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5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65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6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docProps/custom.xml" ContentType="application/vnd.openxmlformats-officedocument.custom-properties+xml"/>
  <Override PartName="/ppt/theme/theme1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34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9;p2"/>
          <p:cNvGrpSpPr/>
          <p:nvPr/>
        </p:nvGrpSpPr>
        <p:grpSpPr>
          <a:xfrm>
            <a:off x="7986600" y="3871440"/>
            <a:ext cx="1717200" cy="1717200"/>
            <a:chOff x="7986600" y="3871440"/>
            <a:chExt cx="1717200" cy="1717200"/>
          </a:xfrm>
        </p:grpSpPr>
        <p:sp>
          <p:nvSpPr>
            <p:cNvPr id="28" name="Google Shape;10;p2"/>
            <p:cNvSpPr/>
            <p:nvPr/>
          </p:nvSpPr>
          <p:spPr>
            <a:xfrm>
              <a:off x="9163080" y="3931920"/>
              <a:ext cx="480240" cy="47988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Google Shape;11;p2"/>
            <p:cNvSpPr/>
            <p:nvPr/>
          </p:nvSpPr>
          <p:spPr>
            <a:xfrm>
              <a:off x="9009720" y="3886560"/>
              <a:ext cx="678600" cy="67860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2;p2"/>
            <p:cNvSpPr/>
            <p:nvPr/>
          </p:nvSpPr>
          <p:spPr>
            <a:xfrm>
              <a:off x="8886600" y="3871800"/>
              <a:ext cx="817200" cy="81684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Google Shape;13;p2"/>
            <p:cNvSpPr/>
            <p:nvPr/>
          </p:nvSpPr>
          <p:spPr>
            <a:xfrm>
              <a:off x="8780040" y="3871440"/>
              <a:ext cx="923760" cy="92376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Google Shape;14;p2"/>
            <p:cNvSpPr/>
            <p:nvPr/>
          </p:nvSpPr>
          <p:spPr>
            <a:xfrm>
              <a:off x="8684640" y="3881520"/>
              <a:ext cx="1009080" cy="100944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Google Shape;15;p2"/>
            <p:cNvSpPr/>
            <p:nvPr/>
          </p:nvSpPr>
          <p:spPr>
            <a:xfrm>
              <a:off x="8597520" y="3900600"/>
              <a:ext cx="1077120" cy="107676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Google Shape;16;p2"/>
            <p:cNvSpPr/>
            <p:nvPr/>
          </p:nvSpPr>
          <p:spPr>
            <a:xfrm>
              <a:off x="8517960" y="3927240"/>
              <a:ext cx="1130040" cy="113004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Google Shape;17;p2"/>
            <p:cNvSpPr/>
            <p:nvPr/>
          </p:nvSpPr>
          <p:spPr>
            <a:xfrm>
              <a:off x="8444520" y="3960360"/>
              <a:ext cx="1170720" cy="117072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Google Shape;18;p2"/>
            <p:cNvSpPr/>
            <p:nvPr/>
          </p:nvSpPr>
          <p:spPr>
            <a:xfrm>
              <a:off x="8376120" y="3998880"/>
              <a:ext cx="1200600" cy="120060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Google Shape;19;p2"/>
            <p:cNvSpPr/>
            <p:nvPr/>
          </p:nvSpPr>
          <p:spPr>
            <a:xfrm>
              <a:off x="8312760" y="4042080"/>
              <a:ext cx="1220040" cy="122004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Google Shape;20;p2"/>
            <p:cNvSpPr/>
            <p:nvPr/>
          </p:nvSpPr>
          <p:spPr>
            <a:xfrm>
              <a:off x="8254800" y="4091040"/>
              <a:ext cx="1229400" cy="122940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Google Shape;21;p2"/>
            <p:cNvSpPr/>
            <p:nvPr/>
          </p:nvSpPr>
          <p:spPr>
            <a:xfrm>
              <a:off x="8201880" y="4145040"/>
              <a:ext cx="1228680" cy="122868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Google Shape;22;p2"/>
            <p:cNvSpPr/>
            <p:nvPr/>
          </p:nvSpPr>
          <p:spPr>
            <a:xfrm>
              <a:off x="8153280" y="4203360"/>
              <a:ext cx="1218600" cy="121860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Google Shape;23;p2"/>
            <p:cNvSpPr/>
            <p:nvPr/>
          </p:nvSpPr>
          <p:spPr>
            <a:xfrm>
              <a:off x="8110080" y="4266720"/>
              <a:ext cx="1198440" cy="119808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Google Shape;24;p2"/>
            <p:cNvSpPr/>
            <p:nvPr/>
          </p:nvSpPr>
          <p:spPr>
            <a:xfrm>
              <a:off x="8071920" y="4335480"/>
              <a:ext cx="1167840" cy="116784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Google Shape;25;p2"/>
            <p:cNvSpPr/>
            <p:nvPr/>
          </p:nvSpPr>
          <p:spPr>
            <a:xfrm>
              <a:off x="8039880" y="4410000"/>
              <a:ext cx="1125720" cy="112572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Google Shape;26;p2"/>
            <p:cNvSpPr/>
            <p:nvPr/>
          </p:nvSpPr>
          <p:spPr>
            <a:xfrm>
              <a:off x="8013960" y="4490280"/>
              <a:ext cx="1071360" cy="107136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Google Shape;27;p2"/>
            <p:cNvSpPr/>
            <p:nvPr/>
          </p:nvSpPr>
          <p:spPr>
            <a:xfrm>
              <a:off x="7995240" y="4577760"/>
              <a:ext cx="1002240" cy="100224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Google Shape;28;p2"/>
            <p:cNvSpPr/>
            <p:nvPr/>
          </p:nvSpPr>
          <p:spPr>
            <a:xfrm>
              <a:off x="7986600" y="4673880"/>
              <a:ext cx="914760" cy="9147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Google Shape;29;p2"/>
            <p:cNvSpPr/>
            <p:nvPr/>
          </p:nvSpPr>
          <p:spPr>
            <a:xfrm>
              <a:off x="7987320" y="4781880"/>
              <a:ext cx="805680" cy="80568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Google Shape;30;p2"/>
            <p:cNvSpPr/>
            <p:nvPr/>
          </p:nvSpPr>
          <p:spPr>
            <a:xfrm>
              <a:off x="8004240" y="4907160"/>
              <a:ext cx="663480" cy="66348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Google Shape;31;p2"/>
            <p:cNvSpPr/>
            <p:nvPr/>
          </p:nvSpPr>
          <p:spPr>
            <a:xfrm>
              <a:off x="8054280" y="5065200"/>
              <a:ext cx="455760" cy="45576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" name="Google Shape;34;p2"/>
          <p:cNvSpPr/>
          <p:nvPr/>
        </p:nvSpPr>
        <p:spPr>
          <a:xfrm rot="2539800">
            <a:off x="7373520" y="-3610440"/>
            <a:ext cx="3171600" cy="4788000"/>
          </a:xfrm>
          <a:custGeom>
            <a:avLst/>
            <a:gdLst/>
            <a:ahLst/>
            <a:cxnLst/>
            <a:rect l="l" t="t" r="r" b="b"/>
            <a:pathLst>
              <a:path w="126885" h="191551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Google Shape;35;p2"/>
          <p:cNvSpPr/>
          <p:nvPr/>
        </p:nvSpPr>
        <p:spPr>
          <a:xfrm rot="9267000">
            <a:off x="7694280" y="915480"/>
            <a:ext cx="250200" cy="250200"/>
          </a:xfrm>
          <a:prstGeom prst="ellipse">
            <a:avLst/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489760" y="2090880"/>
            <a:ext cx="5678640" cy="96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9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72;p27"/>
          <p:cNvSpPr/>
          <p:nvPr/>
        </p:nvSpPr>
        <p:spPr>
          <a:xfrm rot="2539800">
            <a:off x="7178040" y="-3728520"/>
            <a:ext cx="3171600" cy="4788000"/>
          </a:xfrm>
          <a:custGeom>
            <a:avLst/>
            <a:gdLst/>
            <a:ahLst/>
            <a:cxnLst/>
            <a:rect l="l" t="t" r="r" b="b"/>
            <a:pathLst>
              <a:path w="126885" h="191551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Google Shape;573;p27"/>
          <p:cNvSpPr/>
          <p:nvPr/>
        </p:nvSpPr>
        <p:spPr>
          <a:xfrm rot="9267000">
            <a:off x="7499160" y="797400"/>
            <a:ext cx="250200" cy="250200"/>
          </a:xfrm>
          <a:prstGeom prst="ellipse">
            <a:avLst/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9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577;p28"/>
          <p:cNvSpPr/>
          <p:nvPr/>
        </p:nvSpPr>
        <p:spPr>
          <a:xfrm rot="8259600" flipH="1">
            <a:off x="7170120" y="3939840"/>
            <a:ext cx="3171600" cy="4788000"/>
          </a:xfrm>
          <a:custGeom>
            <a:avLst/>
            <a:gdLst/>
            <a:ahLst/>
            <a:cxnLst/>
            <a:rect l="l" t="t" r="r" b="b"/>
            <a:pathLst>
              <a:path w="126885" h="191551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Google Shape;578;p28"/>
          <p:cNvSpPr/>
          <p:nvPr/>
        </p:nvSpPr>
        <p:spPr>
          <a:xfrm rot="1533000" flipH="1">
            <a:off x="7489800" y="3951000"/>
            <a:ext cx="250200" cy="250200"/>
          </a:xfrm>
          <a:prstGeom prst="ellipse">
            <a:avLst/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247;p16"/>
          <p:cNvGrpSpPr/>
          <p:nvPr/>
        </p:nvGrpSpPr>
        <p:grpSpPr>
          <a:xfrm>
            <a:off x="8317080" y="-441360"/>
            <a:ext cx="1716840" cy="1717200"/>
            <a:chOff x="8317080" y="-441360"/>
            <a:chExt cx="1716840" cy="1717200"/>
          </a:xfrm>
        </p:grpSpPr>
        <p:sp>
          <p:nvSpPr>
            <p:cNvPr id="649" name="Google Shape;248;p16"/>
            <p:cNvSpPr/>
            <p:nvPr/>
          </p:nvSpPr>
          <p:spPr>
            <a:xfrm>
              <a:off x="9493200" y="-380880"/>
              <a:ext cx="480240" cy="47988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0" name="Google Shape;249;p16"/>
            <p:cNvSpPr/>
            <p:nvPr/>
          </p:nvSpPr>
          <p:spPr>
            <a:xfrm>
              <a:off x="9339840" y="-425880"/>
              <a:ext cx="678600" cy="67860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Google Shape;250;p16"/>
            <p:cNvSpPr/>
            <p:nvPr/>
          </p:nvSpPr>
          <p:spPr>
            <a:xfrm>
              <a:off x="9216720" y="-441000"/>
              <a:ext cx="817200" cy="81684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2" name="Google Shape;251;p16"/>
            <p:cNvSpPr/>
            <p:nvPr/>
          </p:nvSpPr>
          <p:spPr>
            <a:xfrm>
              <a:off x="9110160" y="-441360"/>
              <a:ext cx="923760" cy="92376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3" name="Google Shape;252;p16"/>
            <p:cNvSpPr/>
            <p:nvPr/>
          </p:nvSpPr>
          <p:spPr>
            <a:xfrm>
              <a:off x="9014760" y="-431280"/>
              <a:ext cx="1009080" cy="100944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4" name="Google Shape;253;p16"/>
            <p:cNvSpPr/>
            <p:nvPr/>
          </p:nvSpPr>
          <p:spPr>
            <a:xfrm>
              <a:off x="8928000" y="-412200"/>
              <a:ext cx="1077120" cy="107676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5" name="Google Shape;254;p16"/>
            <p:cNvSpPr/>
            <p:nvPr/>
          </p:nvSpPr>
          <p:spPr>
            <a:xfrm>
              <a:off x="8848440" y="-385560"/>
              <a:ext cx="1130040" cy="113004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6" name="Google Shape;255;p16"/>
            <p:cNvSpPr/>
            <p:nvPr/>
          </p:nvSpPr>
          <p:spPr>
            <a:xfrm>
              <a:off x="8774640" y="-352440"/>
              <a:ext cx="1170720" cy="117072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7" name="Google Shape;256;p16"/>
            <p:cNvSpPr/>
            <p:nvPr/>
          </p:nvSpPr>
          <p:spPr>
            <a:xfrm>
              <a:off x="8706240" y="-313920"/>
              <a:ext cx="1200600" cy="120060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Google Shape;257;p16"/>
            <p:cNvSpPr/>
            <p:nvPr/>
          </p:nvSpPr>
          <p:spPr>
            <a:xfrm>
              <a:off x="8643240" y="-270360"/>
              <a:ext cx="1220040" cy="122004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9" name="Google Shape;258;p16"/>
            <p:cNvSpPr/>
            <p:nvPr/>
          </p:nvSpPr>
          <p:spPr>
            <a:xfrm>
              <a:off x="8584920" y="-221400"/>
              <a:ext cx="1229400" cy="122940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0" name="Google Shape;259;p16"/>
            <p:cNvSpPr/>
            <p:nvPr/>
          </p:nvSpPr>
          <p:spPr>
            <a:xfrm>
              <a:off x="8532000" y="-167760"/>
              <a:ext cx="1228680" cy="122868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Google Shape;260;p16"/>
            <p:cNvSpPr/>
            <p:nvPr/>
          </p:nvSpPr>
          <p:spPr>
            <a:xfrm>
              <a:off x="8483400" y="-109080"/>
              <a:ext cx="1218600" cy="121860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Google Shape;261;p16"/>
            <p:cNvSpPr/>
            <p:nvPr/>
          </p:nvSpPr>
          <p:spPr>
            <a:xfrm>
              <a:off x="8440200" y="-45720"/>
              <a:ext cx="1198440" cy="119808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Google Shape;262;p16"/>
            <p:cNvSpPr/>
            <p:nvPr/>
          </p:nvSpPr>
          <p:spPr>
            <a:xfrm>
              <a:off x="8402400" y="22680"/>
              <a:ext cx="1167840" cy="116784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Google Shape;263;p16"/>
            <p:cNvSpPr/>
            <p:nvPr/>
          </p:nvSpPr>
          <p:spPr>
            <a:xfrm>
              <a:off x="8370000" y="97200"/>
              <a:ext cx="1125720" cy="112572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Google Shape;264;p16"/>
            <p:cNvSpPr/>
            <p:nvPr/>
          </p:nvSpPr>
          <p:spPr>
            <a:xfrm>
              <a:off x="8344080" y="177480"/>
              <a:ext cx="1071360" cy="107136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Google Shape;265;p16"/>
            <p:cNvSpPr/>
            <p:nvPr/>
          </p:nvSpPr>
          <p:spPr>
            <a:xfrm>
              <a:off x="8325720" y="264960"/>
              <a:ext cx="1002240" cy="100224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Google Shape;266;p16"/>
            <p:cNvSpPr/>
            <p:nvPr/>
          </p:nvSpPr>
          <p:spPr>
            <a:xfrm>
              <a:off x="8317080" y="361080"/>
              <a:ext cx="914760" cy="9147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Google Shape;267;p16"/>
            <p:cNvSpPr/>
            <p:nvPr/>
          </p:nvSpPr>
          <p:spPr>
            <a:xfrm>
              <a:off x="8317800" y="469080"/>
              <a:ext cx="805680" cy="80568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Google Shape;268;p16"/>
            <p:cNvSpPr/>
            <p:nvPr/>
          </p:nvSpPr>
          <p:spPr>
            <a:xfrm>
              <a:off x="8334720" y="594360"/>
              <a:ext cx="663480" cy="66348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Google Shape;269;p16"/>
            <p:cNvSpPr/>
            <p:nvPr/>
          </p:nvSpPr>
          <p:spPr>
            <a:xfrm>
              <a:off x="8384760" y="752400"/>
              <a:ext cx="455760" cy="45576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71" name="Google Shape;270;p16"/>
          <p:cNvSpPr/>
          <p:nvPr/>
        </p:nvSpPr>
        <p:spPr>
          <a:xfrm rot="14872800">
            <a:off x="-2272680" y="4056480"/>
            <a:ext cx="3171240" cy="4788000"/>
          </a:xfrm>
          <a:custGeom>
            <a:avLst/>
            <a:gdLst/>
            <a:ahLst/>
            <a:cxnLst/>
            <a:rect l="l" t="t" r="r" b="b"/>
            <a:pathLst>
              <a:path w="126885" h="191551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Google Shape;271;p16"/>
          <p:cNvSpPr/>
          <p:nvPr/>
        </p:nvSpPr>
        <p:spPr>
          <a:xfrm>
            <a:off x="1189440" y="4780080"/>
            <a:ext cx="250560" cy="250560"/>
          </a:xfrm>
          <a:prstGeom prst="ellipse">
            <a:avLst/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9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460;p23"/>
          <p:cNvSpPr/>
          <p:nvPr/>
        </p:nvSpPr>
        <p:spPr>
          <a:xfrm flipH="1">
            <a:off x="-720" y="0"/>
            <a:ext cx="3525840" cy="5142960"/>
          </a:xfrm>
          <a:custGeom>
            <a:avLst/>
            <a:gdLst/>
            <a:ahLst/>
            <a:cxnLst/>
            <a:rect l="l" t="t" r="r" b="b"/>
            <a:pathLst>
              <a:path w="130629" h="190519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Google Shape;461;p23"/>
          <p:cNvSpPr/>
          <p:nvPr/>
        </p:nvSpPr>
        <p:spPr>
          <a:xfrm rot="14872800">
            <a:off x="-657000" y="2612160"/>
            <a:ext cx="3171240" cy="4788000"/>
          </a:xfrm>
          <a:custGeom>
            <a:avLst/>
            <a:gdLst/>
            <a:ahLst/>
            <a:cxnLst/>
            <a:rect l="l" t="t" r="r" b="b"/>
            <a:pathLst>
              <a:path w="126885" h="191551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Google Shape;462;p23"/>
          <p:cNvSpPr/>
          <p:nvPr/>
        </p:nvSpPr>
        <p:spPr>
          <a:xfrm>
            <a:off x="2805480" y="3336120"/>
            <a:ext cx="250560" cy="250560"/>
          </a:xfrm>
          <a:prstGeom prst="ellipse">
            <a:avLst/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4" name="Google Shape;463;p23"/>
          <p:cNvGrpSpPr/>
          <p:nvPr/>
        </p:nvGrpSpPr>
        <p:grpSpPr>
          <a:xfrm>
            <a:off x="8285400" y="-124200"/>
            <a:ext cx="1596600" cy="1596960"/>
            <a:chOff x="8285400" y="-124200"/>
            <a:chExt cx="1596600" cy="1596960"/>
          </a:xfrm>
        </p:grpSpPr>
        <p:sp>
          <p:nvSpPr>
            <p:cNvPr id="715" name="Google Shape;464;p23"/>
            <p:cNvSpPr/>
            <p:nvPr/>
          </p:nvSpPr>
          <p:spPr>
            <a:xfrm>
              <a:off x="9379080" y="-68040"/>
              <a:ext cx="446400" cy="44640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Google Shape;465;p23"/>
            <p:cNvSpPr/>
            <p:nvPr/>
          </p:nvSpPr>
          <p:spPr>
            <a:xfrm>
              <a:off x="9236520" y="-109800"/>
              <a:ext cx="630720" cy="63072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Google Shape;466;p23"/>
            <p:cNvSpPr/>
            <p:nvPr/>
          </p:nvSpPr>
          <p:spPr>
            <a:xfrm>
              <a:off x="9122040" y="-123840"/>
              <a:ext cx="759960" cy="75960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Google Shape;467;p23"/>
            <p:cNvSpPr/>
            <p:nvPr/>
          </p:nvSpPr>
          <p:spPr>
            <a:xfrm>
              <a:off x="9023040" y="-124200"/>
              <a:ext cx="858960" cy="85896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Google Shape;468;p23"/>
            <p:cNvSpPr/>
            <p:nvPr/>
          </p:nvSpPr>
          <p:spPr>
            <a:xfrm>
              <a:off x="8934480" y="-114840"/>
              <a:ext cx="938160" cy="93852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Google Shape;469;p23"/>
            <p:cNvSpPr/>
            <p:nvPr/>
          </p:nvSpPr>
          <p:spPr>
            <a:xfrm>
              <a:off x="8853480" y="-96840"/>
              <a:ext cx="1001520" cy="100116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Google Shape;470;p23"/>
            <p:cNvSpPr/>
            <p:nvPr/>
          </p:nvSpPr>
          <p:spPr>
            <a:xfrm>
              <a:off x="8779320" y="-72360"/>
              <a:ext cx="1050480" cy="105084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Google Shape;471;p23"/>
            <p:cNvSpPr/>
            <p:nvPr/>
          </p:nvSpPr>
          <p:spPr>
            <a:xfrm>
              <a:off x="8710920" y="-41400"/>
              <a:ext cx="1088280" cy="108828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Google Shape;472;p23"/>
            <p:cNvSpPr/>
            <p:nvPr/>
          </p:nvSpPr>
          <p:spPr>
            <a:xfrm>
              <a:off x="8647560" y="-5760"/>
              <a:ext cx="1116360" cy="111600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Google Shape;473;p23"/>
            <p:cNvSpPr/>
            <p:nvPr/>
          </p:nvSpPr>
          <p:spPr>
            <a:xfrm>
              <a:off x="8588880" y="34560"/>
              <a:ext cx="1134360" cy="113436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Google Shape;474;p23"/>
            <p:cNvSpPr/>
            <p:nvPr/>
          </p:nvSpPr>
          <p:spPr>
            <a:xfrm>
              <a:off x="8534520" y="80280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Google Shape;475;p23"/>
            <p:cNvSpPr/>
            <p:nvPr/>
          </p:nvSpPr>
          <p:spPr>
            <a:xfrm>
              <a:off x="8485560" y="130320"/>
              <a:ext cx="1142280" cy="114264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Google Shape;476;p23"/>
            <p:cNvSpPr/>
            <p:nvPr/>
          </p:nvSpPr>
          <p:spPr>
            <a:xfrm>
              <a:off x="8440200" y="184680"/>
              <a:ext cx="1132920" cy="113292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Google Shape;477;p23"/>
            <p:cNvSpPr/>
            <p:nvPr/>
          </p:nvSpPr>
          <p:spPr>
            <a:xfrm>
              <a:off x="8400240" y="243720"/>
              <a:ext cx="1114560" cy="111420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Google Shape;478;p23"/>
            <p:cNvSpPr/>
            <p:nvPr/>
          </p:nvSpPr>
          <p:spPr>
            <a:xfrm>
              <a:off x="8364960" y="307440"/>
              <a:ext cx="1085760" cy="108576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Google Shape;479;p23"/>
            <p:cNvSpPr/>
            <p:nvPr/>
          </p:nvSpPr>
          <p:spPr>
            <a:xfrm>
              <a:off x="8334720" y="376560"/>
              <a:ext cx="1046520" cy="104688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Google Shape;480;p23"/>
            <p:cNvSpPr/>
            <p:nvPr/>
          </p:nvSpPr>
          <p:spPr>
            <a:xfrm>
              <a:off x="8310600" y="451440"/>
              <a:ext cx="996120" cy="99612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Google Shape;481;p23"/>
            <p:cNvSpPr/>
            <p:nvPr/>
          </p:nvSpPr>
          <p:spPr>
            <a:xfrm>
              <a:off x="8293320" y="532440"/>
              <a:ext cx="931680" cy="93168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Google Shape;482;p23"/>
            <p:cNvSpPr/>
            <p:nvPr/>
          </p:nvSpPr>
          <p:spPr>
            <a:xfrm>
              <a:off x="8285400" y="622080"/>
              <a:ext cx="850320" cy="85068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Google Shape;483;p23"/>
            <p:cNvSpPr/>
            <p:nvPr/>
          </p:nvSpPr>
          <p:spPr>
            <a:xfrm>
              <a:off x="8286120" y="722520"/>
              <a:ext cx="749160" cy="74916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Google Shape;484;p23"/>
            <p:cNvSpPr/>
            <p:nvPr/>
          </p:nvSpPr>
          <p:spPr>
            <a:xfrm>
              <a:off x="8301960" y="839160"/>
              <a:ext cx="616680" cy="61668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Google Shape;485;p23"/>
            <p:cNvSpPr/>
            <p:nvPr/>
          </p:nvSpPr>
          <p:spPr>
            <a:xfrm>
              <a:off x="8348400" y="986040"/>
              <a:ext cx="423720" cy="42372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37" name="Google Shape;486;p23"/>
          <p:cNvSpPr/>
          <p:nvPr/>
        </p:nvSpPr>
        <p:spPr>
          <a:xfrm>
            <a:off x="8044200" y="113760"/>
            <a:ext cx="505800" cy="505800"/>
          </a:xfrm>
          <a:prstGeom prst="ellipse">
            <a:avLst/>
          </a:pr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9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7;p3"/>
          <p:cNvSpPr/>
          <p:nvPr/>
        </p:nvSpPr>
        <p:spPr>
          <a:xfrm>
            <a:off x="-1441800" y="632520"/>
            <a:ext cx="3763440" cy="376344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4" name="Google Shape;38;p3"/>
          <p:cNvGrpSpPr/>
          <p:nvPr/>
        </p:nvGrpSpPr>
        <p:grpSpPr>
          <a:xfrm>
            <a:off x="1335960" y="686160"/>
            <a:ext cx="650160" cy="650520"/>
            <a:chOff x="1335960" y="686160"/>
            <a:chExt cx="650160" cy="650520"/>
          </a:xfrm>
        </p:grpSpPr>
        <p:sp>
          <p:nvSpPr>
            <p:cNvPr id="65" name="Google Shape;39;p3"/>
            <p:cNvSpPr/>
            <p:nvPr/>
          </p:nvSpPr>
          <p:spPr>
            <a:xfrm>
              <a:off x="1781640" y="709200"/>
              <a:ext cx="181440" cy="18144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Google Shape;40;p3"/>
            <p:cNvSpPr/>
            <p:nvPr/>
          </p:nvSpPr>
          <p:spPr>
            <a:xfrm>
              <a:off x="1723320" y="691920"/>
              <a:ext cx="256680" cy="25668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Google Shape;41;p3"/>
            <p:cNvSpPr/>
            <p:nvPr/>
          </p:nvSpPr>
          <p:spPr>
            <a:xfrm>
              <a:off x="1676880" y="686520"/>
              <a:ext cx="309240" cy="30924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Google Shape;42;p3"/>
            <p:cNvSpPr/>
            <p:nvPr/>
          </p:nvSpPr>
          <p:spPr>
            <a:xfrm>
              <a:off x="1636200" y="686160"/>
              <a:ext cx="349560" cy="34956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Google Shape;43;p3"/>
            <p:cNvSpPr/>
            <p:nvPr/>
          </p:nvSpPr>
          <p:spPr>
            <a:xfrm>
              <a:off x="1600200" y="689760"/>
              <a:ext cx="381600" cy="38196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Google Shape;44;p3"/>
            <p:cNvSpPr/>
            <p:nvPr/>
          </p:nvSpPr>
          <p:spPr>
            <a:xfrm>
              <a:off x="1567440" y="697320"/>
              <a:ext cx="407520" cy="40752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Google Shape;45;p3"/>
            <p:cNvSpPr/>
            <p:nvPr/>
          </p:nvSpPr>
          <p:spPr>
            <a:xfrm>
              <a:off x="1537200" y="707400"/>
              <a:ext cx="427680" cy="42768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Google Shape;46;p3"/>
            <p:cNvSpPr/>
            <p:nvPr/>
          </p:nvSpPr>
          <p:spPr>
            <a:xfrm>
              <a:off x="1509120" y="720000"/>
              <a:ext cx="443160" cy="44316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Google Shape;47;p3"/>
            <p:cNvSpPr/>
            <p:nvPr/>
          </p:nvSpPr>
          <p:spPr>
            <a:xfrm>
              <a:off x="1483560" y="734400"/>
              <a:ext cx="454320" cy="45432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Google Shape;48;p3"/>
            <p:cNvSpPr/>
            <p:nvPr/>
          </p:nvSpPr>
          <p:spPr>
            <a:xfrm>
              <a:off x="1459440" y="750960"/>
              <a:ext cx="461880" cy="46188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Google Shape;49;p3"/>
            <p:cNvSpPr/>
            <p:nvPr/>
          </p:nvSpPr>
          <p:spPr>
            <a:xfrm>
              <a:off x="1437480" y="769320"/>
              <a:ext cx="465480" cy="46512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Google Shape;50;p3"/>
            <p:cNvSpPr/>
            <p:nvPr/>
          </p:nvSpPr>
          <p:spPr>
            <a:xfrm>
              <a:off x="1417320" y="789840"/>
              <a:ext cx="465120" cy="46512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Google Shape;51;p3"/>
            <p:cNvSpPr/>
            <p:nvPr/>
          </p:nvSpPr>
          <p:spPr>
            <a:xfrm>
              <a:off x="1398960" y="811800"/>
              <a:ext cx="461160" cy="46116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Google Shape;52;p3"/>
            <p:cNvSpPr/>
            <p:nvPr/>
          </p:nvSpPr>
          <p:spPr>
            <a:xfrm>
              <a:off x="1382760" y="835920"/>
              <a:ext cx="453600" cy="45360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Google Shape;53;p3"/>
            <p:cNvSpPr/>
            <p:nvPr/>
          </p:nvSpPr>
          <p:spPr>
            <a:xfrm>
              <a:off x="1368360" y="861840"/>
              <a:ext cx="442080" cy="44208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Google Shape;54;p3"/>
            <p:cNvSpPr/>
            <p:nvPr/>
          </p:nvSpPr>
          <p:spPr>
            <a:xfrm>
              <a:off x="1356120" y="890280"/>
              <a:ext cx="425880" cy="42588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Google Shape;55;p3"/>
            <p:cNvSpPr/>
            <p:nvPr/>
          </p:nvSpPr>
          <p:spPr>
            <a:xfrm>
              <a:off x="1346040" y="920520"/>
              <a:ext cx="405360" cy="40536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Google Shape;56;p3"/>
            <p:cNvSpPr/>
            <p:nvPr/>
          </p:nvSpPr>
          <p:spPr>
            <a:xfrm>
              <a:off x="1339200" y="953640"/>
              <a:ext cx="379080" cy="37908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Google Shape;57;p3"/>
            <p:cNvSpPr/>
            <p:nvPr/>
          </p:nvSpPr>
          <p:spPr>
            <a:xfrm>
              <a:off x="1335960" y="990360"/>
              <a:ext cx="345960" cy="34632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Google Shape;58;p3"/>
            <p:cNvSpPr/>
            <p:nvPr/>
          </p:nvSpPr>
          <p:spPr>
            <a:xfrm>
              <a:off x="1336320" y="1031040"/>
              <a:ext cx="304920" cy="30492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Google Shape;59;p3"/>
            <p:cNvSpPr/>
            <p:nvPr/>
          </p:nvSpPr>
          <p:spPr>
            <a:xfrm>
              <a:off x="1342440" y="1078560"/>
              <a:ext cx="250920" cy="25092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Google Shape;60;p3"/>
            <p:cNvSpPr/>
            <p:nvPr/>
          </p:nvSpPr>
          <p:spPr>
            <a:xfrm>
              <a:off x="1361520" y="1138320"/>
              <a:ext cx="172080" cy="17208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7" name="Google Shape;61;p3"/>
          <p:cNvSpPr/>
          <p:nvPr/>
        </p:nvSpPr>
        <p:spPr>
          <a:xfrm>
            <a:off x="246240" y="3433320"/>
            <a:ext cx="500400" cy="500400"/>
          </a:xfrm>
          <a:prstGeom prst="ellipse">
            <a:avLst/>
          </a:pr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Google Shape;65;p3"/>
          <p:cNvSpPr/>
          <p:nvPr/>
        </p:nvSpPr>
        <p:spPr>
          <a:xfrm rot="2539800">
            <a:off x="7373520" y="-3610440"/>
            <a:ext cx="3171600" cy="4788000"/>
          </a:xfrm>
          <a:custGeom>
            <a:avLst/>
            <a:gdLst/>
            <a:ahLst/>
            <a:cxnLst/>
            <a:rect l="l" t="t" r="r" b="b"/>
            <a:pathLst>
              <a:path w="126885" h="191551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Google Shape;66;p3"/>
          <p:cNvSpPr/>
          <p:nvPr/>
        </p:nvSpPr>
        <p:spPr>
          <a:xfrm rot="9267000">
            <a:off x="7694280" y="915480"/>
            <a:ext cx="250200" cy="250200"/>
          </a:xfrm>
          <a:prstGeom prst="ellipse">
            <a:avLst/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203;p15"/>
          <p:cNvSpPr/>
          <p:nvPr/>
        </p:nvSpPr>
        <p:spPr>
          <a:xfrm>
            <a:off x="7084080" y="540000"/>
            <a:ext cx="4028400" cy="4028400"/>
          </a:xfrm>
          <a:prstGeom prst="donut">
            <a:avLst>
              <a:gd name="adj" fmla="val 17842"/>
            </a:avLst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Google Shape;208;p15"/>
          <p:cNvSpPr/>
          <p:nvPr/>
        </p:nvSpPr>
        <p:spPr>
          <a:xfrm>
            <a:off x="7152120" y="3180960"/>
            <a:ext cx="473400" cy="473400"/>
          </a:xfrm>
          <a:prstGeom prst="ellipse">
            <a:avLst/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0" name="Google Shape;209;p15"/>
          <p:cNvGrpSpPr/>
          <p:nvPr/>
        </p:nvGrpSpPr>
        <p:grpSpPr>
          <a:xfrm>
            <a:off x="8073360" y="788760"/>
            <a:ext cx="780480" cy="780840"/>
            <a:chOff x="8073360" y="788760"/>
            <a:chExt cx="780480" cy="780840"/>
          </a:xfrm>
        </p:grpSpPr>
        <p:sp>
          <p:nvSpPr>
            <p:cNvPr id="131" name="Google Shape;210;p15"/>
            <p:cNvSpPr/>
            <p:nvPr/>
          </p:nvSpPr>
          <p:spPr>
            <a:xfrm>
              <a:off x="8608320" y="816120"/>
              <a:ext cx="218160" cy="21780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Google Shape;211;p15"/>
            <p:cNvSpPr/>
            <p:nvPr/>
          </p:nvSpPr>
          <p:spPr>
            <a:xfrm>
              <a:off x="8538480" y="795600"/>
              <a:ext cx="308160" cy="30816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Google Shape;212;p15"/>
            <p:cNvSpPr/>
            <p:nvPr/>
          </p:nvSpPr>
          <p:spPr>
            <a:xfrm>
              <a:off x="8482680" y="788760"/>
              <a:ext cx="371160" cy="37116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Google Shape;213;p15"/>
            <p:cNvSpPr/>
            <p:nvPr/>
          </p:nvSpPr>
          <p:spPr>
            <a:xfrm>
              <a:off x="8434080" y="788760"/>
              <a:ext cx="419760" cy="41976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Google Shape;214;p15"/>
            <p:cNvSpPr/>
            <p:nvPr/>
          </p:nvSpPr>
          <p:spPr>
            <a:xfrm>
              <a:off x="8390880" y="793080"/>
              <a:ext cx="458280" cy="45864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Google Shape;215;p15"/>
            <p:cNvSpPr/>
            <p:nvPr/>
          </p:nvSpPr>
          <p:spPr>
            <a:xfrm>
              <a:off x="8351280" y="802080"/>
              <a:ext cx="489240" cy="48924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Google Shape;216;p15"/>
            <p:cNvSpPr/>
            <p:nvPr/>
          </p:nvSpPr>
          <p:spPr>
            <a:xfrm>
              <a:off x="8314920" y="813960"/>
              <a:ext cx="513360" cy="51372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Google Shape;217;p15"/>
            <p:cNvSpPr/>
            <p:nvPr/>
          </p:nvSpPr>
          <p:spPr>
            <a:xfrm>
              <a:off x="8281440" y="829080"/>
              <a:ext cx="532080" cy="53208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Google Shape;218;p15"/>
            <p:cNvSpPr/>
            <p:nvPr/>
          </p:nvSpPr>
          <p:spPr>
            <a:xfrm>
              <a:off x="8250480" y="846720"/>
              <a:ext cx="545760" cy="54540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Google Shape;219;p15"/>
            <p:cNvSpPr/>
            <p:nvPr/>
          </p:nvSpPr>
          <p:spPr>
            <a:xfrm>
              <a:off x="8221680" y="866520"/>
              <a:ext cx="554400" cy="55440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Google Shape;220;p15"/>
            <p:cNvSpPr/>
            <p:nvPr/>
          </p:nvSpPr>
          <p:spPr>
            <a:xfrm>
              <a:off x="8195400" y="888480"/>
              <a:ext cx="558720" cy="55872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Google Shape;221;p15"/>
            <p:cNvSpPr/>
            <p:nvPr/>
          </p:nvSpPr>
          <p:spPr>
            <a:xfrm>
              <a:off x="8171280" y="912960"/>
              <a:ext cx="558360" cy="55836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Google Shape;222;p15"/>
            <p:cNvSpPr/>
            <p:nvPr/>
          </p:nvSpPr>
          <p:spPr>
            <a:xfrm>
              <a:off x="8149320" y="939600"/>
              <a:ext cx="553680" cy="55368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Google Shape;223;p15"/>
            <p:cNvSpPr/>
            <p:nvPr/>
          </p:nvSpPr>
          <p:spPr>
            <a:xfrm>
              <a:off x="8129520" y="968400"/>
              <a:ext cx="544680" cy="54468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Google Shape;224;p15"/>
            <p:cNvSpPr/>
            <p:nvPr/>
          </p:nvSpPr>
          <p:spPr>
            <a:xfrm>
              <a:off x="8112240" y="999720"/>
              <a:ext cx="530640" cy="53064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Google Shape;225;p15"/>
            <p:cNvSpPr/>
            <p:nvPr/>
          </p:nvSpPr>
          <p:spPr>
            <a:xfrm>
              <a:off x="8097480" y="1033560"/>
              <a:ext cx="511560" cy="51156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oogle Shape;226;p15"/>
            <p:cNvSpPr/>
            <p:nvPr/>
          </p:nvSpPr>
          <p:spPr>
            <a:xfrm>
              <a:off x="8085600" y="1070280"/>
              <a:ext cx="486720" cy="48672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Google Shape;227;p15"/>
            <p:cNvSpPr/>
            <p:nvPr/>
          </p:nvSpPr>
          <p:spPr>
            <a:xfrm>
              <a:off x="8077320" y="1109880"/>
              <a:ext cx="455400" cy="45540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Google Shape;228;p15"/>
            <p:cNvSpPr/>
            <p:nvPr/>
          </p:nvSpPr>
          <p:spPr>
            <a:xfrm>
              <a:off x="8073360" y="1153800"/>
              <a:ext cx="415440" cy="41580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Google Shape;229;p15"/>
            <p:cNvSpPr/>
            <p:nvPr/>
          </p:nvSpPr>
          <p:spPr>
            <a:xfrm>
              <a:off x="8073720" y="1202760"/>
              <a:ext cx="366120" cy="36612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Google Shape;230;p15"/>
            <p:cNvSpPr/>
            <p:nvPr/>
          </p:nvSpPr>
          <p:spPr>
            <a:xfrm>
              <a:off x="8081280" y="1259640"/>
              <a:ext cx="301320" cy="30132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Google Shape;231;p15"/>
            <p:cNvSpPr/>
            <p:nvPr/>
          </p:nvSpPr>
          <p:spPr>
            <a:xfrm>
              <a:off x="8104320" y="1331640"/>
              <a:ext cx="207000" cy="20700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3" name="Google Shape;232;p15"/>
          <p:cNvSpPr/>
          <p:nvPr/>
        </p:nvSpPr>
        <p:spPr>
          <a:xfrm>
            <a:off x="6954840" y="964080"/>
            <a:ext cx="285840" cy="285480"/>
          </a:xfrm>
          <a:prstGeom prst="ellipse">
            <a:avLst/>
          </a:prstGeom>
          <a:solidFill>
            <a:srgbClr val="3434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02;p6"/>
          <p:cNvSpPr/>
          <p:nvPr/>
        </p:nvSpPr>
        <p:spPr>
          <a:xfrm>
            <a:off x="5637960" y="0"/>
            <a:ext cx="3525840" cy="5142960"/>
          </a:xfrm>
          <a:custGeom>
            <a:avLst/>
            <a:gdLst/>
            <a:ahLst/>
            <a:cxnLst/>
            <a:rect l="l" t="t" r="r" b="b"/>
            <a:pathLst>
              <a:path w="130629" h="190519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489760" y="2090880"/>
            <a:ext cx="5678640" cy="96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9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670;p32"/>
          <p:cNvSpPr/>
          <p:nvPr/>
        </p:nvSpPr>
        <p:spPr>
          <a:xfrm>
            <a:off x="-1441800" y="632520"/>
            <a:ext cx="3763440" cy="376344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Google Shape;671;p32"/>
          <p:cNvSpPr/>
          <p:nvPr/>
        </p:nvSpPr>
        <p:spPr>
          <a:xfrm>
            <a:off x="1153800" y="586800"/>
            <a:ext cx="443520" cy="4435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Google Shape;674;p32"/>
          <p:cNvSpPr/>
          <p:nvPr/>
        </p:nvSpPr>
        <p:spPr>
          <a:xfrm>
            <a:off x="217800" y="2906280"/>
            <a:ext cx="443520" cy="443520"/>
          </a:xfrm>
          <a:prstGeom prst="ellipse">
            <a:avLst/>
          </a:prstGeom>
          <a:solidFill>
            <a:srgbClr val="3434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Google Shape;675;p32"/>
          <p:cNvSpPr/>
          <p:nvPr/>
        </p:nvSpPr>
        <p:spPr>
          <a:xfrm>
            <a:off x="7328520" y="4498200"/>
            <a:ext cx="1158840" cy="1158840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5" name="Google Shape;676;p32"/>
          <p:cNvGrpSpPr/>
          <p:nvPr/>
        </p:nvGrpSpPr>
        <p:grpSpPr>
          <a:xfrm>
            <a:off x="8092440" y="4061880"/>
            <a:ext cx="1235160" cy="1235520"/>
            <a:chOff x="8092440" y="4061880"/>
            <a:chExt cx="1235160" cy="1235520"/>
          </a:xfrm>
        </p:grpSpPr>
        <p:sp>
          <p:nvSpPr>
            <p:cNvPr id="236" name="Google Shape;677;p32"/>
            <p:cNvSpPr/>
            <p:nvPr/>
          </p:nvSpPr>
          <p:spPr>
            <a:xfrm>
              <a:off x="8938800" y="4105080"/>
              <a:ext cx="345240" cy="34524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Google Shape;678;p32"/>
            <p:cNvSpPr/>
            <p:nvPr/>
          </p:nvSpPr>
          <p:spPr>
            <a:xfrm>
              <a:off x="8828640" y="4072680"/>
              <a:ext cx="487800" cy="48780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Google Shape;679;p32"/>
            <p:cNvSpPr/>
            <p:nvPr/>
          </p:nvSpPr>
          <p:spPr>
            <a:xfrm>
              <a:off x="8739720" y="4062240"/>
              <a:ext cx="587880" cy="58752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Google Shape;680;p32"/>
            <p:cNvSpPr/>
            <p:nvPr/>
          </p:nvSpPr>
          <p:spPr>
            <a:xfrm>
              <a:off x="8663400" y="4061880"/>
              <a:ext cx="664200" cy="66420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Google Shape;681;p32"/>
            <p:cNvSpPr/>
            <p:nvPr/>
          </p:nvSpPr>
          <p:spPr>
            <a:xfrm>
              <a:off x="8594640" y="4069080"/>
              <a:ext cx="725760" cy="72576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Google Shape;682;p32"/>
            <p:cNvSpPr/>
            <p:nvPr/>
          </p:nvSpPr>
          <p:spPr>
            <a:xfrm>
              <a:off x="8532000" y="4082760"/>
              <a:ext cx="774720" cy="77436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Google Shape;683;p32"/>
            <p:cNvSpPr/>
            <p:nvPr/>
          </p:nvSpPr>
          <p:spPr>
            <a:xfrm>
              <a:off x="8474760" y="4101840"/>
              <a:ext cx="812520" cy="81288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Google Shape;684;p32"/>
            <p:cNvSpPr/>
            <p:nvPr/>
          </p:nvSpPr>
          <p:spPr>
            <a:xfrm>
              <a:off x="8421840" y="4125960"/>
              <a:ext cx="842040" cy="84204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Google Shape;685;p32"/>
            <p:cNvSpPr/>
            <p:nvPr/>
          </p:nvSpPr>
          <p:spPr>
            <a:xfrm>
              <a:off x="8372880" y="4153320"/>
              <a:ext cx="863640" cy="86328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Google Shape;686;p32"/>
            <p:cNvSpPr/>
            <p:nvPr/>
          </p:nvSpPr>
          <p:spPr>
            <a:xfrm>
              <a:off x="8327160" y="4184640"/>
              <a:ext cx="877320" cy="87768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Google Shape;687;p32"/>
            <p:cNvSpPr/>
            <p:nvPr/>
          </p:nvSpPr>
          <p:spPr>
            <a:xfrm>
              <a:off x="8285400" y="4219920"/>
              <a:ext cx="884160" cy="88416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Google Shape;688;p32"/>
            <p:cNvSpPr/>
            <p:nvPr/>
          </p:nvSpPr>
          <p:spPr>
            <a:xfrm>
              <a:off x="8247240" y="4258440"/>
              <a:ext cx="883800" cy="88380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Google Shape;689;p32"/>
            <p:cNvSpPr/>
            <p:nvPr/>
          </p:nvSpPr>
          <p:spPr>
            <a:xfrm>
              <a:off x="8212320" y="4300560"/>
              <a:ext cx="876600" cy="87660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Google Shape;690;p32"/>
            <p:cNvSpPr/>
            <p:nvPr/>
          </p:nvSpPr>
          <p:spPr>
            <a:xfrm>
              <a:off x="8181360" y="4346280"/>
              <a:ext cx="862200" cy="86184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Google Shape;691;p32"/>
            <p:cNvSpPr/>
            <p:nvPr/>
          </p:nvSpPr>
          <p:spPr>
            <a:xfrm>
              <a:off x="8154000" y="4395600"/>
              <a:ext cx="839880" cy="83988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Google Shape;692;p32"/>
            <p:cNvSpPr/>
            <p:nvPr/>
          </p:nvSpPr>
          <p:spPr>
            <a:xfrm>
              <a:off x="8130600" y="4449240"/>
              <a:ext cx="809640" cy="80964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Google Shape;693;p32"/>
            <p:cNvSpPr/>
            <p:nvPr/>
          </p:nvSpPr>
          <p:spPr>
            <a:xfrm>
              <a:off x="8112240" y="4507200"/>
              <a:ext cx="770400" cy="77040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Google Shape;694;p32"/>
            <p:cNvSpPr/>
            <p:nvPr/>
          </p:nvSpPr>
          <p:spPr>
            <a:xfrm>
              <a:off x="8098920" y="4569840"/>
              <a:ext cx="720720" cy="72072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Google Shape;695;p32"/>
            <p:cNvSpPr/>
            <p:nvPr/>
          </p:nvSpPr>
          <p:spPr>
            <a:xfrm>
              <a:off x="8092440" y="4639320"/>
              <a:ext cx="657720" cy="65808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Google Shape;696;p32"/>
            <p:cNvSpPr/>
            <p:nvPr/>
          </p:nvSpPr>
          <p:spPr>
            <a:xfrm>
              <a:off x="8093160" y="4716720"/>
              <a:ext cx="579240" cy="57924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Google Shape;697;p32"/>
            <p:cNvSpPr/>
            <p:nvPr/>
          </p:nvSpPr>
          <p:spPr>
            <a:xfrm>
              <a:off x="8105400" y="4807080"/>
              <a:ext cx="477000" cy="47700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Google Shape;698;p32"/>
            <p:cNvSpPr/>
            <p:nvPr/>
          </p:nvSpPr>
          <p:spPr>
            <a:xfrm>
              <a:off x="8141400" y="4920840"/>
              <a:ext cx="327600" cy="32760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58" name="Google Shape;699;p32"/>
          <p:cNvSpPr/>
          <p:nvPr/>
        </p:nvSpPr>
        <p:spPr>
          <a:xfrm>
            <a:off x="8553600" y="213480"/>
            <a:ext cx="240120" cy="240120"/>
          </a:xfrm>
          <a:prstGeom prst="ellipse">
            <a:avLst/>
          </a:pr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Google Shape;701;p32"/>
          <p:cNvSpPr/>
          <p:nvPr/>
        </p:nvSpPr>
        <p:spPr>
          <a:xfrm>
            <a:off x="-542880" y="2994840"/>
            <a:ext cx="1158840" cy="1158840"/>
          </a:xfrm>
          <a:prstGeom prst="donut">
            <a:avLst>
              <a:gd name="adj" fmla="val 17842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639;p31"/>
          <p:cNvSpPr/>
          <p:nvPr/>
        </p:nvSpPr>
        <p:spPr>
          <a:xfrm>
            <a:off x="-1441800" y="632520"/>
            <a:ext cx="3763440" cy="3763440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37" name="Google Shape;640;p31"/>
          <p:cNvGrpSpPr/>
          <p:nvPr/>
        </p:nvGrpSpPr>
        <p:grpSpPr>
          <a:xfrm>
            <a:off x="901800" y="384120"/>
            <a:ext cx="1176120" cy="1176840"/>
            <a:chOff x="901800" y="384120"/>
            <a:chExt cx="1176120" cy="1176840"/>
          </a:xfrm>
        </p:grpSpPr>
        <p:sp>
          <p:nvSpPr>
            <p:cNvPr id="338" name="Google Shape;641;p31"/>
            <p:cNvSpPr/>
            <p:nvPr/>
          </p:nvSpPr>
          <p:spPr>
            <a:xfrm>
              <a:off x="1707480" y="425520"/>
              <a:ext cx="328680" cy="32868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Google Shape;642;p31"/>
            <p:cNvSpPr/>
            <p:nvPr/>
          </p:nvSpPr>
          <p:spPr>
            <a:xfrm>
              <a:off x="1602720" y="394560"/>
              <a:ext cx="464760" cy="46476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Google Shape;643;p31"/>
            <p:cNvSpPr/>
            <p:nvPr/>
          </p:nvSpPr>
          <p:spPr>
            <a:xfrm>
              <a:off x="1518120" y="384480"/>
              <a:ext cx="559800" cy="55944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Google Shape;644;p31"/>
            <p:cNvSpPr/>
            <p:nvPr/>
          </p:nvSpPr>
          <p:spPr>
            <a:xfrm>
              <a:off x="1445040" y="384120"/>
              <a:ext cx="632880" cy="63288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Google Shape;645;p31"/>
            <p:cNvSpPr/>
            <p:nvPr/>
          </p:nvSpPr>
          <p:spPr>
            <a:xfrm>
              <a:off x="1379880" y="390960"/>
              <a:ext cx="691200" cy="69120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Google Shape;646;p31"/>
            <p:cNvSpPr/>
            <p:nvPr/>
          </p:nvSpPr>
          <p:spPr>
            <a:xfrm>
              <a:off x="1320480" y="404280"/>
              <a:ext cx="737640" cy="73764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Google Shape;647;p31"/>
            <p:cNvSpPr/>
            <p:nvPr/>
          </p:nvSpPr>
          <p:spPr>
            <a:xfrm>
              <a:off x="1265760" y="422280"/>
              <a:ext cx="774000" cy="77400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Google Shape;648;p31"/>
            <p:cNvSpPr/>
            <p:nvPr/>
          </p:nvSpPr>
          <p:spPr>
            <a:xfrm>
              <a:off x="1215360" y="444960"/>
              <a:ext cx="801720" cy="80172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Google Shape;649;p31"/>
            <p:cNvSpPr/>
            <p:nvPr/>
          </p:nvSpPr>
          <p:spPr>
            <a:xfrm>
              <a:off x="1168560" y="471600"/>
              <a:ext cx="822600" cy="82224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Google Shape;650;p31"/>
            <p:cNvSpPr/>
            <p:nvPr/>
          </p:nvSpPr>
          <p:spPr>
            <a:xfrm>
              <a:off x="1125360" y="501120"/>
              <a:ext cx="835560" cy="83592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Google Shape;651;p31"/>
            <p:cNvSpPr/>
            <p:nvPr/>
          </p:nvSpPr>
          <p:spPr>
            <a:xfrm>
              <a:off x="1085400" y="534600"/>
              <a:ext cx="842040" cy="84204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Google Shape;652;p31"/>
            <p:cNvSpPr/>
            <p:nvPr/>
          </p:nvSpPr>
          <p:spPr>
            <a:xfrm>
              <a:off x="1049040" y="571680"/>
              <a:ext cx="841680" cy="84168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Google Shape;653;p31"/>
            <p:cNvSpPr/>
            <p:nvPr/>
          </p:nvSpPr>
          <p:spPr>
            <a:xfrm>
              <a:off x="1015920" y="611640"/>
              <a:ext cx="834840" cy="83484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Google Shape;654;p31"/>
            <p:cNvSpPr/>
            <p:nvPr/>
          </p:nvSpPr>
          <p:spPr>
            <a:xfrm>
              <a:off x="986400" y="655200"/>
              <a:ext cx="821160" cy="82080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Google Shape;655;p31"/>
            <p:cNvSpPr/>
            <p:nvPr/>
          </p:nvSpPr>
          <p:spPr>
            <a:xfrm>
              <a:off x="960120" y="702360"/>
              <a:ext cx="799920" cy="79992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Google Shape;656;p31"/>
            <p:cNvSpPr/>
            <p:nvPr/>
          </p:nvSpPr>
          <p:spPr>
            <a:xfrm>
              <a:off x="938160" y="753120"/>
              <a:ext cx="771120" cy="77112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Google Shape;657;p31"/>
            <p:cNvSpPr/>
            <p:nvPr/>
          </p:nvSpPr>
          <p:spPr>
            <a:xfrm>
              <a:off x="920160" y="808200"/>
              <a:ext cx="733680" cy="73368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Google Shape;658;p31"/>
            <p:cNvSpPr/>
            <p:nvPr/>
          </p:nvSpPr>
          <p:spPr>
            <a:xfrm>
              <a:off x="907560" y="867960"/>
              <a:ext cx="686520" cy="68652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Google Shape;659;p31"/>
            <p:cNvSpPr/>
            <p:nvPr/>
          </p:nvSpPr>
          <p:spPr>
            <a:xfrm>
              <a:off x="901800" y="934200"/>
              <a:ext cx="626400" cy="6267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Google Shape;660;p31"/>
            <p:cNvSpPr/>
            <p:nvPr/>
          </p:nvSpPr>
          <p:spPr>
            <a:xfrm>
              <a:off x="902160" y="1008000"/>
              <a:ext cx="551880" cy="55188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Google Shape;661;p31"/>
            <p:cNvSpPr/>
            <p:nvPr/>
          </p:nvSpPr>
          <p:spPr>
            <a:xfrm>
              <a:off x="913680" y="1094040"/>
              <a:ext cx="454320" cy="45432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Google Shape;662;p31"/>
            <p:cNvSpPr/>
            <p:nvPr/>
          </p:nvSpPr>
          <p:spPr>
            <a:xfrm>
              <a:off x="947880" y="1202040"/>
              <a:ext cx="312120" cy="31212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0" name="Google Shape;663;p31"/>
          <p:cNvSpPr/>
          <p:nvPr/>
        </p:nvSpPr>
        <p:spPr>
          <a:xfrm>
            <a:off x="901800" y="3998520"/>
            <a:ext cx="500400" cy="5004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Google Shape;666;p31"/>
          <p:cNvSpPr/>
          <p:nvPr/>
        </p:nvSpPr>
        <p:spPr>
          <a:xfrm rot="14872800">
            <a:off x="5316120" y="3824280"/>
            <a:ext cx="3171240" cy="4788000"/>
          </a:xfrm>
          <a:custGeom>
            <a:avLst/>
            <a:gdLst/>
            <a:ahLst/>
            <a:cxnLst/>
            <a:rect l="l" t="t" r="r" b="b"/>
            <a:pathLst>
              <a:path w="126885" h="191551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Google Shape;667;p31"/>
          <p:cNvSpPr/>
          <p:nvPr/>
        </p:nvSpPr>
        <p:spPr>
          <a:xfrm>
            <a:off x="7909560" y="4042080"/>
            <a:ext cx="234720" cy="2347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759;p34"/>
          <p:cNvGrpSpPr/>
          <p:nvPr/>
        </p:nvGrpSpPr>
        <p:grpSpPr>
          <a:xfrm>
            <a:off x="8011080" y="-524160"/>
            <a:ext cx="1716840" cy="1717200"/>
            <a:chOff x="8011080" y="-524160"/>
            <a:chExt cx="1716840" cy="1717200"/>
          </a:xfrm>
        </p:grpSpPr>
        <p:sp>
          <p:nvSpPr>
            <p:cNvPr id="402" name="Google Shape;760;p34"/>
            <p:cNvSpPr/>
            <p:nvPr/>
          </p:nvSpPr>
          <p:spPr>
            <a:xfrm>
              <a:off x="9187200" y="-464040"/>
              <a:ext cx="480240" cy="47988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Google Shape;761;p34"/>
            <p:cNvSpPr/>
            <p:nvPr/>
          </p:nvSpPr>
          <p:spPr>
            <a:xfrm>
              <a:off x="9033840" y="-509040"/>
              <a:ext cx="678600" cy="67860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Google Shape;762;p34"/>
            <p:cNvSpPr/>
            <p:nvPr/>
          </p:nvSpPr>
          <p:spPr>
            <a:xfrm>
              <a:off x="8910720" y="-523800"/>
              <a:ext cx="817200" cy="81684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Google Shape;763;p34"/>
            <p:cNvSpPr/>
            <p:nvPr/>
          </p:nvSpPr>
          <p:spPr>
            <a:xfrm>
              <a:off x="8804160" y="-524160"/>
              <a:ext cx="923760" cy="92376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Google Shape;764;p34"/>
            <p:cNvSpPr/>
            <p:nvPr/>
          </p:nvSpPr>
          <p:spPr>
            <a:xfrm>
              <a:off x="8709120" y="-514440"/>
              <a:ext cx="1009080" cy="100944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Google Shape;765;p34"/>
            <p:cNvSpPr/>
            <p:nvPr/>
          </p:nvSpPr>
          <p:spPr>
            <a:xfrm>
              <a:off x="8622000" y="-495000"/>
              <a:ext cx="1077120" cy="107676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Google Shape;766;p34"/>
            <p:cNvSpPr/>
            <p:nvPr/>
          </p:nvSpPr>
          <p:spPr>
            <a:xfrm>
              <a:off x="8542440" y="-468360"/>
              <a:ext cx="1130040" cy="113004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Google Shape;767;p34"/>
            <p:cNvSpPr/>
            <p:nvPr/>
          </p:nvSpPr>
          <p:spPr>
            <a:xfrm>
              <a:off x="8468640" y="-435240"/>
              <a:ext cx="1170720" cy="117072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Google Shape;768;p34"/>
            <p:cNvSpPr/>
            <p:nvPr/>
          </p:nvSpPr>
          <p:spPr>
            <a:xfrm>
              <a:off x="8400240" y="-396720"/>
              <a:ext cx="1200600" cy="120060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Google Shape;769;p34"/>
            <p:cNvSpPr/>
            <p:nvPr/>
          </p:nvSpPr>
          <p:spPr>
            <a:xfrm>
              <a:off x="8337240" y="-353520"/>
              <a:ext cx="1220040" cy="122004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Google Shape;770;p34"/>
            <p:cNvSpPr/>
            <p:nvPr/>
          </p:nvSpPr>
          <p:spPr>
            <a:xfrm>
              <a:off x="8278920" y="-304560"/>
              <a:ext cx="1229400" cy="122940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Google Shape;771;p34"/>
            <p:cNvSpPr/>
            <p:nvPr/>
          </p:nvSpPr>
          <p:spPr>
            <a:xfrm>
              <a:off x="8226000" y="-250920"/>
              <a:ext cx="1228680" cy="122868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Google Shape;772;p34"/>
            <p:cNvSpPr/>
            <p:nvPr/>
          </p:nvSpPr>
          <p:spPr>
            <a:xfrm>
              <a:off x="8177760" y="-192240"/>
              <a:ext cx="1218600" cy="121860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Google Shape;773;p34"/>
            <p:cNvSpPr/>
            <p:nvPr/>
          </p:nvSpPr>
          <p:spPr>
            <a:xfrm>
              <a:off x="8134560" y="-128880"/>
              <a:ext cx="1198440" cy="119808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Google Shape;774;p34"/>
            <p:cNvSpPr/>
            <p:nvPr/>
          </p:nvSpPr>
          <p:spPr>
            <a:xfrm>
              <a:off x="8096400" y="-60120"/>
              <a:ext cx="1167840" cy="116784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Google Shape;775;p34"/>
            <p:cNvSpPr/>
            <p:nvPr/>
          </p:nvSpPr>
          <p:spPr>
            <a:xfrm>
              <a:off x="8064000" y="14040"/>
              <a:ext cx="1125720" cy="112572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Google Shape;776;p34"/>
            <p:cNvSpPr/>
            <p:nvPr/>
          </p:nvSpPr>
          <p:spPr>
            <a:xfrm>
              <a:off x="8038080" y="94680"/>
              <a:ext cx="1071360" cy="107136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Google Shape;777;p34"/>
            <p:cNvSpPr/>
            <p:nvPr/>
          </p:nvSpPr>
          <p:spPr>
            <a:xfrm>
              <a:off x="8019720" y="182160"/>
              <a:ext cx="1002240" cy="100224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Google Shape;778;p34"/>
            <p:cNvSpPr/>
            <p:nvPr/>
          </p:nvSpPr>
          <p:spPr>
            <a:xfrm>
              <a:off x="8011080" y="278280"/>
              <a:ext cx="914760" cy="9147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Google Shape;779;p34"/>
            <p:cNvSpPr/>
            <p:nvPr/>
          </p:nvSpPr>
          <p:spPr>
            <a:xfrm>
              <a:off x="8011800" y="386280"/>
              <a:ext cx="805680" cy="80568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Google Shape;780;p34"/>
            <p:cNvSpPr/>
            <p:nvPr/>
          </p:nvSpPr>
          <p:spPr>
            <a:xfrm>
              <a:off x="8028720" y="511560"/>
              <a:ext cx="663480" cy="66348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Google Shape;781;p34"/>
            <p:cNvSpPr/>
            <p:nvPr/>
          </p:nvSpPr>
          <p:spPr>
            <a:xfrm>
              <a:off x="8078760" y="669600"/>
              <a:ext cx="455760" cy="45576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4" name="Google Shape;782;p34"/>
          <p:cNvSpPr/>
          <p:nvPr/>
        </p:nvSpPr>
        <p:spPr>
          <a:xfrm>
            <a:off x="8665920" y="540000"/>
            <a:ext cx="860400" cy="860400"/>
          </a:xfrm>
          <a:prstGeom prst="ellipse">
            <a:avLst/>
          </a:pr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Google Shape;783;p34"/>
          <p:cNvSpPr/>
          <p:nvPr/>
        </p:nvSpPr>
        <p:spPr>
          <a:xfrm>
            <a:off x="7434000" y="172440"/>
            <a:ext cx="324000" cy="324000"/>
          </a:xfrm>
          <a:prstGeom prst="ellipse">
            <a:avLst/>
          </a:pr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Google Shape;784;p34"/>
          <p:cNvSpPr/>
          <p:nvPr/>
        </p:nvSpPr>
        <p:spPr>
          <a:xfrm rot="14872800">
            <a:off x="-2272680" y="4056480"/>
            <a:ext cx="3171240" cy="4788000"/>
          </a:xfrm>
          <a:custGeom>
            <a:avLst/>
            <a:gdLst/>
            <a:ahLst/>
            <a:cxnLst/>
            <a:rect l="l" t="t" r="r" b="b"/>
            <a:pathLst>
              <a:path w="126885" h="191551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Google Shape;785;p34"/>
          <p:cNvSpPr/>
          <p:nvPr/>
        </p:nvSpPr>
        <p:spPr>
          <a:xfrm>
            <a:off x="1189440" y="4780080"/>
            <a:ext cx="250560" cy="250560"/>
          </a:xfrm>
          <a:prstGeom prst="ellipse">
            <a:avLst/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27;p22"/>
          <p:cNvSpPr/>
          <p:nvPr/>
        </p:nvSpPr>
        <p:spPr>
          <a:xfrm>
            <a:off x="-2199600" y="-3553920"/>
            <a:ext cx="3171240" cy="4788000"/>
          </a:xfrm>
          <a:custGeom>
            <a:avLst/>
            <a:gdLst/>
            <a:ahLst/>
            <a:cxnLst/>
            <a:rect l="l" t="t" r="r" b="b"/>
            <a:pathLst>
              <a:path w="126885" h="191551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Google Shape;428;p22"/>
          <p:cNvSpPr/>
          <p:nvPr/>
        </p:nvSpPr>
        <p:spPr>
          <a:xfrm>
            <a:off x="809640" y="282960"/>
            <a:ext cx="162360" cy="162000"/>
          </a:xfrm>
          <a:prstGeom prst="ellipse">
            <a:avLst/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68" name="Google Shape;429;p22"/>
          <p:cNvGrpSpPr/>
          <p:nvPr/>
        </p:nvGrpSpPr>
        <p:grpSpPr>
          <a:xfrm>
            <a:off x="8556840" y="633960"/>
            <a:ext cx="1717200" cy="1717200"/>
            <a:chOff x="8556840" y="633960"/>
            <a:chExt cx="1717200" cy="1717200"/>
          </a:xfrm>
        </p:grpSpPr>
        <p:sp>
          <p:nvSpPr>
            <p:cNvPr id="469" name="Google Shape;430;p22"/>
            <p:cNvSpPr/>
            <p:nvPr/>
          </p:nvSpPr>
          <p:spPr>
            <a:xfrm>
              <a:off x="9733320" y="694080"/>
              <a:ext cx="480240" cy="47988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Google Shape;431;p22"/>
            <p:cNvSpPr/>
            <p:nvPr/>
          </p:nvSpPr>
          <p:spPr>
            <a:xfrm>
              <a:off x="9579960" y="649080"/>
              <a:ext cx="678600" cy="67860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Google Shape;432;p22"/>
            <p:cNvSpPr/>
            <p:nvPr/>
          </p:nvSpPr>
          <p:spPr>
            <a:xfrm>
              <a:off x="9456840" y="634320"/>
              <a:ext cx="817200" cy="81684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Google Shape;433;p22"/>
            <p:cNvSpPr/>
            <p:nvPr/>
          </p:nvSpPr>
          <p:spPr>
            <a:xfrm>
              <a:off x="9350280" y="633960"/>
              <a:ext cx="923760" cy="92376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Google Shape;434;p22"/>
            <p:cNvSpPr/>
            <p:nvPr/>
          </p:nvSpPr>
          <p:spPr>
            <a:xfrm>
              <a:off x="9254880" y="643680"/>
              <a:ext cx="1009080" cy="100944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Google Shape;435;p22"/>
            <p:cNvSpPr/>
            <p:nvPr/>
          </p:nvSpPr>
          <p:spPr>
            <a:xfrm>
              <a:off x="9167760" y="663120"/>
              <a:ext cx="1077120" cy="107676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Google Shape;436;p22"/>
            <p:cNvSpPr/>
            <p:nvPr/>
          </p:nvSpPr>
          <p:spPr>
            <a:xfrm>
              <a:off x="9088200" y="689760"/>
              <a:ext cx="1130040" cy="113004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Google Shape;437;p22"/>
            <p:cNvSpPr/>
            <p:nvPr/>
          </p:nvSpPr>
          <p:spPr>
            <a:xfrm>
              <a:off x="9014760" y="722880"/>
              <a:ext cx="1170720" cy="117072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Google Shape;438;p22"/>
            <p:cNvSpPr/>
            <p:nvPr/>
          </p:nvSpPr>
          <p:spPr>
            <a:xfrm>
              <a:off x="8946360" y="761400"/>
              <a:ext cx="1200600" cy="120060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Google Shape;439;p22"/>
            <p:cNvSpPr/>
            <p:nvPr/>
          </p:nvSpPr>
          <p:spPr>
            <a:xfrm>
              <a:off x="8883000" y="804600"/>
              <a:ext cx="1220040" cy="122004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Google Shape;440;p22"/>
            <p:cNvSpPr/>
            <p:nvPr/>
          </p:nvSpPr>
          <p:spPr>
            <a:xfrm>
              <a:off x="8825040" y="853560"/>
              <a:ext cx="1229400" cy="122940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Google Shape;441;p22"/>
            <p:cNvSpPr/>
            <p:nvPr/>
          </p:nvSpPr>
          <p:spPr>
            <a:xfrm>
              <a:off x="8772120" y="907200"/>
              <a:ext cx="1228680" cy="122868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Google Shape;442;p22"/>
            <p:cNvSpPr/>
            <p:nvPr/>
          </p:nvSpPr>
          <p:spPr>
            <a:xfrm>
              <a:off x="8723520" y="965880"/>
              <a:ext cx="1218600" cy="121860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Google Shape;443;p22"/>
            <p:cNvSpPr/>
            <p:nvPr/>
          </p:nvSpPr>
          <p:spPr>
            <a:xfrm>
              <a:off x="8680320" y="1029240"/>
              <a:ext cx="1198440" cy="119808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Google Shape;444;p22"/>
            <p:cNvSpPr/>
            <p:nvPr/>
          </p:nvSpPr>
          <p:spPr>
            <a:xfrm>
              <a:off x="8642160" y="1098000"/>
              <a:ext cx="1167840" cy="116784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Google Shape;445;p22"/>
            <p:cNvSpPr/>
            <p:nvPr/>
          </p:nvSpPr>
          <p:spPr>
            <a:xfrm>
              <a:off x="8610120" y="1172160"/>
              <a:ext cx="1125720" cy="112572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Google Shape;446;p22"/>
            <p:cNvSpPr/>
            <p:nvPr/>
          </p:nvSpPr>
          <p:spPr>
            <a:xfrm>
              <a:off x="8584200" y="1252800"/>
              <a:ext cx="1071360" cy="107136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Google Shape;447;p22"/>
            <p:cNvSpPr/>
            <p:nvPr/>
          </p:nvSpPr>
          <p:spPr>
            <a:xfrm>
              <a:off x="8565480" y="1340280"/>
              <a:ext cx="1002240" cy="100224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Google Shape;448;p22"/>
            <p:cNvSpPr/>
            <p:nvPr/>
          </p:nvSpPr>
          <p:spPr>
            <a:xfrm>
              <a:off x="8556840" y="1436400"/>
              <a:ext cx="914760" cy="9147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Google Shape;449;p22"/>
            <p:cNvSpPr/>
            <p:nvPr/>
          </p:nvSpPr>
          <p:spPr>
            <a:xfrm>
              <a:off x="8557920" y="1544040"/>
              <a:ext cx="805680" cy="80568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Google Shape;450;p22"/>
            <p:cNvSpPr/>
            <p:nvPr/>
          </p:nvSpPr>
          <p:spPr>
            <a:xfrm>
              <a:off x="8574480" y="1669680"/>
              <a:ext cx="663480" cy="66348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Google Shape;451;p22"/>
            <p:cNvSpPr/>
            <p:nvPr/>
          </p:nvSpPr>
          <p:spPr>
            <a:xfrm>
              <a:off x="8624520" y="1827720"/>
              <a:ext cx="455760" cy="45576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1" name="Google Shape;452;p22"/>
          <p:cNvSpPr/>
          <p:nvPr/>
        </p:nvSpPr>
        <p:spPr>
          <a:xfrm>
            <a:off x="8845920" y="2085120"/>
            <a:ext cx="159120" cy="159120"/>
          </a:xfrm>
          <a:prstGeom prst="ellipse">
            <a:avLst/>
          </a:prstGeom>
          <a:solidFill>
            <a:srgbClr val="3434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4643280" y="2190960"/>
            <a:ext cx="3828240" cy="7030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000" b="1" strike="noStrike" spc="-1">
                <a:solidFill>
                  <a:srgbClr val="00BBC1"/>
                </a:solidFill>
                <a:latin typeface="Roboto"/>
                <a:ea typeface="Roboto"/>
              </a:rPr>
              <a:t>APP UNIFICADO PUC MINAS</a:t>
            </a:r>
            <a:endParaRPr lang="pt-BR" sz="5000" b="0" strike="noStrike" spc="-1"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 type="subTitle"/>
          </p:nvPr>
        </p:nvSpPr>
        <p:spPr>
          <a:xfrm>
            <a:off x="4643280" y="3786120"/>
            <a:ext cx="3669480" cy="12135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04920"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343434"/>
                </a:solidFill>
                <a:latin typeface="Muli"/>
                <a:ea typeface="Muli"/>
              </a:rPr>
              <a:t>EQUIPE: </a:t>
            </a:r>
            <a:endParaRPr lang="pt-BR" sz="1100" b="0" strike="noStrike" spc="-1">
              <a:latin typeface="Arial"/>
            </a:endParaRPr>
          </a:p>
          <a:p>
            <a:pPr marL="457200" indent="-304920">
              <a:lnSpc>
                <a:spcPct val="100000"/>
              </a:lnSpc>
              <a:tabLst>
                <a:tab pos="0" algn="l"/>
              </a:tabLst>
            </a:pPr>
            <a:r>
              <a:rPr lang="pt-BR" sz="1100" b="0" strike="noStrike" spc="-1">
                <a:solidFill>
                  <a:srgbClr val="343434"/>
                </a:solidFill>
                <a:latin typeface="Muli"/>
                <a:ea typeface="Muli"/>
              </a:rPr>
              <a:t>Brenda Moreira Rodrigues</a:t>
            </a:r>
            <a:endParaRPr lang="pt-BR" sz="1100" b="0" strike="noStrike" spc="-1">
              <a:latin typeface="Arial"/>
            </a:endParaRPr>
          </a:p>
          <a:p>
            <a:pPr marL="457200" indent="-304920">
              <a:lnSpc>
                <a:spcPct val="100000"/>
              </a:lnSpc>
              <a:tabLst>
                <a:tab pos="0" algn="l"/>
              </a:tabLst>
            </a:pPr>
            <a:r>
              <a:rPr lang="pt-BR" sz="1100" b="0" strike="noStrike" spc="-1">
                <a:solidFill>
                  <a:srgbClr val="343434"/>
                </a:solidFill>
                <a:latin typeface="Muli"/>
                <a:ea typeface="Muli"/>
              </a:rPr>
              <a:t>Gabriel Oliveira Portes de Rezende</a:t>
            </a:r>
            <a:endParaRPr lang="pt-BR" sz="1100" b="0" strike="noStrike" spc="-1">
              <a:latin typeface="Arial"/>
            </a:endParaRPr>
          </a:p>
          <a:p>
            <a:pPr marL="457200" indent="-304920">
              <a:lnSpc>
                <a:spcPct val="100000"/>
              </a:lnSpc>
              <a:tabLst>
                <a:tab pos="0" algn="l"/>
              </a:tabLst>
            </a:pPr>
            <a:r>
              <a:rPr lang="pt-BR" sz="1100" b="0" strike="noStrike" spc="-1">
                <a:solidFill>
                  <a:srgbClr val="343434"/>
                </a:solidFill>
                <a:latin typeface="Muli"/>
                <a:ea typeface="Muli"/>
              </a:rPr>
              <a:t>Lucas Soares Magalhães</a:t>
            </a:r>
            <a:endParaRPr lang="pt-BR" sz="1100" b="0" strike="noStrike" spc="-1">
              <a:latin typeface="Arial"/>
            </a:endParaRPr>
          </a:p>
          <a:p>
            <a:pPr marL="457200" indent="-304920">
              <a:lnSpc>
                <a:spcPct val="100000"/>
              </a:lnSpc>
              <a:tabLst>
                <a:tab pos="0" algn="l"/>
              </a:tabLst>
            </a:pPr>
            <a:r>
              <a:rPr lang="pt-BR" sz="1100" b="0" strike="noStrike" spc="-1">
                <a:solidFill>
                  <a:srgbClr val="343434"/>
                </a:solidFill>
                <a:latin typeface="Muli"/>
                <a:ea typeface="Muli"/>
              </a:rPr>
              <a:t>Victor Ribeiro de Souza</a:t>
            </a:r>
            <a:endParaRPr lang="pt-BR" sz="1100" b="0" strike="noStrike" spc="-1">
              <a:latin typeface="Arial"/>
            </a:endParaRPr>
          </a:p>
          <a:p>
            <a:pPr marL="457200" indent="-304920">
              <a:lnSpc>
                <a:spcPct val="100000"/>
              </a:lnSpc>
              <a:tabLst>
                <a:tab pos="0" algn="l"/>
              </a:tabLst>
            </a:pPr>
            <a:endParaRPr lang="pt-BR" sz="1100" b="0" strike="noStrike" spc="-1">
              <a:latin typeface="Arial"/>
            </a:endParaRPr>
          </a:p>
        </p:txBody>
      </p:sp>
      <p:grpSp>
        <p:nvGrpSpPr>
          <p:cNvPr id="778" name="Google Shape;862;p41"/>
          <p:cNvGrpSpPr/>
          <p:nvPr/>
        </p:nvGrpSpPr>
        <p:grpSpPr>
          <a:xfrm>
            <a:off x="692280" y="340200"/>
            <a:ext cx="1717200" cy="1717200"/>
            <a:chOff x="692280" y="340200"/>
            <a:chExt cx="1717200" cy="1717200"/>
          </a:xfrm>
        </p:grpSpPr>
        <p:sp>
          <p:nvSpPr>
            <p:cNvPr id="779" name="Google Shape;863;p41"/>
            <p:cNvSpPr/>
            <p:nvPr/>
          </p:nvSpPr>
          <p:spPr>
            <a:xfrm>
              <a:off x="1868760" y="400320"/>
              <a:ext cx="480240" cy="47988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Google Shape;864;p41"/>
            <p:cNvSpPr/>
            <p:nvPr/>
          </p:nvSpPr>
          <p:spPr>
            <a:xfrm>
              <a:off x="1715400" y="355320"/>
              <a:ext cx="678600" cy="67860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Google Shape;865;p41"/>
            <p:cNvSpPr/>
            <p:nvPr/>
          </p:nvSpPr>
          <p:spPr>
            <a:xfrm>
              <a:off x="1592280" y="340560"/>
              <a:ext cx="817200" cy="81684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Google Shape;866;p41"/>
            <p:cNvSpPr/>
            <p:nvPr/>
          </p:nvSpPr>
          <p:spPr>
            <a:xfrm>
              <a:off x="1485720" y="340200"/>
              <a:ext cx="923760" cy="92376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Google Shape;867;p41"/>
            <p:cNvSpPr/>
            <p:nvPr/>
          </p:nvSpPr>
          <p:spPr>
            <a:xfrm>
              <a:off x="1390320" y="349920"/>
              <a:ext cx="1009080" cy="100944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Google Shape;868;p41"/>
            <p:cNvSpPr/>
            <p:nvPr/>
          </p:nvSpPr>
          <p:spPr>
            <a:xfrm>
              <a:off x="1303200" y="369360"/>
              <a:ext cx="1077120" cy="107676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Google Shape;869;p41"/>
            <p:cNvSpPr/>
            <p:nvPr/>
          </p:nvSpPr>
          <p:spPr>
            <a:xfrm>
              <a:off x="1223640" y="395640"/>
              <a:ext cx="1130040" cy="113004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6" name="Google Shape;870;p41"/>
            <p:cNvSpPr/>
            <p:nvPr/>
          </p:nvSpPr>
          <p:spPr>
            <a:xfrm>
              <a:off x="1150200" y="428760"/>
              <a:ext cx="1170720" cy="117072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7" name="Google Shape;871;p41"/>
            <p:cNvSpPr/>
            <p:nvPr/>
          </p:nvSpPr>
          <p:spPr>
            <a:xfrm>
              <a:off x="1081800" y="467280"/>
              <a:ext cx="1200600" cy="120060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Google Shape;872;p41"/>
            <p:cNvSpPr/>
            <p:nvPr/>
          </p:nvSpPr>
          <p:spPr>
            <a:xfrm>
              <a:off x="1018440" y="510840"/>
              <a:ext cx="1220040" cy="122004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9" name="Google Shape;873;p41"/>
            <p:cNvSpPr/>
            <p:nvPr/>
          </p:nvSpPr>
          <p:spPr>
            <a:xfrm>
              <a:off x="960480" y="559800"/>
              <a:ext cx="1229400" cy="122940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0" name="Google Shape;874;p41"/>
            <p:cNvSpPr/>
            <p:nvPr/>
          </p:nvSpPr>
          <p:spPr>
            <a:xfrm>
              <a:off x="907560" y="613440"/>
              <a:ext cx="1228680" cy="122868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Google Shape;875;p41"/>
            <p:cNvSpPr/>
            <p:nvPr/>
          </p:nvSpPr>
          <p:spPr>
            <a:xfrm>
              <a:off x="858960" y="672120"/>
              <a:ext cx="1218600" cy="121860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2" name="Google Shape;876;p41"/>
            <p:cNvSpPr/>
            <p:nvPr/>
          </p:nvSpPr>
          <p:spPr>
            <a:xfrm>
              <a:off x="815760" y="735480"/>
              <a:ext cx="1198440" cy="119808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3" name="Google Shape;877;p41"/>
            <p:cNvSpPr/>
            <p:nvPr/>
          </p:nvSpPr>
          <p:spPr>
            <a:xfrm>
              <a:off x="777600" y="804240"/>
              <a:ext cx="1167840" cy="116784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Google Shape;878;p41"/>
            <p:cNvSpPr/>
            <p:nvPr/>
          </p:nvSpPr>
          <p:spPr>
            <a:xfrm>
              <a:off x="745560" y="878400"/>
              <a:ext cx="1125720" cy="112572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Google Shape;879;p41"/>
            <p:cNvSpPr/>
            <p:nvPr/>
          </p:nvSpPr>
          <p:spPr>
            <a:xfrm>
              <a:off x="719640" y="958680"/>
              <a:ext cx="1071360" cy="107136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Google Shape;880;p41"/>
            <p:cNvSpPr/>
            <p:nvPr/>
          </p:nvSpPr>
          <p:spPr>
            <a:xfrm>
              <a:off x="700920" y="1046160"/>
              <a:ext cx="1002240" cy="100224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Google Shape;881;p41"/>
            <p:cNvSpPr/>
            <p:nvPr/>
          </p:nvSpPr>
          <p:spPr>
            <a:xfrm>
              <a:off x="692280" y="1142640"/>
              <a:ext cx="914760" cy="9147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Google Shape;882;p41"/>
            <p:cNvSpPr/>
            <p:nvPr/>
          </p:nvSpPr>
          <p:spPr>
            <a:xfrm>
              <a:off x="693000" y="1250280"/>
              <a:ext cx="805680" cy="80568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Google Shape;883;p41"/>
            <p:cNvSpPr/>
            <p:nvPr/>
          </p:nvSpPr>
          <p:spPr>
            <a:xfrm>
              <a:off x="709920" y="1375920"/>
              <a:ext cx="663480" cy="66348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Google Shape;884;p41"/>
            <p:cNvSpPr/>
            <p:nvPr/>
          </p:nvSpPr>
          <p:spPr>
            <a:xfrm>
              <a:off x="759960" y="1533600"/>
              <a:ext cx="455760" cy="45576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01" name="Google Shape;885;p41"/>
          <p:cNvSpPr/>
          <p:nvPr/>
        </p:nvSpPr>
        <p:spPr>
          <a:xfrm>
            <a:off x="3423960" y="3264120"/>
            <a:ext cx="972000" cy="9720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Google Shape;886;p41"/>
          <p:cNvSpPr/>
          <p:nvPr/>
        </p:nvSpPr>
        <p:spPr>
          <a:xfrm>
            <a:off x="461520" y="1031760"/>
            <a:ext cx="334080" cy="334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Google Shape;887;p41"/>
          <p:cNvSpPr/>
          <p:nvPr/>
        </p:nvSpPr>
        <p:spPr>
          <a:xfrm rot="9267000">
            <a:off x="4194000" y="3306240"/>
            <a:ext cx="250200" cy="250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4" name="Google Shape;888;p41"/>
          <p:cNvSpPr/>
          <p:nvPr/>
        </p:nvSpPr>
        <p:spPr>
          <a:xfrm>
            <a:off x="1515600" y="1193040"/>
            <a:ext cx="40320" cy="336240"/>
          </a:xfrm>
          <a:custGeom>
            <a:avLst/>
            <a:gdLst/>
            <a:ahLst/>
            <a:cxnLst/>
            <a:rect l="l" t="t" r="r" b="b"/>
            <a:pathLst>
              <a:path w="978" h="8063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85"/>
                </a:lnTo>
                <a:cubicBezTo>
                  <a:pt x="0" y="7848"/>
                  <a:pt x="215" y="8062"/>
                  <a:pt x="477" y="8062"/>
                </a:cubicBezTo>
                <a:cubicBezTo>
                  <a:pt x="763" y="8062"/>
                  <a:pt x="978" y="7848"/>
                  <a:pt x="978" y="7585"/>
                </a:cubicBezTo>
                <a:lnTo>
                  <a:pt x="978" y="478"/>
                </a:lnTo>
                <a:cubicBezTo>
                  <a:pt x="978" y="215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Google Shape;889;p41"/>
          <p:cNvSpPr/>
          <p:nvPr/>
        </p:nvSpPr>
        <p:spPr>
          <a:xfrm>
            <a:off x="1515600" y="1594800"/>
            <a:ext cx="40320" cy="335520"/>
          </a:xfrm>
          <a:custGeom>
            <a:avLst/>
            <a:gdLst/>
            <a:ahLst/>
            <a:cxnLst/>
            <a:rect l="l" t="t" r="r" b="b"/>
            <a:pathLst>
              <a:path w="978" h="8039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61"/>
                </a:lnTo>
                <a:cubicBezTo>
                  <a:pt x="0" y="7847"/>
                  <a:pt x="215" y="8038"/>
                  <a:pt x="477" y="8038"/>
                </a:cubicBezTo>
                <a:cubicBezTo>
                  <a:pt x="763" y="8038"/>
                  <a:pt x="978" y="7800"/>
                  <a:pt x="978" y="7561"/>
                </a:cubicBezTo>
                <a:lnTo>
                  <a:pt x="978" y="478"/>
                </a:lnTo>
                <a:cubicBezTo>
                  <a:pt x="978" y="191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6" name="Google Shape;890;p41"/>
          <p:cNvSpPr/>
          <p:nvPr/>
        </p:nvSpPr>
        <p:spPr>
          <a:xfrm>
            <a:off x="1527480" y="225000"/>
            <a:ext cx="2208960" cy="4521240"/>
          </a:xfrm>
          <a:custGeom>
            <a:avLst/>
            <a:gdLst/>
            <a:ahLst/>
            <a:cxnLst/>
            <a:rect l="l" t="t" r="r" b="b"/>
            <a:pathLst>
              <a:path w="52853" h="108162">
                <a:moveTo>
                  <a:pt x="7871" y="1097"/>
                </a:moveTo>
                <a:lnTo>
                  <a:pt x="45101" y="1121"/>
                </a:lnTo>
                <a:cubicBezTo>
                  <a:pt x="48536" y="1121"/>
                  <a:pt x="51326" y="4031"/>
                  <a:pt x="51326" y="7608"/>
                </a:cubicBezTo>
                <a:lnTo>
                  <a:pt x="51255" y="100267"/>
                </a:lnTo>
                <a:cubicBezTo>
                  <a:pt x="51255" y="103845"/>
                  <a:pt x="48440" y="106707"/>
                  <a:pt x="45006" y="106707"/>
                </a:cubicBezTo>
                <a:lnTo>
                  <a:pt x="7799" y="106683"/>
                </a:lnTo>
                <a:cubicBezTo>
                  <a:pt x="4365" y="106683"/>
                  <a:pt x="1574" y="103773"/>
                  <a:pt x="1574" y="100196"/>
                </a:cubicBezTo>
                <a:lnTo>
                  <a:pt x="1646" y="7537"/>
                </a:lnTo>
                <a:cubicBezTo>
                  <a:pt x="1646" y="3959"/>
                  <a:pt x="4436" y="1097"/>
                  <a:pt x="7871" y="1097"/>
                </a:cubicBezTo>
                <a:close/>
                <a:moveTo>
                  <a:pt x="6678" y="0"/>
                </a:moveTo>
                <a:cubicBezTo>
                  <a:pt x="3029" y="0"/>
                  <a:pt x="48" y="2957"/>
                  <a:pt x="48" y="6630"/>
                </a:cubicBezTo>
                <a:lnTo>
                  <a:pt x="0" y="101508"/>
                </a:lnTo>
                <a:cubicBezTo>
                  <a:pt x="0" y="105157"/>
                  <a:pt x="2958" y="108138"/>
                  <a:pt x="6607" y="108138"/>
                </a:cubicBezTo>
                <a:lnTo>
                  <a:pt x="46175" y="108162"/>
                </a:lnTo>
                <a:cubicBezTo>
                  <a:pt x="49824" y="108162"/>
                  <a:pt x="52805" y="105204"/>
                  <a:pt x="52805" y="101555"/>
                </a:cubicBezTo>
                <a:lnTo>
                  <a:pt x="52853" y="6654"/>
                </a:lnTo>
                <a:cubicBezTo>
                  <a:pt x="52853" y="2981"/>
                  <a:pt x="49895" y="24"/>
                  <a:pt x="46246" y="24"/>
                </a:cubicBezTo>
                <a:lnTo>
                  <a:pt x="6678" y="0"/>
                </a:lnTo>
                <a:close/>
              </a:path>
            </a:pathLst>
          </a:custGeom>
          <a:solidFill>
            <a:srgbClr val="3434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Google Shape;891;p41"/>
          <p:cNvSpPr/>
          <p:nvPr/>
        </p:nvSpPr>
        <p:spPr>
          <a:xfrm>
            <a:off x="1593360" y="270720"/>
            <a:ext cx="2079360" cy="4415400"/>
          </a:xfrm>
          <a:custGeom>
            <a:avLst/>
            <a:gdLst/>
            <a:ahLst/>
            <a:cxnLst/>
            <a:rect l="l" t="t" r="r" b="b"/>
            <a:pathLst>
              <a:path w="49753" h="105634">
                <a:moveTo>
                  <a:pt x="6273" y="0"/>
                </a:moveTo>
                <a:cubicBezTo>
                  <a:pt x="2839" y="0"/>
                  <a:pt x="24" y="2910"/>
                  <a:pt x="24" y="6440"/>
                </a:cubicBezTo>
                <a:lnTo>
                  <a:pt x="0" y="99146"/>
                </a:lnTo>
                <a:cubicBezTo>
                  <a:pt x="0" y="102724"/>
                  <a:pt x="2767" y="105586"/>
                  <a:pt x="6225" y="105610"/>
                </a:cubicBezTo>
                <a:lnTo>
                  <a:pt x="43456" y="105634"/>
                </a:lnTo>
                <a:cubicBezTo>
                  <a:pt x="46890" y="105634"/>
                  <a:pt x="49705" y="102748"/>
                  <a:pt x="49705" y="99194"/>
                </a:cubicBezTo>
                <a:lnTo>
                  <a:pt x="49752" y="6535"/>
                </a:lnTo>
                <a:cubicBezTo>
                  <a:pt x="49728" y="2934"/>
                  <a:pt x="46962" y="48"/>
                  <a:pt x="43503" y="48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343434"/>
          </a:solidFill>
          <a:ln w="9525">
            <a:solidFill>
              <a:srgbClr val="34343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Google Shape;892;p41"/>
          <p:cNvSpPr/>
          <p:nvPr/>
        </p:nvSpPr>
        <p:spPr>
          <a:xfrm>
            <a:off x="2315160" y="500040"/>
            <a:ext cx="59040" cy="59040"/>
          </a:xfrm>
          <a:custGeom>
            <a:avLst/>
            <a:gdLst/>
            <a:ahLst/>
            <a:cxnLst/>
            <a:rect l="l" t="t" r="r" b="b"/>
            <a:pathLst>
              <a:path w="1432" h="1432">
                <a:moveTo>
                  <a:pt x="716" y="311"/>
                </a:moveTo>
                <a:cubicBezTo>
                  <a:pt x="835" y="311"/>
                  <a:pt x="930" y="335"/>
                  <a:pt x="1002" y="430"/>
                </a:cubicBezTo>
                <a:cubicBezTo>
                  <a:pt x="1097" y="525"/>
                  <a:pt x="1121" y="597"/>
                  <a:pt x="1121" y="716"/>
                </a:cubicBezTo>
                <a:cubicBezTo>
                  <a:pt x="1121" y="836"/>
                  <a:pt x="1097" y="931"/>
                  <a:pt x="1002" y="1026"/>
                </a:cubicBezTo>
                <a:cubicBezTo>
                  <a:pt x="930" y="1122"/>
                  <a:pt x="835" y="1146"/>
                  <a:pt x="716" y="1146"/>
                </a:cubicBezTo>
                <a:cubicBezTo>
                  <a:pt x="596" y="1146"/>
                  <a:pt x="501" y="1122"/>
                  <a:pt x="406" y="1026"/>
                </a:cubicBezTo>
                <a:cubicBezTo>
                  <a:pt x="334" y="931"/>
                  <a:pt x="286" y="836"/>
                  <a:pt x="286" y="716"/>
                </a:cubicBezTo>
                <a:cubicBezTo>
                  <a:pt x="286" y="597"/>
                  <a:pt x="334" y="525"/>
                  <a:pt x="406" y="430"/>
                </a:cubicBezTo>
                <a:cubicBezTo>
                  <a:pt x="501" y="335"/>
                  <a:pt x="596" y="311"/>
                  <a:pt x="716" y="311"/>
                </a:cubicBezTo>
                <a:close/>
                <a:moveTo>
                  <a:pt x="716" y="1"/>
                </a:moveTo>
                <a:cubicBezTo>
                  <a:pt x="525" y="1"/>
                  <a:pt x="358" y="72"/>
                  <a:pt x="215" y="215"/>
                </a:cubicBezTo>
                <a:cubicBezTo>
                  <a:pt x="95" y="335"/>
                  <a:pt x="0" y="549"/>
                  <a:pt x="0" y="716"/>
                </a:cubicBezTo>
                <a:cubicBezTo>
                  <a:pt x="0" y="907"/>
                  <a:pt x="48" y="1074"/>
                  <a:pt x="215" y="1241"/>
                </a:cubicBezTo>
                <a:cubicBezTo>
                  <a:pt x="334" y="1360"/>
                  <a:pt x="525" y="1432"/>
                  <a:pt x="716" y="1432"/>
                </a:cubicBezTo>
                <a:cubicBezTo>
                  <a:pt x="930" y="1432"/>
                  <a:pt x="1097" y="1384"/>
                  <a:pt x="1216" y="1241"/>
                </a:cubicBezTo>
                <a:cubicBezTo>
                  <a:pt x="1336" y="1122"/>
                  <a:pt x="1431" y="907"/>
                  <a:pt x="1431" y="716"/>
                </a:cubicBezTo>
                <a:cubicBezTo>
                  <a:pt x="1431" y="549"/>
                  <a:pt x="1360" y="359"/>
                  <a:pt x="1216" y="215"/>
                </a:cubicBezTo>
                <a:cubicBezTo>
                  <a:pt x="1097" y="96"/>
                  <a:pt x="883" y="1"/>
                  <a:pt x="716" y="1"/>
                </a:cubicBezTo>
                <a:close/>
              </a:path>
            </a:pathLst>
          </a:custGeom>
          <a:solidFill>
            <a:srgbClr val="D0D1DE"/>
          </a:solidFill>
          <a:ln w="9525">
            <a:solidFill>
              <a:srgbClr val="CECEC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Google Shape;893;p41"/>
          <p:cNvSpPr/>
          <p:nvPr/>
        </p:nvSpPr>
        <p:spPr>
          <a:xfrm>
            <a:off x="2224440" y="515160"/>
            <a:ext cx="29160" cy="29160"/>
          </a:xfrm>
          <a:custGeom>
            <a:avLst/>
            <a:gdLst/>
            <a:ahLst/>
            <a:cxnLst/>
            <a:rect l="l" t="t" r="r" b="b"/>
            <a:pathLst>
              <a:path w="717" h="717">
                <a:moveTo>
                  <a:pt x="358" y="287"/>
                </a:moveTo>
                <a:cubicBezTo>
                  <a:pt x="382" y="287"/>
                  <a:pt x="406" y="334"/>
                  <a:pt x="430" y="334"/>
                </a:cubicBezTo>
                <a:cubicBezTo>
                  <a:pt x="430" y="382"/>
                  <a:pt x="394" y="406"/>
                  <a:pt x="358" y="406"/>
                </a:cubicBezTo>
                <a:cubicBezTo>
                  <a:pt x="323" y="406"/>
                  <a:pt x="287" y="382"/>
                  <a:pt x="287" y="334"/>
                </a:cubicBezTo>
                <a:cubicBezTo>
                  <a:pt x="287" y="311"/>
                  <a:pt x="311" y="287"/>
                  <a:pt x="358" y="287"/>
                </a:cubicBezTo>
                <a:close/>
                <a:moveTo>
                  <a:pt x="358" y="1"/>
                </a:moveTo>
                <a:cubicBezTo>
                  <a:pt x="168" y="1"/>
                  <a:pt x="1" y="167"/>
                  <a:pt x="1" y="358"/>
                </a:cubicBezTo>
                <a:cubicBezTo>
                  <a:pt x="1" y="549"/>
                  <a:pt x="144" y="716"/>
                  <a:pt x="358" y="716"/>
                </a:cubicBezTo>
                <a:cubicBezTo>
                  <a:pt x="549" y="716"/>
                  <a:pt x="716" y="573"/>
                  <a:pt x="716" y="358"/>
                </a:cubicBezTo>
                <a:cubicBezTo>
                  <a:pt x="716" y="191"/>
                  <a:pt x="549" y="1"/>
                  <a:pt x="358" y="1"/>
                </a:cubicBezTo>
                <a:close/>
              </a:path>
            </a:pathLst>
          </a:custGeom>
          <a:solidFill>
            <a:srgbClr val="D0D1D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0" name="Google Shape;894;p41"/>
          <p:cNvSpPr/>
          <p:nvPr/>
        </p:nvSpPr>
        <p:spPr>
          <a:xfrm>
            <a:off x="2426760" y="507960"/>
            <a:ext cx="413280" cy="44280"/>
          </a:xfrm>
          <a:custGeom>
            <a:avLst/>
            <a:gdLst/>
            <a:ahLst/>
            <a:cxnLst/>
            <a:rect l="l" t="t" r="r" b="b"/>
            <a:pathLst>
              <a:path w="9899" h="1074">
                <a:moveTo>
                  <a:pt x="9374" y="287"/>
                </a:moveTo>
                <a:cubicBezTo>
                  <a:pt x="9469" y="287"/>
                  <a:pt x="9517" y="334"/>
                  <a:pt x="9540" y="358"/>
                </a:cubicBezTo>
                <a:cubicBezTo>
                  <a:pt x="9588" y="406"/>
                  <a:pt x="9612" y="478"/>
                  <a:pt x="9612" y="525"/>
                </a:cubicBezTo>
                <a:cubicBezTo>
                  <a:pt x="9612" y="621"/>
                  <a:pt x="9588" y="692"/>
                  <a:pt x="9540" y="716"/>
                </a:cubicBezTo>
                <a:cubicBezTo>
                  <a:pt x="9493" y="740"/>
                  <a:pt x="9421" y="764"/>
                  <a:pt x="9374" y="764"/>
                </a:cubicBezTo>
                <a:lnTo>
                  <a:pt x="549" y="764"/>
                </a:lnTo>
                <a:cubicBezTo>
                  <a:pt x="453" y="764"/>
                  <a:pt x="406" y="740"/>
                  <a:pt x="358" y="716"/>
                </a:cubicBezTo>
                <a:cubicBezTo>
                  <a:pt x="334" y="645"/>
                  <a:pt x="310" y="597"/>
                  <a:pt x="310" y="525"/>
                </a:cubicBezTo>
                <a:cubicBezTo>
                  <a:pt x="310" y="454"/>
                  <a:pt x="334" y="382"/>
                  <a:pt x="358" y="358"/>
                </a:cubicBezTo>
                <a:cubicBezTo>
                  <a:pt x="430" y="334"/>
                  <a:pt x="477" y="287"/>
                  <a:pt x="549" y="287"/>
                </a:cubicBezTo>
                <a:close/>
                <a:moveTo>
                  <a:pt x="549" y="1"/>
                </a:moveTo>
                <a:cubicBezTo>
                  <a:pt x="406" y="1"/>
                  <a:pt x="239" y="48"/>
                  <a:pt x="167" y="144"/>
                </a:cubicBezTo>
                <a:cubicBezTo>
                  <a:pt x="72" y="263"/>
                  <a:pt x="0" y="382"/>
                  <a:pt x="0" y="525"/>
                </a:cubicBezTo>
                <a:cubicBezTo>
                  <a:pt x="0" y="692"/>
                  <a:pt x="72" y="835"/>
                  <a:pt x="167" y="931"/>
                </a:cubicBezTo>
                <a:cubicBezTo>
                  <a:pt x="287" y="1002"/>
                  <a:pt x="406" y="1074"/>
                  <a:pt x="549" y="1074"/>
                </a:cubicBezTo>
                <a:lnTo>
                  <a:pt x="9374" y="1074"/>
                </a:lnTo>
                <a:cubicBezTo>
                  <a:pt x="9493" y="1074"/>
                  <a:pt x="9636" y="1002"/>
                  <a:pt x="9755" y="931"/>
                </a:cubicBezTo>
                <a:cubicBezTo>
                  <a:pt x="9851" y="811"/>
                  <a:pt x="9898" y="692"/>
                  <a:pt x="9898" y="525"/>
                </a:cubicBezTo>
                <a:cubicBezTo>
                  <a:pt x="9898" y="382"/>
                  <a:pt x="9851" y="239"/>
                  <a:pt x="9755" y="144"/>
                </a:cubicBezTo>
                <a:cubicBezTo>
                  <a:pt x="9636" y="48"/>
                  <a:pt x="9517" y="1"/>
                  <a:pt x="9374" y="1"/>
                </a:cubicBezTo>
                <a:close/>
              </a:path>
            </a:pathLst>
          </a:custGeom>
          <a:solidFill>
            <a:srgbClr val="D0D1DE"/>
          </a:solidFill>
          <a:ln w="19050">
            <a:solidFill>
              <a:srgbClr val="CECEC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1" name="Google Shape;895;p41"/>
          <p:cNvSpPr/>
          <p:nvPr/>
        </p:nvSpPr>
        <p:spPr>
          <a:xfrm>
            <a:off x="2365200" y="4400640"/>
            <a:ext cx="533880" cy="150840"/>
          </a:xfrm>
          <a:custGeom>
            <a:avLst/>
            <a:gdLst/>
            <a:ahLst/>
            <a:cxnLst/>
            <a:rect l="l" t="t" r="r" b="b"/>
            <a:pathLst>
              <a:path w="12785" h="3626">
                <a:moveTo>
                  <a:pt x="10972" y="287"/>
                </a:moveTo>
                <a:cubicBezTo>
                  <a:pt x="11377" y="287"/>
                  <a:pt x="11735" y="430"/>
                  <a:pt x="12045" y="740"/>
                </a:cubicBezTo>
                <a:cubicBezTo>
                  <a:pt x="12331" y="1026"/>
                  <a:pt x="12498" y="1384"/>
                  <a:pt x="12498" y="1813"/>
                </a:cubicBezTo>
                <a:cubicBezTo>
                  <a:pt x="12498" y="2648"/>
                  <a:pt x="11807" y="3340"/>
                  <a:pt x="10972" y="3340"/>
                </a:cubicBezTo>
                <a:lnTo>
                  <a:pt x="1813" y="3340"/>
                </a:lnTo>
                <a:cubicBezTo>
                  <a:pt x="1408" y="3340"/>
                  <a:pt x="1050" y="3173"/>
                  <a:pt x="740" y="2887"/>
                </a:cubicBezTo>
                <a:cubicBezTo>
                  <a:pt x="454" y="2577"/>
                  <a:pt x="287" y="2219"/>
                  <a:pt x="287" y="1813"/>
                </a:cubicBezTo>
                <a:cubicBezTo>
                  <a:pt x="287" y="1384"/>
                  <a:pt x="454" y="1026"/>
                  <a:pt x="740" y="740"/>
                </a:cubicBezTo>
                <a:cubicBezTo>
                  <a:pt x="1050" y="430"/>
                  <a:pt x="1408" y="287"/>
                  <a:pt x="1813" y="287"/>
                </a:cubicBezTo>
                <a:close/>
                <a:moveTo>
                  <a:pt x="1813" y="1"/>
                </a:moveTo>
                <a:cubicBezTo>
                  <a:pt x="1336" y="1"/>
                  <a:pt x="859" y="192"/>
                  <a:pt x="525" y="525"/>
                </a:cubicBezTo>
                <a:cubicBezTo>
                  <a:pt x="168" y="859"/>
                  <a:pt x="1" y="1336"/>
                  <a:pt x="1" y="1813"/>
                </a:cubicBezTo>
                <a:cubicBezTo>
                  <a:pt x="1" y="2290"/>
                  <a:pt x="215" y="2767"/>
                  <a:pt x="525" y="3101"/>
                </a:cubicBezTo>
                <a:cubicBezTo>
                  <a:pt x="883" y="3435"/>
                  <a:pt x="1336" y="3626"/>
                  <a:pt x="1813" y="3626"/>
                </a:cubicBezTo>
                <a:lnTo>
                  <a:pt x="10972" y="3626"/>
                </a:lnTo>
                <a:cubicBezTo>
                  <a:pt x="11950" y="3626"/>
                  <a:pt x="12784" y="2815"/>
                  <a:pt x="12784" y="1813"/>
                </a:cubicBezTo>
                <a:cubicBezTo>
                  <a:pt x="12784" y="1336"/>
                  <a:pt x="12570" y="859"/>
                  <a:pt x="12260" y="525"/>
                </a:cubicBezTo>
                <a:cubicBezTo>
                  <a:pt x="11902" y="168"/>
                  <a:pt x="11449" y="1"/>
                  <a:pt x="10972" y="1"/>
                </a:cubicBezTo>
                <a:close/>
              </a:path>
            </a:pathLst>
          </a:custGeom>
          <a:solidFill>
            <a:srgbClr val="D0D1DE"/>
          </a:solidFill>
          <a:ln w="9525">
            <a:solidFill>
              <a:srgbClr val="CECEC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2" name="Google Shape;896;p41"/>
          <p:cNvSpPr/>
          <p:nvPr/>
        </p:nvSpPr>
        <p:spPr>
          <a:xfrm>
            <a:off x="1662120" y="778320"/>
            <a:ext cx="1944720" cy="3442320"/>
          </a:xfrm>
          <a:custGeom>
            <a:avLst/>
            <a:gdLst/>
            <a:ahLst/>
            <a:cxnLst/>
            <a:rect l="l" t="t" r="r" b="b"/>
            <a:pathLst>
              <a:path w="46533" h="82356">
                <a:moveTo>
                  <a:pt x="0" y="0"/>
                </a:moveTo>
                <a:lnTo>
                  <a:pt x="0" y="82356"/>
                </a:lnTo>
                <a:lnTo>
                  <a:pt x="46532" y="82356"/>
                </a:lnTo>
                <a:lnTo>
                  <a:pt x="46532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3" name="Google Shape;897;p41"/>
          <p:cNvSpPr/>
          <p:nvPr/>
        </p:nvSpPr>
        <p:spPr>
          <a:xfrm>
            <a:off x="1832760" y="2062440"/>
            <a:ext cx="1608840" cy="446040"/>
          </a:xfrm>
          <a:custGeom>
            <a:avLst/>
            <a:gdLst/>
            <a:ahLst/>
            <a:cxnLst/>
            <a:rect l="l" t="t" r="r" b="b"/>
            <a:pathLst>
              <a:path w="38495" h="10686">
                <a:moveTo>
                  <a:pt x="454" y="0"/>
                </a:moveTo>
                <a:cubicBezTo>
                  <a:pt x="215" y="0"/>
                  <a:pt x="24" y="167"/>
                  <a:pt x="24" y="406"/>
                </a:cubicBezTo>
                <a:lnTo>
                  <a:pt x="24" y="10280"/>
                </a:lnTo>
                <a:cubicBezTo>
                  <a:pt x="1" y="10518"/>
                  <a:pt x="215" y="10685"/>
                  <a:pt x="454" y="10685"/>
                </a:cubicBezTo>
                <a:lnTo>
                  <a:pt x="38066" y="10685"/>
                </a:lnTo>
                <a:cubicBezTo>
                  <a:pt x="38304" y="10685"/>
                  <a:pt x="38495" y="10518"/>
                  <a:pt x="38495" y="10280"/>
                </a:cubicBezTo>
                <a:lnTo>
                  <a:pt x="38495" y="406"/>
                </a:lnTo>
                <a:cubicBezTo>
                  <a:pt x="38495" y="167"/>
                  <a:pt x="38304" y="0"/>
                  <a:pt x="3806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Google Shape;898;p41"/>
          <p:cNvSpPr/>
          <p:nvPr/>
        </p:nvSpPr>
        <p:spPr>
          <a:xfrm>
            <a:off x="1896480" y="2129400"/>
            <a:ext cx="280440" cy="281520"/>
          </a:xfrm>
          <a:custGeom>
            <a:avLst/>
            <a:gdLst/>
            <a:ahLst/>
            <a:cxnLst/>
            <a:rect l="l" t="t" r="r" b="b"/>
            <a:pathLst>
              <a:path w="6727" h="6751">
                <a:moveTo>
                  <a:pt x="3364" y="0"/>
                </a:moveTo>
                <a:cubicBezTo>
                  <a:pt x="1480" y="0"/>
                  <a:pt x="1" y="1527"/>
                  <a:pt x="1" y="3363"/>
                </a:cubicBezTo>
                <a:cubicBezTo>
                  <a:pt x="1" y="5224"/>
                  <a:pt x="1480" y="6750"/>
                  <a:pt x="3364" y="6750"/>
                </a:cubicBezTo>
                <a:cubicBezTo>
                  <a:pt x="5224" y="6750"/>
                  <a:pt x="6727" y="5247"/>
                  <a:pt x="6727" y="3363"/>
                </a:cubicBezTo>
                <a:cubicBezTo>
                  <a:pt x="6727" y="1527"/>
                  <a:pt x="5248" y="0"/>
                  <a:pt x="33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5" name="Google Shape;899;p41"/>
          <p:cNvSpPr/>
          <p:nvPr/>
        </p:nvSpPr>
        <p:spPr>
          <a:xfrm>
            <a:off x="1999080" y="2205000"/>
            <a:ext cx="72000" cy="72000"/>
          </a:xfrm>
          <a:custGeom>
            <a:avLst/>
            <a:gdLst/>
            <a:ahLst/>
            <a:cxnLst/>
            <a:rect l="l" t="t" r="r" b="b"/>
            <a:pathLst>
              <a:path w="1742" h="1742">
                <a:moveTo>
                  <a:pt x="883" y="0"/>
                </a:moveTo>
                <a:cubicBezTo>
                  <a:pt x="406" y="0"/>
                  <a:pt x="1" y="382"/>
                  <a:pt x="1" y="882"/>
                </a:cubicBezTo>
                <a:cubicBezTo>
                  <a:pt x="1" y="1359"/>
                  <a:pt x="406" y="1741"/>
                  <a:pt x="883" y="1741"/>
                </a:cubicBezTo>
                <a:cubicBezTo>
                  <a:pt x="1360" y="1741"/>
                  <a:pt x="1742" y="1359"/>
                  <a:pt x="1742" y="882"/>
                </a:cubicBezTo>
                <a:cubicBezTo>
                  <a:pt x="1742" y="382"/>
                  <a:pt x="1360" y="0"/>
                  <a:pt x="883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6" name="Google Shape;900;p41"/>
          <p:cNvSpPr/>
          <p:nvPr/>
        </p:nvSpPr>
        <p:spPr>
          <a:xfrm>
            <a:off x="1975320" y="2279880"/>
            <a:ext cx="123840" cy="63000"/>
          </a:xfrm>
          <a:custGeom>
            <a:avLst/>
            <a:gdLst/>
            <a:ahLst/>
            <a:cxnLst/>
            <a:rect l="l" t="t" r="r" b="b"/>
            <a:pathLst>
              <a:path w="2982" h="1528">
                <a:moveTo>
                  <a:pt x="1073" y="1"/>
                </a:moveTo>
                <a:cubicBezTo>
                  <a:pt x="501" y="1"/>
                  <a:pt x="24" y="478"/>
                  <a:pt x="24" y="1050"/>
                </a:cubicBezTo>
                <a:lnTo>
                  <a:pt x="24" y="1193"/>
                </a:lnTo>
                <a:cubicBezTo>
                  <a:pt x="0" y="1384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4"/>
                  <a:pt x="2981" y="1193"/>
                </a:cubicBezTo>
                <a:cubicBezTo>
                  <a:pt x="2981" y="549"/>
                  <a:pt x="2433" y="1"/>
                  <a:pt x="1789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7" name="Google Shape;901;p41"/>
          <p:cNvSpPr/>
          <p:nvPr/>
        </p:nvSpPr>
        <p:spPr>
          <a:xfrm>
            <a:off x="2342160" y="2182320"/>
            <a:ext cx="351360" cy="11160"/>
          </a:xfrm>
          <a:custGeom>
            <a:avLst/>
            <a:gdLst/>
            <a:ahLst/>
            <a:cxnLst/>
            <a:rect l="l" t="t" r="r" b="b"/>
            <a:pathLst>
              <a:path w="8420" h="287">
                <a:moveTo>
                  <a:pt x="167" y="0"/>
                </a:moveTo>
                <a:cubicBezTo>
                  <a:pt x="72" y="0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0"/>
                  <a:pt x="8276" y="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8" name="Google Shape;902;p41"/>
          <p:cNvSpPr/>
          <p:nvPr/>
        </p:nvSpPr>
        <p:spPr>
          <a:xfrm>
            <a:off x="2583360" y="2374560"/>
            <a:ext cx="350280" cy="12240"/>
          </a:xfrm>
          <a:custGeom>
            <a:avLst/>
            <a:gdLst/>
            <a:ahLst/>
            <a:cxnLst/>
            <a:rect l="l" t="t" r="r" b="b"/>
            <a:pathLst>
              <a:path w="8397" h="311">
                <a:moveTo>
                  <a:pt x="144" y="1"/>
                </a:moveTo>
                <a:cubicBezTo>
                  <a:pt x="49" y="1"/>
                  <a:pt x="1" y="72"/>
                  <a:pt x="1" y="168"/>
                </a:cubicBezTo>
                <a:cubicBezTo>
                  <a:pt x="1" y="239"/>
                  <a:pt x="49" y="311"/>
                  <a:pt x="144" y="311"/>
                </a:cubicBezTo>
                <a:lnTo>
                  <a:pt x="8253" y="311"/>
                </a:lnTo>
                <a:cubicBezTo>
                  <a:pt x="8348" y="311"/>
                  <a:pt x="8396" y="239"/>
                  <a:pt x="8396" y="168"/>
                </a:cubicBezTo>
                <a:cubicBezTo>
                  <a:pt x="8396" y="72"/>
                  <a:pt x="834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9" name="Google Shape;903;p41"/>
          <p:cNvSpPr/>
          <p:nvPr/>
        </p:nvSpPr>
        <p:spPr>
          <a:xfrm>
            <a:off x="2342160" y="2307960"/>
            <a:ext cx="351360" cy="11160"/>
          </a:xfrm>
          <a:custGeom>
            <a:avLst/>
            <a:gdLst/>
            <a:ahLst/>
            <a:cxnLst/>
            <a:rect l="l" t="t" r="r" b="b"/>
            <a:pathLst>
              <a:path w="8420" h="287">
                <a:moveTo>
                  <a:pt x="167" y="1"/>
                </a:moveTo>
                <a:cubicBezTo>
                  <a:pt x="72" y="1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1"/>
                  <a:pt x="8276" y="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0" name="Google Shape;904;p41"/>
          <p:cNvSpPr/>
          <p:nvPr/>
        </p:nvSpPr>
        <p:spPr>
          <a:xfrm>
            <a:off x="2788920" y="2307960"/>
            <a:ext cx="234720" cy="11160"/>
          </a:xfrm>
          <a:custGeom>
            <a:avLst/>
            <a:gdLst/>
            <a:ahLst/>
            <a:cxnLst/>
            <a:rect l="l" t="t" r="r" b="b"/>
            <a:pathLst>
              <a:path w="5629" h="287">
                <a:moveTo>
                  <a:pt x="143" y="1"/>
                </a:moveTo>
                <a:cubicBezTo>
                  <a:pt x="48" y="1"/>
                  <a:pt x="0" y="48"/>
                  <a:pt x="0" y="144"/>
                </a:cubicBezTo>
                <a:cubicBezTo>
                  <a:pt x="0" y="239"/>
                  <a:pt x="48" y="287"/>
                  <a:pt x="143" y="287"/>
                </a:cubicBezTo>
                <a:lnTo>
                  <a:pt x="5486" y="287"/>
                </a:lnTo>
                <a:cubicBezTo>
                  <a:pt x="5533" y="287"/>
                  <a:pt x="5629" y="239"/>
                  <a:pt x="5629" y="144"/>
                </a:cubicBezTo>
                <a:cubicBezTo>
                  <a:pt x="5629" y="48"/>
                  <a:pt x="5581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1" name="Google Shape;905;p41"/>
          <p:cNvSpPr/>
          <p:nvPr/>
        </p:nvSpPr>
        <p:spPr>
          <a:xfrm>
            <a:off x="2341080" y="2374560"/>
            <a:ext cx="149040" cy="12240"/>
          </a:xfrm>
          <a:custGeom>
            <a:avLst/>
            <a:gdLst/>
            <a:ahLst/>
            <a:cxnLst/>
            <a:rect l="l" t="t" r="r" b="b"/>
            <a:pathLst>
              <a:path w="3578" h="311">
                <a:moveTo>
                  <a:pt x="143" y="1"/>
                </a:moveTo>
                <a:cubicBezTo>
                  <a:pt x="72" y="1"/>
                  <a:pt x="0" y="72"/>
                  <a:pt x="0" y="168"/>
                </a:cubicBezTo>
                <a:cubicBezTo>
                  <a:pt x="0" y="239"/>
                  <a:pt x="72" y="311"/>
                  <a:pt x="143" y="311"/>
                </a:cubicBezTo>
                <a:lnTo>
                  <a:pt x="3435" y="311"/>
                </a:lnTo>
                <a:cubicBezTo>
                  <a:pt x="3530" y="311"/>
                  <a:pt x="3578" y="239"/>
                  <a:pt x="3578" y="168"/>
                </a:cubicBezTo>
                <a:cubicBezTo>
                  <a:pt x="3578" y="72"/>
                  <a:pt x="3530" y="1"/>
                  <a:pt x="3435" y="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2" name="Google Shape;906;p41"/>
          <p:cNvSpPr/>
          <p:nvPr/>
        </p:nvSpPr>
        <p:spPr>
          <a:xfrm>
            <a:off x="1832760" y="3393720"/>
            <a:ext cx="1608840" cy="690480"/>
          </a:xfrm>
          <a:custGeom>
            <a:avLst/>
            <a:gdLst/>
            <a:ahLst/>
            <a:cxnLst/>
            <a:rect l="l" t="t" r="r" b="b"/>
            <a:pathLst>
              <a:path w="38495" h="16530">
                <a:moveTo>
                  <a:pt x="454" y="1"/>
                </a:moveTo>
                <a:cubicBezTo>
                  <a:pt x="215" y="1"/>
                  <a:pt x="24" y="168"/>
                  <a:pt x="24" y="406"/>
                </a:cubicBezTo>
                <a:lnTo>
                  <a:pt x="24" y="16124"/>
                </a:lnTo>
                <a:cubicBezTo>
                  <a:pt x="1" y="16338"/>
                  <a:pt x="215" y="16529"/>
                  <a:pt x="454" y="16529"/>
                </a:cubicBezTo>
                <a:lnTo>
                  <a:pt x="38066" y="16529"/>
                </a:lnTo>
                <a:cubicBezTo>
                  <a:pt x="38304" y="16529"/>
                  <a:pt x="38495" y="16362"/>
                  <a:pt x="38495" y="16124"/>
                </a:cubicBezTo>
                <a:lnTo>
                  <a:pt x="38495" y="406"/>
                </a:lnTo>
                <a:cubicBezTo>
                  <a:pt x="38495" y="168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3" name="Google Shape;907;p41"/>
          <p:cNvSpPr/>
          <p:nvPr/>
        </p:nvSpPr>
        <p:spPr>
          <a:xfrm>
            <a:off x="1880640" y="3459240"/>
            <a:ext cx="308520" cy="281160"/>
          </a:xfrm>
          <a:custGeom>
            <a:avLst/>
            <a:gdLst/>
            <a:ahLst/>
            <a:cxnLst/>
            <a:rect l="l" t="t" r="r" b="b"/>
            <a:pathLst>
              <a:path w="7394" h="6739">
                <a:moveTo>
                  <a:pt x="3709" y="1"/>
                </a:moveTo>
                <a:cubicBezTo>
                  <a:pt x="2850" y="1"/>
                  <a:pt x="1992" y="329"/>
                  <a:pt x="1336" y="985"/>
                </a:cubicBezTo>
                <a:cubicBezTo>
                  <a:pt x="0" y="2320"/>
                  <a:pt x="0" y="4443"/>
                  <a:pt x="1336" y="5755"/>
                </a:cubicBezTo>
                <a:cubicBezTo>
                  <a:pt x="1992" y="6411"/>
                  <a:pt x="2850" y="6739"/>
                  <a:pt x="3709" y="6739"/>
                </a:cubicBezTo>
                <a:cubicBezTo>
                  <a:pt x="4568" y="6739"/>
                  <a:pt x="5426" y="6411"/>
                  <a:pt x="6082" y="5755"/>
                </a:cubicBezTo>
                <a:cubicBezTo>
                  <a:pt x="7394" y="4443"/>
                  <a:pt x="7394" y="2320"/>
                  <a:pt x="6082" y="985"/>
                </a:cubicBezTo>
                <a:cubicBezTo>
                  <a:pt x="5426" y="329"/>
                  <a:pt x="4568" y="1"/>
                  <a:pt x="3709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4" name="Google Shape;908;p41"/>
          <p:cNvSpPr/>
          <p:nvPr/>
        </p:nvSpPr>
        <p:spPr>
          <a:xfrm>
            <a:off x="2001240" y="3536280"/>
            <a:ext cx="71280" cy="72000"/>
          </a:xfrm>
          <a:custGeom>
            <a:avLst/>
            <a:gdLst/>
            <a:ahLst/>
            <a:cxnLst/>
            <a:rect l="l" t="t" r="r" b="b"/>
            <a:pathLst>
              <a:path w="1718" h="1742">
                <a:moveTo>
                  <a:pt x="859" y="0"/>
                </a:moveTo>
                <a:cubicBezTo>
                  <a:pt x="382" y="0"/>
                  <a:pt x="0" y="406"/>
                  <a:pt x="0" y="883"/>
                </a:cubicBezTo>
                <a:cubicBezTo>
                  <a:pt x="0" y="1360"/>
                  <a:pt x="382" y="1741"/>
                  <a:pt x="859" y="1741"/>
                </a:cubicBezTo>
                <a:cubicBezTo>
                  <a:pt x="1336" y="1741"/>
                  <a:pt x="1717" y="1360"/>
                  <a:pt x="1717" y="883"/>
                </a:cubicBezTo>
                <a:cubicBezTo>
                  <a:pt x="1717" y="406"/>
                  <a:pt x="1336" y="0"/>
                  <a:pt x="859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5" name="Google Shape;909;p41"/>
          <p:cNvSpPr/>
          <p:nvPr/>
        </p:nvSpPr>
        <p:spPr>
          <a:xfrm>
            <a:off x="1975320" y="3611160"/>
            <a:ext cx="123840" cy="63000"/>
          </a:xfrm>
          <a:custGeom>
            <a:avLst/>
            <a:gdLst/>
            <a:ahLst/>
            <a:cxnLst/>
            <a:rect l="l" t="t" r="r" b="b"/>
            <a:pathLst>
              <a:path w="2982" h="1527">
                <a:moveTo>
                  <a:pt x="1073" y="0"/>
                </a:moveTo>
                <a:cubicBezTo>
                  <a:pt x="501" y="0"/>
                  <a:pt x="24" y="477"/>
                  <a:pt x="24" y="1050"/>
                </a:cubicBezTo>
                <a:lnTo>
                  <a:pt x="24" y="1193"/>
                </a:lnTo>
                <a:cubicBezTo>
                  <a:pt x="0" y="1383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3"/>
                  <a:pt x="2981" y="1193"/>
                </a:cubicBezTo>
                <a:cubicBezTo>
                  <a:pt x="2981" y="549"/>
                  <a:pt x="2433" y="0"/>
                  <a:pt x="1789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6" name="Google Shape;910;p41"/>
          <p:cNvSpPr/>
          <p:nvPr/>
        </p:nvSpPr>
        <p:spPr>
          <a:xfrm>
            <a:off x="2317320" y="3526200"/>
            <a:ext cx="351360" cy="12240"/>
          </a:xfrm>
          <a:custGeom>
            <a:avLst/>
            <a:gdLst/>
            <a:ahLst/>
            <a:cxnLst/>
            <a:rect l="l" t="t" r="r" b="b"/>
            <a:pathLst>
              <a:path w="8420" h="311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cubicBezTo>
                  <a:pt x="1" y="239"/>
                  <a:pt x="72" y="311"/>
                  <a:pt x="168" y="311"/>
                </a:cubicBezTo>
                <a:lnTo>
                  <a:pt x="8277" y="311"/>
                </a:lnTo>
                <a:cubicBezTo>
                  <a:pt x="8348" y="311"/>
                  <a:pt x="8420" y="239"/>
                  <a:pt x="8420" y="168"/>
                </a:cubicBezTo>
                <a:cubicBezTo>
                  <a:pt x="8420" y="72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7" name="Google Shape;911;p41"/>
          <p:cNvSpPr/>
          <p:nvPr/>
        </p:nvSpPr>
        <p:spPr>
          <a:xfrm>
            <a:off x="2559600" y="3743640"/>
            <a:ext cx="350280" cy="11160"/>
          </a:xfrm>
          <a:custGeom>
            <a:avLst/>
            <a:gdLst/>
            <a:ahLst/>
            <a:cxnLst/>
            <a:rect l="l" t="t" r="r" b="b"/>
            <a:pathLst>
              <a:path w="8396" h="287">
                <a:moveTo>
                  <a:pt x="144" y="0"/>
                </a:moveTo>
                <a:cubicBezTo>
                  <a:pt x="48" y="0"/>
                  <a:pt x="0" y="48"/>
                  <a:pt x="0" y="143"/>
                </a:cubicBezTo>
                <a:cubicBezTo>
                  <a:pt x="0" y="239"/>
                  <a:pt x="48" y="286"/>
                  <a:pt x="144" y="286"/>
                </a:cubicBezTo>
                <a:lnTo>
                  <a:pt x="8253" y="286"/>
                </a:lnTo>
                <a:cubicBezTo>
                  <a:pt x="8348" y="286"/>
                  <a:pt x="8396" y="239"/>
                  <a:pt x="8396" y="143"/>
                </a:cubicBezTo>
                <a:cubicBezTo>
                  <a:pt x="8396" y="48"/>
                  <a:pt x="8348" y="0"/>
                  <a:pt x="8253" y="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8" name="Google Shape;912;p41"/>
          <p:cNvSpPr/>
          <p:nvPr/>
        </p:nvSpPr>
        <p:spPr>
          <a:xfrm>
            <a:off x="2317320" y="3652920"/>
            <a:ext cx="351360" cy="11160"/>
          </a:xfrm>
          <a:custGeom>
            <a:avLst/>
            <a:gdLst/>
            <a:ahLst/>
            <a:cxnLst/>
            <a:rect l="l" t="t" r="r" b="b"/>
            <a:pathLst>
              <a:path w="8420" h="288">
                <a:moveTo>
                  <a:pt x="168" y="1"/>
                </a:moveTo>
                <a:cubicBezTo>
                  <a:pt x="72" y="1"/>
                  <a:pt x="1" y="49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192"/>
                  <a:pt x="8420" y="144"/>
                </a:cubicBezTo>
                <a:cubicBezTo>
                  <a:pt x="8420" y="49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9" name="Google Shape;913;p41"/>
          <p:cNvSpPr/>
          <p:nvPr/>
        </p:nvSpPr>
        <p:spPr>
          <a:xfrm>
            <a:off x="2764080" y="3652920"/>
            <a:ext cx="234720" cy="11160"/>
          </a:xfrm>
          <a:custGeom>
            <a:avLst/>
            <a:gdLst/>
            <a:ahLst/>
            <a:cxnLst/>
            <a:rect l="l" t="t" r="r" b="b"/>
            <a:pathLst>
              <a:path w="5630" h="288">
                <a:moveTo>
                  <a:pt x="144" y="1"/>
                </a:moveTo>
                <a:cubicBezTo>
                  <a:pt x="48" y="1"/>
                  <a:pt x="1" y="49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192"/>
                  <a:pt x="5629" y="144"/>
                </a:cubicBezTo>
                <a:cubicBezTo>
                  <a:pt x="5629" y="49"/>
                  <a:pt x="5582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0" name="Google Shape;914;p41"/>
          <p:cNvSpPr/>
          <p:nvPr/>
        </p:nvSpPr>
        <p:spPr>
          <a:xfrm>
            <a:off x="2317320" y="3842280"/>
            <a:ext cx="351360" cy="11160"/>
          </a:xfrm>
          <a:custGeom>
            <a:avLst/>
            <a:gdLst/>
            <a:ahLst/>
            <a:cxnLst/>
            <a:rect l="l" t="t" r="r" b="b"/>
            <a:pathLst>
              <a:path w="8420" h="287">
                <a:moveTo>
                  <a:pt x="168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239"/>
                  <a:pt x="8420" y="144"/>
                </a:cubicBezTo>
                <a:cubicBezTo>
                  <a:pt x="8420" y="48"/>
                  <a:pt x="8348" y="0"/>
                  <a:pt x="8277" y="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1" name="Google Shape;915;p41"/>
          <p:cNvSpPr/>
          <p:nvPr/>
        </p:nvSpPr>
        <p:spPr>
          <a:xfrm>
            <a:off x="2764080" y="3842280"/>
            <a:ext cx="234720" cy="11160"/>
          </a:xfrm>
          <a:custGeom>
            <a:avLst/>
            <a:gdLst/>
            <a:ahLst/>
            <a:cxnLst/>
            <a:rect l="l" t="t" r="r" b="b"/>
            <a:pathLst>
              <a:path w="5630" h="287">
                <a:moveTo>
                  <a:pt x="144" y="0"/>
                </a:moveTo>
                <a:cubicBezTo>
                  <a:pt x="48" y="0"/>
                  <a:pt x="1" y="48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239"/>
                  <a:pt x="5629" y="144"/>
                </a:cubicBezTo>
                <a:cubicBezTo>
                  <a:pt x="5629" y="48"/>
                  <a:pt x="5582" y="0"/>
                  <a:pt x="5486" y="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2" name="Google Shape;916;p41"/>
          <p:cNvSpPr/>
          <p:nvPr/>
        </p:nvSpPr>
        <p:spPr>
          <a:xfrm>
            <a:off x="2316240" y="3742560"/>
            <a:ext cx="149040" cy="11160"/>
          </a:xfrm>
          <a:custGeom>
            <a:avLst/>
            <a:gdLst/>
            <a:ahLst/>
            <a:cxnLst/>
            <a:rect l="l" t="t" r="r" b="b"/>
            <a:pathLst>
              <a:path w="3579" h="287">
                <a:moveTo>
                  <a:pt x="144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44" y="287"/>
                </a:cubicBezTo>
                <a:lnTo>
                  <a:pt x="3435" y="287"/>
                </a:lnTo>
                <a:cubicBezTo>
                  <a:pt x="3531" y="287"/>
                  <a:pt x="3579" y="191"/>
                  <a:pt x="3579" y="144"/>
                </a:cubicBezTo>
                <a:cubicBezTo>
                  <a:pt x="3579" y="48"/>
                  <a:pt x="3531" y="0"/>
                  <a:pt x="3435" y="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3" name="Google Shape;917;p41"/>
          <p:cNvSpPr/>
          <p:nvPr/>
        </p:nvSpPr>
        <p:spPr>
          <a:xfrm>
            <a:off x="1832760" y="858960"/>
            <a:ext cx="1608840" cy="1130040"/>
          </a:xfrm>
          <a:custGeom>
            <a:avLst/>
            <a:gdLst/>
            <a:ahLst/>
            <a:cxnLst/>
            <a:rect l="l" t="t" r="r" b="b"/>
            <a:pathLst>
              <a:path w="38495" h="27048">
                <a:moveTo>
                  <a:pt x="454" y="1"/>
                </a:moveTo>
                <a:cubicBezTo>
                  <a:pt x="215" y="1"/>
                  <a:pt x="24" y="192"/>
                  <a:pt x="24" y="430"/>
                </a:cubicBezTo>
                <a:lnTo>
                  <a:pt x="24" y="26642"/>
                </a:lnTo>
                <a:cubicBezTo>
                  <a:pt x="1" y="26880"/>
                  <a:pt x="215" y="27047"/>
                  <a:pt x="454" y="27047"/>
                </a:cubicBezTo>
                <a:lnTo>
                  <a:pt x="38066" y="27047"/>
                </a:lnTo>
                <a:cubicBezTo>
                  <a:pt x="38304" y="27047"/>
                  <a:pt x="38495" y="26880"/>
                  <a:pt x="38495" y="26642"/>
                </a:cubicBezTo>
                <a:lnTo>
                  <a:pt x="38495" y="430"/>
                </a:lnTo>
                <a:cubicBezTo>
                  <a:pt x="38495" y="192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Google Shape;918;p41"/>
          <p:cNvSpPr/>
          <p:nvPr/>
        </p:nvSpPr>
        <p:spPr>
          <a:xfrm>
            <a:off x="2261520" y="970560"/>
            <a:ext cx="351360" cy="11160"/>
          </a:xfrm>
          <a:custGeom>
            <a:avLst/>
            <a:gdLst/>
            <a:ahLst/>
            <a:cxnLst/>
            <a:rect l="l" t="t" r="r" b="b"/>
            <a:pathLst>
              <a:path w="8420" h="287">
                <a:moveTo>
                  <a:pt x="143" y="0"/>
                </a:moveTo>
                <a:cubicBezTo>
                  <a:pt x="72" y="0"/>
                  <a:pt x="0" y="48"/>
                  <a:pt x="0" y="143"/>
                </a:cubicBezTo>
                <a:cubicBezTo>
                  <a:pt x="0" y="239"/>
                  <a:pt x="72" y="286"/>
                  <a:pt x="143" y="286"/>
                </a:cubicBezTo>
                <a:lnTo>
                  <a:pt x="8252" y="286"/>
                </a:lnTo>
                <a:cubicBezTo>
                  <a:pt x="8348" y="286"/>
                  <a:pt x="8419" y="239"/>
                  <a:pt x="8419" y="143"/>
                </a:cubicBezTo>
                <a:cubicBezTo>
                  <a:pt x="8419" y="48"/>
                  <a:pt x="8348" y="0"/>
                  <a:pt x="8252" y="0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rgbClr val="CECEC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5" name="Google Shape;921;p41"/>
          <p:cNvSpPr/>
          <p:nvPr/>
        </p:nvSpPr>
        <p:spPr>
          <a:xfrm>
            <a:off x="2778840" y="1182960"/>
            <a:ext cx="167760" cy="166680"/>
          </a:xfrm>
          <a:custGeom>
            <a:avLst/>
            <a:gdLst/>
            <a:ahLst/>
            <a:cxnLst/>
            <a:rect l="l" t="t" r="r" b="b"/>
            <a:pathLst>
              <a:path w="4032" h="4008">
                <a:moveTo>
                  <a:pt x="2004" y="287"/>
                </a:moveTo>
                <a:cubicBezTo>
                  <a:pt x="2958" y="287"/>
                  <a:pt x="3721" y="1050"/>
                  <a:pt x="3697" y="1980"/>
                </a:cubicBezTo>
                <a:cubicBezTo>
                  <a:pt x="3697" y="2886"/>
                  <a:pt x="2958" y="3673"/>
                  <a:pt x="2004" y="3673"/>
                </a:cubicBezTo>
                <a:cubicBezTo>
                  <a:pt x="1074" y="3673"/>
                  <a:pt x="287" y="2934"/>
                  <a:pt x="287" y="1980"/>
                </a:cubicBezTo>
                <a:cubicBezTo>
                  <a:pt x="287" y="1050"/>
                  <a:pt x="1050" y="287"/>
                  <a:pt x="2004" y="287"/>
                </a:cubicBezTo>
                <a:close/>
                <a:moveTo>
                  <a:pt x="2004" y="0"/>
                </a:moveTo>
                <a:cubicBezTo>
                  <a:pt x="883" y="0"/>
                  <a:pt x="1" y="907"/>
                  <a:pt x="1" y="2004"/>
                </a:cubicBezTo>
                <a:cubicBezTo>
                  <a:pt x="1" y="3101"/>
                  <a:pt x="883" y="4007"/>
                  <a:pt x="2004" y="4007"/>
                </a:cubicBezTo>
                <a:cubicBezTo>
                  <a:pt x="3125" y="4007"/>
                  <a:pt x="4031" y="3077"/>
                  <a:pt x="3984" y="2004"/>
                </a:cubicBezTo>
                <a:cubicBezTo>
                  <a:pt x="3984" y="907"/>
                  <a:pt x="3101" y="0"/>
                  <a:pt x="2004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6" name="Google Shape;926;p41"/>
          <p:cNvSpPr/>
          <p:nvPr/>
        </p:nvSpPr>
        <p:spPr>
          <a:xfrm>
            <a:off x="3262680" y="3983040"/>
            <a:ext cx="110880" cy="110880"/>
          </a:xfrm>
          <a:custGeom>
            <a:avLst/>
            <a:gdLst/>
            <a:ahLst/>
            <a:cxnLst/>
            <a:rect l="l" t="t" r="r" b="b"/>
            <a:pathLst>
              <a:path w="2673" h="2672">
                <a:moveTo>
                  <a:pt x="1337" y="287"/>
                </a:moveTo>
                <a:cubicBezTo>
                  <a:pt x="1933" y="287"/>
                  <a:pt x="2386" y="764"/>
                  <a:pt x="2386" y="1336"/>
                </a:cubicBezTo>
                <a:cubicBezTo>
                  <a:pt x="2386" y="1908"/>
                  <a:pt x="1909" y="2385"/>
                  <a:pt x="1337" y="2385"/>
                </a:cubicBezTo>
                <a:cubicBezTo>
                  <a:pt x="764" y="2385"/>
                  <a:pt x="287" y="1908"/>
                  <a:pt x="287" y="1336"/>
                </a:cubicBezTo>
                <a:cubicBezTo>
                  <a:pt x="287" y="764"/>
                  <a:pt x="764" y="287"/>
                  <a:pt x="1337" y="287"/>
                </a:cubicBezTo>
                <a:close/>
                <a:moveTo>
                  <a:pt x="1337" y="0"/>
                </a:moveTo>
                <a:cubicBezTo>
                  <a:pt x="597" y="0"/>
                  <a:pt x="1" y="597"/>
                  <a:pt x="1" y="1336"/>
                </a:cubicBezTo>
                <a:cubicBezTo>
                  <a:pt x="1" y="2075"/>
                  <a:pt x="597" y="2672"/>
                  <a:pt x="1337" y="2672"/>
                </a:cubicBezTo>
                <a:cubicBezTo>
                  <a:pt x="2076" y="2672"/>
                  <a:pt x="2672" y="2075"/>
                  <a:pt x="2672" y="1336"/>
                </a:cubicBezTo>
                <a:cubicBezTo>
                  <a:pt x="2672" y="597"/>
                  <a:pt x="2076" y="0"/>
                  <a:pt x="1337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37" name="Google Shape;927;p41"/>
          <p:cNvGrpSpPr/>
          <p:nvPr/>
        </p:nvGrpSpPr>
        <p:grpSpPr>
          <a:xfrm>
            <a:off x="572400" y="2005200"/>
            <a:ext cx="2639160" cy="2770560"/>
            <a:chOff x="572400" y="2005200"/>
            <a:chExt cx="2639160" cy="2770560"/>
          </a:xfrm>
        </p:grpSpPr>
        <p:sp>
          <p:nvSpPr>
            <p:cNvPr id="838" name="Google Shape;928;p41"/>
            <p:cNvSpPr/>
            <p:nvPr/>
          </p:nvSpPr>
          <p:spPr>
            <a:xfrm flipH="1">
              <a:off x="1496160" y="2263680"/>
              <a:ext cx="145800" cy="336240"/>
            </a:xfrm>
            <a:custGeom>
              <a:avLst/>
              <a:gdLst/>
              <a:ahLst/>
              <a:cxnLst/>
              <a:rect l="l" t="t" r="r" b="b"/>
              <a:pathLst>
                <a:path w="1813" h="4164">
                  <a:moveTo>
                    <a:pt x="669" y="0"/>
                  </a:moveTo>
                  <a:cubicBezTo>
                    <a:pt x="530" y="0"/>
                    <a:pt x="378" y="68"/>
                    <a:pt x="215" y="228"/>
                  </a:cubicBezTo>
                  <a:cubicBezTo>
                    <a:pt x="48" y="395"/>
                    <a:pt x="0" y="586"/>
                    <a:pt x="0" y="777"/>
                  </a:cubicBezTo>
                  <a:cubicBezTo>
                    <a:pt x="0" y="1611"/>
                    <a:pt x="644" y="3758"/>
                    <a:pt x="644" y="3758"/>
                  </a:cubicBezTo>
                  <a:lnTo>
                    <a:pt x="1693" y="4163"/>
                  </a:lnTo>
                  <a:cubicBezTo>
                    <a:pt x="1789" y="4163"/>
                    <a:pt x="1813" y="2327"/>
                    <a:pt x="1789" y="2208"/>
                  </a:cubicBezTo>
                  <a:cubicBezTo>
                    <a:pt x="1769" y="1789"/>
                    <a:pt x="1382" y="0"/>
                    <a:pt x="669" y="0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Google Shape;929;p41"/>
            <p:cNvSpPr/>
            <p:nvPr/>
          </p:nvSpPr>
          <p:spPr>
            <a:xfrm flipH="1">
              <a:off x="1467360" y="2545560"/>
              <a:ext cx="348480" cy="381240"/>
            </a:xfrm>
            <a:custGeom>
              <a:avLst/>
              <a:gdLst/>
              <a:ahLst/>
              <a:cxnLst/>
              <a:rect l="l" t="t" r="r" b="b"/>
              <a:pathLst>
                <a:path w="4318" h="4721">
                  <a:moveTo>
                    <a:pt x="3418" y="0"/>
                  </a:moveTo>
                  <a:cubicBezTo>
                    <a:pt x="3259" y="0"/>
                    <a:pt x="3088" y="84"/>
                    <a:pt x="2982" y="155"/>
                  </a:cubicBezTo>
                  <a:cubicBezTo>
                    <a:pt x="2600" y="393"/>
                    <a:pt x="1575" y="2874"/>
                    <a:pt x="1575" y="2874"/>
                  </a:cubicBezTo>
                  <a:lnTo>
                    <a:pt x="1265" y="3112"/>
                  </a:lnTo>
                  <a:lnTo>
                    <a:pt x="907" y="3279"/>
                  </a:lnTo>
                  <a:lnTo>
                    <a:pt x="716" y="3398"/>
                  </a:lnTo>
                  <a:cubicBezTo>
                    <a:pt x="644" y="3422"/>
                    <a:pt x="549" y="3422"/>
                    <a:pt x="501" y="3422"/>
                  </a:cubicBezTo>
                  <a:lnTo>
                    <a:pt x="382" y="3422"/>
                  </a:lnTo>
                  <a:cubicBezTo>
                    <a:pt x="358" y="3422"/>
                    <a:pt x="311" y="3470"/>
                    <a:pt x="311" y="3494"/>
                  </a:cubicBezTo>
                  <a:cubicBezTo>
                    <a:pt x="311" y="3518"/>
                    <a:pt x="311" y="3518"/>
                    <a:pt x="358" y="3541"/>
                  </a:cubicBezTo>
                  <a:cubicBezTo>
                    <a:pt x="406" y="3613"/>
                    <a:pt x="478" y="3637"/>
                    <a:pt x="549" y="3637"/>
                  </a:cubicBezTo>
                  <a:cubicBezTo>
                    <a:pt x="597" y="3637"/>
                    <a:pt x="621" y="3637"/>
                    <a:pt x="644" y="3613"/>
                  </a:cubicBezTo>
                  <a:lnTo>
                    <a:pt x="740" y="3613"/>
                  </a:lnTo>
                  <a:cubicBezTo>
                    <a:pt x="764" y="3613"/>
                    <a:pt x="788" y="3637"/>
                    <a:pt x="788" y="3661"/>
                  </a:cubicBezTo>
                  <a:cubicBezTo>
                    <a:pt x="835" y="3684"/>
                    <a:pt x="788" y="3732"/>
                    <a:pt x="764" y="3756"/>
                  </a:cubicBezTo>
                  <a:lnTo>
                    <a:pt x="668" y="3851"/>
                  </a:lnTo>
                  <a:lnTo>
                    <a:pt x="621" y="3899"/>
                  </a:lnTo>
                  <a:lnTo>
                    <a:pt x="549" y="3971"/>
                  </a:lnTo>
                  <a:cubicBezTo>
                    <a:pt x="525" y="3995"/>
                    <a:pt x="525" y="4018"/>
                    <a:pt x="501" y="4018"/>
                  </a:cubicBezTo>
                  <a:cubicBezTo>
                    <a:pt x="287" y="4233"/>
                    <a:pt x="144" y="4209"/>
                    <a:pt x="48" y="4376"/>
                  </a:cubicBezTo>
                  <a:cubicBezTo>
                    <a:pt x="1" y="4472"/>
                    <a:pt x="144" y="4448"/>
                    <a:pt x="167" y="4567"/>
                  </a:cubicBezTo>
                  <a:cubicBezTo>
                    <a:pt x="167" y="4578"/>
                    <a:pt x="187" y="4581"/>
                    <a:pt x="217" y="4581"/>
                  </a:cubicBezTo>
                  <a:cubicBezTo>
                    <a:pt x="270" y="4581"/>
                    <a:pt x="355" y="4570"/>
                    <a:pt x="419" y="4570"/>
                  </a:cubicBezTo>
                  <a:cubicBezTo>
                    <a:pt x="478" y="4570"/>
                    <a:pt x="519" y="4579"/>
                    <a:pt x="501" y="4615"/>
                  </a:cubicBezTo>
                  <a:cubicBezTo>
                    <a:pt x="454" y="4678"/>
                    <a:pt x="544" y="4721"/>
                    <a:pt x="708" y="4721"/>
                  </a:cubicBezTo>
                  <a:cubicBezTo>
                    <a:pt x="790" y="4721"/>
                    <a:pt x="891" y="4710"/>
                    <a:pt x="1002" y="4686"/>
                  </a:cubicBezTo>
                  <a:cubicBezTo>
                    <a:pt x="1265" y="4591"/>
                    <a:pt x="1432" y="4472"/>
                    <a:pt x="1551" y="4328"/>
                  </a:cubicBezTo>
                  <a:lnTo>
                    <a:pt x="1575" y="4281"/>
                  </a:lnTo>
                  <a:lnTo>
                    <a:pt x="2099" y="3279"/>
                  </a:lnTo>
                  <a:cubicBezTo>
                    <a:pt x="2171" y="3136"/>
                    <a:pt x="2672" y="2540"/>
                    <a:pt x="2767" y="2420"/>
                  </a:cubicBezTo>
                  <a:cubicBezTo>
                    <a:pt x="2886" y="2230"/>
                    <a:pt x="4317" y="489"/>
                    <a:pt x="3578" y="35"/>
                  </a:cubicBezTo>
                  <a:cubicBezTo>
                    <a:pt x="3529" y="11"/>
                    <a:pt x="3474" y="0"/>
                    <a:pt x="3418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Google Shape;930;p41"/>
            <p:cNvSpPr/>
            <p:nvPr/>
          </p:nvSpPr>
          <p:spPr>
            <a:xfrm flipH="1">
              <a:off x="1455840" y="2543040"/>
              <a:ext cx="225000" cy="244080"/>
            </a:xfrm>
            <a:custGeom>
              <a:avLst/>
              <a:gdLst/>
              <a:ahLst/>
              <a:cxnLst/>
              <a:rect l="l" t="t" r="r" b="b"/>
              <a:pathLst>
                <a:path w="2791" h="3027">
                  <a:moveTo>
                    <a:pt x="1738" y="1"/>
                  </a:moveTo>
                  <a:cubicBezTo>
                    <a:pt x="1583" y="1"/>
                    <a:pt x="1434" y="101"/>
                    <a:pt x="1312" y="189"/>
                  </a:cubicBezTo>
                  <a:cubicBezTo>
                    <a:pt x="954" y="403"/>
                    <a:pt x="262" y="1954"/>
                    <a:pt x="0" y="2550"/>
                  </a:cubicBezTo>
                  <a:cubicBezTo>
                    <a:pt x="215" y="2693"/>
                    <a:pt x="453" y="2836"/>
                    <a:pt x="644" y="3027"/>
                  </a:cubicBezTo>
                  <a:cubicBezTo>
                    <a:pt x="859" y="2741"/>
                    <a:pt x="1193" y="2335"/>
                    <a:pt x="1288" y="2240"/>
                  </a:cubicBezTo>
                  <a:cubicBezTo>
                    <a:pt x="1407" y="2097"/>
                    <a:pt x="2791" y="570"/>
                    <a:pt x="1908" y="46"/>
                  </a:cubicBezTo>
                  <a:cubicBezTo>
                    <a:pt x="1851" y="14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Google Shape;931;p41"/>
            <p:cNvSpPr/>
            <p:nvPr/>
          </p:nvSpPr>
          <p:spPr>
            <a:xfrm flipH="1">
              <a:off x="1181880" y="3235320"/>
              <a:ext cx="308160" cy="222120"/>
            </a:xfrm>
            <a:custGeom>
              <a:avLst/>
              <a:gdLst/>
              <a:ahLst/>
              <a:cxnLst/>
              <a:rect l="l" t="t" r="r" b="b"/>
              <a:pathLst>
                <a:path w="3817" h="2756">
                  <a:moveTo>
                    <a:pt x="2528" y="0"/>
                  </a:moveTo>
                  <a:cubicBezTo>
                    <a:pt x="2528" y="0"/>
                    <a:pt x="2671" y="859"/>
                    <a:pt x="2552" y="1383"/>
                  </a:cubicBezTo>
                  <a:cubicBezTo>
                    <a:pt x="2099" y="1622"/>
                    <a:pt x="1336" y="1980"/>
                    <a:pt x="1336" y="1980"/>
                  </a:cubicBezTo>
                  <a:cubicBezTo>
                    <a:pt x="1336" y="1980"/>
                    <a:pt x="430" y="2123"/>
                    <a:pt x="382" y="2147"/>
                  </a:cubicBezTo>
                  <a:cubicBezTo>
                    <a:pt x="310" y="2171"/>
                    <a:pt x="239" y="2194"/>
                    <a:pt x="72" y="2337"/>
                  </a:cubicBezTo>
                  <a:cubicBezTo>
                    <a:pt x="72" y="2337"/>
                    <a:pt x="0" y="2576"/>
                    <a:pt x="1097" y="2719"/>
                  </a:cubicBezTo>
                  <a:cubicBezTo>
                    <a:pt x="1097" y="2719"/>
                    <a:pt x="1278" y="2755"/>
                    <a:pt x="1595" y="2755"/>
                  </a:cubicBezTo>
                  <a:cubicBezTo>
                    <a:pt x="1793" y="2755"/>
                    <a:pt x="2044" y="2741"/>
                    <a:pt x="2338" y="2695"/>
                  </a:cubicBezTo>
                  <a:cubicBezTo>
                    <a:pt x="2528" y="2648"/>
                    <a:pt x="2671" y="2648"/>
                    <a:pt x="2862" y="2624"/>
                  </a:cubicBezTo>
                  <a:cubicBezTo>
                    <a:pt x="3029" y="2600"/>
                    <a:pt x="3530" y="2600"/>
                    <a:pt x="3602" y="2528"/>
                  </a:cubicBezTo>
                  <a:lnTo>
                    <a:pt x="3649" y="2481"/>
                  </a:lnTo>
                  <a:cubicBezTo>
                    <a:pt x="3816" y="2337"/>
                    <a:pt x="3721" y="2051"/>
                    <a:pt x="3697" y="1884"/>
                  </a:cubicBezTo>
                  <a:cubicBezTo>
                    <a:pt x="3697" y="1789"/>
                    <a:pt x="3625" y="1741"/>
                    <a:pt x="3602" y="1646"/>
                  </a:cubicBezTo>
                  <a:cubicBezTo>
                    <a:pt x="3602" y="1622"/>
                    <a:pt x="3506" y="1407"/>
                    <a:pt x="3506" y="1383"/>
                  </a:cubicBezTo>
                  <a:cubicBezTo>
                    <a:pt x="3482" y="1026"/>
                    <a:pt x="3530" y="0"/>
                    <a:pt x="3530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Google Shape;932;p41"/>
            <p:cNvSpPr/>
            <p:nvPr/>
          </p:nvSpPr>
          <p:spPr>
            <a:xfrm flipH="1">
              <a:off x="1185840" y="3356640"/>
              <a:ext cx="302040" cy="102600"/>
            </a:xfrm>
            <a:custGeom>
              <a:avLst/>
              <a:gdLst/>
              <a:ahLst/>
              <a:cxnLst/>
              <a:rect l="l" t="t" r="r" b="b"/>
              <a:pathLst>
                <a:path w="3745" h="1278">
                  <a:moveTo>
                    <a:pt x="3530" y="1"/>
                  </a:moveTo>
                  <a:cubicBezTo>
                    <a:pt x="3506" y="25"/>
                    <a:pt x="3458" y="25"/>
                    <a:pt x="3435" y="48"/>
                  </a:cubicBezTo>
                  <a:cubicBezTo>
                    <a:pt x="3177" y="177"/>
                    <a:pt x="2902" y="229"/>
                    <a:pt x="2626" y="229"/>
                  </a:cubicBezTo>
                  <a:cubicBezTo>
                    <a:pt x="2441" y="229"/>
                    <a:pt x="2256" y="206"/>
                    <a:pt x="2075" y="168"/>
                  </a:cubicBezTo>
                  <a:lnTo>
                    <a:pt x="2051" y="168"/>
                  </a:lnTo>
                  <a:cubicBezTo>
                    <a:pt x="1693" y="335"/>
                    <a:pt x="1336" y="502"/>
                    <a:pt x="1336" y="502"/>
                  </a:cubicBezTo>
                  <a:cubicBezTo>
                    <a:pt x="1336" y="502"/>
                    <a:pt x="453" y="645"/>
                    <a:pt x="382" y="669"/>
                  </a:cubicBezTo>
                  <a:cubicBezTo>
                    <a:pt x="310" y="716"/>
                    <a:pt x="239" y="740"/>
                    <a:pt x="72" y="859"/>
                  </a:cubicBezTo>
                  <a:cubicBezTo>
                    <a:pt x="72" y="859"/>
                    <a:pt x="0" y="1098"/>
                    <a:pt x="1097" y="1241"/>
                  </a:cubicBezTo>
                  <a:cubicBezTo>
                    <a:pt x="1097" y="1241"/>
                    <a:pt x="1278" y="1277"/>
                    <a:pt x="1595" y="1277"/>
                  </a:cubicBezTo>
                  <a:cubicBezTo>
                    <a:pt x="1793" y="1277"/>
                    <a:pt x="2044" y="1263"/>
                    <a:pt x="2337" y="1217"/>
                  </a:cubicBezTo>
                  <a:cubicBezTo>
                    <a:pt x="2528" y="1193"/>
                    <a:pt x="2671" y="1193"/>
                    <a:pt x="2862" y="1146"/>
                  </a:cubicBezTo>
                  <a:cubicBezTo>
                    <a:pt x="3029" y="1122"/>
                    <a:pt x="3530" y="1122"/>
                    <a:pt x="3601" y="1074"/>
                  </a:cubicBezTo>
                  <a:lnTo>
                    <a:pt x="3673" y="1002"/>
                  </a:lnTo>
                  <a:cubicBezTo>
                    <a:pt x="3745" y="859"/>
                    <a:pt x="3673" y="549"/>
                    <a:pt x="3625" y="406"/>
                  </a:cubicBezTo>
                  <a:cubicBezTo>
                    <a:pt x="3673" y="311"/>
                    <a:pt x="3625" y="239"/>
                    <a:pt x="3601" y="144"/>
                  </a:cubicBezTo>
                  <a:cubicBezTo>
                    <a:pt x="3601" y="144"/>
                    <a:pt x="3578" y="48"/>
                    <a:pt x="3530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Google Shape;933;p41"/>
            <p:cNvSpPr/>
            <p:nvPr/>
          </p:nvSpPr>
          <p:spPr>
            <a:xfrm flipH="1">
              <a:off x="1099080" y="2451600"/>
              <a:ext cx="211680" cy="867600"/>
            </a:xfrm>
            <a:custGeom>
              <a:avLst/>
              <a:gdLst/>
              <a:ahLst/>
              <a:cxnLst/>
              <a:rect l="l" t="t" r="r" b="b"/>
              <a:pathLst>
                <a:path w="2624" h="10738">
                  <a:moveTo>
                    <a:pt x="1624" y="0"/>
                  </a:moveTo>
                  <a:cubicBezTo>
                    <a:pt x="1440" y="0"/>
                    <a:pt x="1251" y="60"/>
                    <a:pt x="1074" y="76"/>
                  </a:cubicBezTo>
                  <a:cubicBezTo>
                    <a:pt x="334" y="148"/>
                    <a:pt x="120" y="1794"/>
                    <a:pt x="120" y="2676"/>
                  </a:cubicBezTo>
                  <a:cubicBezTo>
                    <a:pt x="96" y="3368"/>
                    <a:pt x="0" y="3988"/>
                    <a:pt x="96" y="4608"/>
                  </a:cubicBezTo>
                  <a:cubicBezTo>
                    <a:pt x="96" y="4703"/>
                    <a:pt x="72" y="4799"/>
                    <a:pt x="72" y="4918"/>
                  </a:cubicBezTo>
                  <a:cubicBezTo>
                    <a:pt x="96" y="5538"/>
                    <a:pt x="96" y="10571"/>
                    <a:pt x="96" y="10571"/>
                  </a:cubicBezTo>
                  <a:lnTo>
                    <a:pt x="1574" y="10738"/>
                  </a:lnTo>
                  <a:cubicBezTo>
                    <a:pt x="1574" y="10738"/>
                    <a:pt x="2004" y="7637"/>
                    <a:pt x="1551" y="5443"/>
                  </a:cubicBezTo>
                  <a:cubicBezTo>
                    <a:pt x="1622" y="5324"/>
                    <a:pt x="1646" y="5204"/>
                    <a:pt x="1694" y="5109"/>
                  </a:cubicBezTo>
                  <a:cubicBezTo>
                    <a:pt x="2004" y="4179"/>
                    <a:pt x="2218" y="3272"/>
                    <a:pt x="2433" y="2366"/>
                  </a:cubicBezTo>
                  <a:cubicBezTo>
                    <a:pt x="2505" y="1937"/>
                    <a:pt x="2624" y="1531"/>
                    <a:pt x="2576" y="1078"/>
                  </a:cubicBezTo>
                  <a:cubicBezTo>
                    <a:pt x="2528" y="720"/>
                    <a:pt x="2361" y="363"/>
                    <a:pt x="2051" y="148"/>
                  </a:cubicBezTo>
                  <a:lnTo>
                    <a:pt x="1884" y="53"/>
                  </a:lnTo>
                  <a:cubicBezTo>
                    <a:pt x="1800" y="14"/>
                    <a:pt x="1712" y="0"/>
                    <a:pt x="1624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Google Shape;934;p41"/>
            <p:cNvSpPr/>
            <p:nvPr/>
          </p:nvSpPr>
          <p:spPr>
            <a:xfrm flipH="1">
              <a:off x="998640" y="3223800"/>
              <a:ext cx="302400" cy="240840"/>
            </a:xfrm>
            <a:custGeom>
              <a:avLst/>
              <a:gdLst/>
              <a:ahLst/>
              <a:cxnLst/>
              <a:rect l="l" t="t" r="r" b="b"/>
              <a:pathLst>
                <a:path w="3746" h="2986">
                  <a:moveTo>
                    <a:pt x="3268" y="0"/>
                  </a:moveTo>
                  <a:lnTo>
                    <a:pt x="2266" y="119"/>
                  </a:lnTo>
                  <a:cubicBezTo>
                    <a:pt x="2266" y="119"/>
                    <a:pt x="2505" y="954"/>
                    <a:pt x="2457" y="1479"/>
                  </a:cubicBezTo>
                  <a:cubicBezTo>
                    <a:pt x="2028" y="1789"/>
                    <a:pt x="1288" y="2194"/>
                    <a:pt x="1288" y="2194"/>
                  </a:cubicBezTo>
                  <a:cubicBezTo>
                    <a:pt x="1288" y="2194"/>
                    <a:pt x="430" y="2433"/>
                    <a:pt x="358" y="2457"/>
                  </a:cubicBezTo>
                  <a:cubicBezTo>
                    <a:pt x="334" y="2504"/>
                    <a:pt x="215" y="2528"/>
                    <a:pt x="96" y="2671"/>
                  </a:cubicBezTo>
                  <a:cubicBezTo>
                    <a:pt x="96" y="2671"/>
                    <a:pt x="1" y="2910"/>
                    <a:pt x="1145" y="2981"/>
                  </a:cubicBezTo>
                  <a:cubicBezTo>
                    <a:pt x="1145" y="2981"/>
                    <a:pt x="1193" y="2986"/>
                    <a:pt x="1280" y="2986"/>
                  </a:cubicBezTo>
                  <a:cubicBezTo>
                    <a:pt x="1476" y="2986"/>
                    <a:pt x="1874" y="2963"/>
                    <a:pt x="2386" y="2814"/>
                  </a:cubicBezTo>
                  <a:cubicBezTo>
                    <a:pt x="2576" y="2791"/>
                    <a:pt x="2719" y="2767"/>
                    <a:pt x="2910" y="2743"/>
                  </a:cubicBezTo>
                  <a:cubicBezTo>
                    <a:pt x="3077" y="2695"/>
                    <a:pt x="3578" y="2624"/>
                    <a:pt x="3650" y="2552"/>
                  </a:cubicBezTo>
                  <a:lnTo>
                    <a:pt x="3697" y="2504"/>
                  </a:lnTo>
                  <a:cubicBezTo>
                    <a:pt x="3745" y="2314"/>
                    <a:pt x="3602" y="2051"/>
                    <a:pt x="3578" y="1884"/>
                  </a:cubicBezTo>
                  <a:cubicBezTo>
                    <a:pt x="3554" y="1789"/>
                    <a:pt x="3530" y="1717"/>
                    <a:pt x="3507" y="1646"/>
                  </a:cubicBezTo>
                  <a:cubicBezTo>
                    <a:pt x="3507" y="1598"/>
                    <a:pt x="3411" y="1383"/>
                    <a:pt x="3387" y="1360"/>
                  </a:cubicBezTo>
                  <a:cubicBezTo>
                    <a:pt x="3316" y="1002"/>
                    <a:pt x="3268" y="0"/>
                    <a:pt x="3268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Google Shape;935;p41"/>
            <p:cNvSpPr/>
            <p:nvPr/>
          </p:nvSpPr>
          <p:spPr>
            <a:xfrm flipH="1">
              <a:off x="998640" y="3346920"/>
              <a:ext cx="304200" cy="119520"/>
            </a:xfrm>
            <a:custGeom>
              <a:avLst/>
              <a:gdLst/>
              <a:ahLst/>
              <a:cxnLst/>
              <a:rect l="l" t="t" r="r" b="b"/>
              <a:pathLst>
                <a:path w="3770" h="1485">
                  <a:moveTo>
                    <a:pt x="3435" y="0"/>
                  </a:moveTo>
                  <a:cubicBezTo>
                    <a:pt x="3387" y="24"/>
                    <a:pt x="3364" y="48"/>
                    <a:pt x="3316" y="48"/>
                  </a:cubicBezTo>
                  <a:cubicBezTo>
                    <a:pt x="3038" y="240"/>
                    <a:pt x="2696" y="317"/>
                    <a:pt x="2365" y="317"/>
                  </a:cubicBezTo>
                  <a:cubicBezTo>
                    <a:pt x="2242" y="317"/>
                    <a:pt x="2120" y="306"/>
                    <a:pt x="2004" y="287"/>
                  </a:cubicBezTo>
                  <a:lnTo>
                    <a:pt x="1956" y="287"/>
                  </a:lnTo>
                  <a:cubicBezTo>
                    <a:pt x="1599" y="501"/>
                    <a:pt x="1289" y="716"/>
                    <a:pt x="1289" y="716"/>
                  </a:cubicBezTo>
                  <a:cubicBezTo>
                    <a:pt x="1289" y="716"/>
                    <a:pt x="430" y="954"/>
                    <a:pt x="358" y="978"/>
                  </a:cubicBezTo>
                  <a:cubicBezTo>
                    <a:pt x="335" y="1002"/>
                    <a:pt x="215" y="1026"/>
                    <a:pt x="96" y="1169"/>
                  </a:cubicBezTo>
                  <a:cubicBezTo>
                    <a:pt x="96" y="1169"/>
                    <a:pt x="1" y="1408"/>
                    <a:pt x="1146" y="1479"/>
                  </a:cubicBezTo>
                  <a:cubicBezTo>
                    <a:pt x="1146" y="1479"/>
                    <a:pt x="1201" y="1484"/>
                    <a:pt x="1303" y="1484"/>
                  </a:cubicBezTo>
                  <a:cubicBezTo>
                    <a:pt x="1506" y="1484"/>
                    <a:pt x="1893" y="1463"/>
                    <a:pt x="2386" y="1336"/>
                  </a:cubicBezTo>
                  <a:cubicBezTo>
                    <a:pt x="2577" y="1288"/>
                    <a:pt x="2720" y="1265"/>
                    <a:pt x="2887" y="1241"/>
                  </a:cubicBezTo>
                  <a:cubicBezTo>
                    <a:pt x="3077" y="1217"/>
                    <a:pt x="3578" y="1121"/>
                    <a:pt x="3650" y="1050"/>
                  </a:cubicBezTo>
                  <a:lnTo>
                    <a:pt x="3698" y="1002"/>
                  </a:lnTo>
                  <a:cubicBezTo>
                    <a:pt x="3769" y="811"/>
                    <a:pt x="3650" y="549"/>
                    <a:pt x="3602" y="406"/>
                  </a:cubicBezTo>
                  <a:cubicBezTo>
                    <a:pt x="3578" y="287"/>
                    <a:pt x="3554" y="191"/>
                    <a:pt x="3483" y="144"/>
                  </a:cubicBezTo>
                  <a:cubicBezTo>
                    <a:pt x="3483" y="144"/>
                    <a:pt x="3459" y="48"/>
                    <a:pt x="3435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Google Shape;936;p41"/>
            <p:cNvSpPr/>
            <p:nvPr/>
          </p:nvSpPr>
          <p:spPr>
            <a:xfrm flipH="1">
              <a:off x="1006200" y="2381760"/>
              <a:ext cx="213480" cy="932040"/>
            </a:xfrm>
            <a:custGeom>
              <a:avLst/>
              <a:gdLst/>
              <a:ahLst/>
              <a:cxnLst/>
              <a:rect l="l" t="t" r="r" b="b"/>
              <a:pathLst>
                <a:path w="2648" h="11531">
                  <a:moveTo>
                    <a:pt x="568" y="0"/>
                  </a:moveTo>
                  <a:cubicBezTo>
                    <a:pt x="516" y="0"/>
                    <a:pt x="470" y="11"/>
                    <a:pt x="430" y="35"/>
                  </a:cubicBezTo>
                  <a:cubicBezTo>
                    <a:pt x="0" y="321"/>
                    <a:pt x="143" y="2039"/>
                    <a:pt x="72" y="2563"/>
                  </a:cubicBezTo>
                  <a:cubicBezTo>
                    <a:pt x="24" y="3279"/>
                    <a:pt x="48" y="4066"/>
                    <a:pt x="143" y="4734"/>
                  </a:cubicBezTo>
                  <a:cubicBezTo>
                    <a:pt x="191" y="5139"/>
                    <a:pt x="263" y="5521"/>
                    <a:pt x="382" y="5902"/>
                  </a:cubicBezTo>
                  <a:cubicBezTo>
                    <a:pt x="406" y="5974"/>
                    <a:pt x="406" y="6022"/>
                    <a:pt x="430" y="6117"/>
                  </a:cubicBezTo>
                  <a:cubicBezTo>
                    <a:pt x="501" y="6689"/>
                    <a:pt x="978" y="10529"/>
                    <a:pt x="1097" y="11531"/>
                  </a:cubicBezTo>
                  <a:lnTo>
                    <a:pt x="2457" y="11531"/>
                  </a:lnTo>
                  <a:cubicBezTo>
                    <a:pt x="2505" y="10815"/>
                    <a:pt x="2552" y="8144"/>
                    <a:pt x="1932" y="6332"/>
                  </a:cubicBezTo>
                  <a:cubicBezTo>
                    <a:pt x="1980" y="6260"/>
                    <a:pt x="2004" y="6165"/>
                    <a:pt x="2004" y="6117"/>
                  </a:cubicBezTo>
                  <a:cubicBezTo>
                    <a:pt x="2075" y="5807"/>
                    <a:pt x="2123" y="5521"/>
                    <a:pt x="2195" y="5187"/>
                  </a:cubicBezTo>
                  <a:cubicBezTo>
                    <a:pt x="2290" y="4662"/>
                    <a:pt x="2385" y="4137"/>
                    <a:pt x="2457" y="3613"/>
                  </a:cubicBezTo>
                  <a:cubicBezTo>
                    <a:pt x="2552" y="3112"/>
                    <a:pt x="2648" y="2563"/>
                    <a:pt x="2528" y="2062"/>
                  </a:cubicBezTo>
                  <a:cubicBezTo>
                    <a:pt x="2433" y="1705"/>
                    <a:pt x="2314" y="1037"/>
                    <a:pt x="2004" y="870"/>
                  </a:cubicBezTo>
                  <a:cubicBezTo>
                    <a:pt x="1686" y="679"/>
                    <a:pt x="974" y="0"/>
                    <a:pt x="568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Google Shape;937;p41"/>
            <p:cNvSpPr/>
            <p:nvPr/>
          </p:nvSpPr>
          <p:spPr>
            <a:xfrm flipH="1">
              <a:off x="1092960" y="2127960"/>
              <a:ext cx="554760" cy="520200"/>
            </a:xfrm>
            <a:custGeom>
              <a:avLst/>
              <a:gdLst/>
              <a:ahLst/>
              <a:cxnLst/>
              <a:rect l="l" t="t" r="r" b="b"/>
              <a:pathLst>
                <a:path w="6870" h="6441">
                  <a:moveTo>
                    <a:pt x="2075" y="1"/>
                  </a:moveTo>
                  <a:cubicBezTo>
                    <a:pt x="1789" y="25"/>
                    <a:pt x="955" y="287"/>
                    <a:pt x="883" y="335"/>
                  </a:cubicBezTo>
                  <a:cubicBezTo>
                    <a:pt x="525" y="502"/>
                    <a:pt x="239" y="955"/>
                    <a:pt x="167" y="1384"/>
                  </a:cubicBezTo>
                  <a:cubicBezTo>
                    <a:pt x="120" y="1647"/>
                    <a:pt x="72" y="1909"/>
                    <a:pt x="48" y="2171"/>
                  </a:cubicBezTo>
                  <a:cubicBezTo>
                    <a:pt x="0" y="2481"/>
                    <a:pt x="120" y="2768"/>
                    <a:pt x="406" y="2982"/>
                  </a:cubicBezTo>
                  <a:cubicBezTo>
                    <a:pt x="955" y="3435"/>
                    <a:pt x="1503" y="3841"/>
                    <a:pt x="2075" y="4270"/>
                  </a:cubicBezTo>
                  <a:cubicBezTo>
                    <a:pt x="2362" y="4485"/>
                    <a:pt x="2672" y="4652"/>
                    <a:pt x="2934" y="4914"/>
                  </a:cubicBezTo>
                  <a:cubicBezTo>
                    <a:pt x="3268" y="5272"/>
                    <a:pt x="3697" y="6059"/>
                    <a:pt x="4270" y="6441"/>
                  </a:cubicBezTo>
                  <a:cubicBezTo>
                    <a:pt x="4270" y="6441"/>
                    <a:pt x="4294" y="6345"/>
                    <a:pt x="4461" y="6226"/>
                  </a:cubicBezTo>
                  <a:cubicBezTo>
                    <a:pt x="4866" y="5940"/>
                    <a:pt x="5367" y="5248"/>
                    <a:pt x="5725" y="4890"/>
                  </a:cubicBezTo>
                  <a:cubicBezTo>
                    <a:pt x="6082" y="4556"/>
                    <a:pt x="6655" y="4079"/>
                    <a:pt x="6846" y="3602"/>
                  </a:cubicBezTo>
                  <a:cubicBezTo>
                    <a:pt x="6869" y="3579"/>
                    <a:pt x="6440" y="3149"/>
                    <a:pt x="6154" y="2958"/>
                  </a:cubicBezTo>
                  <a:cubicBezTo>
                    <a:pt x="5629" y="2672"/>
                    <a:pt x="5128" y="2458"/>
                    <a:pt x="4723" y="2076"/>
                  </a:cubicBezTo>
                  <a:cubicBezTo>
                    <a:pt x="4294" y="1647"/>
                    <a:pt x="3864" y="1265"/>
                    <a:pt x="3435" y="836"/>
                  </a:cubicBezTo>
                  <a:cubicBezTo>
                    <a:pt x="3268" y="669"/>
                    <a:pt x="3077" y="454"/>
                    <a:pt x="2910" y="311"/>
                  </a:cubicBezTo>
                  <a:cubicBezTo>
                    <a:pt x="2672" y="73"/>
                    <a:pt x="2362" y="1"/>
                    <a:pt x="2075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Google Shape;938;p41"/>
            <p:cNvSpPr/>
            <p:nvPr/>
          </p:nvSpPr>
          <p:spPr>
            <a:xfrm flipH="1">
              <a:off x="1532880" y="2143440"/>
              <a:ext cx="101160" cy="114840"/>
            </a:xfrm>
            <a:custGeom>
              <a:avLst/>
              <a:gdLst/>
              <a:ahLst/>
              <a:cxnLst/>
              <a:rect l="l" t="t" r="r" b="b"/>
              <a:pathLst>
                <a:path w="1258" h="1427">
                  <a:moveTo>
                    <a:pt x="11" y="1131"/>
                  </a:moveTo>
                  <a:cubicBezTo>
                    <a:pt x="5" y="1139"/>
                    <a:pt x="1" y="1145"/>
                    <a:pt x="1" y="1145"/>
                  </a:cubicBezTo>
                  <a:cubicBezTo>
                    <a:pt x="1" y="1145"/>
                    <a:pt x="4" y="1141"/>
                    <a:pt x="11" y="1131"/>
                  </a:cubicBezTo>
                  <a:close/>
                  <a:moveTo>
                    <a:pt x="971" y="1"/>
                  </a:moveTo>
                  <a:cubicBezTo>
                    <a:pt x="852" y="48"/>
                    <a:pt x="757" y="96"/>
                    <a:pt x="733" y="96"/>
                  </a:cubicBezTo>
                  <a:cubicBezTo>
                    <a:pt x="351" y="287"/>
                    <a:pt x="65" y="716"/>
                    <a:pt x="17" y="1122"/>
                  </a:cubicBezTo>
                  <a:cubicBezTo>
                    <a:pt x="15" y="1125"/>
                    <a:pt x="13" y="1128"/>
                    <a:pt x="11" y="1131"/>
                  </a:cubicBezTo>
                  <a:lnTo>
                    <a:pt x="11" y="1131"/>
                  </a:lnTo>
                  <a:cubicBezTo>
                    <a:pt x="19" y="1121"/>
                    <a:pt x="29" y="1110"/>
                    <a:pt x="36" y="1110"/>
                  </a:cubicBezTo>
                  <a:cubicBezTo>
                    <a:pt x="39" y="1110"/>
                    <a:pt x="41" y="1113"/>
                    <a:pt x="41" y="1122"/>
                  </a:cubicBezTo>
                  <a:cubicBezTo>
                    <a:pt x="142" y="1335"/>
                    <a:pt x="275" y="1427"/>
                    <a:pt x="417" y="1427"/>
                  </a:cubicBezTo>
                  <a:cubicBezTo>
                    <a:pt x="577" y="1427"/>
                    <a:pt x="748" y="1311"/>
                    <a:pt x="900" y="1122"/>
                  </a:cubicBezTo>
                  <a:cubicBezTo>
                    <a:pt x="1138" y="764"/>
                    <a:pt x="1258" y="263"/>
                    <a:pt x="971" y="1"/>
                  </a:cubicBez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Google Shape;939;p41"/>
            <p:cNvSpPr/>
            <p:nvPr/>
          </p:nvSpPr>
          <p:spPr>
            <a:xfrm flipH="1">
              <a:off x="1531080" y="2116440"/>
              <a:ext cx="147960" cy="129240"/>
            </a:xfrm>
            <a:custGeom>
              <a:avLst/>
              <a:gdLst/>
              <a:ahLst/>
              <a:cxnLst/>
              <a:rect l="l" t="t" r="r" b="b"/>
              <a:pathLst>
                <a:path w="1838" h="1609">
                  <a:moveTo>
                    <a:pt x="693" y="1"/>
                  </a:moveTo>
                  <a:lnTo>
                    <a:pt x="1" y="859"/>
                  </a:lnTo>
                  <a:lnTo>
                    <a:pt x="836" y="1551"/>
                  </a:lnTo>
                  <a:cubicBezTo>
                    <a:pt x="875" y="1591"/>
                    <a:pt x="907" y="1608"/>
                    <a:pt x="940" y="1608"/>
                  </a:cubicBezTo>
                  <a:cubicBezTo>
                    <a:pt x="967" y="1608"/>
                    <a:pt x="994" y="1596"/>
                    <a:pt x="1026" y="1575"/>
                  </a:cubicBezTo>
                  <a:cubicBezTo>
                    <a:pt x="1837" y="1146"/>
                    <a:pt x="1289" y="478"/>
                    <a:pt x="1289" y="478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Google Shape;940;p41"/>
            <p:cNvSpPr/>
            <p:nvPr/>
          </p:nvSpPr>
          <p:spPr>
            <a:xfrm flipH="1">
              <a:off x="1585080" y="2060280"/>
              <a:ext cx="209520" cy="188280"/>
            </a:xfrm>
            <a:custGeom>
              <a:avLst/>
              <a:gdLst/>
              <a:ahLst/>
              <a:cxnLst/>
              <a:rect l="l" t="t" r="r" b="b"/>
              <a:pathLst>
                <a:path w="2601" h="2338">
                  <a:moveTo>
                    <a:pt x="1098" y="0"/>
                  </a:moveTo>
                  <a:lnTo>
                    <a:pt x="1" y="1384"/>
                  </a:lnTo>
                  <a:cubicBezTo>
                    <a:pt x="1" y="1384"/>
                    <a:pt x="1514" y="2338"/>
                    <a:pt x="1872" y="2338"/>
                  </a:cubicBezTo>
                  <a:cubicBezTo>
                    <a:pt x="1877" y="2338"/>
                    <a:pt x="1881" y="2338"/>
                    <a:pt x="1885" y="2338"/>
                  </a:cubicBezTo>
                  <a:cubicBezTo>
                    <a:pt x="2219" y="2338"/>
                    <a:pt x="2601" y="1741"/>
                    <a:pt x="2290" y="954"/>
                  </a:cubicBezTo>
                  <a:lnTo>
                    <a:pt x="2147" y="88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Google Shape;941;p41"/>
            <p:cNvSpPr/>
            <p:nvPr/>
          </p:nvSpPr>
          <p:spPr>
            <a:xfrm flipH="1">
              <a:off x="1590840" y="2005200"/>
              <a:ext cx="245880" cy="196200"/>
            </a:xfrm>
            <a:custGeom>
              <a:avLst/>
              <a:gdLst/>
              <a:ahLst/>
              <a:cxnLst/>
              <a:rect l="l" t="t" r="r" b="b"/>
              <a:pathLst>
                <a:path w="3049" h="2436">
                  <a:moveTo>
                    <a:pt x="1516" y="1"/>
                  </a:moveTo>
                  <a:cubicBezTo>
                    <a:pt x="1204" y="1"/>
                    <a:pt x="1022" y="300"/>
                    <a:pt x="1022" y="300"/>
                  </a:cubicBezTo>
                  <a:cubicBezTo>
                    <a:pt x="1013" y="299"/>
                    <a:pt x="1004" y="298"/>
                    <a:pt x="996" y="298"/>
                  </a:cubicBezTo>
                  <a:cubicBezTo>
                    <a:pt x="590" y="298"/>
                    <a:pt x="0" y="1362"/>
                    <a:pt x="187" y="1969"/>
                  </a:cubicBezTo>
                  <a:cubicBezTo>
                    <a:pt x="314" y="2287"/>
                    <a:pt x="558" y="2436"/>
                    <a:pt x="784" y="2436"/>
                  </a:cubicBezTo>
                  <a:cubicBezTo>
                    <a:pt x="897" y="2436"/>
                    <a:pt x="1006" y="2398"/>
                    <a:pt x="1093" y="2327"/>
                  </a:cubicBezTo>
                  <a:cubicBezTo>
                    <a:pt x="1464" y="2072"/>
                    <a:pt x="1475" y="1412"/>
                    <a:pt x="1475" y="1375"/>
                  </a:cubicBezTo>
                  <a:lnTo>
                    <a:pt x="1475" y="1375"/>
                  </a:lnTo>
                  <a:cubicBezTo>
                    <a:pt x="1492" y="1377"/>
                    <a:pt x="1559" y="1383"/>
                    <a:pt x="1785" y="1397"/>
                  </a:cubicBezTo>
                  <a:cubicBezTo>
                    <a:pt x="1952" y="1397"/>
                    <a:pt x="2190" y="1516"/>
                    <a:pt x="2333" y="1611"/>
                  </a:cubicBezTo>
                  <a:cubicBezTo>
                    <a:pt x="2340" y="1614"/>
                    <a:pt x="2347" y="1615"/>
                    <a:pt x="2355" y="1615"/>
                  </a:cubicBezTo>
                  <a:cubicBezTo>
                    <a:pt x="2433" y="1615"/>
                    <a:pt x="2570" y="1512"/>
                    <a:pt x="2548" y="1468"/>
                  </a:cubicBezTo>
                  <a:lnTo>
                    <a:pt x="2381" y="1230"/>
                  </a:lnTo>
                  <a:lnTo>
                    <a:pt x="3049" y="1731"/>
                  </a:lnTo>
                  <a:cubicBezTo>
                    <a:pt x="2834" y="1349"/>
                    <a:pt x="2596" y="944"/>
                    <a:pt x="2333" y="634"/>
                  </a:cubicBezTo>
                  <a:cubicBezTo>
                    <a:pt x="2011" y="145"/>
                    <a:pt x="1732" y="1"/>
                    <a:pt x="1516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Google Shape;942;p41"/>
            <p:cNvSpPr/>
            <p:nvPr/>
          </p:nvSpPr>
          <p:spPr>
            <a:xfrm flipH="1">
              <a:off x="1616040" y="2079720"/>
              <a:ext cx="51120" cy="47520"/>
            </a:xfrm>
            <a:custGeom>
              <a:avLst/>
              <a:gdLst/>
              <a:ahLst/>
              <a:cxnLst/>
              <a:rect l="l" t="t" r="r" b="b"/>
              <a:pathLst>
                <a:path w="642" h="598">
                  <a:moveTo>
                    <a:pt x="219" y="0"/>
                  </a:moveTo>
                  <a:cubicBezTo>
                    <a:pt x="210" y="0"/>
                    <a:pt x="201" y="1"/>
                    <a:pt x="192" y="2"/>
                  </a:cubicBezTo>
                  <a:cubicBezTo>
                    <a:pt x="73" y="2"/>
                    <a:pt x="1" y="193"/>
                    <a:pt x="73" y="288"/>
                  </a:cubicBezTo>
                  <a:lnTo>
                    <a:pt x="573" y="598"/>
                  </a:lnTo>
                  <a:cubicBezTo>
                    <a:pt x="642" y="255"/>
                    <a:pt x="426" y="0"/>
                    <a:pt x="219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Google Shape;943;p41"/>
            <p:cNvSpPr/>
            <p:nvPr/>
          </p:nvSpPr>
          <p:spPr>
            <a:xfrm flipH="1">
              <a:off x="863640" y="4025880"/>
              <a:ext cx="215280" cy="41760"/>
            </a:xfrm>
            <a:custGeom>
              <a:avLst/>
              <a:gdLst/>
              <a:ahLst/>
              <a:cxnLst/>
              <a:rect l="l" t="t" r="r" b="b"/>
              <a:pathLst>
                <a:path w="2672" h="526">
                  <a:moveTo>
                    <a:pt x="0" y="1"/>
                  </a:moveTo>
                  <a:lnTo>
                    <a:pt x="0" y="526"/>
                  </a:lnTo>
                  <a:lnTo>
                    <a:pt x="2672" y="52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Google Shape;944;p41"/>
            <p:cNvSpPr/>
            <p:nvPr/>
          </p:nvSpPr>
          <p:spPr>
            <a:xfrm flipH="1">
              <a:off x="770760" y="4307760"/>
              <a:ext cx="213480" cy="43920"/>
            </a:xfrm>
            <a:custGeom>
              <a:avLst/>
              <a:gdLst/>
              <a:ahLst/>
              <a:cxnLst/>
              <a:rect l="l" t="t" r="r" b="b"/>
              <a:pathLst>
                <a:path w="2648" h="550">
                  <a:moveTo>
                    <a:pt x="0" y="1"/>
                  </a:moveTo>
                  <a:lnTo>
                    <a:pt x="0" y="550"/>
                  </a:lnTo>
                  <a:lnTo>
                    <a:pt x="2647" y="550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Google Shape;945;p41"/>
            <p:cNvSpPr/>
            <p:nvPr/>
          </p:nvSpPr>
          <p:spPr>
            <a:xfrm flipH="1">
              <a:off x="674640" y="4562280"/>
              <a:ext cx="255960" cy="41760"/>
            </a:xfrm>
            <a:custGeom>
              <a:avLst/>
              <a:gdLst/>
              <a:ahLst/>
              <a:cxnLst/>
              <a:rect l="l" t="t" r="r" b="b"/>
              <a:pathLst>
                <a:path w="3173" h="525">
                  <a:moveTo>
                    <a:pt x="1" y="0"/>
                  </a:moveTo>
                  <a:lnTo>
                    <a:pt x="1" y="525"/>
                  </a:lnTo>
                  <a:lnTo>
                    <a:pt x="3173" y="525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Google Shape;946;p41"/>
            <p:cNvSpPr/>
            <p:nvPr/>
          </p:nvSpPr>
          <p:spPr>
            <a:xfrm flipH="1">
              <a:off x="967680" y="3731040"/>
              <a:ext cx="182520" cy="43920"/>
            </a:xfrm>
            <a:custGeom>
              <a:avLst/>
              <a:gdLst/>
              <a:ahLst/>
              <a:cxnLst/>
              <a:rect l="l" t="t" r="r" b="b"/>
              <a:pathLst>
                <a:path w="2267" h="550">
                  <a:moveTo>
                    <a:pt x="1" y="1"/>
                  </a:moveTo>
                  <a:lnTo>
                    <a:pt x="1" y="549"/>
                  </a:lnTo>
                  <a:lnTo>
                    <a:pt x="2267" y="549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Google Shape;947;p41"/>
            <p:cNvSpPr/>
            <p:nvPr/>
          </p:nvSpPr>
          <p:spPr>
            <a:xfrm flipH="1">
              <a:off x="1060200" y="3449160"/>
              <a:ext cx="182520" cy="32040"/>
            </a:xfrm>
            <a:custGeom>
              <a:avLst/>
              <a:gdLst/>
              <a:ahLst/>
              <a:cxnLst/>
              <a:rect l="l" t="t" r="r" b="b"/>
              <a:pathLst>
                <a:path w="2266" h="406">
                  <a:moveTo>
                    <a:pt x="0" y="1"/>
                  </a:moveTo>
                  <a:lnTo>
                    <a:pt x="0" y="406"/>
                  </a:lnTo>
                  <a:lnTo>
                    <a:pt x="2266" y="40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8" name="Google Shape;948;p41"/>
            <p:cNvSpPr/>
            <p:nvPr/>
          </p:nvSpPr>
          <p:spPr>
            <a:xfrm flipH="1">
              <a:off x="853920" y="3449160"/>
              <a:ext cx="398520" cy="1326600"/>
            </a:xfrm>
            <a:custGeom>
              <a:avLst/>
              <a:gdLst/>
              <a:ahLst/>
              <a:cxnLst/>
              <a:rect l="l" t="t" r="r" b="b"/>
              <a:pathLst>
                <a:path w="4938" h="16410">
                  <a:moveTo>
                    <a:pt x="1" y="1"/>
                  </a:moveTo>
                  <a:lnTo>
                    <a:pt x="4103" y="16410"/>
                  </a:lnTo>
                  <a:lnTo>
                    <a:pt x="4938" y="1641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9" name="Google Shape;949;p41"/>
            <p:cNvSpPr/>
            <p:nvPr/>
          </p:nvSpPr>
          <p:spPr>
            <a:xfrm flipH="1">
              <a:off x="1359360" y="3449160"/>
              <a:ext cx="493200" cy="1326600"/>
            </a:xfrm>
            <a:custGeom>
              <a:avLst/>
              <a:gdLst/>
              <a:ahLst/>
              <a:cxnLst/>
              <a:rect l="l" t="t" r="r" b="b"/>
              <a:pathLst>
                <a:path w="6107" h="16410">
                  <a:moveTo>
                    <a:pt x="5391" y="1"/>
                  </a:moveTo>
                  <a:lnTo>
                    <a:pt x="0" y="16410"/>
                  </a:lnTo>
                  <a:lnTo>
                    <a:pt x="692" y="16410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Google Shape;950;p41"/>
            <p:cNvSpPr/>
            <p:nvPr/>
          </p:nvSpPr>
          <p:spPr>
            <a:xfrm flipH="1">
              <a:off x="1450080" y="4325040"/>
              <a:ext cx="238680" cy="43920"/>
            </a:xfrm>
            <a:custGeom>
              <a:avLst/>
              <a:gdLst/>
              <a:ahLst/>
              <a:cxnLst/>
              <a:rect l="l" t="t" r="r" b="b"/>
              <a:pathLst>
                <a:path w="2959" h="550">
                  <a:moveTo>
                    <a:pt x="263" y="1"/>
                  </a:moveTo>
                  <a:cubicBezTo>
                    <a:pt x="144" y="1"/>
                    <a:pt x="1" y="120"/>
                    <a:pt x="1" y="263"/>
                  </a:cubicBezTo>
                  <a:cubicBezTo>
                    <a:pt x="1" y="430"/>
                    <a:pt x="120" y="549"/>
                    <a:pt x="263" y="549"/>
                  </a:cubicBezTo>
                  <a:lnTo>
                    <a:pt x="2696" y="549"/>
                  </a:lnTo>
                  <a:cubicBezTo>
                    <a:pt x="2839" y="549"/>
                    <a:pt x="2958" y="430"/>
                    <a:pt x="2958" y="263"/>
                  </a:cubicBezTo>
                  <a:cubicBezTo>
                    <a:pt x="2958" y="120"/>
                    <a:pt x="2839" y="1"/>
                    <a:pt x="2696" y="1"/>
                  </a:cubicBez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Google Shape;951;p41"/>
            <p:cNvSpPr/>
            <p:nvPr/>
          </p:nvSpPr>
          <p:spPr>
            <a:xfrm flipH="1">
              <a:off x="1534680" y="4604760"/>
              <a:ext cx="238680" cy="41760"/>
            </a:xfrm>
            <a:custGeom>
              <a:avLst/>
              <a:gdLst/>
              <a:ahLst/>
              <a:cxnLst/>
              <a:rect l="l" t="t" r="r" b="b"/>
              <a:pathLst>
                <a:path w="2958" h="526">
                  <a:moveTo>
                    <a:pt x="286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6"/>
                    <a:pt x="286" y="526"/>
                  </a:cubicBezTo>
                  <a:lnTo>
                    <a:pt x="2695" y="526"/>
                  </a:lnTo>
                  <a:cubicBezTo>
                    <a:pt x="2838" y="526"/>
                    <a:pt x="2958" y="406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Google Shape;952;p41"/>
            <p:cNvSpPr/>
            <p:nvPr/>
          </p:nvSpPr>
          <p:spPr>
            <a:xfrm flipH="1">
              <a:off x="1353600" y="4037760"/>
              <a:ext cx="238680" cy="43920"/>
            </a:xfrm>
            <a:custGeom>
              <a:avLst/>
              <a:gdLst/>
              <a:ahLst/>
              <a:cxnLst/>
              <a:rect l="l" t="t" r="r" b="b"/>
              <a:pathLst>
                <a:path w="2958" h="550">
                  <a:moveTo>
                    <a:pt x="263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30"/>
                    <a:pt x="119" y="549"/>
                    <a:pt x="263" y="549"/>
                  </a:cubicBezTo>
                  <a:lnTo>
                    <a:pt x="2695" y="549"/>
                  </a:lnTo>
                  <a:cubicBezTo>
                    <a:pt x="2838" y="549"/>
                    <a:pt x="2958" y="430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Google Shape;953;p41"/>
            <p:cNvSpPr/>
            <p:nvPr/>
          </p:nvSpPr>
          <p:spPr>
            <a:xfrm flipH="1">
              <a:off x="1272600" y="3742560"/>
              <a:ext cx="225000" cy="41760"/>
            </a:xfrm>
            <a:custGeom>
              <a:avLst/>
              <a:gdLst/>
              <a:ahLst/>
              <a:cxnLst/>
              <a:rect l="l" t="t" r="r" b="b"/>
              <a:pathLst>
                <a:path w="2792" h="526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6"/>
                    <a:pt x="263" y="526"/>
                  </a:cubicBezTo>
                  <a:lnTo>
                    <a:pt x="2529" y="526"/>
                  </a:lnTo>
                  <a:cubicBezTo>
                    <a:pt x="2672" y="526"/>
                    <a:pt x="2791" y="406"/>
                    <a:pt x="2791" y="263"/>
                  </a:cubicBezTo>
                  <a:cubicBezTo>
                    <a:pt x="2791" y="120"/>
                    <a:pt x="2672" y="1"/>
                    <a:pt x="2529" y="1"/>
                  </a:cubicBez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Google Shape;954;p41"/>
            <p:cNvSpPr/>
            <p:nvPr/>
          </p:nvSpPr>
          <p:spPr>
            <a:xfrm flipH="1">
              <a:off x="1228320" y="3449160"/>
              <a:ext cx="182520" cy="41760"/>
            </a:xfrm>
            <a:custGeom>
              <a:avLst/>
              <a:gdLst/>
              <a:ahLst/>
              <a:cxnLst/>
              <a:rect l="l" t="t" r="r" b="b"/>
              <a:pathLst>
                <a:path w="2266" h="526">
                  <a:moveTo>
                    <a:pt x="119" y="1"/>
                  </a:moveTo>
                  <a:cubicBezTo>
                    <a:pt x="24" y="72"/>
                    <a:pt x="0" y="120"/>
                    <a:pt x="0" y="239"/>
                  </a:cubicBezTo>
                  <a:cubicBezTo>
                    <a:pt x="0" y="406"/>
                    <a:pt x="119" y="525"/>
                    <a:pt x="262" y="525"/>
                  </a:cubicBezTo>
                  <a:lnTo>
                    <a:pt x="1980" y="525"/>
                  </a:lnTo>
                  <a:cubicBezTo>
                    <a:pt x="2147" y="525"/>
                    <a:pt x="2266" y="406"/>
                    <a:pt x="2266" y="239"/>
                  </a:cubicBezTo>
                  <a:cubicBezTo>
                    <a:pt x="2266" y="120"/>
                    <a:pt x="2242" y="48"/>
                    <a:pt x="2147" y="1"/>
                  </a:cubicBez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Google Shape;955;p41"/>
            <p:cNvSpPr/>
            <p:nvPr/>
          </p:nvSpPr>
          <p:spPr>
            <a:xfrm flipH="1">
              <a:off x="1187640" y="3449160"/>
              <a:ext cx="406440" cy="1326600"/>
            </a:xfrm>
            <a:custGeom>
              <a:avLst/>
              <a:gdLst/>
              <a:ahLst/>
              <a:cxnLst/>
              <a:rect l="l" t="t" r="r" b="b"/>
              <a:pathLst>
                <a:path w="5033" h="16410">
                  <a:moveTo>
                    <a:pt x="4174" y="1"/>
                  </a:moveTo>
                  <a:lnTo>
                    <a:pt x="0" y="16410"/>
                  </a:lnTo>
                  <a:lnTo>
                    <a:pt x="1050" y="16410"/>
                  </a:lnTo>
                  <a:lnTo>
                    <a:pt x="5033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Google Shape;956;p41"/>
            <p:cNvSpPr/>
            <p:nvPr/>
          </p:nvSpPr>
          <p:spPr>
            <a:xfrm flipH="1">
              <a:off x="572400" y="3449160"/>
              <a:ext cx="512640" cy="1326600"/>
            </a:xfrm>
            <a:custGeom>
              <a:avLst/>
              <a:gdLst/>
              <a:ahLst/>
              <a:cxnLst/>
              <a:rect l="l" t="t" r="r" b="b"/>
              <a:pathLst>
                <a:path w="6345" h="16410">
                  <a:moveTo>
                    <a:pt x="1" y="1"/>
                  </a:moveTo>
                  <a:lnTo>
                    <a:pt x="5415" y="16410"/>
                  </a:lnTo>
                  <a:lnTo>
                    <a:pt x="6345" y="1641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Google Shape;957;p41"/>
            <p:cNvSpPr/>
            <p:nvPr/>
          </p:nvSpPr>
          <p:spPr>
            <a:xfrm flipH="1">
              <a:off x="1002240" y="3449160"/>
              <a:ext cx="338760" cy="37800"/>
            </a:xfrm>
            <a:custGeom>
              <a:avLst/>
              <a:gdLst/>
              <a:ahLst/>
              <a:cxnLst/>
              <a:rect l="l" t="t" r="r" b="b"/>
              <a:pathLst>
                <a:path w="4199" h="478">
                  <a:moveTo>
                    <a:pt x="1" y="1"/>
                  </a:moveTo>
                  <a:lnTo>
                    <a:pt x="1" y="478"/>
                  </a:lnTo>
                  <a:lnTo>
                    <a:pt x="4198" y="478"/>
                  </a:lnTo>
                  <a:lnTo>
                    <a:pt x="4031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868" name="Google Shape;958;p41"/>
            <p:cNvGrpSpPr/>
            <p:nvPr/>
          </p:nvGrpSpPr>
          <p:grpSpPr>
            <a:xfrm>
              <a:off x="1542600" y="2423520"/>
              <a:ext cx="1668960" cy="865440"/>
              <a:chOff x="1542600" y="2423520"/>
              <a:chExt cx="1668960" cy="865440"/>
            </a:xfrm>
          </p:grpSpPr>
          <p:sp>
            <p:nvSpPr>
              <p:cNvPr id="869" name="Google Shape;959;p41"/>
              <p:cNvSpPr/>
              <p:nvPr/>
            </p:nvSpPr>
            <p:spPr>
              <a:xfrm rot="21277800">
                <a:off x="1572480" y="2496960"/>
                <a:ext cx="1608840" cy="718200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17197">
                    <a:moveTo>
                      <a:pt x="454" y="1"/>
                    </a:moveTo>
                    <a:cubicBezTo>
                      <a:pt x="215" y="1"/>
                      <a:pt x="24" y="168"/>
                      <a:pt x="24" y="406"/>
                    </a:cubicBezTo>
                    <a:lnTo>
                      <a:pt x="24" y="16768"/>
                    </a:lnTo>
                    <a:cubicBezTo>
                      <a:pt x="1" y="17006"/>
                      <a:pt x="215" y="17197"/>
                      <a:pt x="454" y="17197"/>
                    </a:cubicBezTo>
                    <a:lnTo>
                      <a:pt x="38066" y="17197"/>
                    </a:lnTo>
                    <a:cubicBezTo>
                      <a:pt x="38304" y="17197"/>
                      <a:pt x="38495" y="17006"/>
                      <a:pt x="38495" y="16768"/>
                    </a:cubicBezTo>
                    <a:lnTo>
                      <a:pt x="38495" y="406"/>
                    </a:lnTo>
                    <a:cubicBezTo>
                      <a:pt x="38495" y="168"/>
                      <a:pt x="38304" y="1"/>
                      <a:pt x="38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0" name="Google Shape;960;p41"/>
              <p:cNvSpPr/>
              <p:nvPr/>
            </p:nvSpPr>
            <p:spPr>
              <a:xfrm rot="21277800">
                <a:off x="2054520" y="2646720"/>
                <a:ext cx="35028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311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39"/>
                      <a:pt x="48" y="310"/>
                      <a:pt x="143" y="310"/>
                    </a:cubicBezTo>
                    <a:lnTo>
                      <a:pt x="8252" y="310"/>
                    </a:lnTo>
                    <a:cubicBezTo>
                      <a:pt x="8348" y="310"/>
                      <a:pt x="8396" y="239"/>
                      <a:pt x="8396" y="143"/>
                    </a:cubicBezTo>
                    <a:cubicBezTo>
                      <a:pt x="8396" y="72"/>
                      <a:pt x="8348" y="0"/>
                      <a:pt x="8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rgbClr val="CECEC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1" name="Google Shape;961;p41"/>
              <p:cNvSpPr/>
              <p:nvPr/>
            </p:nvSpPr>
            <p:spPr>
              <a:xfrm rot="21277800">
                <a:off x="2062800" y="2807280"/>
                <a:ext cx="484920" cy="11160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87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448" y="286"/>
                    </a:lnTo>
                    <a:cubicBezTo>
                      <a:pt x="11544" y="286"/>
                      <a:pt x="11615" y="239"/>
                      <a:pt x="11615" y="143"/>
                    </a:cubicBezTo>
                    <a:cubicBezTo>
                      <a:pt x="11615" y="48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rgbClr val="CECEC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2" name="Google Shape;962;p41"/>
              <p:cNvSpPr/>
              <p:nvPr/>
            </p:nvSpPr>
            <p:spPr>
              <a:xfrm rot="21277800">
                <a:off x="2670840" y="2758320"/>
                <a:ext cx="321480" cy="11160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287">
                    <a:moveTo>
                      <a:pt x="144" y="0"/>
                    </a:moveTo>
                    <a:cubicBezTo>
                      <a:pt x="48" y="0"/>
                      <a:pt x="1" y="48"/>
                      <a:pt x="1" y="143"/>
                    </a:cubicBezTo>
                    <a:cubicBezTo>
                      <a:pt x="1" y="239"/>
                      <a:pt x="48" y="286"/>
                      <a:pt x="144" y="286"/>
                    </a:cubicBezTo>
                    <a:lnTo>
                      <a:pt x="7561" y="286"/>
                    </a:lnTo>
                    <a:cubicBezTo>
                      <a:pt x="7657" y="286"/>
                      <a:pt x="7704" y="239"/>
                      <a:pt x="7704" y="143"/>
                    </a:cubicBezTo>
                    <a:cubicBezTo>
                      <a:pt x="7704" y="48"/>
                      <a:pt x="7657" y="0"/>
                      <a:pt x="7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rgbClr val="CECEC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3" name="Google Shape;963;p41"/>
              <p:cNvSpPr/>
              <p:nvPr/>
            </p:nvSpPr>
            <p:spPr>
              <a:xfrm rot="21277800">
                <a:off x="2404440" y="2986560"/>
                <a:ext cx="60876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14574" h="311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311"/>
                      <a:pt x="144" y="311"/>
                    </a:cubicBezTo>
                    <a:lnTo>
                      <a:pt x="14430" y="311"/>
                    </a:lnTo>
                    <a:cubicBezTo>
                      <a:pt x="14526" y="311"/>
                      <a:pt x="14573" y="239"/>
                      <a:pt x="14573" y="144"/>
                    </a:cubicBezTo>
                    <a:cubicBezTo>
                      <a:pt x="14573" y="72"/>
                      <a:pt x="14526" y="1"/>
                      <a:pt x="1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rgbClr val="CECEC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4" name="Google Shape;964;p41"/>
              <p:cNvSpPr/>
              <p:nvPr/>
            </p:nvSpPr>
            <p:spPr>
              <a:xfrm rot="21277800">
                <a:off x="2519280" y="2877840"/>
                <a:ext cx="48384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11592" h="311">
                    <a:moveTo>
                      <a:pt x="143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11448" y="310"/>
                    </a:lnTo>
                    <a:cubicBezTo>
                      <a:pt x="11544" y="310"/>
                      <a:pt x="11591" y="215"/>
                      <a:pt x="11591" y="167"/>
                    </a:cubicBezTo>
                    <a:cubicBezTo>
                      <a:pt x="11591" y="72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rgbClr val="CECEC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5" name="Google Shape;965;p41"/>
              <p:cNvSpPr/>
              <p:nvPr/>
            </p:nvSpPr>
            <p:spPr>
              <a:xfrm rot="21277800">
                <a:off x="2073960" y="2927160"/>
                <a:ext cx="32256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311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67" y="310"/>
                    </a:cubicBezTo>
                    <a:lnTo>
                      <a:pt x="7585" y="310"/>
                    </a:lnTo>
                    <a:cubicBezTo>
                      <a:pt x="7680" y="310"/>
                      <a:pt x="7728" y="215"/>
                      <a:pt x="7728" y="167"/>
                    </a:cubicBezTo>
                    <a:cubicBezTo>
                      <a:pt x="7728" y="72"/>
                      <a:pt x="7680" y="0"/>
                      <a:pt x="75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rgbClr val="CECEC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6" name="Google Shape;966;p41"/>
              <p:cNvSpPr/>
              <p:nvPr/>
            </p:nvSpPr>
            <p:spPr>
              <a:xfrm rot="21277800">
                <a:off x="2084400" y="3035880"/>
                <a:ext cx="20268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311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311"/>
                      <a:pt x="167" y="311"/>
                    </a:cubicBezTo>
                    <a:lnTo>
                      <a:pt x="4723" y="311"/>
                    </a:lnTo>
                    <a:cubicBezTo>
                      <a:pt x="4818" y="311"/>
                      <a:pt x="4866" y="239"/>
                      <a:pt x="4866" y="144"/>
                    </a:cubicBezTo>
                    <a:cubicBezTo>
                      <a:pt x="4866" y="72"/>
                      <a:pt x="4818" y="1"/>
                      <a:pt x="47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rgbClr val="CECEC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7" name="Google Shape;967;p41"/>
              <p:cNvSpPr/>
              <p:nvPr/>
            </p:nvSpPr>
            <p:spPr>
              <a:xfrm rot="21277800">
                <a:off x="1735200" y="2775240"/>
                <a:ext cx="81000" cy="83160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004">
                    <a:moveTo>
                      <a:pt x="692" y="0"/>
                    </a:moveTo>
                    <a:cubicBezTo>
                      <a:pt x="286" y="0"/>
                      <a:pt x="0" y="310"/>
                      <a:pt x="0" y="692"/>
                    </a:cubicBezTo>
                    <a:lnTo>
                      <a:pt x="0" y="1884"/>
                    </a:lnTo>
                    <a:cubicBezTo>
                      <a:pt x="0" y="1956"/>
                      <a:pt x="48" y="2004"/>
                      <a:pt x="119" y="2004"/>
                    </a:cubicBezTo>
                    <a:cubicBezTo>
                      <a:pt x="167" y="2004"/>
                      <a:pt x="239" y="1956"/>
                      <a:pt x="239" y="1884"/>
                    </a:cubicBezTo>
                    <a:lnTo>
                      <a:pt x="239" y="692"/>
                    </a:lnTo>
                    <a:cubicBezTo>
                      <a:pt x="239" y="453"/>
                      <a:pt x="406" y="239"/>
                      <a:pt x="692" y="239"/>
                    </a:cubicBezTo>
                    <a:lnTo>
                      <a:pt x="1384" y="239"/>
                    </a:lnTo>
                    <a:cubicBezTo>
                      <a:pt x="1574" y="239"/>
                      <a:pt x="1717" y="406"/>
                      <a:pt x="1717" y="573"/>
                    </a:cubicBezTo>
                    <a:lnTo>
                      <a:pt x="1717" y="1884"/>
                    </a:lnTo>
                    <a:cubicBezTo>
                      <a:pt x="1717" y="1956"/>
                      <a:pt x="1789" y="2004"/>
                      <a:pt x="1837" y="2004"/>
                    </a:cubicBezTo>
                    <a:cubicBezTo>
                      <a:pt x="1908" y="2004"/>
                      <a:pt x="1932" y="1956"/>
                      <a:pt x="1956" y="1884"/>
                    </a:cubicBezTo>
                    <a:lnTo>
                      <a:pt x="1956" y="573"/>
                    </a:lnTo>
                    <a:cubicBezTo>
                      <a:pt x="1956" y="239"/>
                      <a:pt x="1694" y="0"/>
                      <a:pt x="1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8" name="Google Shape;968;p41"/>
              <p:cNvSpPr/>
              <p:nvPr/>
            </p:nvSpPr>
            <p:spPr>
              <a:xfrm rot="21277800">
                <a:off x="1619640" y="2739960"/>
                <a:ext cx="313560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514">
                    <a:moveTo>
                      <a:pt x="3769" y="1"/>
                    </a:moveTo>
                    <a:cubicBezTo>
                      <a:pt x="1694" y="1"/>
                      <a:pt x="1" y="1694"/>
                      <a:pt x="1" y="3745"/>
                    </a:cubicBezTo>
                    <a:cubicBezTo>
                      <a:pt x="1" y="5820"/>
                      <a:pt x="1694" y="7514"/>
                      <a:pt x="3769" y="7514"/>
                    </a:cubicBezTo>
                    <a:cubicBezTo>
                      <a:pt x="5844" y="7514"/>
                      <a:pt x="7514" y="5820"/>
                      <a:pt x="7514" y="3745"/>
                    </a:cubicBezTo>
                    <a:cubicBezTo>
                      <a:pt x="7514" y="1694"/>
                      <a:pt x="5844" y="1"/>
                      <a:pt x="3769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9" name="Google Shape;969;p41"/>
              <p:cNvSpPr/>
              <p:nvPr/>
            </p:nvSpPr>
            <p:spPr>
              <a:xfrm rot="21277800">
                <a:off x="1695240" y="2817360"/>
                <a:ext cx="172800" cy="173880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74">
                    <a:moveTo>
                      <a:pt x="3387" y="191"/>
                    </a:moveTo>
                    <a:cubicBezTo>
                      <a:pt x="3435" y="191"/>
                      <a:pt x="3459" y="215"/>
                      <a:pt x="3459" y="262"/>
                    </a:cubicBezTo>
                    <a:lnTo>
                      <a:pt x="3936" y="3840"/>
                    </a:lnTo>
                    <a:cubicBezTo>
                      <a:pt x="3936" y="3864"/>
                      <a:pt x="3912" y="3888"/>
                      <a:pt x="3912" y="3888"/>
                    </a:cubicBezTo>
                    <a:cubicBezTo>
                      <a:pt x="3912" y="3888"/>
                      <a:pt x="3888" y="3935"/>
                      <a:pt x="3864" y="3935"/>
                    </a:cubicBezTo>
                    <a:lnTo>
                      <a:pt x="334" y="3935"/>
                    </a:lnTo>
                    <a:cubicBezTo>
                      <a:pt x="310" y="3935"/>
                      <a:pt x="287" y="3888"/>
                      <a:pt x="287" y="3888"/>
                    </a:cubicBezTo>
                    <a:cubicBezTo>
                      <a:pt x="239" y="3888"/>
                      <a:pt x="239" y="3864"/>
                      <a:pt x="239" y="3840"/>
                    </a:cubicBezTo>
                    <a:lnTo>
                      <a:pt x="716" y="262"/>
                    </a:lnTo>
                    <a:cubicBezTo>
                      <a:pt x="764" y="239"/>
                      <a:pt x="787" y="191"/>
                      <a:pt x="811" y="191"/>
                    </a:cubicBezTo>
                    <a:close/>
                    <a:moveTo>
                      <a:pt x="811" y="0"/>
                    </a:moveTo>
                    <a:cubicBezTo>
                      <a:pt x="668" y="0"/>
                      <a:pt x="549" y="119"/>
                      <a:pt x="525" y="262"/>
                    </a:cubicBezTo>
                    <a:lnTo>
                      <a:pt x="48" y="3840"/>
                    </a:lnTo>
                    <a:cubicBezTo>
                      <a:pt x="0" y="3935"/>
                      <a:pt x="48" y="4007"/>
                      <a:pt x="96" y="4078"/>
                    </a:cubicBezTo>
                    <a:cubicBezTo>
                      <a:pt x="144" y="4126"/>
                      <a:pt x="239" y="4174"/>
                      <a:pt x="334" y="4174"/>
                    </a:cubicBezTo>
                    <a:lnTo>
                      <a:pt x="3864" y="4174"/>
                    </a:lnTo>
                    <a:cubicBezTo>
                      <a:pt x="3936" y="4174"/>
                      <a:pt x="4031" y="4126"/>
                      <a:pt x="4103" y="4078"/>
                    </a:cubicBezTo>
                    <a:cubicBezTo>
                      <a:pt x="4150" y="4007"/>
                      <a:pt x="4150" y="3935"/>
                      <a:pt x="4150" y="3840"/>
                    </a:cubicBezTo>
                    <a:lnTo>
                      <a:pt x="3673" y="262"/>
                    </a:lnTo>
                    <a:cubicBezTo>
                      <a:pt x="3650" y="119"/>
                      <a:pt x="3530" y="0"/>
                      <a:pt x="33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F2F2F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0" name="Google Shape;970;p41"/>
              <p:cNvSpPr/>
              <p:nvPr/>
            </p:nvSpPr>
            <p:spPr>
              <a:xfrm rot="21277800">
                <a:off x="1739520" y="2874240"/>
                <a:ext cx="82080" cy="936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239">
                    <a:moveTo>
                      <a:pt x="120" y="0"/>
                    </a:moveTo>
                    <a:cubicBezTo>
                      <a:pt x="48" y="0"/>
                      <a:pt x="0" y="72"/>
                      <a:pt x="0" y="120"/>
                    </a:cubicBezTo>
                    <a:cubicBezTo>
                      <a:pt x="0" y="191"/>
                      <a:pt x="48" y="239"/>
                      <a:pt x="120" y="239"/>
                    </a:cubicBezTo>
                    <a:lnTo>
                      <a:pt x="1861" y="239"/>
                    </a:lnTo>
                    <a:cubicBezTo>
                      <a:pt x="1932" y="239"/>
                      <a:pt x="1956" y="191"/>
                      <a:pt x="1980" y="120"/>
                    </a:cubicBezTo>
                    <a:cubicBezTo>
                      <a:pt x="1980" y="72"/>
                      <a:pt x="1932" y="0"/>
                      <a:pt x="1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F2F2F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881" name="Google Shape;971;p41"/>
            <p:cNvSpPr/>
            <p:nvPr/>
          </p:nvSpPr>
          <p:spPr>
            <a:xfrm flipH="1">
              <a:off x="1301400" y="2119320"/>
              <a:ext cx="211680" cy="285840"/>
            </a:xfrm>
            <a:custGeom>
              <a:avLst/>
              <a:gdLst/>
              <a:ahLst/>
              <a:cxnLst/>
              <a:rect l="l" t="t" r="r" b="b"/>
              <a:pathLst>
                <a:path w="2624" h="3543">
                  <a:moveTo>
                    <a:pt x="477" y="1"/>
                  </a:moveTo>
                  <a:cubicBezTo>
                    <a:pt x="351" y="1"/>
                    <a:pt x="229" y="58"/>
                    <a:pt x="119" y="200"/>
                  </a:cubicBezTo>
                  <a:cubicBezTo>
                    <a:pt x="0" y="343"/>
                    <a:pt x="0" y="534"/>
                    <a:pt x="48" y="677"/>
                  </a:cubicBezTo>
                  <a:cubicBezTo>
                    <a:pt x="191" y="1345"/>
                    <a:pt x="1598" y="3420"/>
                    <a:pt x="1598" y="3420"/>
                  </a:cubicBezTo>
                  <a:cubicBezTo>
                    <a:pt x="1598" y="3420"/>
                    <a:pt x="2248" y="3542"/>
                    <a:pt x="2423" y="3542"/>
                  </a:cubicBezTo>
                  <a:cubicBezTo>
                    <a:pt x="2438" y="3542"/>
                    <a:pt x="2449" y="3541"/>
                    <a:pt x="2457" y="3539"/>
                  </a:cubicBezTo>
                  <a:cubicBezTo>
                    <a:pt x="2457" y="3539"/>
                    <a:pt x="2624" y="3253"/>
                    <a:pt x="2600" y="2943"/>
                  </a:cubicBezTo>
                  <a:cubicBezTo>
                    <a:pt x="2552" y="2538"/>
                    <a:pt x="2361" y="2108"/>
                    <a:pt x="2147" y="1727"/>
                  </a:cubicBezTo>
                  <a:cubicBezTo>
                    <a:pt x="1980" y="1417"/>
                    <a:pt x="1765" y="1131"/>
                    <a:pt x="1526" y="820"/>
                  </a:cubicBezTo>
                  <a:cubicBezTo>
                    <a:pt x="1361" y="637"/>
                    <a:pt x="899" y="1"/>
                    <a:pt x="477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Google Shape;972;p41"/>
            <p:cNvSpPr/>
            <p:nvPr/>
          </p:nvSpPr>
          <p:spPr>
            <a:xfrm flipH="1">
              <a:off x="1505880" y="2482920"/>
              <a:ext cx="132480" cy="117720"/>
            </a:xfrm>
            <a:custGeom>
              <a:avLst/>
              <a:gdLst/>
              <a:ahLst/>
              <a:cxnLst/>
              <a:rect l="l" t="t" r="r" b="b"/>
              <a:pathLst>
                <a:path w="1647" h="1464">
                  <a:moveTo>
                    <a:pt x="1360" y="0"/>
                  </a:moveTo>
                  <a:lnTo>
                    <a:pt x="549" y="215"/>
                  </a:lnTo>
                  <a:cubicBezTo>
                    <a:pt x="525" y="215"/>
                    <a:pt x="478" y="239"/>
                    <a:pt x="454" y="263"/>
                  </a:cubicBezTo>
                  <a:lnTo>
                    <a:pt x="1" y="1312"/>
                  </a:lnTo>
                  <a:lnTo>
                    <a:pt x="1" y="1360"/>
                  </a:lnTo>
                  <a:cubicBezTo>
                    <a:pt x="1" y="1433"/>
                    <a:pt x="56" y="1464"/>
                    <a:pt x="125" y="1464"/>
                  </a:cubicBezTo>
                  <a:cubicBezTo>
                    <a:pt x="147" y="1464"/>
                    <a:pt x="169" y="1461"/>
                    <a:pt x="192" y="1455"/>
                  </a:cubicBezTo>
                  <a:lnTo>
                    <a:pt x="311" y="1408"/>
                  </a:lnTo>
                  <a:cubicBezTo>
                    <a:pt x="335" y="1408"/>
                    <a:pt x="335" y="1384"/>
                    <a:pt x="358" y="1336"/>
                  </a:cubicBezTo>
                  <a:lnTo>
                    <a:pt x="525" y="978"/>
                  </a:lnTo>
                  <a:cubicBezTo>
                    <a:pt x="525" y="954"/>
                    <a:pt x="549" y="954"/>
                    <a:pt x="573" y="931"/>
                  </a:cubicBezTo>
                  <a:cubicBezTo>
                    <a:pt x="716" y="859"/>
                    <a:pt x="1193" y="692"/>
                    <a:pt x="1599" y="454"/>
                  </a:cubicBezTo>
                  <a:cubicBezTo>
                    <a:pt x="1646" y="430"/>
                    <a:pt x="1646" y="358"/>
                    <a:pt x="1623" y="311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Google Shape;973;p41"/>
            <p:cNvSpPr/>
            <p:nvPr/>
          </p:nvSpPr>
          <p:spPr>
            <a:xfrm flipH="1">
              <a:off x="1312920" y="2361960"/>
              <a:ext cx="250200" cy="180360"/>
            </a:xfrm>
            <a:custGeom>
              <a:avLst/>
              <a:gdLst/>
              <a:ahLst/>
              <a:cxnLst/>
              <a:rect l="l" t="t" r="r" b="b"/>
              <a:pathLst>
                <a:path w="3102" h="2238">
                  <a:moveTo>
                    <a:pt x="2444" y="0"/>
                  </a:moveTo>
                  <a:cubicBezTo>
                    <a:pt x="2380" y="0"/>
                    <a:pt x="2313" y="13"/>
                    <a:pt x="2243" y="42"/>
                  </a:cubicBezTo>
                  <a:cubicBezTo>
                    <a:pt x="1694" y="256"/>
                    <a:pt x="1456" y="614"/>
                    <a:pt x="1" y="1449"/>
                  </a:cubicBezTo>
                  <a:lnTo>
                    <a:pt x="502" y="2236"/>
                  </a:lnTo>
                  <a:cubicBezTo>
                    <a:pt x="502" y="2237"/>
                    <a:pt x="503" y="2237"/>
                    <a:pt x="505" y="2237"/>
                  </a:cubicBezTo>
                  <a:cubicBezTo>
                    <a:pt x="597" y="2237"/>
                    <a:pt x="2868" y="1126"/>
                    <a:pt x="3101" y="519"/>
                  </a:cubicBezTo>
                  <a:cubicBezTo>
                    <a:pt x="3101" y="519"/>
                    <a:pt x="2851" y="0"/>
                    <a:pt x="2444" y="0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84" name="Picture 2" descr="COMUNICADO Notícias"/>
          <p:cNvPicPr/>
          <p:nvPr/>
        </p:nvPicPr>
        <p:blipFill>
          <a:blip r:embed="rId2" cstate="print"/>
          <a:stretch/>
        </p:blipFill>
        <p:spPr>
          <a:xfrm>
            <a:off x="2286000" y="1143000"/>
            <a:ext cx="783000" cy="66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subTitle"/>
          </p:nvPr>
        </p:nvSpPr>
        <p:spPr>
          <a:xfrm>
            <a:off x="1492200" y="1390680"/>
            <a:ext cx="6607800" cy="681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04920"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343434"/>
                </a:solidFill>
                <a:latin typeface="Muli"/>
                <a:ea typeface="Muli"/>
              </a:rPr>
              <a:t>O sistema deve ser responsivel para rodar em um dispositivos móveis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063" name="PlaceHolder 2"/>
          <p:cNvSpPr>
            <a:spLocks noGrp="1"/>
          </p:cNvSpPr>
          <p:nvPr>
            <p:ph type="subTitle"/>
          </p:nvPr>
        </p:nvSpPr>
        <p:spPr>
          <a:xfrm>
            <a:off x="1620000" y="2071800"/>
            <a:ext cx="5580000" cy="681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04920"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343434"/>
                </a:solidFill>
                <a:latin typeface="Muli"/>
                <a:ea typeface="Muli"/>
              </a:rPr>
              <a:t>Deve processar requisições do úsuario em no máximo 3s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 type="subTitle"/>
          </p:nvPr>
        </p:nvSpPr>
        <p:spPr>
          <a:xfrm>
            <a:off x="1980000" y="2824200"/>
            <a:ext cx="2467800" cy="681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04920"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343434"/>
                </a:solidFill>
                <a:latin typeface="Muli"/>
                <a:ea typeface="Muli"/>
              </a:rPr>
              <a:t>Ampliação da plataforma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065" name="PlaceHolder 4"/>
          <p:cNvSpPr>
            <a:spLocks noGrp="1"/>
          </p:cNvSpPr>
          <p:nvPr>
            <p:ph type="subTitle"/>
          </p:nvPr>
        </p:nvSpPr>
        <p:spPr>
          <a:xfrm>
            <a:off x="1980000" y="3600000"/>
            <a:ext cx="2467800" cy="681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04920"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343434"/>
                </a:solidFill>
                <a:latin typeface="Muli"/>
                <a:ea typeface="Muli"/>
              </a:rPr>
              <a:t>Armazenamento de dados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066" name="CaixaDeTexto 1065"/>
          <p:cNvSpPr txBox="1"/>
          <p:nvPr/>
        </p:nvSpPr>
        <p:spPr>
          <a:xfrm>
            <a:off x="2160000" y="527760"/>
            <a:ext cx="5400000" cy="732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2700" b="1" strike="noStrike" spc="-1">
                <a:solidFill>
                  <a:srgbClr val="00BBC1"/>
                </a:solidFill>
                <a:latin typeface="Roboto"/>
              </a:rPr>
              <a:t>Requisitos não funcionais</a:t>
            </a:r>
          </a:p>
        </p:txBody>
      </p:sp>
      <p:sp>
        <p:nvSpPr>
          <p:cNvPr id="11" name="Google Shape;3963;p72"/>
          <p:cNvSpPr/>
          <p:nvPr/>
        </p:nvSpPr>
        <p:spPr>
          <a:xfrm>
            <a:off x="1714480" y="1428742"/>
            <a:ext cx="244800" cy="2448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Google Shape;3963;p72"/>
          <p:cNvSpPr/>
          <p:nvPr/>
        </p:nvSpPr>
        <p:spPr>
          <a:xfrm>
            <a:off x="1714480" y="2143122"/>
            <a:ext cx="244800" cy="2448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Google Shape;3963;p72"/>
          <p:cNvSpPr/>
          <p:nvPr/>
        </p:nvSpPr>
        <p:spPr>
          <a:xfrm>
            <a:off x="1714480" y="2857502"/>
            <a:ext cx="244800" cy="2448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Google Shape;3963;p72"/>
          <p:cNvSpPr/>
          <p:nvPr/>
        </p:nvSpPr>
        <p:spPr>
          <a:xfrm>
            <a:off x="1714480" y="3643320"/>
            <a:ext cx="244800" cy="2448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3476;p55"/>
          <p:cNvSpPr/>
          <p:nvPr/>
        </p:nvSpPr>
        <p:spPr>
          <a:xfrm>
            <a:off x="7051680" y="871920"/>
            <a:ext cx="3763440" cy="376344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72" name="Google Shape;3477;p55"/>
          <p:cNvGrpSpPr/>
          <p:nvPr/>
        </p:nvGrpSpPr>
        <p:grpSpPr>
          <a:xfrm>
            <a:off x="2057040" y="178200"/>
            <a:ext cx="889560" cy="889920"/>
            <a:chOff x="2057040" y="178200"/>
            <a:chExt cx="889560" cy="889920"/>
          </a:xfrm>
        </p:grpSpPr>
        <p:sp>
          <p:nvSpPr>
            <p:cNvPr id="1073" name="Google Shape;3478;p55"/>
            <p:cNvSpPr/>
            <p:nvPr/>
          </p:nvSpPr>
          <p:spPr>
            <a:xfrm>
              <a:off x="2666880" y="209520"/>
              <a:ext cx="248400" cy="24840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4" name="Google Shape;3479;p55"/>
            <p:cNvSpPr/>
            <p:nvPr/>
          </p:nvSpPr>
          <p:spPr>
            <a:xfrm>
              <a:off x="2587320" y="186120"/>
              <a:ext cx="351360" cy="35136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5" name="Google Shape;3480;p55"/>
            <p:cNvSpPr/>
            <p:nvPr/>
          </p:nvSpPr>
          <p:spPr>
            <a:xfrm>
              <a:off x="2523600" y="178560"/>
              <a:ext cx="423000" cy="42300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Google Shape;3481;p55"/>
            <p:cNvSpPr/>
            <p:nvPr/>
          </p:nvSpPr>
          <p:spPr>
            <a:xfrm>
              <a:off x="2468160" y="178200"/>
              <a:ext cx="478440" cy="47844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Google Shape;3482;p55"/>
            <p:cNvSpPr/>
            <p:nvPr/>
          </p:nvSpPr>
          <p:spPr>
            <a:xfrm>
              <a:off x="2418840" y="183600"/>
              <a:ext cx="522360" cy="52272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Google Shape;3483;p55"/>
            <p:cNvSpPr/>
            <p:nvPr/>
          </p:nvSpPr>
          <p:spPr>
            <a:xfrm>
              <a:off x="2373840" y="193320"/>
              <a:ext cx="557640" cy="55764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Google Shape;3484;p55"/>
            <p:cNvSpPr/>
            <p:nvPr/>
          </p:nvSpPr>
          <p:spPr>
            <a:xfrm>
              <a:off x="2332440" y="207360"/>
              <a:ext cx="585360" cy="58536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Google Shape;3485;p55"/>
            <p:cNvSpPr/>
            <p:nvPr/>
          </p:nvSpPr>
          <p:spPr>
            <a:xfrm>
              <a:off x="2294280" y="224280"/>
              <a:ext cx="606240" cy="60624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Google Shape;3486;p55"/>
            <p:cNvSpPr/>
            <p:nvPr/>
          </p:nvSpPr>
          <p:spPr>
            <a:xfrm>
              <a:off x="2259000" y="244440"/>
              <a:ext cx="621720" cy="62172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Google Shape;3487;p55"/>
            <p:cNvSpPr/>
            <p:nvPr/>
          </p:nvSpPr>
          <p:spPr>
            <a:xfrm>
              <a:off x="2226240" y="266760"/>
              <a:ext cx="631800" cy="63216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Google Shape;3488;p55"/>
            <p:cNvSpPr/>
            <p:nvPr/>
          </p:nvSpPr>
          <p:spPr>
            <a:xfrm>
              <a:off x="2196000" y="292320"/>
              <a:ext cx="636840" cy="63684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Google Shape;3489;p55"/>
            <p:cNvSpPr/>
            <p:nvPr/>
          </p:nvSpPr>
          <p:spPr>
            <a:xfrm>
              <a:off x="2168640" y="320040"/>
              <a:ext cx="636480" cy="63648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Google Shape;3490;p55"/>
            <p:cNvSpPr/>
            <p:nvPr/>
          </p:nvSpPr>
          <p:spPr>
            <a:xfrm>
              <a:off x="2143440" y="350280"/>
              <a:ext cx="631080" cy="63108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Google Shape;3491;p55"/>
            <p:cNvSpPr/>
            <p:nvPr/>
          </p:nvSpPr>
          <p:spPr>
            <a:xfrm>
              <a:off x="2121120" y="383400"/>
              <a:ext cx="621000" cy="62064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7" name="Google Shape;3492;p55"/>
            <p:cNvSpPr/>
            <p:nvPr/>
          </p:nvSpPr>
          <p:spPr>
            <a:xfrm>
              <a:off x="2101320" y="418680"/>
              <a:ext cx="604800" cy="60480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Google Shape;3493;p55"/>
            <p:cNvSpPr/>
            <p:nvPr/>
          </p:nvSpPr>
          <p:spPr>
            <a:xfrm>
              <a:off x="2084760" y="457200"/>
              <a:ext cx="582840" cy="58320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Google Shape;3494;p55"/>
            <p:cNvSpPr/>
            <p:nvPr/>
          </p:nvSpPr>
          <p:spPr>
            <a:xfrm>
              <a:off x="2071080" y="498960"/>
              <a:ext cx="554760" cy="55476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Google Shape;3495;p55"/>
            <p:cNvSpPr/>
            <p:nvPr/>
          </p:nvSpPr>
          <p:spPr>
            <a:xfrm>
              <a:off x="2061720" y="544320"/>
              <a:ext cx="519120" cy="51912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Google Shape;3496;p55"/>
            <p:cNvSpPr/>
            <p:nvPr/>
          </p:nvSpPr>
          <p:spPr>
            <a:xfrm>
              <a:off x="2057040" y="594360"/>
              <a:ext cx="473760" cy="4737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Google Shape;3497;p55"/>
            <p:cNvSpPr/>
            <p:nvPr/>
          </p:nvSpPr>
          <p:spPr>
            <a:xfrm>
              <a:off x="2057400" y="650160"/>
              <a:ext cx="417240" cy="41724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Google Shape;3498;p55"/>
            <p:cNvSpPr/>
            <p:nvPr/>
          </p:nvSpPr>
          <p:spPr>
            <a:xfrm>
              <a:off x="2066400" y="714960"/>
              <a:ext cx="343440" cy="34344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Google Shape;3499;p55"/>
            <p:cNvSpPr/>
            <p:nvPr/>
          </p:nvSpPr>
          <p:spPr>
            <a:xfrm>
              <a:off x="2092320" y="797040"/>
              <a:ext cx="235800" cy="23580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95" name="Google Shape;3500;p55"/>
          <p:cNvSpPr/>
          <p:nvPr/>
        </p:nvSpPr>
        <p:spPr>
          <a:xfrm>
            <a:off x="637560" y="3492360"/>
            <a:ext cx="426960" cy="426600"/>
          </a:xfrm>
          <a:prstGeom prst="ellipse">
            <a:avLst/>
          </a:pr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6" name="Google Shape;3501;p55"/>
          <p:cNvSpPr/>
          <p:nvPr/>
        </p:nvSpPr>
        <p:spPr>
          <a:xfrm flipH="1">
            <a:off x="7570080" y="4428360"/>
            <a:ext cx="759600" cy="293760"/>
          </a:xfrm>
          <a:custGeom>
            <a:avLst/>
            <a:gdLst/>
            <a:ahLst/>
            <a:cxnLst/>
            <a:rect l="l" t="t" r="r" b="b"/>
            <a:pathLst>
              <a:path w="8874" h="3435">
                <a:moveTo>
                  <a:pt x="1" y="0"/>
                </a:moveTo>
                <a:lnTo>
                  <a:pt x="1" y="3435"/>
                </a:lnTo>
                <a:lnTo>
                  <a:pt x="8873" y="3435"/>
                </a:lnTo>
                <a:lnTo>
                  <a:pt x="8873" y="0"/>
                </a:lnTo>
                <a:close/>
              </a:path>
            </a:pathLst>
          </a:custGeom>
          <a:solidFill>
            <a:srgbClr val="3434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Google Shape;3502;p55"/>
          <p:cNvSpPr/>
          <p:nvPr/>
        </p:nvSpPr>
        <p:spPr>
          <a:xfrm flipH="1">
            <a:off x="5923080" y="2194920"/>
            <a:ext cx="4051440" cy="2292120"/>
          </a:xfrm>
          <a:custGeom>
            <a:avLst/>
            <a:gdLst/>
            <a:ahLst/>
            <a:cxnLst/>
            <a:rect l="l" t="t" r="r" b="b"/>
            <a:pathLst>
              <a:path w="47296" h="26761">
                <a:moveTo>
                  <a:pt x="2696" y="1"/>
                </a:moveTo>
                <a:cubicBezTo>
                  <a:pt x="1193" y="1"/>
                  <a:pt x="0" y="1193"/>
                  <a:pt x="0" y="2672"/>
                </a:cubicBezTo>
                <a:lnTo>
                  <a:pt x="0" y="24090"/>
                </a:lnTo>
                <a:cubicBezTo>
                  <a:pt x="0" y="25568"/>
                  <a:pt x="1193" y="26761"/>
                  <a:pt x="2696" y="26761"/>
                </a:cubicBezTo>
                <a:lnTo>
                  <a:pt x="44601" y="26761"/>
                </a:lnTo>
                <a:cubicBezTo>
                  <a:pt x="46103" y="26761"/>
                  <a:pt x="47296" y="25568"/>
                  <a:pt x="47296" y="24090"/>
                </a:cubicBezTo>
                <a:lnTo>
                  <a:pt x="47296" y="2672"/>
                </a:lnTo>
                <a:cubicBezTo>
                  <a:pt x="47296" y="1193"/>
                  <a:pt x="46103" y="1"/>
                  <a:pt x="44601" y="1"/>
                </a:cubicBezTo>
                <a:close/>
              </a:path>
            </a:pathLst>
          </a:custGeom>
          <a:solidFill>
            <a:srgbClr val="3434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Google Shape;3503;p55"/>
          <p:cNvSpPr/>
          <p:nvPr/>
        </p:nvSpPr>
        <p:spPr>
          <a:xfrm flipH="1">
            <a:off x="6029280" y="2297160"/>
            <a:ext cx="3836880" cy="2085840"/>
          </a:xfrm>
          <a:custGeom>
            <a:avLst/>
            <a:gdLst/>
            <a:ahLst/>
            <a:cxnLst/>
            <a:rect l="l" t="t" r="r" b="b"/>
            <a:pathLst>
              <a:path w="44792" h="24352">
                <a:moveTo>
                  <a:pt x="1694" y="0"/>
                </a:moveTo>
                <a:cubicBezTo>
                  <a:pt x="740" y="0"/>
                  <a:pt x="1" y="763"/>
                  <a:pt x="1" y="1694"/>
                </a:cubicBezTo>
                <a:lnTo>
                  <a:pt x="1" y="22658"/>
                </a:lnTo>
                <a:cubicBezTo>
                  <a:pt x="1" y="23612"/>
                  <a:pt x="764" y="24352"/>
                  <a:pt x="1694" y="24352"/>
                </a:cubicBezTo>
                <a:lnTo>
                  <a:pt x="43098" y="24352"/>
                </a:lnTo>
                <a:cubicBezTo>
                  <a:pt x="44028" y="24352"/>
                  <a:pt x="44768" y="23612"/>
                  <a:pt x="44791" y="22658"/>
                </a:cubicBezTo>
                <a:lnTo>
                  <a:pt x="44791" y="1694"/>
                </a:lnTo>
                <a:cubicBezTo>
                  <a:pt x="44791" y="740"/>
                  <a:pt x="44028" y="0"/>
                  <a:pt x="43098" y="0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Google Shape;3504;p55"/>
          <p:cNvSpPr/>
          <p:nvPr/>
        </p:nvSpPr>
        <p:spPr>
          <a:xfrm flipH="1">
            <a:off x="6031440" y="2433960"/>
            <a:ext cx="3834720" cy="1815840"/>
          </a:xfrm>
          <a:custGeom>
            <a:avLst/>
            <a:gdLst/>
            <a:ahLst/>
            <a:cxnLst/>
            <a:rect l="l" t="t" r="r" b="b"/>
            <a:pathLst>
              <a:path w="44768" h="21204">
                <a:moveTo>
                  <a:pt x="1" y="0"/>
                </a:moveTo>
                <a:lnTo>
                  <a:pt x="1" y="21203"/>
                </a:lnTo>
                <a:lnTo>
                  <a:pt x="44768" y="21203"/>
                </a:lnTo>
                <a:lnTo>
                  <a:pt x="4476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0" name="Google Shape;3505;p55"/>
          <p:cNvSpPr/>
          <p:nvPr/>
        </p:nvSpPr>
        <p:spPr>
          <a:xfrm flipH="1">
            <a:off x="6809760" y="4722840"/>
            <a:ext cx="2275560" cy="87120"/>
          </a:xfrm>
          <a:custGeom>
            <a:avLst/>
            <a:gdLst/>
            <a:ahLst/>
            <a:cxnLst/>
            <a:rect l="l" t="t" r="r" b="b"/>
            <a:pathLst>
              <a:path w="26570" h="1027">
                <a:moveTo>
                  <a:pt x="501" y="1"/>
                </a:moveTo>
                <a:cubicBezTo>
                  <a:pt x="215" y="1"/>
                  <a:pt x="0" y="239"/>
                  <a:pt x="0" y="502"/>
                </a:cubicBezTo>
                <a:cubicBezTo>
                  <a:pt x="0" y="812"/>
                  <a:pt x="239" y="1026"/>
                  <a:pt x="501" y="1026"/>
                </a:cubicBezTo>
                <a:lnTo>
                  <a:pt x="26069" y="1026"/>
                </a:lnTo>
                <a:cubicBezTo>
                  <a:pt x="26331" y="1026"/>
                  <a:pt x="26546" y="788"/>
                  <a:pt x="26570" y="502"/>
                </a:cubicBezTo>
                <a:cubicBezTo>
                  <a:pt x="26570" y="215"/>
                  <a:pt x="26331" y="1"/>
                  <a:pt x="26069" y="1"/>
                </a:cubicBezTo>
                <a:close/>
              </a:path>
            </a:pathLst>
          </a:custGeom>
          <a:solidFill>
            <a:srgbClr val="3434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1" name="Google Shape;3506;p55"/>
          <p:cNvSpPr/>
          <p:nvPr/>
        </p:nvSpPr>
        <p:spPr>
          <a:xfrm flipH="1">
            <a:off x="7972560" y="2711880"/>
            <a:ext cx="657360" cy="663480"/>
          </a:xfrm>
          <a:custGeom>
            <a:avLst/>
            <a:gdLst/>
            <a:ahLst/>
            <a:cxnLst/>
            <a:rect l="l" t="t" r="r" b="b"/>
            <a:pathLst>
              <a:path w="7681" h="7753">
                <a:moveTo>
                  <a:pt x="3841" y="1647"/>
                </a:moveTo>
                <a:cubicBezTo>
                  <a:pt x="4246" y="1647"/>
                  <a:pt x="4652" y="1766"/>
                  <a:pt x="4962" y="1957"/>
                </a:cubicBezTo>
                <a:cubicBezTo>
                  <a:pt x="5654" y="2338"/>
                  <a:pt x="6107" y="3078"/>
                  <a:pt x="6107" y="3912"/>
                </a:cubicBezTo>
                <a:cubicBezTo>
                  <a:pt x="6107" y="4509"/>
                  <a:pt x="5868" y="5057"/>
                  <a:pt x="5510" y="5439"/>
                </a:cubicBezTo>
                <a:cubicBezTo>
                  <a:pt x="5081" y="5892"/>
                  <a:pt x="4485" y="6178"/>
                  <a:pt x="3841" y="6178"/>
                </a:cubicBezTo>
                <a:cubicBezTo>
                  <a:pt x="2625" y="6178"/>
                  <a:pt x="1599" y="5200"/>
                  <a:pt x="1575" y="3984"/>
                </a:cubicBezTo>
                <a:lnTo>
                  <a:pt x="1575" y="3912"/>
                </a:lnTo>
                <a:cubicBezTo>
                  <a:pt x="1575" y="2958"/>
                  <a:pt x="2171" y="2124"/>
                  <a:pt x="3006" y="1790"/>
                </a:cubicBezTo>
                <a:cubicBezTo>
                  <a:pt x="3268" y="1718"/>
                  <a:pt x="3531" y="1647"/>
                  <a:pt x="3841" y="1647"/>
                </a:cubicBezTo>
                <a:close/>
                <a:moveTo>
                  <a:pt x="3841" y="1"/>
                </a:moveTo>
                <a:cubicBezTo>
                  <a:pt x="3340" y="72"/>
                  <a:pt x="2887" y="168"/>
                  <a:pt x="2434" y="311"/>
                </a:cubicBezTo>
                <a:cubicBezTo>
                  <a:pt x="1003" y="859"/>
                  <a:pt x="1" y="2267"/>
                  <a:pt x="1" y="3912"/>
                </a:cubicBezTo>
                <a:cubicBezTo>
                  <a:pt x="1" y="6035"/>
                  <a:pt x="1718" y="7752"/>
                  <a:pt x="3841" y="7752"/>
                </a:cubicBezTo>
                <a:cubicBezTo>
                  <a:pt x="4962" y="7752"/>
                  <a:pt x="5987" y="7275"/>
                  <a:pt x="6703" y="6488"/>
                </a:cubicBezTo>
                <a:cubicBezTo>
                  <a:pt x="7323" y="5797"/>
                  <a:pt x="7681" y="4890"/>
                  <a:pt x="7681" y="3889"/>
                </a:cubicBezTo>
                <a:cubicBezTo>
                  <a:pt x="7681" y="2457"/>
                  <a:pt x="6918" y="1241"/>
                  <a:pt x="5773" y="549"/>
                </a:cubicBezTo>
                <a:cubicBezTo>
                  <a:pt x="5200" y="216"/>
                  <a:pt x="4533" y="1"/>
                  <a:pt x="3841" y="1"/>
                </a:cubicBezTo>
                <a:close/>
              </a:path>
            </a:pathLst>
          </a:cu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Google Shape;3507;p55"/>
          <p:cNvSpPr/>
          <p:nvPr/>
        </p:nvSpPr>
        <p:spPr>
          <a:xfrm flipH="1">
            <a:off x="8058240" y="3047040"/>
            <a:ext cx="575640" cy="332280"/>
          </a:xfrm>
          <a:custGeom>
            <a:avLst/>
            <a:gdLst/>
            <a:ahLst/>
            <a:cxnLst/>
            <a:rect l="l" t="t" r="r" b="b"/>
            <a:pathLst>
              <a:path w="6727" h="3888">
                <a:moveTo>
                  <a:pt x="0" y="0"/>
                </a:moveTo>
                <a:cubicBezTo>
                  <a:pt x="0" y="2123"/>
                  <a:pt x="1741" y="3840"/>
                  <a:pt x="3864" y="3888"/>
                </a:cubicBezTo>
                <a:cubicBezTo>
                  <a:pt x="4985" y="3888"/>
                  <a:pt x="6011" y="3363"/>
                  <a:pt x="6726" y="2600"/>
                </a:cubicBezTo>
                <a:lnTo>
                  <a:pt x="5534" y="1527"/>
                </a:lnTo>
                <a:cubicBezTo>
                  <a:pt x="5104" y="1980"/>
                  <a:pt x="4508" y="2266"/>
                  <a:pt x="3864" y="2266"/>
                </a:cubicBezTo>
                <a:cubicBezTo>
                  <a:pt x="2624" y="2266"/>
                  <a:pt x="1622" y="1288"/>
                  <a:pt x="1598" y="72"/>
                </a:cubicBezTo>
                <a:lnTo>
                  <a:pt x="1598" y="0"/>
                </a:lnTo>
                <a:close/>
              </a:path>
            </a:pathLst>
          </a:custGeom>
          <a:solidFill>
            <a:srgbClr val="00899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Google Shape;3508;p55"/>
          <p:cNvSpPr/>
          <p:nvPr/>
        </p:nvSpPr>
        <p:spPr>
          <a:xfrm flipH="1">
            <a:off x="8056440" y="3492720"/>
            <a:ext cx="1241640" cy="526680"/>
          </a:xfrm>
          <a:custGeom>
            <a:avLst/>
            <a:gdLst/>
            <a:ahLst/>
            <a:cxnLst/>
            <a:rect l="l" t="t" r="r" b="b"/>
            <a:pathLst>
              <a:path w="14502" h="6155">
                <a:moveTo>
                  <a:pt x="526" y="1"/>
                </a:moveTo>
                <a:cubicBezTo>
                  <a:pt x="239" y="1"/>
                  <a:pt x="1" y="239"/>
                  <a:pt x="1" y="502"/>
                </a:cubicBezTo>
                <a:cubicBezTo>
                  <a:pt x="1" y="764"/>
                  <a:pt x="239" y="1002"/>
                  <a:pt x="526" y="1002"/>
                </a:cubicBezTo>
                <a:lnTo>
                  <a:pt x="14001" y="1002"/>
                </a:lnTo>
                <a:cubicBezTo>
                  <a:pt x="14263" y="1002"/>
                  <a:pt x="14502" y="764"/>
                  <a:pt x="14502" y="502"/>
                </a:cubicBezTo>
                <a:cubicBezTo>
                  <a:pt x="14502" y="239"/>
                  <a:pt x="14263" y="1"/>
                  <a:pt x="14001" y="1"/>
                </a:cubicBezTo>
                <a:close/>
                <a:moveTo>
                  <a:pt x="526" y="1718"/>
                </a:moveTo>
                <a:cubicBezTo>
                  <a:pt x="239" y="1718"/>
                  <a:pt x="1" y="1956"/>
                  <a:pt x="1" y="2219"/>
                </a:cubicBezTo>
                <a:cubicBezTo>
                  <a:pt x="1" y="2481"/>
                  <a:pt x="239" y="2744"/>
                  <a:pt x="526" y="2744"/>
                </a:cubicBezTo>
                <a:lnTo>
                  <a:pt x="14001" y="2744"/>
                </a:lnTo>
                <a:cubicBezTo>
                  <a:pt x="14263" y="2744"/>
                  <a:pt x="14502" y="2481"/>
                  <a:pt x="14502" y="2219"/>
                </a:cubicBezTo>
                <a:cubicBezTo>
                  <a:pt x="14502" y="1933"/>
                  <a:pt x="14263" y="1718"/>
                  <a:pt x="14001" y="1718"/>
                </a:cubicBezTo>
                <a:close/>
                <a:moveTo>
                  <a:pt x="526" y="3411"/>
                </a:moveTo>
                <a:cubicBezTo>
                  <a:pt x="239" y="3411"/>
                  <a:pt x="1" y="3650"/>
                  <a:pt x="1" y="3936"/>
                </a:cubicBezTo>
                <a:cubicBezTo>
                  <a:pt x="1" y="4198"/>
                  <a:pt x="239" y="4437"/>
                  <a:pt x="526" y="4437"/>
                </a:cubicBezTo>
                <a:lnTo>
                  <a:pt x="14001" y="4437"/>
                </a:lnTo>
                <a:cubicBezTo>
                  <a:pt x="14263" y="4437"/>
                  <a:pt x="14502" y="4198"/>
                  <a:pt x="14502" y="3936"/>
                </a:cubicBezTo>
                <a:cubicBezTo>
                  <a:pt x="14502" y="3650"/>
                  <a:pt x="14263" y="3411"/>
                  <a:pt x="14001" y="3411"/>
                </a:cubicBezTo>
                <a:close/>
                <a:moveTo>
                  <a:pt x="526" y="5152"/>
                </a:moveTo>
                <a:cubicBezTo>
                  <a:pt x="239" y="5152"/>
                  <a:pt x="1" y="5391"/>
                  <a:pt x="1" y="5653"/>
                </a:cubicBezTo>
                <a:cubicBezTo>
                  <a:pt x="1" y="5916"/>
                  <a:pt x="239" y="6154"/>
                  <a:pt x="526" y="6154"/>
                </a:cubicBezTo>
                <a:lnTo>
                  <a:pt x="14001" y="6154"/>
                </a:lnTo>
                <a:cubicBezTo>
                  <a:pt x="14263" y="6154"/>
                  <a:pt x="14502" y="5916"/>
                  <a:pt x="14502" y="5653"/>
                </a:cubicBezTo>
                <a:cubicBezTo>
                  <a:pt x="14502" y="5367"/>
                  <a:pt x="14263" y="5152"/>
                  <a:pt x="14001" y="5152"/>
                </a:cubicBezTo>
                <a:close/>
              </a:path>
            </a:pathLst>
          </a:cu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4" name="Google Shape;3509;p55"/>
          <p:cNvSpPr/>
          <p:nvPr/>
        </p:nvSpPr>
        <p:spPr>
          <a:xfrm flipH="1">
            <a:off x="6366240" y="2777400"/>
            <a:ext cx="1321560" cy="1272240"/>
          </a:xfrm>
          <a:custGeom>
            <a:avLst/>
            <a:gdLst/>
            <a:ahLst/>
            <a:cxnLst/>
            <a:rect l="l" t="t" r="r" b="b"/>
            <a:pathLst>
              <a:path w="15433" h="14859">
                <a:moveTo>
                  <a:pt x="2076" y="0"/>
                </a:moveTo>
                <a:cubicBezTo>
                  <a:pt x="931" y="0"/>
                  <a:pt x="1" y="906"/>
                  <a:pt x="1" y="2075"/>
                </a:cubicBezTo>
                <a:lnTo>
                  <a:pt x="1" y="12784"/>
                </a:lnTo>
                <a:cubicBezTo>
                  <a:pt x="1" y="13953"/>
                  <a:pt x="931" y="14859"/>
                  <a:pt x="2076" y="14859"/>
                </a:cubicBezTo>
                <a:lnTo>
                  <a:pt x="13357" y="14859"/>
                </a:lnTo>
                <a:cubicBezTo>
                  <a:pt x="14526" y="14859"/>
                  <a:pt x="15432" y="13905"/>
                  <a:pt x="15432" y="12784"/>
                </a:cubicBezTo>
                <a:lnTo>
                  <a:pt x="15432" y="2075"/>
                </a:lnTo>
                <a:cubicBezTo>
                  <a:pt x="15432" y="906"/>
                  <a:pt x="14526" y="0"/>
                  <a:pt x="13357" y="0"/>
                </a:cubicBezTo>
                <a:close/>
              </a:path>
            </a:pathLst>
          </a:cu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5" name="Google Shape;3510;p55"/>
          <p:cNvSpPr/>
          <p:nvPr/>
        </p:nvSpPr>
        <p:spPr>
          <a:xfrm flipH="1">
            <a:off x="6464520" y="2875320"/>
            <a:ext cx="1123200" cy="469440"/>
          </a:xfrm>
          <a:custGeom>
            <a:avLst/>
            <a:gdLst/>
            <a:ahLst/>
            <a:cxnLst/>
            <a:rect l="l" t="t" r="r" b="b"/>
            <a:pathLst>
              <a:path w="13119" h="5487">
                <a:moveTo>
                  <a:pt x="6512" y="335"/>
                </a:moveTo>
                <a:cubicBezTo>
                  <a:pt x="6369" y="335"/>
                  <a:pt x="6273" y="454"/>
                  <a:pt x="6273" y="573"/>
                </a:cubicBezTo>
                <a:cubicBezTo>
                  <a:pt x="6273" y="716"/>
                  <a:pt x="6393" y="812"/>
                  <a:pt x="6512" y="812"/>
                </a:cubicBezTo>
                <a:lnTo>
                  <a:pt x="12880" y="812"/>
                </a:lnTo>
                <a:cubicBezTo>
                  <a:pt x="12890" y="814"/>
                  <a:pt x="12900" y="815"/>
                  <a:pt x="12911" y="815"/>
                </a:cubicBezTo>
                <a:cubicBezTo>
                  <a:pt x="13019" y="815"/>
                  <a:pt x="13118" y="704"/>
                  <a:pt x="13118" y="573"/>
                </a:cubicBezTo>
                <a:cubicBezTo>
                  <a:pt x="13118" y="430"/>
                  <a:pt x="12999" y="335"/>
                  <a:pt x="12880" y="335"/>
                </a:cubicBezTo>
                <a:close/>
                <a:moveTo>
                  <a:pt x="12911" y="1787"/>
                </a:moveTo>
                <a:cubicBezTo>
                  <a:pt x="12900" y="1787"/>
                  <a:pt x="12890" y="1788"/>
                  <a:pt x="12880" y="1790"/>
                </a:cubicBezTo>
                <a:lnTo>
                  <a:pt x="6512" y="1790"/>
                </a:lnTo>
                <a:cubicBezTo>
                  <a:pt x="6393" y="1790"/>
                  <a:pt x="6273" y="1885"/>
                  <a:pt x="6273" y="2028"/>
                </a:cubicBezTo>
                <a:cubicBezTo>
                  <a:pt x="6273" y="2147"/>
                  <a:pt x="6369" y="2267"/>
                  <a:pt x="6512" y="2267"/>
                </a:cubicBezTo>
                <a:lnTo>
                  <a:pt x="12880" y="2267"/>
                </a:lnTo>
                <a:cubicBezTo>
                  <a:pt x="12999" y="2267"/>
                  <a:pt x="13118" y="2195"/>
                  <a:pt x="13118" y="2028"/>
                </a:cubicBezTo>
                <a:cubicBezTo>
                  <a:pt x="13118" y="1897"/>
                  <a:pt x="13019" y="1787"/>
                  <a:pt x="12911" y="1787"/>
                </a:cubicBezTo>
                <a:close/>
                <a:moveTo>
                  <a:pt x="6512" y="3221"/>
                </a:moveTo>
                <a:cubicBezTo>
                  <a:pt x="6393" y="3221"/>
                  <a:pt x="6273" y="3316"/>
                  <a:pt x="6273" y="3459"/>
                </a:cubicBezTo>
                <a:cubicBezTo>
                  <a:pt x="6273" y="3578"/>
                  <a:pt x="6369" y="3698"/>
                  <a:pt x="6512" y="3698"/>
                </a:cubicBezTo>
                <a:lnTo>
                  <a:pt x="12880" y="3698"/>
                </a:lnTo>
                <a:cubicBezTo>
                  <a:pt x="12999" y="3698"/>
                  <a:pt x="13118" y="3626"/>
                  <a:pt x="13118" y="3459"/>
                </a:cubicBezTo>
                <a:cubicBezTo>
                  <a:pt x="13118" y="3316"/>
                  <a:pt x="12999" y="3221"/>
                  <a:pt x="12880" y="3221"/>
                </a:cubicBezTo>
                <a:close/>
                <a:moveTo>
                  <a:pt x="6512" y="4652"/>
                </a:moveTo>
                <a:cubicBezTo>
                  <a:pt x="6393" y="4652"/>
                  <a:pt x="6273" y="4747"/>
                  <a:pt x="6273" y="4890"/>
                </a:cubicBezTo>
                <a:cubicBezTo>
                  <a:pt x="6273" y="5010"/>
                  <a:pt x="6369" y="5129"/>
                  <a:pt x="6512" y="5129"/>
                </a:cubicBezTo>
                <a:lnTo>
                  <a:pt x="12880" y="5129"/>
                </a:lnTo>
                <a:cubicBezTo>
                  <a:pt x="12999" y="5129"/>
                  <a:pt x="13118" y="5057"/>
                  <a:pt x="13118" y="4890"/>
                </a:cubicBezTo>
                <a:cubicBezTo>
                  <a:pt x="13118" y="4771"/>
                  <a:pt x="12999" y="4652"/>
                  <a:pt x="12880" y="4652"/>
                </a:cubicBezTo>
                <a:close/>
                <a:moveTo>
                  <a:pt x="1217" y="1"/>
                </a:moveTo>
                <a:cubicBezTo>
                  <a:pt x="525" y="1"/>
                  <a:pt x="1" y="549"/>
                  <a:pt x="1" y="1241"/>
                </a:cubicBezTo>
                <a:lnTo>
                  <a:pt x="1" y="4270"/>
                </a:lnTo>
                <a:cubicBezTo>
                  <a:pt x="1" y="4962"/>
                  <a:pt x="525" y="5487"/>
                  <a:pt x="1217" y="5487"/>
                </a:cubicBezTo>
                <a:lnTo>
                  <a:pt x="4246" y="5487"/>
                </a:lnTo>
                <a:cubicBezTo>
                  <a:pt x="4938" y="5487"/>
                  <a:pt x="5486" y="4938"/>
                  <a:pt x="5486" y="4270"/>
                </a:cubicBezTo>
                <a:lnTo>
                  <a:pt x="5486" y="1241"/>
                </a:lnTo>
                <a:cubicBezTo>
                  <a:pt x="5486" y="549"/>
                  <a:pt x="4938" y="1"/>
                  <a:pt x="4246" y="1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6" name="Google Shape;3511;p55"/>
          <p:cNvSpPr/>
          <p:nvPr/>
        </p:nvSpPr>
        <p:spPr>
          <a:xfrm flipH="1">
            <a:off x="6464520" y="3478320"/>
            <a:ext cx="1123200" cy="469440"/>
          </a:xfrm>
          <a:custGeom>
            <a:avLst/>
            <a:gdLst/>
            <a:ahLst/>
            <a:cxnLst/>
            <a:rect l="l" t="t" r="r" b="b"/>
            <a:pathLst>
              <a:path w="13119" h="5487">
                <a:moveTo>
                  <a:pt x="6512" y="359"/>
                </a:moveTo>
                <a:cubicBezTo>
                  <a:pt x="6369" y="359"/>
                  <a:pt x="6273" y="478"/>
                  <a:pt x="6273" y="597"/>
                </a:cubicBezTo>
                <a:cubicBezTo>
                  <a:pt x="6273" y="764"/>
                  <a:pt x="6393" y="836"/>
                  <a:pt x="6512" y="836"/>
                </a:cubicBezTo>
                <a:lnTo>
                  <a:pt x="12880" y="836"/>
                </a:lnTo>
                <a:cubicBezTo>
                  <a:pt x="12999" y="836"/>
                  <a:pt x="13118" y="716"/>
                  <a:pt x="13118" y="597"/>
                </a:cubicBezTo>
                <a:cubicBezTo>
                  <a:pt x="13118" y="454"/>
                  <a:pt x="12999" y="359"/>
                  <a:pt x="12880" y="359"/>
                </a:cubicBezTo>
                <a:close/>
                <a:moveTo>
                  <a:pt x="6512" y="1790"/>
                </a:moveTo>
                <a:cubicBezTo>
                  <a:pt x="6393" y="1790"/>
                  <a:pt x="6273" y="1885"/>
                  <a:pt x="6273" y="2028"/>
                </a:cubicBezTo>
                <a:cubicBezTo>
                  <a:pt x="6273" y="2147"/>
                  <a:pt x="6369" y="2267"/>
                  <a:pt x="6512" y="2267"/>
                </a:cubicBezTo>
                <a:lnTo>
                  <a:pt x="12880" y="2267"/>
                </a:lnTo>
                <a:cubicBezTo>
                  <a:pt x="12999" y="2267"/>
                  <a:pt x="13118" y="2195"/>
                  <a:pt x="13118" y="2028"/>
                </a:cubicBezTo>
                <a:cubicBezTo>
                  <a:pt x="13118" y="1885"/>
                  <a:pt x="12999" y="1790"/>
                  <a:pt x="12880" y="1790"/>
                </a:cubicBezTo>
                <a:close/>
                <a:moveTo>
                  <a:pt x="12933" y="3258"/>
                </a:moveTo>
                <a:cubicBezTo>
                  <a:pt x="12916" y="3258"/>
                  <a:pt x="12898" y="3261"/>
                  <a:pt x="12880" y="3268"/>
                </a:cubicBezTo>
                <a:lnTo>
                  <a:pt x="6512" y="3268"/>
                </a:lnTo>
                <a:cubicBezTo>
                  <a:pt x="6393" y="3268"/>
                  <a:pt x="6273" y="3340"/>
                  <a:pt x="6273" y="3507"/>
                </a:cubicBezTo>
                <a:cubicBezTo>
                  <a:pt x="6273" y="3626"/>
                  <a:pt x="6369" y="3745"/>
                  <a:pt x="6512" y="3745"/>
                </a:cubicBezTo>
                <a:lnTo>
                  <a:pt x="12880" y="3745"/>
                </a:lnTo>
                <a:cubicBezTo>
                  <a:pt x="12999" y="3745"/>
                  <a:pt x="13118" y="3650"/>
                  <a:pt x="13118" y="3507"/>
                </a:cubicBezTo>
                <a:cubicBezTo>
                  <a:pt x="13118" y="3365"/>
                  <a:pt x="13032" y="3258"/>
                  <a:pt x="12933" y="3258"/>
                </a:cubicBezTo>
                <a:close/>
                <a:moveTo>
                  <a:pt x="6512" y="4699"/>
                </a:moveTo>
                <a:cubicBezTo>
                  <a:pt x="6393" y="4699"/>
                  <a:pt x="6273" y="4771"/>
                  <a:pt x="6273" y="4938"/>
                </a:cubicBezTo>
                <a:cubicBezTo>
                  <a:pt x="6273" y="5057"/>
                  <a:pt x="6369" y="5176"/>
                  <a:pt x="6512" y="5176"/>
                </a:cubicBezTo>
                <a:lnTo>
                  <a:pt x="12880" y="5176"/>
                </a:lnTo>
                <a:cubicBezTo>
                  <a:pt x="12999" y="5176"/>
                  <a:pt x="13118" y="5081"/>
                  <a:pt x="13118" y="4938"/>
                </a:cubicBezTo>
                <a:cubicBezTo>
                  <a:pt x="13118" y="4771"/>
                  <a:pt x="12999" y="4699"/>
                  <a:pt x="12880" y="4699"/>
                </a:cubicBezTo>
                <a:close/>
                <a:moveTo>
                  <a:pt x="1217" y="1"/>
                </a:moveTo>
                <a:cubicBezTo>
                  <a:pt x="525" y="1"/>
                  <a:pt x="1" y="549"/>
                  <a:pt x="1" y="1241"/>
                </a:cubicBezTo>
                <a:lnTo>
                  <a:pt x="1" y="4270"/>
                </a:lnTo>
                <a:cubicBezTo>
                  <a:pt x="1" y="4962"/>
                  <a:pt x="525" y="5486"/>
                  <a:pt x="1217" y="5486"/>
                </a:cubicBezTo>
                <a:lnTo>
                  <a:pt x="4246" y="5486"/>
                </a:lnTo>
                <a:cubicBezTo>
                  <a:pt x="4938" y="5486"/>
                  <a:pt x="5486" y="4962"/>
                  <a:pt x="5486" y="4270"/>
                </a:cubicBezTo>
                <a:lnTo>
                  <a:pt x="5486" y="1241"/>
                </a:lnTo>
                <a:cubicBezTo>
                  <a:pt x="5486" y="549"/>
                  <a:pt x="4938" y="1"/>
                  <a:pt x="4246" y="1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7" name="Google Shape;3512;p55"/>
          <p:cNvSpPr/>
          <p:nvPr/>
        </p:nvSpPr>
        <p:spPr>
          <a:xfrm flipH="1">
            <a:off x="5330520" y="2995920"/>
            <a:ext cx="1162080" cy="1814040"/>
          </a:xfrm>
          <a:custGeom>
            <a:avLst/>
            <a:gdLst/>
            <a:ahLst/>
            <a:cxnLst/>
            <a:rect l="l" t="t" r="r" b="b"/>
            <a:pathLst>
              <a:path w="13572" h="21180">
                <a:moveTo>
                  <a:pt x="2385" y="0"/>
                </a:moveTo>
                <a:cubicBezTo>
                  <a:pt x="1074" y="0"/>
                  <a:pt x="0" y="1073"/>
                  <a:pt x="0" y="2385"/>
                </a:cubicBezTo>
                <a:lnTo>
                  <a:pt x="0" y="18794"/>
                </a:lnTo>
                <a:cubicBezTo>
                  <a:pt x="0" y="20106"/>
                  <a:pt x="1074" y="21179"/>
                  <a:pt x="2385" y="21179"/>
                </a:cubicBezTo>
                <a:lnTo>
                  <a:pt x="11186" y="21179"/>
                </a:lnTo>
                <a:cubicBezTo>
                  <a:pt x="12498" y="21179"/>
                  <a:pt x="13571" y="20106"/>
                  <a:pt x="13571" y="18794"/>
                </a:cubicBezTo>
                <a:lnTo>
                  <a:pt x="13571" y="2385"/>
                </a:lnTo>
                <a:cubicBezTo>
                  <a:pt x="13571" y="1073"/>
                  <a:pt x="12498" y="0"/>
                  <a:pt x="11186" y="0"/>
                </a:cubicBezTo>
                <a:close/>
              </a:path>
            </a:pathLst>
          </a:custGeom>
          <a:solidFill>
            <a:srgbClr val="343434"/>
          </a:solidFill>
          <a:ln w="38100">
            <a:solidFill>
              <a:srgbClr val="34343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8" name="Google Shape;3513;p55"/>
          <p:cNvSpPr/>
          <p:nvPr/>
        </p:nvSpPr>
        <p:spPr>
          <a:xfrm flipH="1">
            <a:off x="5350680" y="3120480"/>
            <a:ext cx="1123200" cy="1564560"/>
          </a:xfrm>
          <a:custGeom>
            <a:avLst/>
            <a:gdLst/>
            <a:ahLst/>
            <a:cxnLst/>
            <a:rect l="l" t="t" r="r" b="b"/>
            <a:pathLst>
              <a:path w="13548" h="18271">
                <a:moveTo>
                  <a:pt x="0" y="1"/>
                </a:moveTo>
                <a:lnTo>
                  <a:pt x="0" y="18270"/>
                </a:lnTo>
                <a:lnTo>
                  <a:pt x="13547" y="18270"/>
                </a:lnTo>
                <a:lnTo>
                  <a:pt x="13547" y="1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34343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9" name="Google Shape;3514;p55"/>
          <p:cNvSpPr/>
          <p:nvPr/>
        </p:nvSpPr>
        <p:spPr>
          <a:xfrm flipH="1">
            <a:off x="5416200" y="3189960"/>
            <a:ext cx="992520" cy="46440"/>
          </a:xfrm>
          <a:custGeom>
            <a:avLst/>
            <a:gdLst/>
            <a:ahLst/>
            <a:cxnLst/>
            <a:rect l="l" t="t" r="r" b="b"/>
            <a:pathLst>
              <a:path w="11592" h="550">
                <a:moveTo>
                  <a:pt x="263" y="1"/>
                </a:moveTo>
                <a:cubicBezTo>
                  <a:pt x="120" y="1"/>
                  <a:pt x="0" y="120"/>
                  <a:pt x="0" y="263"/>
                </a:cubicBezTo>
                <a:cubicBezTo>
                  <a:pt x="0" y="430"/>
                  <a:pt x="120" y="549"/>
                  <a:pt x="263" y="549"/>
                </a:cubicBezTo>
                <a:lnTo>
                  <a:pt x="11329" y="549"/>
                </a:lnTo>
                <a:cubicBezTo>
                  <a:pt x="11472" y="549"/>
                  <a:pt x="11592" y="430"/>
                  <a:pt x="11592" y="263"/>
                </a:cubicBezTo>
                <a:cubicBezTo>
                  <a:pt x="11592" y="120"/>
                  <a:pt x="11472" y="1"/>
                  <a:pt x="11329" y="1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0" name="Google Shape;3515;p55"/>
          <p:cNvSpPr/>
          <p:nvPr/>
        </p:nvSpPr>
        <p:spPr>
          <a:xfrm flipH="1">
            <a:off x="5416200" y="3290400"/>
            <a:ext cx="992520" cy="44280"/>
          </a:xfrm>
          <a:custGeom>
            <a:avLst/>
            <a:gdLst/>
            <a:ahLst/>
            <a:cxnLst/>
            <a:rect l="l" t="t" r="r" b="b"/>
            <a:pathLst>
              <a:path w="11592" h="526">
                <a:moveTo>
                  <a:pt x="263" y="1"/>
                </a:moveTo>
                <a:cubicBezTo>
                  <a:pt x="120" y="1"/>
                  <a:pt x="0" y="120"/>
                  <a:pt x="0" y="263"/>
                </a:cubicBezTo>
                <a:cubicBezTo>
                  <a:pt x="0" y="406"/>
                  <a:pt x="120" y="525"/>
                  <a:pt x="263" y="525"/>
                </a:cubicBezTo>
                <a:lnTo>
                  <a:pt x="11329" y="525"/>
                </a:lnTo>
                <a:cubicBezTo>
                  <a:pt x="11472" y="525"/>
                  <a:pt x="11592" y="406"/>
                  <a:pt x="11592" y="263"/>
                </a:cubicBezTo>
                <a:cubicBezTo>
                  <a:pt x="11592" y="120"/>
                  <a:pt x="11472" y="1"/>
                  <a:pt x="11329" y="1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Google Shape;3516;p55"/>
          <p:cNvSpPr/>
          <p:nvPr/>
        </p:nvSpPr>
        <p:spPr>
          <a:xfrm flipH="1">
            <a:off x="5416200" y="3386160"/>
            <a:ext cx="992520" cy="46440"/>
          </a:xfrm>
          <a:custGeom>
            <a:avLst/>
            <a:gdLst/>
            <a:ahLst/>
            <a:cxnLst/>
            <a:rect l="l" t="t" r="r" b="b"/>
            <a:pathLst>
              <a:path w="11592" h="550">
                <a:moveTo>
                  <a:pt x="263" y="1"/>
                </a:moveTo>
                <a:cubicBezTo>
                  <a:pt x="120" y="1"/>
                  <a:pt x="0" y="120"/>
                  <a:pt x="0" y="287"/>
                </a:cubicBezTo>
                <a:cubicBezTo>
                  <a:pt x="0" y="430"/>
                  <a:pt x="120" y="549"/>
                  <a:pt x="263" y="549"/>
                </a:cubicBezTo>
                <a:lnTo>
                  <a:pt x="11329" y="549"/>
                </a:lnTo>
                <a:cubicBezTo>
                  <a:pt x="11472" y="549"/>
                  <a:pt x="11592" y="430"/>
                  <a:pt x="11592" y="287"/>
                </a:cubicBezTo>
                <a:cubicBezTo>
                  <a:pt x="11592" y="120"/>
                  <a:pt x="11472" y="1"/>
                  <a:pt x="11329" y="1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Google Shape;3517;p55"/>
          <p:cNvSpPr/>
          <p:nvPr/>
        </p:nvSpPr>
        <p:spPr>
          <a:xfrm flipH="1">
            <a:off x="5416200" y="3486600"/>
            <a:ext cx="992520" cy="46440"/>
          </a:xfrm>
          <a:custGeom>
            <a:avLst/>
            <a:gdLst/>
            <a:ahLst/>
            <a:cxnLst/>
            <a:rect l="l" t="t" r="r" b="b"/>
            <a:pathLst>
              <a:path w="11592" h="549">
                <a:moveTo>
                  <a:pt x="263" y="0"/>
                </a:moveTo>
                <a:cubicBezTo>
                  <a:pt x="120" y="0"/>
                  <a:pt x="0" y="119"/>
                  <a:pt x="0" y="263"/>
                </a:cubicBezTo>
                <a:cubicBezTo>
                  <a:pt x="0" y="430"/>
                  <a:pt x="120" y="549"/>
                  <a:pt x="263" y="549"/>
                </a:cubicBezTo>
                <a:lnTo>
                  <a:pt x="11329" y="549"/>
                </a:lnTo>
                <a:cubicBezTo>
                  <a:pt x="11472" y="549"/>
                  <a:pt x="11592" y="430"/>
                  <a:pt x="11592" y="263"/>
                </a:cubicBezTo>
                <a:cubicBezTo>
                  <a:pt x="11592" y="119"/>
                  <a:pt x="11472" y="0"/>
                  <a:pt x="11329" y="0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3" name="Google Shape;3518;p55"/>
          <p:cNvSpPr/>
          <p:nvPr/>
        </p:nvSpPr>
        <p:spPr>
          <a:xfrm flipH="1">
            <a:off x="5416200" y="3580560"/>
            <a:ext cx="994680" cy="759600"/>
          </a:xfrm>
          <a:custGeom>
            <a:avLst/>
            <a:gdLst/>
            <a:ahLst/>
            <a:cxnLst/>
            <a:rect l="l" t="t" r="r" b="b"/>
            <a:pathLst>
              <a:path w="11616" h="8873">
                <a:moveTo>
                  <a:pt x="1360" y="0"/>
                </a:moveTo>
                <a:cubicBezTo>
                  <a:pt x="597" y="0"/>
                  <a:pt x="0" y="644"/>
                  <a:pt x="0" y="1384"/>
                </a:cubicBezTo>
                <a:lnTo>
                  <a:pt x="0" y="7489"/>
                </a:lnTo>
                <a:cubicBezTo>
                  <a:pt x="0" y="8276"/>
                  <a:pt x="621" y="8873"/>
                  <a:pt x="1360" y="8873"/>
                </a:cubicBezTo>
                <a:lnTo>
                  <a:pt x="10256" y="8873"/>
                </a:lnTo>
                <a:cubicBezTo>
                  <a:pt x="11019" y="8873"/>
                  <a:pt x="11616" y="8276"/>
                  <a:pt x="11616" y="7489"/>
                </a:cubicBezTo>
                <a:lnTo>
                  <a:pt x="11616" y="1384"/>
                </a:lnTo>
                <a:cubicBezTo>
                  <a:pt x="11616" y="597"/>
                  <a:pt x="10995" y="0"/>
                  <a:pt x="10256" y="0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4" name="Google Shape;3519;p55"/>
          <p:cNvSpPr/>
          <p:nvPr/>
        </p:nvSpPr>
        <p:spPr>
          <a:xfrm flipH="1">
            <a:off x="5416200" y="4395600"/>
            <a:ext cx="994680" cy="205920"/>
          </a:xfrm>
          <a:custGeom>
            <a:avLst/>
            <a:gdLst/>
            <a:ahLst/>
            <a:cxnLst/>
            <a:rect l="l" t="t" r="r" b="b"/>
            <a:pathLst>
              <a:path w="11616" h="2410">
                <a:moveTo>
                  <a:pt x="263" y="1"/>
                </a:moveTo>
                <a:cubicBezTo>
                  <a:pt x="120" y="1"/>
                  <a:pt x="0" y="120"/>
                  <a:pt x="0" y="263"/>
                </a:cubicBezTo>
                <a:cubicBezTo>
                  <a:pt x="0" y="430"/>
                  <a:pt x="120" y="549"/>
                  <a:pt x="263" y="549"/>
                </a:cubicBezTo>
                <a:lnTo>
                  <a:pt x="11353" y="549"/>
                </a:lnTo>
                <a:cubicBezTo>
                  <a:pt x="11496" y="549"/>
                  <a:pt x="11616" y="430"/>
                  <a:pt x="11616" y="263"/>
                </a:cubicBezTo>
                <a:cubicBezTo>
                  <a:pt x="11616" y="120"/>
                  <a:pt x="11496" y="1"/>
                  <a:pt x="11353" y="1"/>
                </a:cubicBezTo>
                <a:close/>
                <a:moveTo>
                  <a:pt x="716" y="1050"/>
                </a:moveTo>
                <a:cubicBezTo>
                  <a:pt x="334" y="1050"/>
                  <a:pt x="24" y="1336"/>
                  <a:pt x="24" y="1742"/>
                </a:cubicBezTo>
                <a:cubicBezTo>
                  <a:pt x="24" y="2123"/>
                  <a:pt x="334" y="2410"/>
                  <a:pt x="716" y="2410"/>
                </a:cubicBezTo>
                <a:lnTo>
                  <a:pt x="10948" y="2410"/>
                </a:lnTo>
                <a:cubicBezTo>
                  <a:pt x="11329" y="2410"/>
                  <a:pt x="11616" y="2123"/>
                  <a:pt x="11616" y="1742"/>
                </a:cubicBezTo>
                <a:cubicBezTo>
                  <a:pt x="11616" y="1336"/>
                  <a:pt x="11329" y="1050"/>
                  <a:pt x="10948" y="1050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15" name="Google Shape;3520;p55"/>
          <p:cNvGrpSpPr/>
          <p:nvPr/>
        </p:nvGrpSpPr>
        <p:grpSpPr>
          <a:xfrm>
            <a:off x="4961160" y="2134800"/>
            <a:ext cx="951840" cy="1389960"/>
            <a:chOff x="4961160" y="2134800"/>
            <a:chExt cx="951840" cy="1389960"/>
          </a:xfrm>
        </p:grpSpPr>
        <p:sp>
          <p:nvSpPr>
            <p:cNvPr id="1116" name="Google Shape;3521;p55"/>
            <p:cNvSpPr/>
            <p:nvPr/>
          </p:nvSpPr>
          <p:spPr>
            <a:xfrm flipH="1">
              <a:off x="4969440" y="3383640"/>
              <a:ext cx="176760" cy="87120"/>
            </a:xfrm>
            <a:custGeom>
              <a:avLst/>
              <a:gdLst/>
              <a:ahLst/>
              <a:cxnLst/>
              <a:rect l="l" t="t" r="r" b="b"/>
              <a:pathLst>
                <a:path w="2243" h="1437">
                  <a:moveTo>
                    <a:pt x="501" y="0"/>
                  </a:moveTo>
                  <a:lnTo>
                    <a:pt x="0" y="191"/>
                  </a:lnTo>
                  <a:cubicBezTo>
                    <a:pt x="0" y="191"/>
                    <a:pt x="215" y="692"/>
                    <a:pt x="263" y="883"/>
                  </a:cubicBezTo>
                  <a:lnTo>
                    <a:pt x="263" y="1026"/>
                  </a:lnTo>
                  <a:lnTo>
                    <a:pt x="263" y="1169"/>
                  </a:lnTo>
                  <a:cubicBezTo>
                    <a:pt x="263" y="1264"/>
                    <a:pt x="287" y="1407"/>
                    <a:pt x="382" y="1407"/>
                  </a:cubicBezTo>
                  <a:cubicBezTo>
                    <a:pt x="382" y="1431"/>
                    <a:pt x="382" y="1431"/>
                    <a:pt x="406" y="1431"/>
                  </a:cubicBezTo>
                  <a:cubicBezTo>
                    <a:pt x="412" y="1435"/>
                    <a:pt x="423" y="1436"/>
                    <a:pt x="436" y="1436"/>
                  </a:cubicBezTo>
                  <a:cubicBezTo>
                    <a:pt x="522" y="1436"/>
                    <a:pt x="729" y="1377"/>
                    <a:pt x="811" y="1336"/>
                  </a:cubicBezTo>
                  <a:cubicBezTo>
                    <a:pt x="883" y="1336"/>
                    <a:pt x="978" y="1312"/>
                    <a:pt x="1074" y="1288"/>
                  </a:cubicBezTo>
                  <a:cubicBezTo>
                    <a:pt x="1455" y="1240"/>
                    <a:pt x="1694" y="1074"/>
                    <a:pt x="1694" y="1074"/>
                  </a:cubicBezTo>
                  <a:cubicBezTo>
                    <a:pt x="2242" y="787"/>
                    <a:pt x="2147" y="692"/>
                    <a:pt x="2147" y="692"/>
                  </a:cubicBezTo>
                  <a:cubicBezTo>
                    <a:pt x="2052" y="668"/>
                    <a:pt x="2004" y="668"/>
                    <a:pt x="1956" y="668"/>
                  </a:cubicBezTo>
                  <a:cubicBezTo>
                    <a:pt x="1932" y="668"/>
                    <a:pt x="1455" y="740"/>
                    <a:pt x="1455" y="740"/>
                  </a:cubicBezTo>
                  <a:cubicBezTo>
                    <a:pt x="1455" y="740"/>
                    <a:pt x="1002" y="716"/>
                    <a:pt x="740" y="692"/>
                  </a:cubicBezTo>
                  <a:cubicBezTo>
                    <a:pt x="597" y="477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7" name="Google Shape;3522;p55"/>
            <p:cNvSpPr/>
            <p:nvPr/>
          </p:nvSpPr>
          <p:spPr>
            <a:xfrm flipH="1">
              <a:off x="4961160" y="3420720"/>
              <a:ext cx="164880" cy="65880"/>
            </a:xfrm>
            <a:custGeom>
              <a:avLst/>
              <a:gdLst/>
              <a:ahLst/>
              <a:cxnLst/>
              <a:rect l="l" t="t" r="r" b="b"/>
              <a:pathLst>
                <a:path w="1933" h="777">
                  <a:moveTo>
                    <a:pt x="1670" y="0"/>
                  </a:moveTo>
                  <a:cubicBezTo>
                    <a:pt x="1647" y="0"/>
                    <a:pt x="1170" y="95"/>
                    <a:pt x="1170" y="95"/>
                  </a:cubicBezTo>
                  <a:cubicBezTo>
                    <a:pt x="1170" y="95"/>
                    <a:pt x="955" y="95"/>
                    <a:pt x="740" y="48"/>
                  </a:cubicBezTo>
                  <a:cubicBezTo>
                    <a:pt x="552" y="194"/>
                    <a:pt x="383" y="267"/>
                    <a:pt x="152" y="267"/>
                  </a:cubicBezTo>
                  <a:cubicBezTo>
                    <a:pt x="119" y="267"/>
                    <a:pt x="84" y="265"/>
                    <a:pt x="49" y="262"/>
                  </a:cubicBezTo>
                  <a:lnTo>
                    <a:pt x="1" y="262"/>
                  </a:lnTo>
                  <a:lnTo>
                    <a:pt x="1" y="358"/>
                  </a:lnTo>
                  <a:lnTo>
                    <a:pt x="1" y="453"/>
                  </a:lnTo>
                  <a:cubicBezTo>
                    <a:pt x="1" y="525"/>
                    <a:pt x="1" y="692"/>
                    <a:pt x="96" y="739"/>
                  </a:cubicBezTo>
                  <a:cubicBezTo>
                    <a:pt x="96" y="763"/>
                    <a:pt x="96" y="763"/>
                    <a:pt x="120" y="763"/>
                  </a:cubicBezTo>
                  <a:cubicBezTo>
                    <a:pt x="125" y="773"/>
                    <a:pt x="139" y="776"/>
                    <a:pt x="158" y="776"/>
                  </a:cubicBezTo>
                  <a:cubicBezTo>
                    <a:pt x="240" y="776"/>
                    <a:pt x="425" y="711"/>
                    <a:pt x="502" y="692"/>
                  </a:cubicBezTo>
                  <a:cubicBezTo>
                    <a:pt x="597" y="692"/>
                    <a:pt x="693" y="644"/>
                    <a:pt x="764" y="620"/>
                  </a:cubicBezTo>
                  <a:cubicBezTo>
                    <a:pt x="1170" y="572"/>
                    <a:pt x="1408" y="406"/>
                    <a:pt x="1408" y="406"/>
                  </a:cubicBezTo>
                  <a:cubicBezTo>
                    <a:pt x="1933" y="119"/>
                    <a:pt x="1837" y="24"/>
                    <a:pt x="1837" y="24"/>
                  </a:cubicBezTo>
                  <a:cubicBezTo>
                    <a:pt x="1766" y="0"/>
                    <a:pt x="1694" y="0"/>
                    <a:pt x="1670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8" name="Google Shape;3523;p55"/>
            <p:cNvSpPr/>
            <p:nvPr/>
          </p:nvSpPr>
          <p:spPr>
            <a:xfrm flipH="1">
              <a:off x="5008320" y="3414600"/>
              <a:ext cx="167040" cy="105480"/>
            </a:xfrm>
            <a:custGeom>
              <a:avLst/>
              <a:gdLst/>
              <a:ahLst/>
              <a:cxnLst/>
              <a:rect l="l" t="t" r="r" b="b"/>
              <a:pathLst>
                <a:path w="2243" h="1437">
                  <a:moveTo>
                    <a:pt x="501" y="0"/>
                  </a:moveTo>
                  <a:lnTo>
                    <a:pt x="0" y="191"/>
                  </a:lnTo>
                  <a:cubicBezTo>
                    <a:pt x="0" y="191"/>
                    <a:pt x="215" y="692"/>
                    <a:pt x="263" y="859"/>
                  </a:cubicBezTo>
                  <a:lnTo>
                    <a:pt x="263" y="1026"/>
                  </a:lnTo>
                  <a:lnTo>
                    <a:pt x="263" y="1169"/>
                  </a:lnTo>
                  <a:cubicBezTo>
                    <a:pt x="310" y="1264"/>
                    <a:pt x="310" y="1408"/>
                    <a:pt x="382" y="1408"/>
                  </a:cubicBezTo>
                  <a:cubicBezTo>
                    <a:pt x="382" y="1431"/>
                    <a:pt x="382" y="1431"/>
                    <a:pt x="430" y="1431"/>
                  </a:cubicBezTo>
                  <a:cubicBezTo>
                    <a:pt x="433" y="1435"/>
                    <a:pt x="441" y="1436"/>
                    <a:pt x="452" y="1436"/>
                  </a:cubicBezTo>
                  <a:cubicBezTo>
                    <a:pt x="522" y="1436"/>
                    <a:pt x="729" y="1377"/>
                    <a:pt x="811" y="1336"/>
                  </a:cubicBezTo>
                  <a:cubicBezTo>
                    <a:pt x="883" y="1336"/>
                    <a:pt x="978" y="1312"/>
                    <a:pt x="1074" y="1288"/>
                  </a:cubicBezTo>
                  <a:cubicBezTo>
                    <a:pt x="1455" y="1217"/>
                    <a:pt x="1694" y="1074"/>
                    <a:pt x="1694" y="1074"/>
                  </a:cubicBezTo>
                  <a:cubicBezTo>
                    <a:pt x="2242" y="787"/>
                    <a:pt x="2147" y="692"/>
                    <a:pt x="2147" y="692"/>
                  </a:cubicBezTo>
                  <a:cubicBezTo>
                    <a:pt x="2051" y="644"/>
                    <a:pt x="2004" y="644"/>
                    <a:pt x="1980" y="644"/>
                  </a:cubicBezTo>
                  <a:cubicBezTo>
                    <a:pt x="1932" y="644"/>
                    <a:pt x="1455" y="740"/>
                    <a:pt x="1455" y="740"/>
                  </a:cubicBezTo>
                  <a:cubicBezTo>
                    <a:pt x="1455" y="740"/>
                    <a:pt x="1026" y="716"/>
                    <a:pt x="740" y="692"/>
                  </a:cubicBezTo>
                  <a:cubicBezTo>
                    <a:pt x="597" y="477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9" name="Google Shape;3524;p55"/>
            <p:cNvSpPr/>
            <p:nvPr/>
          </p:nvSpPr>
          <p:spPr>
            <a:xfrm flipH="1">
              <a:off x="4995720" y="3459600"/>
              <a:ext cx="167040" cy="65160"/>
            </a:xfrm>
            <a:custGeom>
              <a:avLst/>
              <a:gdLst/>
              <a:ahLst/>
              <a:cxnLst/>
              <a:rect l="l" t="t" r="r" b="b"/>
              <a:pathLst>
                <a:path w="1957" h="769">
                  <a:moveTo>
                    <a:pt x="1670" y="0"/>
                  </a:moveTo>
                  <a:cubicBezTo>
                    <a:pt x="1646" y="0"/>
                    <a:pt x="1169" y="72"/>
                    <a:pt x="1169" y="72"/>
                  </a:cubicBezTo>
                  <a:cubicBezTo>
                    <a:pt x="1169" y="72"/>
                    <a:pt x="955" y="72"/>
                    <a:pt x="764" y="48"/>
                  </a:cubicBezTo>
                  <a:cubicBezTo>
                    <a:pt x="571" y="176"/>
                    <a:pt x="379" y="266"/>
                    <a:pt x="152" y="266"/>
                  </a:cubicBezTo>
                  <a:cubicBezTo>
                    <a:pt x="126" y="266"/>
                    <a:pt x="99" y="265"/>
                    <a:pt x="72" y="263"/>
                  </a:cubicBezTo>
                  <a:lnTo>
                    <a:pt x="1" y="263"/>
                  </a:lnTo>
                  <a:lnTo>
                    <a:pt x="1" y="358"/>
                  </a:lnTo>
                  <a:lnTo>
                    <a:pt x="1" y="430"/>
                  </a:lnTo>
                  <a:cubicBezTo>
                    <a:pt x="1" y="525"/>
                    <a:pt x="1" y="668"/>
                    <a:pt x="96" y="740"/>
                  </a:cubicBezTo>
                  <a:cubicBezTo>
                    <a:pt x="96" y="763"/>
                    <a:pt x="96" y="763"/>
                    <a:pt x="120" y="763"/>
                  </a:cubicBezTo>
                  <a:cubicBezTo>
                    <a:pt x="126" y="767"/>
                    <a:pt x="137" y="768"/>
                    <a:pt x="150" y="768"/>
                  </a:cubicBezTo>
                  <a:cubicBezTo>
                    <a:pt x="236" y="768"/>
                    <a:pt x="443" y="709"/>
                    <a:pt x="525" y="668"/>
                  </a:cubicBezTo>
                  <a:cubicBezTo>
                    <a:pt x="597" y="668"/>
                    <a:pt x="692" y="644"/>
                    <a:pt x="788" y="620"/>
                  </a:cubicBezTo>
                  <a:cubicBezTo>
                    <a:pt x="1169" y="549"/>
                    <a:pt x="1408" y="406"/>
                    <a:pt x="1408" y="406"/>
                  </a:cubicBezTo>
                  <a:cubicBezTo>
                    <a:pt x="1956" y="119"/>
                    <a:pt x="1861" y="24"/>
                    <a:pt x="1861" y="24"/>
                  </a:cubicBezTo>
                  <a:cubicBezTo>
                    <a:pt x="1766" y="0"/>
                    <a:pt x="1718" y="0"/>
                    <a:pt x="1670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0" name="Google Shape;3525;p55"/>
            <p:cNvSpPr/>
            <p:nvPr/>
          </p:nvSpPr>
          <p:spPr>
            <a:xfrm flipH="1">
              <a:off x="5085720" y="2789280"/>
              <a:ext cx="826920" cy="663480"/>
            </a:xfrm>
            <a:custGeom>
              <a:avLst/>
              <a:gdLst/>
              <a:ahLst/>
              <a:cxnLst/>
              <a:rect l="l" t="t" r="r" b="b"/>
              <a:pathLst>
                <a:path w="9660" h="7752">
                  <a:moveTo>
                    <a:pt x="2362" y="0"/>
                  </a:moveTo>
                  <a:lnTo>
                    <a:pt x="525" y="453"/>
                  </a:lnTo>
                  <a:cubicBezTo>
                    <a:pt x="1" y="2004"/>
                    <a:pt x="525" y="2409"/>
                    <a:pt x="1479" y="2743"/>
                  </a:cubicBezTo>
                  <a:cubicBezTo>
                    <a:pt x="1557" y="2766"/>
                    <a:pt x="1733" y="2774"/>
                    <a:pt x="1973" y="2774"/>
                  </a:cubicBezTo>
                  <a:cubicBezTo>
                    <a:pt x="2535" y="2774"/>
                    <a:pt x="3449" y="2730"/>
                    <a:pt x="4278" y="2730"/>
                  </a:cubicBezTo>
                  <a:cubicBezTo>
                    <a:pt x="4948" y="2730"/>
                    <a:pt x="5564" y="2759"/>
                    <a:pt x="5892" y="2862"/>
                  </a:cubicBezTo>
                  <a:cubicBezTo>
                    <a:pt x="6822" y="3172"/>
                    <a:pt x="8801" y="7752"/>
                    <a:pt x="8801" y="7752"/>
                  </a:cubicBezTo>
                  <a:lnTo>
                    <a:pt x="9660" y="7251"/>
                  </a:lnTo>
                  <a:cubicBezTo>
                    <a:pt x="9660" y="7251"/>
                    <a:pt x="7728" y="1884"/>
                    <a:pt x="7418" y="1694"/>
                  </a:cubicBezTo>
                  <a:cubicBezTo>
                    <a:pt x="6965" y="1407"/>
                    <a:pt x="4413" y="1145"/>
                    <a:pt x="3673" y="954"/>
                  </a:cubicBezTo>
                  <a:cubicBezTo>
                    <a:pt x="2910" y="740"/>
                    <a:pt x="2362" y="0"/>
                    <a:pt x="2362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Google Shape;3526;p55"/>
            <p:cNvSpPr/>
            <p:nvPr/>
          </p:nvSpPr>
          <p:spPr>
            <a:xfrm flipH="1">
              <a:off x="5378040" y="2507040"/>
              <a:ext cx="465120" cy="366480"/>
            </a:xfrm>
            <a:custGeom>
              <a:avLst/>
              <a:gdLst/>
              <a:ahLst/>
              <a:cxnLst/>
              <a:rect l="l" t="t" r="r" b="b"/>
              <a:pathLst>
                <a:path w="5439" h="4284">
                  <a:moveTo>
                    <a:pt x="859" y="1"/>
                  </a:moveTo>
                  <a:lnTo>
                    <a:pt x="0" y="192"/>
                  </a:lnTo>
                  <a:cubicBezTo>
                    <a:pt x="0" y="192"/>
                    <a:pt x="191" y="2362"/>
                    <a:pt x="430" y="2815"/>
                  </a:cubicBezTo>
                  <a:cubicBezTo>
                    <a:pt x="668" y="3268"/>
                    <a:pt x="3650" y="4270"/>
                    <a:pt x="3888" y="4270"/>
                  </a:cubicBezTo>
                  <a:cubicBezTo>
                    <a:pt x="3917" y="4275"/>
                    <a:pt x="3946" y="4277"/>
                    <a:pt x="3977" y="4277"/>
                  </a:cubicBezTo>
                  <a:cubicBezTo>
                    <a:pt x="4251" y="4277"/>
                    <a:pt x="4580" y="4103"/>
                    <a:pt x="4580" y="4103"/>
                  </a:cubicBezTo>
                  <a:cubicBezTo>
                    <a:pt x="4580" y="4103"/>
                    <a:pt x="5085" y="4284"/>
                    <a:pt x="5263" y="4284"/>
                  </a:cubicBezTo>
                  <a:cubicBezTo>
                    <a:pt x="5290" y="4284"/>
                    <a:pt x="5310" y="4279"/>
                    <a:pt x="5319" y="4270"/>
                  </a:cubicBezTo>
                  <a:cubicBezTo>
                    <a:pt x="5438" y="4222"/>
                    <a:pt x="4723" y="3745"/>
                    <a:pt x="4484" y="3674"/>
                  </a:cubicBezTo>
                  <a:cubicBezTo>
                    <a:pt x="4458" y="3669"/>
                    <a:pt x="4431" y="3667"/>
                    <a:pt x="4403" y="3667"/>
                  </a:cubicBezTo>
                  <a:cubicBezTo>
                    <a:pt x="4149" y="3667"/>
                    <a:pt x="3840" y="3841"/>
                    <a:pt x="3840" y="3841"/>
                  </a:cubicBezTo>
                  <a:cubicBezTo>
                    <a:pt x="3840" y="3841"/>
                    <a:pt x="1551" y="2887"/>
                    <a:pt x="1312" y="2458"/>
                  </a:cubicBezTo>
                  <a:cubicBezTo>
                    <a:pt x="1026" y="2052"/>
                    <a:pt x="859" y="1"/>
                    <a:pt x="859" y="1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2" name="Google Shape;3527;p55"/>
            <p:cNvSpPr/>
            <p:nvPr/>
          </p:nvSpPr>
          <p:spPr>
            <a:xfrm flipH="1">
              <a:off x="5749920" y="2341800"/>
              <a:ext cx="70920" cy="77040"/>
            </a:xfrm>
            <a:custGeom>
              <a:avLst/>
              <a:gdLst/>
              <a:ahLst/>
              <a:cxnLst/>
              <a:rect l="l" t="t" r="r" b="b"/>
              <a:pathLst>
                <a:path w="836" h="907">
                  <a:moveTo>
                    <a:pt x="287" y="0"/>
                  </a:moveTo>
                  <a:lnTo>
                    <a:pt x="1" y="763"/>
                  </a:lnTo>
                  <a:lnTo>
                    <a:pt x="716" y="906"/>
                  </a:lnTo>
                  <a:lnTo>
                    <a:pt x="836" y="7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CC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3" name="Google Shape;3528;p55"/>
            <p:cNvSpPr/>
            <p:nvPr/>
          </p:nvSpPr>
          <p:spPr>
            <a:xfrm flipH="1">
              <a:off x="5672160" y="2201040"/>
              <a:ext cx="156600" cy="174600"/>
            </a:xfrm>
            <a:custGeom>
              <a:avLst/>
              <a:gdLst/>
              <a:ahLst/>
              <a:cxnLst/>
              <a:rect l="l" t="t" r="r" b="b"/>
              <a:pathLst>
                <a:path w="1837" h="2048">
                  <a:moveTo>
                    <a:pt x="748" y="1"/>
                  </a:moveTo>
                  <a:cubicBezTo>
                    <a:pt x="614" y="1"/>
                    <a:pt x="488" y="65"/>
                    <a:pt x="406" y="163"/>
                  </a:cubicBezTo>
                  <a:lnTo>
                    <a:pt x="144" y="497"/>
                  </a:lnTo>
                  <a:cubicBezTo>
                    <a:pt x="48" y="616"/>
                    <a:pt x="0" y="760"/>
                    <a:pt x="48" y="903"/>
                  </a:cubicBezTo>
                  <a:lnTo>
                    <a:pt x="96" y="1117"/>
                  </a:lnTo>
                  <a:cubicBezTo>
                    <a:pt x="96" y="1141"/>
                    <a:pt x="96" y="1165"/>
                    <a:pt x="120" y="1213"/>
                  </a:cubicBezTo>
                  <a:cubicBezTo>
                    <a:pt x="144" y="1380"/>
                    <a:pt x="215" y="1594"/>
                    <a:pt x="334" y="1737"/>
                  </a:cubicBezTo>
                  <a:cubicBezTo>
                    <a:pt x="454" y="1928"/>
                    <a:pt x="621" y="2047"/>
                    <a:pt x="835" y="2047"/>
                  </a:cubicBezTo>
                  <a:cubicBezTo>
                    <a:pt x="1026" y="2047"/>
                    <a:pt x="1193" y="1976"/>
                    <a:pt x="1336" y="1833"/>
                  </a:cubicBezTo>
                  <a:cubicBezTo>
                    <a:pt x="1503" y="1714"/>
                    <a:pt x="1575" y="1523"/>
                    <a:pt x="1646" y="1356"/>
                  </a:cubicBezTo>
                  <a:cubicBezTo>
                    <a:pt x="1741" y="1093"/>
                    <a:pt x="1837" y="736"/>
                    <a:pt x="1694" y="497"/>
                  </a:cubicBezTo>
                  <a:cubicBezTo>
                    <a:pt x="1598" y="378"/>
                    <a:pt x="1217" y="163"/>
                    <a:pt x="931" y="44"/>
                  </a:cubicBezTo>
                  <a:cubicBezTo>
                    <a:pt x="871" y="14"/>
                    <a:pt x="808" y="1"/>
                    <a:pt x="748" y="1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4" name="Google Shape;3529;p55"/>
            <p:cNvSpPr/>
            <p:nvPr/>
          </p:nvSpPr>
          <p:spPr>
            <a:xfrm flipH="1">
              <a:off x="5629320" y="2134800"/>
              <a:ext cx="254880" cy="191880"/>
            </a:xfrm>
            <a:custGeom>
              <a:avLst/>
              <a:gdLst/>
              <a:ahLst/>
              <a:cxnLst/>
              <a:rect l="l" t="t" r="r" b="b"/>
              <a:pathLst>
                <a:path w="2982" h="2250">
                  <a:moveTo>
                    <a:pt x="1429" y="0"/>
                  </a:moveTo>
                  <a:cubicBezTo>
                    <a:pt x="1199" y="0"/>
                    <a:pt x="970" y="99"/>
                    <a:pt x="764" y="365"/>
                  </a:cubicBezTo>
                  <a:cubicBezTo>
                    <a:pt x="0" y="627"/>
                    <a:pt x="358" y="1653"/>
                    <a:pt x="549" y="1891"/>
                  </a:cubicBezTo>
                  <a:cubicBezTo>
                    <a:pt x="668" y="2034"/>
                    <a:pt x="668" y="2154"/>
                    <a:pt x="835" y="2249"/>
                  </a:cubicBezTo>
                  <a:cubicBezTo>
                    <a:pt x="788" y="2058"/>
                    <a:pt x="978" y="1844"/>
                    <a:pt x="1098" y="1701"/>
                  </a:cubicBezTo>
                  <a:cubicBezTo>
                    <a:pt x="1026" y="1653"/>
                    <a:pt x="978" y="1581"/>
                    <a:pt x="954" y="1486"/>
                  </a:cubicBezTo>
                  <a:cubicBezTo>
                    <a:pt x="883" y="1414"/>
                    <a:pt x="883" y="1319"/>
                    <a:pt x="907" y="1224"/>
                  </a:cubicBezTo>
                  <a:cubicBezTo>
                    <a:pt x="948" y="1162"/>
                    <a:pt x="1007" y="1100"/>
                    <a:pt x="1084" y="1100"/>
                  </a:cubicBezTo>
                  <a:cubicBezTo>
                    <a:pt x="1096" y="1100"/>
                    <a:pt x="1109" y="1101"/>
                    <a:pt x="1121" y="1104"/>
                  </a:cubicBezTo>
                  <a:cubicBezTo>
                    <a:pt x="1217" y="1104"/>
                    <a:pt x="1241" y="1462"/>
                    <a:pt x="1265" y="1462"/>
                  </a:cubicBezTo>
                  <a:cubicBezTo>
                    <a:pt x="1267" y="1463"/>
                    <a:pt x="1270" y="1463"/>
                    <a:pt x="1273" y="1463"/>
                  </a:cubicBezTo>
                  <a:cubicBezTo>
                    <a:pt x="1341" y="1463"/>
                    <a:pt x="1426" y="1222"/>
                    <a:pt x="1473" y="1222"/>
                  </a:cubicBezTo>
                  <a:cubicBezTo>
                    <a:pt x="1475" y="1222"/>
                    <a:pt x="1477" y="1223"/>
                    <a:pt x="1479" y="1224"/>
                  </a:cubicBezTo>
                  <a:cubicBezTo>
                    <a:pt x="1575" y="1271"/>
                    <a:pt x="1670" y="1319"/>
                    <a:pt x="1742" y="1367"/>
                  </a:cubicBezTo>
                  <a:cubicBezTo>
                    <a:pt x="1881" y="1436"/>
                    <a:pt x="2008" y="1481"/>
                    <a:pt x="2150" y="1481"/>
                  </a:cubicBezTo>
                  <a:cubicBezTo>
                    <a:pt x="2202" y="1481"/>
                    <a:pt x="2256" y="1475"/>
                    <a:pt x="2314" y="1462"/>
                  </a:cubicBezTo>
                  <a:cubicBezTo>
                    <a:pt x="2767" y="1414"/>
                    <a:pt x="2982" y="1057"/>
                    <a:pt x="2982" y="842"/>
                  </a:cubicBezTo>
                  <a:lnTo>
                    <a:pt x="2982" y="842"/>
                  </a:lnTo>
                  <a:cubicBezTo>
                    <a:pt x="2976" y="845"/>
                    <a:pt x="2970" y="846"/>
                    <a:pt x="2963" y="846"/>
                  </a:cubicBezTo>
                  <a:cubicBezTo>
                    <a:pt x="2785" y="846"/>
                    <a:pt x="2101" y="0"/>
                    <a:pt x="1429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5" name="Google Shape;3530;p55"/>
            <p:cNvSpPr/>
            <p:nvPr/>
          </p:nvSpPr>
          <p:spPr>
            <a:xfrm flipH="1">
              <a:off x="5110200" y="2762640"/>
              <a:ext cx="794160" cy="708480"/>
            </a:xfrm>
            <a:custGeom>
              <a:avLst/>
              <a:gdLst/>
              <a:ahLst/>
              <a:cxnLst/>
              <a:rect l="l" t="t" r="r" b="b"/>
              <a:pathLst>
                <a:path w="9279" h="8277">
                  <a:moveTo>
                    <a:pt x="2338" y="0"/>
                  </a:moveTo>
                  <a:lnTo>
                    <a:pt x="526" y="501"/>
                  </a:lnTo>
                  <a:cubicBezTo>
                    <a:pt x="1" y="2051"/>
                    <a:pt x="168" y="2958"/>
                    <a:pt x="1122" y="3292"/>
                  </a:cubicBezTo>
                  <a:cubicBezTo>
                    <a:pt x="1504" y="3411"/>
                    <a:pt x="5892" y="3435"/>
                    <a:pt x="5892" y="3435"/>
                  </a:cubicBezTo>
                  <a:lnTo>
                    <a:pt x="8420" y="8276"/>
                  </a:lnTo>
                  <a:lnTo>
                    <a:pt x="9279" y="7752"/>
                  </a:lnTo>
                  <a:cubicBezTo>
                    <a:pt x="9279" y="7752"/>
                    <a:pt x="7180" y="2361"/>
                    <a:pt x="6941" y="2147"/>
                  </a:cubicBezTo>
                  <a:cubicBezTo>
                    <a:pt x="6703" y="1956"/>
                    <a:pt x="4127" y="1598"/>
                    <a:pt x="3388" y="1407"/>
                  </a:cubicBezTo>
                  <a:cubicBezTo>
                    <a:pt x="2648" y="1193"/>
                    <a:pt x="2338" y="0"/>
                    <a:pt x="2338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6" name="Google Shape;3531;p55"/>
            <p:cNvSpPr/>
            <p:nvPr/>
          </p:nvSpPr>
          <p:spPr>
            <a:xfrm flipH="1">
              <a:off x="5596560" y="2388960"/>
              <a:ext cx="313920" cy="543240"/>
            </a:xfrm>
            <a:custGeom>
              <a:avLst/>
              <a:gdLst/>
              <a:ahLst/>
              <a:cxnLst/>
              <a:rect l="l" t="t" r="r" b="b"/>
              <a:pathLst>
                <a:path w="3674" h="6351">
                  <a:moveTo>
                    <a:pt x="1244" y="0"/>
                  </a:moveTo>
                  <a:cubicBezTo>
                    <a:pt x="727" y="0"/>
                    <a:pt x="263" y="583"/>
                    <a:pt x="143" y="1952"/>
                  </a:cubicBezTo>
                  <a:cubicBezTo>
                    <a:pt x="0" y="3813"/>
                    <a:pt x="120" y="6245"/>
                    <a:pt x="120" y="6245"/>
                  </a:cubicBezTo>
                  <a:cubicBezTo>
                    <a:pt x="406" y="6318"/>
                    <a:pt x="696" y="6350"/>
                    <a:pt x="984" y="6350"/>
                  </a:cubicBezTo>
                  <a:cubicBezTo>
                    <a:pt x="1921" y="6350"/>
                    <a:pt x="2853" y="6014"/>
                    <a:pt x="3673" y="5649"/>
                  </a:cubicBezTo>
                  <a:cubicBezTo>
                    <a:pt x="3673" y="5649"/>
                    <a:pt x="2695" y="4409"/>
                    <a:pt x="2481" y="3216"/>
                  </a:cubicBezTo>
                  <a:cubicBezTo>
                    <a:pt x="2242" y="2191"/>
                    <a:pt x="2409" y="736"/>
                    <a:pt x="1861" y="259"/>
                  </a:cubicBezTo>
                  <a:cubicBezTo>
                    <a:pt x="1659" y="91"/>
                    <a:pt x="1447" y="0"/>
                    <a:pt x="1244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7" name="Google Shape;3532;p55"/>
            <p:cNvSpPr/>
            <p:nvPr/>
          </p:nvSpPr>
          <p:spPr>
            <a:xfrm flipH="1">
              <a:off x="5416560" y="2535480"/>
              <a:ext cx="416160" cy="352080"/>
            </a:xfrm>
            <a:custGeom>
              <a:avLst/>
              <a:gdLst/>
              <a:ahLst/>
              <a:cxnLst/>
              <a:rect l="l" t="t" r="r" b="b"/>
              <a:pathLst>
                <a:path w="4867" h="4117">
                  <a:moveTo>
                    <a:pt x="423" y="1"/>
                  </a:moveTo>
                  <a:cubicBezTo>
                    <a:pt x="409" y="1"/>
                    <a:pt x="396" y="1"/>
                    <a:pt x="382" y="3"/>
                  </a:cubicBezTo>
                  <a:cubicBezTo>
                    <a:pt x="144" y="51"/>
                    <a:pt x="1" y="241"/>
                    <a:pt x="25" y="480"/>
                  </a:cubicBezTo>
                  <a:cubicBezTo>
                    <a:pt x="72" y="1148"/>
                    <a:pt x="263" y="2388"/>
                    <a:pt x="430" y="2722"/>
                  </a:cubicBezTo>
                  <a:cubicBezTo>
                    <a:pt x="669" y="3175"/>
                    <a:pt x="3054" y="4057"/>
                    <a:pt x="3340" y="4105"/>
                  </a:cubicBezTo>
                  <a:cubicBezTo>
                    <a:pt x="3483" y="4105"/>
                    <a:pt x="3721" y="4034"/>
                    <a:pt x="3864" y="3986"/>
                  </a:cubicBezTo>
                  <a:cubicBezTo>
                    <a:pt x="3912" y="3962"/>
                    <a:pt x="3966" y="3950"/>
                    <a:pt x="4019" y="3950"/>
                  </a:cubicBezTo>
                  <a:cubicBezTo>
                    <a:pt x="4073" y="3950"/>
                    <a:pt x="4127" y="3962"/>
                    <a:pt x="4175" y="3986"/>
                  </a:cubicBezTo>
                  <a:cubicBezTo>
                    <a:pt x="4335" y="4026"/>
                    <a:pt x="4595" y="4116"/>
                    <a:pt x="4717" y="4116"/>
                  </a:cubicBezTo>
                  <a:cubicBezTo>
                    <a:pt x="4741" y="4116"/>
                    <a:pt x="4759" y="4113"/>
                    <a:pt x="4771" y="4105"/>
                  </a:cubicBezTo>
                  <a:cubicBezTo>
                    <a:pt x="4866" y="4034"/>
                    <a:pt x="4175" y="3557"/>
                    <a:pt x="3936" y="3509"/>
                  </a:cubicBezTo>
                  <a:cubicBezTo>
                    <a:pt x="3897" y="3498"/>
                    <a:pt x="3857" y="3493"/>
                    <a:pt x="3816" y="3493"/>
                  </a:cubicBezTo>
                  <a:cubicBezTo>
                    <a:pt x="3682" y="3493"/>
                    <a:pt x="3539" y="3544"/>
                    <a:pt x="3411" y="3580"/>
                  </a:cubicBezTo>
                  <a:cubicBezTo>
                    <a:pt x="3358" y="3602"/>
                    <a:pt x="3304" y="3614"/>
                    <a:pt x="3250" y="3614"/>
                  </a:cubicBezTo>
                  <a:cubicBezTo>
                    <a:pt x="3185" y="3614"/>
                    <a:pt x="3119" y="3596"/>
                    <a:pt x="3054" y="3557"/>
                  </a:cubicBezTo>
                  <a:cubicBezTo>
                    <a:pt x="2624" y="3318"/>
                    <a:pt x="1503" y="2722"/>
                    <a:pt x="1312" y="2388"/>
                  </a:cubicBezTo>
                  <a:cubicBezTo>
                    <a:pt x="1122" y="2102"/>
                    <a:pt x="979" y="1052"/>
                    <a:pt x="907" y="432"/>
                  </a:cubicBezTo>
                  <a:cubicBezTo>
                    <a:pt x="862" y="185"/>
                    <a:pt x="647" y="1"/>
                    <a:pt x="423" y="1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Google Shape;3533;p55"/>
            <p:cNvSpPr/>
            <p:nvPr/>
          </p:nvSpPr>
          <p:spPr>
            <a:xfrm flipH="1">
              <a:off x="5729400" y="2417760"/>
              <a:ext cx="160920" cy="186840"/>
            </a:xfrm>
            <a:custGeom>
              <a:avLst/>
              <a:gdLst/>
              <a:ahLst/>
              <a:cxnLst/>
              <a:rect l="l" t="t" r="r" b="b"/>
              <a:pathLst>
                <a:path w="1886" h="2190">
                  <a:moveTo>
                    <a:pt x="1033" y="1"/>
                  </a:moveTo>
                  <a:cubicBezTo>
                    <a:pt x="993" y="1"/>
                    <a:pt x="951" y="6"/>
                    <a:pt x="907" y="18"/>
                  </a:cubicBezTo>
                  <a:cubicBezTo>
                    <a:pt x="1" y="257"/>
                    <a:pt x="430" y="2093"/>
                    <a:pt x="430" y="2093"/>
                  </a:cubicBezTo>
                  <a:cubicBezTo>
                    <a:pt x="596" y="2162"/>
                    <a:pt x="777" y="2190"/>
                    <a:pt x="971" y="2190"/>
                  </a:cubicBezTo>
                  <a:cubicBezTo>
                    <a:pt x="1253" y="2190"/>
                    <a:pt x="1561" y="2130"/>
                    <a:pt x="1885" y="2046"/>
                  </a:cubicBezTo>
                  <a:cubicBezTo>
                    <a:pt x="1750" y="1618"/>
                    <a:pt x="1700" y="1"/>
                    <a:pt x="1033" y="1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Google Shape;3534;p55"/>
            <p:cNvSpPr/>
            <p:nvPr/>
          </p:nvSpPr>
          <p:spPr>
            <a:xfrm flipH="1">
              <a:off x="5240880" y="2590920"/>
              <a:ext cx="375480" cy="309960"/>
            </a:xfrm>
            <a:custGeom>
              <a:avLst/>
              <a:gdLst/>
              <a:ahLst/>
              <a:cxnLst/>
              <a:rect l="l" t="t" r="r" b="b"/>
              <a:pathLst>
                <a:path w="4390" h="3627">
                  <a:moveTo>
                    <a:pt x="4199" y="1"/>
                  </a:moveTo>
                  <a:cubicBezTo>
                    <a:pt x="4079" y="1"/>
                    <a:pt x="3984" y="48"/>
                    <a:pt x="3960" y="168"/>
                  </a:cubicBezTo>
                  <a:lnTo>
                    <a:pt x="3483" y="3221"/>
                  </a:lnTo>
                  <a:lnTo>
                    <a:pt x="215" y="3221"/>
                  </a:lnTo>
                  <a:cubicBezTo>
                    <a:pt x="96" y="3221"/>
                    <a:pt x="1" y="3292"/>
                    <a:pt x="1" y="3411"/>
                  </a:cubicBezTo>
                  <a:cubicBezTo>
                    <a:pt x="1" y="3531"/>
                    <a:pt x="96" y="3626"/>
                    <a:pt x="215" y="3626"/>
                  </a:cubicBezTo>
                  <a:lnTo>
                    <a:pt x="3674" y="3626"/>
                  </a:lnTo>
                  <a:cubicBezTo>
                    <a:pt x="3793" y="3626"/>
                    <a:pt x="3841" y="3531"/>
                    <a:pt x="3912" y="3459"/>
                  </a:cubicBezTo>
                  <a:lnTo>
                    <a:pt x="4389" y="239"/>
                  </a:lnTo>
                  <a:cubicBezTo>
                    <a:pt x="4389" y="120"/>
                    <a:pt x="4318" y="25"/>
                    <a:pt x="4199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693000" y="1444320"/>
            <a:ext cx="3815280" cy="13312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000" b="1" strike="noStrike" spc="-1">
                <a:solidFill>
                  <a:srgbClr val="F0F7ED"/>
                </a:solidFill>
                <a:latin typeface="Roboto"/>
                <a:ea typeface="Roboto"/>
              </a:rPr>
              <a:t>Projetos Interface</a:t>
            </a:r>
            <a:endParaRPr lang="pt-BR" sz="5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title"/>
          </p:nvPr>
        </p:nvSpPr>
        <p:spPr>
          <a:xfrm>
            <a:off x="5075640" y="2160000"/>
            <a:ext cx="3347640" cy="5889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700" b="1" strike="noStrike" spc="-1">
                <a:solidFill>
                  <a:srgbClr val="00BBC1"/>
                </a:solidFill>
                <a:latin typeface="Roboto"/>
                <a:ea typeface="Roboto"/>
              </a:rPr>
              <a:t>Desktop Software</a:t>
            </a:r>
            <a:endParaRPr lang="pt-BR" sz="2700" b="0" strike="noStrike" spc="-1">
              <a:latin typeface="Arial"/>
            </a:endParaRPr>
          </a:p>
        </p:txBody>
      </p:sp>
      <p:sp>
        <p:nvSpPr>
          <p:cNvPr id="1132" name="Google Shape;3823;p69"/>
          <p:cNvSpPr/>
          <p:nvPr/>
        </p:nvSpPr>
        <p:spPr>
          <a:xfrm>
            <a:off x="413640" y="1601640"/>
            <a:ext cx="209880" cy="209880"/>
          </a:xfrm>
          <a:prstGeom prst="ellipse">
            <a:avLst/>
          </a:pr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33" name="Google Shape;3824;p69"/>
          <p:cNvGrpSpPr/>
          <p:nvPr/>
        </p:nvGrpSpPr>
        <p:grpSpPr>
          <a:xfrm>
            <a:off x="48240" y="269640"/>
            <a:ext cx="1484280" cy="1483920"/>
            <a:chOff x="48240" y="269640"/>
            <a:chExt cx="1484280" cy="1483920"/>
          </a:xfrm>
        </p:grpSpPr>
        <p:sp>
          <p:nvSpPr>
            <p:cNvPr id="1134" name="Google Shape;3825;p69"/>
            <p:cNvSpPr/>
            <p:nvPr/>
          </p:nvSpPr>
          <p:spPr>
            <a:xfrm>
              <a:off x="1065240" y="321480"/>
              <a:ext cx="415080" cy="41472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Google Shape;3826;p69"/>
            <p:cNvSpPr/>
            <p:nvPr/>
          </p:nvSpPr>
          <p:spPr>
            <a:xfrm>
              <a:off x="932760" y="282600"/>
              <a:ext cx="586440" cy="58644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Google Shape;3827;p69"/>
            <p:cNvSpPr/>
            <p:nvPr/>
          </p:nvSpPr>
          <p:spPr>
            <a:xfrm>
              <a:off x="826200" y="270000"/>
              <a:ext cx="706320" cy="70596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Google Shape;3828;p69"/>
            <p:cNvSpPr/>
            <p:nvPr/>
          </p:nvSpPr>
          <p:spPr>
            <a:xfrm>
              <a:off x="734040" y="269640"/>
              <a:ext cx="798480" cy="79848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Google Shape;3829;p69"/>
            <p:cNvSpPr/>
            <p:nvPr/>
          </p:nvSpPr>
          <p:spPr>
            <a:xfrm>
              <a:off x="651600" y="277920"/>
              <a:ext cx="871920" cy="87228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9" name="Google Shape;3830;p69"/>
            <p:cNvSpPr/>
            <p:nvPr/>
          </p:nvSpPr>
          <p:spPr>
            <a:xfrm>
              <a:off x="576360" y="294840"/>
              <a:ext cx="930960" cy="93060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Google Shape;3831;p69"/>
            <p:cNvSpPr/>
            <p:nvPr/>
          </p:nvSpPr>
          <p:spPr>
            <a:xfrm>
              <a:off x="507600" y="317880"/>
              <a:ext cx="976320" cy="97668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Google Shape;3832;p69"/>
            <p:cNvSpPr/>
            <p:nvPr/>
          </p:nvSpPr>
          <p:spPr>
            <a:xfrm>
              <a:off x="443880" y="346320"/>
              <a:ext cx="1011600" cy="101160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Google Shape;3833;p69"/>
            <p:cNvSpPr/>
            <p:nvPr/>
          </p:nvSpPr>
          <p:spPr>
            <a:xfrm>
              <a:off x="384840" y="379440"/>
              <a:ext cx="1037520" cy="103752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Google Shape;3834;p69"/>
            <p:cNvSpPr/>
            <p:nvPr/>
          </p:nvSpPr>
          <p:spPr>
            <a:xfrm>
              <a:off x="330480" y="417240"/>
              <a:ext cx="1054440" cy="105444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Google Shape;3835;p69"/>
            <p:cNvSpPr/>
            <p:nvPr/>
          </p:nvSpPr>
          <p:spPr>
            <a:xfrm>
              <a:off x="280080" y="459360"/>
              <a:ext cx="1062720" cy="106236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Google Shape;3836;p69"/>
            <p:cNvSpPr/>
            <p:nvPr/>
          </p:nvSpPr>
          <p:spPr>
            <a:xfrm>
              <a:off x="234360" y="505800"/>
              <a:ext cx="1062000" cy="106200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Google Shape;3837;p69"/>
            <p:cNvSpPr/>
            <p:nvPr/>
          </p:nvSpPr>
          <p:spPr>
            <a:xfrm>
              <a:off x="192600" y="556560"/>
              <a:ext cx="1053000" cy="105300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Google Shape;3838;p69"/>
            <p:cNvSpPr/>
            <p:nvPr/>
          </p:nvSpPr>
          <p:spPr>
            <a:xfrm>
              <a:off x="155160" y="611280"/>
              <a:ext cx="1035720" cy="103536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Google Shape;3839;p69"/>
            <p:cNvSpPr/>
            <p:nvPr/>
          </p:nvSpPr>
          <p:spPr>
            <a:xfrm>
              <a:off x="122040" y="670680"/>
              <a:ext cx="1009080" cy="100908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Google Shape;3840;p69"/>
            <p:cNvSpPr/>
            <p:nvPr/>
          </p:nvSpPr>
          <p:spPr>
            <a:xfrm>
              <a:off x="94320" y="734760"/>
              <a:ext cx="972720" cy="97308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Google Shape;3841;p69"/>
            <p:cNvSpPr/>
            <p:nvPr/>
          </p:nvSpPr>
          <p:spPr>
            <a:xfrm>
              <a:off x="72000" y="804240"/>
              <a:ext cx="925920" cy="92592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Google Shape;3842;p69"/>
            <p:cNvSpPr/>
            <p:nvPr/>
          </p:nvSpPr>
          <p:spPr>
            <a:xfrm>
              <a:off x="55800" y="879840"/>
              <a:ext cx="866160" cy="86616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2" name="Google Shape;3843;p69"/>
            <p:cNvSpPr/>
            <p:nvPr/>
          </p:nvSpPr>
          <p:spPr>
            <a:xfrm>
              <a:off x="48240" y="963000"/>
              <a:ext cx="790560" cy="7905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3" name="Google Shape;3844;p69"/>
            <p:cNvSpPr/>
            <p:nvPr/>
          </p:nvSpPr>
          <p:spPr>
            <a:xfrm>
              <a:off x="48960" y="1056240"/>
              <a:ext cx="696240" cy="69624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4" name="Google Shape;3845;p69"/>
            <p:cNvSpPr/>
            <p:nvPr/>
          </p:nvSpPr>
          <p:spPr>
            <a:xfrm>
              <a:off x="63720" y="1164600"/>
              <a:ext cx="573120" cy="57312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5" name="Google Shape;3846;p69"/>
            <p:cNvSpPr/>
            <p:nvPr/>
          </p:nvSpPr>
          <p:spPr>
            <a:xfrm>
              <a:off x="106920" y="1301400"/>
              <a:ext cx="393840" cy="39384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56" name="Google Shape;3847;p69"/>
          <p:cNvGrpSpPr/>
          <p:nvPr/>
        </p:nvGrpSpPr>
        <p:grpSpPr>
          <a:xfrm>
            <a:off x="714348" y="928676"/>
            <a:ext cx="3878172" cy="3233284"/>
            <a:chOff x="714348" y="928676"/>
            <a:chExt cx="3878172" cy="3233284"/>
          </a:xfrm>
        </p:grpSpPr>
        <p:grpSp>
          <p:nvGrpSpPr>
            <p:cNvPr id="1157" name="Google Shape;3848;p69"/>
            <p:cNvGrpSpPr/>
            <p:nvPr/>
          </p:nvGrpSpPr>
          <p:grpSpPr>
            <a:xfrm>
              <a:off x="714348" y="928676"/>
              <a:ext cx="3878172" cy="3233284"/>
              <a:chOff x="714348" y="928676"/>
              <a:chExt cx="3878172" cy="3233284"/>
            </a:xfrm>
          </p:grpSpPr>
          <p:sp>
            <p:nvSpPr>
              <p:cNvPr id="1158" name="Google Shape;3849;p69"/>
              <p:cNvSpPr/>
              <p:nvPr/>
            </p:nvSpPr>
            <p:spPr>
              <a:xfrm>
                <a:off x="2041200" y="3550320"/>
                <a:ext cx="1230480" cy="573480"/>
              </a:xfrm>
              <a:custGeom>
                <a:avLst/>
                <a:gdLst/>
                <a:ahLst/>
                <a:cxnLst/>
                <a:rect l="l" t="t" r="r" b="b"/>
                <a:pathLst>
                  <a:path w="62202" h="29003">
                    <a:moveTo>
                      <a:pt x="58720" y="1"/>
                    </a:moveTo>
                    <a:lnTo>
                      <a:pt x="3291" y="120"/>
                    </a:lnTo>
                    <a:lnTo>
                      <a:pt x="0" y="29003"/>
                    </a:lnTo>
                    <a:lnTo>
                      <a:pt x="62202" y="28860"/>
                    </a:lnTo>
                    <a:lnTo>
                      <a:pt x="58720" y="1"/>
                    </a:lnTo>
                    <a:close/>
                  </a:path>
                </a:pathLst>
              </a:custGeom>
              <a:solidFill>
                <a:srgbClr val="B8B8B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9" name="Google Shape;3850;p69"/>
              <p:cNvSpPr/>
              <p:nvPr/>
            </p:nvSpPr>
            <p:spPr>
              <a:xfrm>
                <a:off x="2041200" y="4046400"/>
                <a:ext cx="1230480" cy="77040"/>
              </a:xfrm>
              <a:custGeom>
                <a:avLst/>
                <a:gdLst/>
                <a:ahLst/>
                <a:cxnLst/>
                <a:rect l="l" t="t" r="r" b="b"/>
                <a:pathLst>
                  <a:path w="62202" h="3936">
                    <a:moveTo>
                      <a:pt x="61773" y="0"/>
                    </a:moveTo>
                    <a:lnTo>
                      <a:pt x="406" y="24"/>
                    </a:lnTo>
                    <a:lnTo>
                      <a:pt x="0" y="3936"/>
                    </a:lnTo>
                    <a:lnTo>
                      <a:pt x="0" y="3936"/>
                    </a:lnTo>
                    <a:lnTo>
                      <a:pt x="62202" y="3793"/>
                    </a:lnTo>
                    <a:lnTo>
                      <a:pt x="61773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0" name="Google Shape;3851;p69"/>
              <p:cNvSpPr/>
              <p:nvPr/>
            </p:nvSpPr>
            <p:spPr>
              <a:xfrm>
                <a:off x="2081520" y="3550320"/>
                <a:ext cx="1148760" cy="225360"/>
              </a:xfrm>
              <a:custGeom>
                <a:avLst/>
                <a:gdLst/>
                <a:ahLst/>
                <a:cxnLst/>
                <a:rect l="l" t="t" r="r" b="b"/>
                <a:pathLst>
                  <a:path w="58076" h="11425">
                    <a:moveTo>
                      <a:pt x="56693" y="1"/>
                    </a:moveTo>
                    <a:lnTo>
                      <a:pt x="1264" y="120"/>
                    </a:lnTo>
                    <a:lnTo>
                      <a:pt x="0" y="11425"/>
                    </a:lnTo>
                    <a:lnTo>
                      <a:pt x="58076" y="11258"/>
                    </a:lnTo>
                    <a:lnTo>
                      <a:pt x="56693" y="1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1" name="Google Shape;3852;p69"/>
              <p:cNvSpPr/>
              <p:nvPr/>
            </p:nvSpPr>
            <p:spPr>
              <a:xfrm>
                <a:off x="1854360" y="4097880"/>
                <a:ext cx="1603440" cy="64080"/>
              </a:xfrm>
              <a:custGeom>
                <a:avLst/>
                <a:gdLst/>
                <a:ahLst/>
                <a:cxnLst/>
                <a:rect l="l" t="t" r="r" b="b"/>
                <a:pathLst>
                  <a:path w="81044" h="3268">
                    <a:moveTo>
                      <a:pt x="81044" y="0"/>
                    </a:moveTo>
                    <a:lnTo>
                      <a:pt x="0" y="215"/>
                    </a:lnTo>
                    <a:lnTo>
                      <a:pt x="24" y="3268"/>
                    </a:lnTo>
                    <a:lnTo>
                      <a:pt x="81044" y="3053"/>
                    </a:lnTo>
                    <a:lnTo>
                      <a:pt x="81044" y="0"/>
                    </a:lnTo>
                    <a:close/>
                  </a:path>
                </a:pathLst>
              </a:custGeom>
              <a:solidFill>
                <a:srgbClr val="B8B8B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3" name="Google Shape;3854;p69"/>
              <p:cNvSpPr/>
              <p:nvPr/>
            </p:nvSpPr>
            <p:spPr>
              <a:xfrm>
                <a:off x="720000" y="3260520"/>
                <a:ext cx="3872160" cy="394920"/>
              </a:xfrm>
              <a:custGeom>
                <a:avLst/>
                <a:gdLst/>
                <a:ahLst/>
                <a:cxnLst/>
                <a:rect l="l" t="t" r="r" b="b"/>
                <a:pathLst>
                  <a:path w="195669" h="19988">
                    <a:moveTo>
                      <a:pt x="0" y="0"/>
                    </a:moveTo>
                    <a:lnTo>
                      <a:pt x="0" y="12045"/>
                    </a:lnTo>
                    <a:cubicBezTo>
                      <a:pt x="0" y="16433"/>
                      <a:pt x="3554" y="19987"/>
                      <a:pt x="7918" y="19987"/>
                    </a:cubicBezTo>
                    <a:lnTo>
                      <a:pt x="187726" y="19987"/>
                    </a:lnTo>
                    <a:cubicBezTo>
                      <a:pt x="192115" y="19987"/>
                      <a:pt x="195668" y="16433"/>
                      <a:pt x="195668" y="12045"/>
                    </a:cubicBezTo>
                    <a:lnTo>
                      <a:pt x="195668" y="0"/>
                    </a:lnTo>
                    <a:close/>
                  </a:path>
                </a:pathLst>
              </a:custGeom>
              <a:solidFill>
                <a:srgbClr val="B8B8B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4" name="Google Shape;3855;p69"/>
              <p:cNvSpPr/>
              <p:nvPr/>
            </p:nvSpPr>
            <p:spPr>
              <a:xfrm>
                <a:off x="720000" y="3260520"/>
                <a:ext cx="3872520" cy="343440"/>
              </a:xfrm>
              <a:custGeom>
                <a:avLst/>
                <a:gdLst/>
                <a:ahLst/>
                <a:cxnLst/>
                <a:rect l="l" t="t" r="r" b="b"/>
                <a:pathLst>
                  <a:path w="195693" h="17388">
                    <a:moveTo>
                      <a:pt x="0" y="0"/>
                    </a:moveTo>
                    <a:lnTo>
                      <a:pt x="0" y="12045"/>
                    </a:lnTo>
                    <a:cubicBezTo>
                      <a:pt x="0" y="12260"/>
                      <a:pt x="24" y="12426"/>
                      <a:pt x="24" y="12641"/>
                    </a:cubicBezTo>
                    <a:cubicBezTo>
                      <a:pt x="1288" y="15432"/>
                      <a:pt x="4055" y="17387"/>
                      <a:pt x="7322" y="17387"/>
                    </a:cubicBezTo>
                    <a:lnTo>
                      <a:pt x="188346" y="17387"/>
                    </a:lnTo>
                    <a:cubicBezTo>
                      <a:pt x="191614" y="17387"/>
                      <a:pt x="194404" y="15408"/>
                      <a:pt x="195668" y="12641"/>
                    </a:cubicBezTo>
                    <a:cubicBezTo>
                      <a:pt x="195668" y="12426"/>
                      <a:pt x="195692" y="12260"/>
                      <a:pt x="195692" y="12045"/>
                    </a:cubicBezTo>
                    <a:lnTo>
                      <a:pt x="195692" y="0"/>
                    </a:ln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5" name="Google Shape;3856;p69"/>
              <p:cNvSpPr/>
              <p:nvPr/>
            </p:nvSpPr>
            <p:spPr>
              <a:xfrm>
                <a:off x="923040" y="1121040"/>
                <a:ext cx="3465000" cy="1999440"/>
              </a:xfrm>
              <a:custGeom>
                <a:avLst/>
                <a:gdLst/>
                <a:ahLst/>
                <a:cxnLst/>
                <a:rect l="l" t="t" r="r" b="b"/>
                <a:pathLst>
                  <a:path w="175110" h="101055">
                    <a:moveTo>
                      <a:pt x="1" y="0"/>
                    </a:moveTo>
                    <a:lnTo>
                      <a:pt x="1" y="101055"/>
                    </a:lnTo>
                    <a:lnTo>
                      <a:pt x="175110" y="101055"/>
                    </a:lnTo>
                    <a:lnTo>
                      <a:pt x="1751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6" name="Google Shape;3857;p69"/>
              <p:cNvSpPr/>
              <p:nvPr/>
            </p:nvSpPr>
            <p:spPr>
              <a:xfrm>
                <a:off x="2580480" y="3376440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7633" h="7633">
                    <a:moveTo>
                      <a:pt x="3816" y="1"/>
                    </a:moveTo>
                    <a:cubicBezTo>
                      <a:pt x="1694" y="1"/>
                      <a:pt x="0" y="1694"/>
                      <a:pt x="0" y="3817"/>
                    </a:cubicBezTo>
                    <a:cubicBezTo>
                      <a:pt x="0" y="5939"/>
                      <a:pt x="1694" y="7633"/>
                      <a:pt x="3816" y="7633"/>
                    </a:cubicBezTo>
                    <a:cubicBezTo>
                      <a:pt x="5939" y="7633"/>
                      <a:pt x="7632" y="5939"/>
                      <a:pt x="7632" y="3817"/>
                    </a:cubicBezTo>
                    <a:cubicBezTo>
                      <a:pt x="7632" y="1742"/>
                      <a:pt x="5939" y="1"/>
                      <a:pt x="381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7" name="Google Shape;3858;p69"/>
              <p:cNvSpPr/>
              <p:nvPr/>
            </p:nvSpPr>
            <p:spPr>
              <a:xfrm>
                <a:off x="923040" y="1121040"/>
                <a:ext cx="3465000" cy="37080"/>
              </a:xfrm>
              <a:custGeom>
                <a:avLst/>
                <a:gdLst/>
                <a:ahLst/>
                <a:cxnLst/>
                <a:rect l="l" t="t" r="r" b="b"/>
                <a:pathLst>
                  <a:path w="175110" h="1909">
                    <a:moveTo>
                      <a:pt x="1" y="0"/>
                    </a:moveTo>
                    <a:lnTo>
                      <a:pt x="1" y="1908"/>
                    </a:lnTo>
                    <a:lnTo>
                      <a:pt x="175110" y="1908"/>
                    </a:lnTo>
                    <a:lnTo>
                      <a:pt x="175110" y="0"/>
                    </a:ln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2" name="Google Shape;3853;p69"/>
              <p:cNvSpPr/>
              <p:nvPr/>
            </p:nvSpPr>
            <p:spPr>
              <a:xfrm>
                <a:off x="714348" y="928676"/>
                <a:ext cx="3872160" cy="2278800"/>
              </a:xfrm>
              <a:custGeom>
                <a:avLst/>
                <a:gdLst/>
                <a:ahLst/>
                <a:cxnLst/>
                <a:rect l="l" t="t" r="r" b="b"/>
                <a:pathLst>
                  <a:path w="195669" h="115175">
                    <a:moveTo>
                      <a:pt x="7918" y="1"/>
                    </a:moveTo>
                    <a:cubicBezTo>
                      <a:pt x="3554" y="1"/>
                      <a:pt x="0" y="3554"/>
                      <a:pt x="0" y="7943"/>
                    </a:cubicBezTo>
                    <a:lnTo>
                      <a:pt x="0" y="115174"/>
                    </a:lnTo>
                    <a:lnTo>
                      <a:pt x="195668" y="115174"/>
                    </a:lnTo>
                    <a:lnTo>
                      <a:pt x="195668" y="7943"/>
                    </a:lnTo>
                    <a:cubicBezTo>
                      <a:pt x="195668" y="3554"/>
                      <a:pt x="192115" y="1"/>
                      <a:pt x="187726" y="1"/>
                    </a:cubicBezTo>
                    <a:close/>
                  </a:path>
                </a:pathLst>
              </a:custGeom>
              <a:solidFill>
                <a:srgbClr val="34343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168" name="Google Shape;3859;p69"/>
            <p:cNvSpPr/>
            <p:nvPr/>
          </p:nvSpPr>
          <p:spPr>
            <a:xfrm>
              <a:off x="2574360" y="3371760"/>
              <a:ext cx="164160" cy="164160"/>
            </a:xfrm>
            <a:prstGeom prst="ellipse">
              <a:avLst/>
            </a:prstGeom>
            <a:solidFill>
              <a:srgbClr val="CCCC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169" name="Google Shape;3860;p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24" y="1071552"/>
            <a:ext cx="3612802" cy="202486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title"/>
          </p:nvPr>
        </p:nvSpPr>
        <p:spPr>
          <a:xfrm>
            <a:off x="5040000" y="2122560"/>
            <a:ext cx="3347640" cy="5774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700" b="1" strike="noStrike" spc="-1">
                <a:solidFill>
                  <a:srgbClr val="F0F7ED"/>
                </a:solidFill>
                <a:latin typeface="Roboto"/>
                <a:ea typeface="Roboto"/>
              </a:rPr>
              <a:t>Tablet App</a:t>
            </a:r>
            <a:endParaRPr lang="pt-BR" sz="2700" b="0" strike="noStrike" spc="-1">
              <a:latin typeface="Arial"/>
            </a:endParaRPr>
          </a:p>
        </p:txBody>
      </p:sp>
      <p:grpSp>
        <p:nvGrpSpPr>
          <p:cNvPr id="1171" name="Google Shape;3867;p70"/>
          <p:cNvGrpSpPr/>
          <p:nvPr/>
        </p:nvGrpSpPr>
        <p:grpSpPr>
          <a:xfrm>
            <a:off x="3532320" y="540000"/>
            <a:ext cx="685800" cy="686160"/>
            <a:chOff x="3532320" y="540000"/>
            <a:chExt cx="685800" cy="686160"/>
          </a:xfrm>
        </p:grpSpPr>
        <p:sp>
          <p:nvSpPr>
            <p:cNvPr id="1172" name="Google Shape;3868;p70"/>
            <p:cNvSpPr/>
            <p:nvPr/>
          </p:nvSpPr>
          <p:spPr>
            <a:xfrm>
              <a:off x="4002480" y="564120"/>
              <a:ext cx="191520" cy="19152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3" name="Google Shape;3869;p70"/>
            <p:cNvSpPr/>
            <p:nvPr/>
          </p:nvSpPr>
          <p:spPr>
            <a:xfrm>
              <a:off x="3941280" y="546120"/>
              <a:ext cx="270720" cy="27072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4" name="Google Shape;3870;p70"/>
            <p:cNvSpPr/>
            <p:nvPr/>
          </p:nvSpPr>
          <p:spPr>
            <a:xfrm>
              <a:off x="3891960" y="540000"/>
              <a:ext cx="326160" cy="32616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5" name="Google Shape;3871;p70"/>
            <p:cNvSpPr/>
            <p:nvPr/>
          </p:nvSpPr>
          <p:spPr>
            <a:xfrm>
              <a:off x="3849480" y="540000"/>
              <a:ext cx="368640" cy="36864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6" name="Google Shape;3872;p70"/>
            <p:cNvSpPr/>
            <p:nvPr/>
          </p:nvSpPr>
          <p:spPr>
            <a:xfrm>
              <a:off x="3811320" y="543960"/>
              <a:ext cx="402840" cy="40284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7" name="Google Shape;3873;p70"/>
            <p:cNvSpPr/>
            <p:nvPr/>
          </p:nvSpPr>
          <p:spPr>
            <a:xfrm>
              <a:off x="3776400" y="551520"/>
              <a:ext cx="430200" cy="42984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8" name="Google Shape;3874;p70"/>
            <p:cNvSpPr/>
            <p:nvPr/>
          </p:nvSpPr>
          <p:spPr>
            <a:xfrm>
              <a:off x="3744720" y="562320"/>
              <a:ext cx="451080" cy="45144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9" name="Google Shape;3875;p70"/>
            <p:cNvSpPr/>
            <p:nvPr/>
          </p:nvSpPr>
          <p:spPr>
            <a:xfrm>
              <a:off x="3715200" y="575640"/>
              <a:ext cx="467640" cy="46764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0" name="Google Shape;3876;p70"/>
            <p:cNvSpPr/>
            <p:nvPr/>
          </p:nvSpPr>
          <p:spPr>
            <a:xfrm>
              <a:off x="3687840" y="590760"/>
              <a:ext cx="479520" cy="47952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1" name="Google Shape;3877;p70"/>
            <p:cNvSpPr/>
            <p:nvPr/>
          </p:nvSpPr>
          <p:spPr>
            <a:xfrm>
              <a:off x="3662640" y="608400"/>
              <a:ext cx="487080" cy="48744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2" name="Google Shape;3878;p70"/>
            <p:cNvSpPr/>
            <p:nvPr/>
          </p:nvSpPr>
          <p:spPr>
            <a:xfrm>
              <a:off x="3639600" y="627840"/>
              <a:ext cx="491040" cy="49104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3" name="Google Shape;3879;p70"/>
            <p:cNvSpPr/>
            <p:nvPr/>
          </p:nvSpPr>
          <p:spPr>
            <a:xfrm>
              <a:off x="3618360" y="649440"/>
              <a:ext cx="490680" cy="49068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4" name="Google Shape;3880;p70"/>
            <p:cNvSpPr/>
            <p:nvPr/>
          </p:nvSpPr>
          <p:spPr>
            <a:xfrm>
              <a:off x="3598920" y="672840"/>
              <a:ext cx="486720" cy="48672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5" name="Google Shape;3881;p70"/>
            <p:cNvSpPr/>
            <p:nvPr/>
          </p:nvSpPr>
          <p:spPr>
            <a:xfrm>
              <a:off x="3581640" y="698040"/>
              <a:ext cx="478800" cy="47844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6" name="Google Shape;3882;p70"/>
            <p:cNvSpPr/>
            <p:nvPr/>
          </p:nvSpPr>
          <p:spPr>
            <a:xfrm>
              <a:off x="3566520" y="725400"/>
              <a:ext cx="466200" cy="46620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7" name="Google Shape;3883;p70"/>
            <p:cNvSpPr/>
            <p:nvPr/>
          </p:nvSpPr>
          <p:spPr>
            <a:xfrm>
              <a:off x="3553560" y="755280"/>
              <a:ext cx="449280" cy="44964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8" name="Google Shape;3884;p70"/>
            <p:cNvSpPr/>
            <p:nvPr/>
          </p:nvSpPr>
          <p:spPr>
            <a:xfrm>
              <a:off x="3543120" y="787320"/>
              <a:ext cx="427680" cy="42768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9" name="Google Shape;3885;p70"/>
            <p:cNvSpPr/>
            <p:nvPr/>
          </p:nvSpPr>
          <p:spPr>
            <a:xfrm>
              <a:off x="3535920" y="822240"/>
              <a:ext cx="399960" cy="39996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0" name="Google Shape;3886;p70"/>
            <p:cNvSpPr/>
            <p:nvPr/>
          </p:nvSpPr>
          <p:spPr>
            <a:xfrm>
              <a:off x="3532320" y="860760"/>
              <a:ext cx="365040" cy="36540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1" name="Google Shape;3887;p70"/>
            <p:cNvSpPr/>
            <p:nvPr/>
          </p:nvSpPr>
          <p:spPr>
            <a:xfrm>
              <a:off x="3532680" y="903960"/>
              <a:ext cx="321480" cy="32148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2" name="Google Shape;3888;p70"/>
            <p:cNvSpPr/>
            <p:nvPr/>
          </p:nvSpPr>
          <p:spPr>
            <a:xfrm>
              <a:off x="3539520" y="954000"/>
              <a:ext cx="264600" cy="26460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3" name="Google Shape;3889;p70"/>
            <p:cNvSpPr/>
            <p:nvPr/>
          </p:nvSpPr>
          <p:spPr>
            <a:xfrm>
              <a:off x="3559320" y="101700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94" name="Google Shape;3890;p70"/>
          <p:cNvSpPr/>
          <p:nvPr/>
        </p:nvSpPr>
        <p:spPr>
          <a:xfrm>
            <a:off x="784800" y="1754640"/>
            <a:ext cx="209880" cy="209880"/>
          </a:xfrm>
          <a:prstGeom prst="ellipse">
            <a:avLst/>
          </a:pr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95" name="Google Shape;3891;p70"/>
          <p:cNvGrpSpPr/>
          <p:nvPr/>
        </p:nvGrpSpPr>
        <p:grpSpPr>
          <a:xfrm>
            <a:off x="261720" y="1904040"/>
            <a:ext cx="1484280" cy="1483920"/>
            <a:chOff x="261720" y="1904040"/>
            <a:chExt cx="1484280" cy="1483920"/>
          </a:xfrm>
        </p:grpSpPr>
        <p:sp>
          <p:nvSpPr>
            <p:cNvPr id="1196" name="Google Shape;3892;p70"/>
            <p:cNvSpPr/>
            <p:nvPr/>
          </p:nvSpPr>
          <p:spPr>
            <a:xfrm>
              <a:off x="1278360" y="1955880"/>
              <a:ext cx="415080" cy="41472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7" name="Google Shape;3893;p70"/>
            <p:cNvSpPr/>
            <p:nvPr/>
          </p:nvSpPr>
          <p:spPr>
            <a:xfrm>
              <a:off x="1145880" y="1917000"/>
              <a:ext cx="586440" cy="58644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8" name="Google Shape;3894;p70"/>
            <p:cNvSpPr/>
            <p:nvPr/>
          </p:nvSpPr>
          <p:spPr>
            <a:xfrm>
              <a:off x="1039320" y="1904400"/>
              <a:ext cx="706320" cy="70596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9" name="Google Shape;3895;p70"/>
            <p:cNvSpPr/>
            <p:nvPr/>
          </p:nvSpPr>
          <p:spPr>
            <a:xfrm>
              <a:off x="947520" y="1904040"/>
              <a:ext cx="798480" cy="79848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0" name="Google Shape;3896;p70"/>
            <p:cNvSpPr/>
            <p:nvPr/>
          </p:nvSpPr>
          <p:spPr>
            <a:xfrm>
              <a:off x="865080" y="1912320"/>
              <a:ext cx="871920" cy="87228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1" name="Google Shape;3897;p70"/>
            <p:cNvSpPr/>
            <p:nvPr/>
          </p:nvSpPr>
          <p:spPr>
            <a:xfrm>
              <a:off x="789840" y="1929240"/>
              <a:ext cx="930960" cy="93060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2" name="Google Shape;3898;p70"/>
            <p:cNvSpPr/>
            <p:nvPr/>
          </p:nvSpPr>
          <p:spPr>
            <a:xfrm>
              <a:off x="721080" y="1952280"/>
              <a:ext cx="976320" cy="97668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3" name="Google Shape;3899;p70"/>
            <p:cNvSpPr/>
            <p:nvPr/>
          </p:nvSpPr>
          <p:spPr>
            <a:xfrm>
              <a:off x="657360" y="1980720"/>
              <a:ext cx="1011600" cy="101160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4" name="Google Shape;3900;p70"/>
            <p:cNvSpPr/>
            <p:nvPr/>
          </p:nvSpPr>
          <p:spPr>
            <a:xfrm>
              <a:off x="598320" y="2013840"/>
              <a:ext cx="1037520" cy="103752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5" name="Google Shape;3901;p70"/>
            <p:cNvSpPr/>
            <p:nvPr/>
          </p:nvSpPr>
          <p:spPr>
            <a:xfrm>
              <a:off x="543600" y="2051640"/>
              <a:ext cx="1054440" cy="105444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6" name="Google Shape;3902;p70"/>
            <p:cNvSpPr/>
            <p:nvPr/>
          </p:nvSpPr>
          <p:spPr>
            <a:xfrm>
              <a:off x="493560" y="2093760"/>
              <a:ext cx="1062720" cy="106236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7" name="Google Shape;3903;p70"/>
            <p:cNvSpPr/>
            <p:nvPr/>
          </p:nvSpPr>
          <p:spPr>
            <a:xfrm>
              <a:off x="447840" y="2140200"/>
              <a:ext cx="1062000" cy="106200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8" name="Google Shape;3904;p70"/>
            <p:cNvSpPr/>
            <p:nvPr/>
          </p:nvSpPr>
          <p:spPr>
            <a:xfrm>
              <a:off x="405720" y="2190960"/>
              <a:ext cx="1053000" cy="105300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9" name="Google Shape;3905;p70"/>
            <p:cNvSpPr/>
            <p:nvPr/>
          </p:nvSpPr>
          <p:spPr>
            <a:xfrm>
              <a:off x="368280" y="2245680"/>
              <a:ext cx="1035720" cy="103536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Google Shape;3906;p70"/>
            <p:cNvSpPr/>
            <p:nvPr/>
          </p:nvSpPr>
          <p:spPr>
            <a:xfrm>
              <a:off x="335520" y="2305080"/>
              <a:ext cx="1009080" cy="100908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1" name="Google Shape;3907;p70"/>
            <p:cNvSpPr/>
            <p:nvPr/>
          </p:nvSpPr>
          <p:spPr>
            <a:xfrm>
              <a:off x="307440" y="2369160"/>
              <a:ext cx="972720" cy="97308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2" name="Google Shape;3908;p70"/>
            <p:cNvSpPr/>
            <p:nvPr/>
          </p:nvSpPr>
          <p:spPr>
            <a:xfrm>
              <a:off x="285120" y="2438640"/>
              <a:ext cx="925920" cy="92592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3" name="Google Shape;3909;p70"/>
            <p:cNvSpPr/>
            <p:nvPr/>
          </p:nvSpPr>
          <p:spPr>
            <a:xfrm>
              <a:off x="269280" y="2514240"/>
              <a:ext cx="866160" cy="86616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4" name="Google Shape;3910;p70"/>
            <p:cNvSpPr/>
            <p:nvPr/>
          </p:nvSpPr>
          <p:spPr>
            <a:xfrm>
              <a:off x="261720" y="2597400"/>
              <a:ext cx="790560" cy="7905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5" name="Google Shape;3911;p70"/>
            <p:cNvSpPr/>
            <p:nvPr/>
          </p:nvSpPr>
          <p:spPr>
            <a:xfrm>
              <a:off x="262440" y="2690640"/>
              <a:ext cx="696240" cy="69624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Google Shape;3912;p70"/>
            <p:cNvSpPr/>
            <p:nvPr/>
          </p:nvSpPr>
          <p:spPr>
            <a:xfrm>
              <a:off x="276840" y="2799000"/>
              <a:ext cx="573120" cy="57312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Google Shape;3913;p70"/>
            <p:cNvSpPr/>
            <p:nvPr/>
          </p:nvSpPr>
          <p:spPr>
            <a:xfrm>
              <a:off x="320400" y="2935800"/>
              <a:ext cx="393840" cy="39384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18" name="Google Shape;3914;p70"/>
          <p:cNvGrpSpPr/>
          <p:nvPr/>
        </p:nvGrpSpPr>
        <p:grpSpPr>
          <a:xfrm>
            <a:off x="1302120" y="679680"/>
            <a:ext cx="2544480" cy="3783960"/>
            <a:chOff x="1302120" y="679680"/>
            <a:chExt cx="2544480" cy="3783960"/>
          </a:xfrm>
        </p:grpSpPr>
        <p:sp>
          <p:nvSpPr>
            <p:cNvPr id="1219" name="Google Shape;3915;p70"/>
            <p:cNvSpPr/>
            <p:nvPr/>
          </p:nvSpPr>
          <p:spPr>
            <a:xfrm>
              <a:off x="1302120" y="679680"/>
              <a:ext cx="2544480" cy="3783960"/>
            </a:xfrm>
            <a:custGeom>
              <a:avLst/>
              <a:gdLst/>
              <a:ahLst/>
              <a:cxnLst/>
              <a:rect l="l" t="t" r="r" b="b"/>
              <a:pathLst>
                <a:path w="133205" h="198079">
                  <a:moveTo>
                    <a:pt x="10948" y="0"/>
                  </a:moveTo>
                  <a:cubicBezTo>
                    <a:pt x="4890" y="0"/>
                    <a:pt x="1" y="4890"/>
                    <a:pt x="1" y="10948"/>
                  </a:cubicBezTo>
                  <a:lnTo>
                    <a:pt x="1" y="187131"/>
                  </a:lnTo>
                  <a:cubicBezTo>
                    <a:pt x="1" y="193189"/>
                    <a:pt x="4890" y="198078"/>
                    <a:pt x="10948" y="198078"/>
                  </a:cubicBezTo>
                  <a:lnTo>
                    <a:pt x="122257" y="198078"/>
                  </a:lnTo>
                  <a:cubicBezTo>
                    <a:pt x="128315" y="198078"/>
                    <a:pt x="133205" y="193165"/>
                    <a:pt x="133205" y="187107"/>
                  </a:cubicBezTo>
                  <a:lnTo>
                    <a:pt x="133205" y="10948"/>
                  </a:lnTo>
                  <a:cubicBezTo>
                    <a:pt x="133205" y="4890"/>
                    <a:pt x="128315" y="0"/>
                    <a:pt x="122257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Google Shape;3916;p70"/>
            <p:cNvSpPr/>
            <p:nvPr/>
          </p:nvSpPr>
          <p:spPr>
            <a:xfrm>
              <a:off x="2448000" y="4083120"/>
              <a:ext cx="253080" cy="253080"/>
            </a:xfrm>
            <a:custGeom>
              <a:avLst/>
              <a:gdLst/>
              <a:ahLst/>
              <a:cxnLst/>
              <a:rect l="l" t="t" r="r" b="b"/>
              <a:pathLst>
                <a:path w="13285" h="13286">
                  <a:moveTo>
                    <a:pt x="6655" y="0"/>
                  </a:moveTo>
                  <a:cubicBezTo>
                    <a:pt x="2982" y="0"/>
                    <a:pt x="0" y="2982"/>
                    <a:pt x="0" y="6631"/>
                  </a:cubicBezTo>
                  <a:cubicBezTo>
                    <a:pt x="0" y="10304"/>
                    <a:pt x="2982" y="13285"/>
                    <a:pt x="6655" y="13285"/>
                  </a:cubicBezTo>
                  <a:cubicBezTo>
                    <a:pt x="10304" y="13285"/>
                    <a:pt x="13285" y="10304"/>
                    <a:pt x="13285" y="6631"/>
                  </a:cubicBezTo>
                  <a:cubicBezTo>
                    <a:pt x="13285" y="2982"/>
                    <a:pt x="10304" y="0"/>
                    <a:pt x="6655" y="0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221" name="Google Shape;3917;p7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074" y="838800"/>
            <a:ext cx="2188732" cy="314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PlaceHolder 1"/>
          <p:cNvSpPr>
            <a:spLocks noGrp="1"/>
          </p:cNvSpPr>
          <p:nvPr>
            <p:ph type="title"/>
          </p:nvPr>
        </p:nvSpPr>
        <p:spPr>
          <a:xfrm>
            <a:off x="5040000" y="2291040"/>
            <a:ext cx="3347640" cy="5889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700" b="1" strike="noStrike" spc="-1">
                <a:solidFill>
                  <a:srgbClr val="00BBC1"/>
                </a:solidFill>
                <a:latin typeface="Roboto"/>
                <a:ea typeface="Roboto"/>
              </a:rPr>
              <a:t>Mobile Web</a:t>
            </a:r>
            <a:endParaRPr lang="pt-BR" sz="2700" b="0" strike="noStrike" spc="-1">
              <a:latin typeface="Arial"/>
            </a:endParaRPr>
          </a:p>
        </p:txBody>
      </p:sp>
      <p:sp>
        <p:nvSpPr>
          <p:cNvPr id="1223" name="Google Shape;3924;p71"/>
          <p:cNvSpPr/>
          <p:nvPr/>
        </p:nvSpPr>
        <p:spPr>
          <a:xfrm>
            <a:off x="3269520" y="2756520"/>
            <a:ext cx="792000" cy="792000"/>
          </a:xfrm>
          <a:prstGeom prst="ellipse">
            <a:avLst/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4" name="Google Shape;3925;p71"/>
          <p:cNvSpPr/>
          <p:nvPr/>
        </p:nvSpPr>
        <p:spPr>
          <a:xfrm>
            <a:off x="3805560" y="3389040"/>
            <a:ext cx="209880" cy="209880"/>
          </a:xfrm>
          <a:prstGeom prst="ellipse">
            <a:avLst/>
          </a:pr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25" name="Google Shape;3926;p71"/>
          <p:cNvGrpSpPr/>
          <p:nvPr/>
        </p:nvGrpSpPr>
        <p:grpSpPr>
          <a:xfrm>
            <a:off x="914040" y="633600"/>
            <a:ext cx="1200600" cy="1200960"/>
            <a:chOff x="914040" y="633600"/>
            <a:chExt cx="1200600" cy="1200960"/>
          </a:xfrm>
        </p:grpSpPr>
        <p:sp>
          <p:nvSpPr>
            <p:cNvPr id="1226" name="Google Shape;3927;p71"/>
            <p:cNvSpPr/>
            <p:nvPr/>
          </p:nvSpPr>
          <p:spPr>
            <a:xfrm>
              <a:off x="1736640" y="675720"/>
              <a:ext cx="335520" cy="33552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7" name="Google Shape;3928;p71"/>
            <p:cNvSpPr/>
            <p:nvPr/>
          </p:nvSpPr>
          <p:spPr>
            <a:xfrm>
              <a:off x="1629360" y="644040"/>
              <a:ext cx="474480" cy="47448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8" name="Google Shape;3929;p71"/>
            <p:cNvSpPr/>
            <p:nvPr/>
          </p:nvSpPr>
          <p:spPr>
            <a:xfrm>
              <a:off x="1543320" y="633600"/>
              <a:ext cx="571320" cy="57132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9" name="Google Shape;3930;p71"/>
            <p:cNvSpPr/>
            <p:nvPr/>
          </p:nvSpPr>
          <p:spPr>
            <a:xfrm>
              <a:off x="1468800" y="633600"/>
              <a:ext cx="645840" cy="64584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0" name="Google Shape;3931;p71"/>
            <p:cNvSpPr/>
            <p:nvPr/>
          </p:nvSpPr>
          <p:spPr>
            <a:xfrm>
              <a:off x="1402200" y="640440"/>
              <a:ext cx="705600" cy="70560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Google Shape;3932;p71"/>
            <p:cNvSpPr/>
            <p:nvPr/>
          </p:nvSpPr>
          <p:spPr>
            <a:xfrm>
              <a:off x="1341360" y="653760"/>
              <a:ext cx="753120" cy="75276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Google Shape;3933;p71"/>
            <p:cNvSpPr/>
            <p:nvPr/>
          </p:nvSpPr>
          <p:spPr>
            <a:xfrm>
              <a:off x="1285560" y="672480"/>
              <a:ext cx="790200" cy="79020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Google Shape;3934;p71"/>
            <p:cNvSpPr/>
            <p:nvPr/>
          </p:nvSpPr>
          <p:spPr>
            <a:xfrm>
              <a:off x="1234080" y="695520"/>
              <a:ext cx="818640" cy="81864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4" name="Google Shape;3935;p71"/>
            <p:cNvSpPr/>
            <p:nvPr/>
          </p:nvSpPr>
          <p:spPr>
            <a:xfrm>
              <a:off x="1186200" y="722520"/>
              <a:ext cx="839520" cy="83952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5" name="Google Shape;3936;p71"/>
            <p:cNvSpPr/>
            <p:nvPr/>
          </p:nvSpPr>
          <p:spPr>
            <a:xfrm>
              <a:off x="1142280" y="752760"/>
              <a:ext cx="853200" cy="85320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Google Shape;3937;p71"/>
            <p:cNvSpPr/>
            <p:nvPr/>
          </p:nvSpPr>
          <p:spPr>
            <a:xfrm>
              <a:off x="1101600" y="786960"/>
              <a:ext cx="859680" cy="85968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7" name="Google Shape;3938;p71"/>
            <p:cNvSpPr/>
            <p:nvPr/>
          </p:nvSpPr>
          <p:spPr>
            <a:xfrm>
              <a:off x="1064520" y="824760"/>
              <a:ext cx="858960" cy="85932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8" name="Google Shape;3939;p71"/>
            <p:cNvSpPr/>
            <p:nvPr/>
          </p:nvSpPr>
          <p:spPr>
            <a:xfrm>
              <a:off x="1030680" y="865800"/>
              <a:ext cx="852120" cy="85212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9" name="Google Shape;3940;p71"/>
            <p:cNvSpPr/>
            <p:nvPr/>
          </p:nvSpPr>
          <p:spPr>
            <a:xfrm>
              <a:off x="1000440" y="910080"/>
              <a:ext cx="838080" cy="83772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Google Shape;3941;p71"/>
            <p:cNvSpPr/>
            <p:nvPr/>
          </p:nvSpPr>
          <p:spPr>
            <a:xfrm>
              <a:off x="973800" y="957960"/>
              <a:ext cx="816480" cy="81648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Google Shape;3942;p71"/>
            <p:cNvSpPr/>
            <p:nvPr/>
          </p:nvSpPr>
          <p:spPr>
            <a:xfrm>
              <a:off x="951120" y="1009800"/>
              <a:ext cx="786960" cy="78732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2" name="Google Shape;3943;p71"/>
            <p:cNvSpPr/>
            <p:nvPr/>
          </p:nvSpPr>
          <p:spPr>
            <a:xfrm>
              <a:off x="933120" y="1066320"/>
              <a:ext cx="749160" cy="74916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3" name="Google Shape;3944;p71"/>
            <p:cNvSpPr/>
            <p:nvPr/>
          </p:nvSpPr>
          <p:spPr>
            <a:xfrm>
              <a:off x="920160" y="1127520"/>
              <a:ext cx="700560" cy="70056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Google Shape;3945;p71"/>
            <p:cNvSpPr/>
            <p:nvPr/>
          </p:nvSpPr>
          <p:spPr>
            <a:xfrm>
              <a:off x="914040" y="1194840"/>
              <a:ext cx="639360" cy="63972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Google Shape;3946;p71"/>
            <p:cNvSpPr/>
            <p:nvPr/>
          </p:nvSpPr>
          <p:spPr>
            <a:xfrm>
              <a:off x="914400" y="1270080"/>
              <a:ext cx="563400" cy="56340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Google Shape;3947;p71"/>
            <p:cNvSpPr/>
            <p:nvPr/>
          </p:nvSpPr>
          <p:spPr>
            <a:xfrm>
              <a:off x="926280" y="1357920"/>
              <a:ext cx="463680" cy="46368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Google Shape;3948;p71"/>
            <p:cNvSpPr/>
            <p:nvPr/>
          </p:nvSpPr>
          <p:spPr>
            <a:xfrm>
              <a:off x="961200" y="1468440"/>
              <a:ext cx="318600" cy="31860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248" name="Imagem 12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8080" y="1010040"/>
            <a:ext cx="1923480" cy="3419520"/>
          </a:xfrm>
          <a:prstGeom prst="rect">
            <a:avLst/>
          </a:prstGeom>
          <a:ln w="0">
            <a:noFill/>
          </a:ln>
        </p:spPr>
      </p:pic>
      <p:grpSp>
        <p:nvGrpSpPr>
          <p:cNvPr id="1249" name="Google Shape;3949;p71"/>
          <p:cNvGrpSpPr/>
          <p:nvPr/>
        </p:nvGrpSpPr>
        <p:grpSpPr>
          <a:xfrm>
            <a:off x="1620000" y="911880"/>
            <a:ext cx="2160000" cy="3588120"/>
            <a:chOff x="1620000" y="911880"/>
            <a:chExt cx="2160000" cy="3588120"/>
          </a:xfrm>
        </p:grpSpPr>
        <p:sp>
          <p:nvSpPr>
            <p:cNvPr id="1250" name="Google Shape;3950;p71"/>
            <p:cNvSpPr/>
            <p:nvPr/>
          </p:nvSpPr>
          <p:spPr>
            <a:xfrm>
              <a:off x="1620000" y="911880"/>
              <a:ext cx="2160000" cy="3588120"/>
            </a:xfrm>
            <a:custGeom>
              <a:avLst/>
              <a:gdLst/>
              <a:ahLst/>
              <a:cxnLst/>
              <a:rect l="l" t="t" r="r" b="b"/>
              <a:pathLst>
                <a:path w="107399" h="193261">
                  <a:moveTo>
                    <a:pt x="91085" y="7179"/>
                  </a:moveTo>
                  <a:cubicBezTo>
                    <a:pt x="96141" y="7179"/>
                    <a:pt x="100243" y="11282"/>
                    <a:pt x="100243" y="16314"/>
                  </a:cubicBezTo>
                  <a:lnTo>
                    <a:pt x="100243" y="176995"/>
                  </a:lnTo>
                  <a:cubicBezTo>
                    <a:pt x="100243" y="182027"/>
                    <a:pt x="96117" y="186129"/>
                    <a:pt x="91085" y="186129"/>
                  </a:cubicBezTo>
                  <a:lnTo>
                    <a:pt x="16314" y="186129"/>
                  </a:lnTo>
                  <a:cubicBezTo>
                    <a:pt x="11281" y="186129"/>
                    <a:pt x="7179" y="182027"/>
                    <a:pt x="7179" y="176995"/>
                  </a:cubicBezTo>
                  <a:lnTo>
                    <a:pt x="7179" y="16314"/>
                  </a:lnTo>
                  <a:cubicBezTo>
                    <a:pt x="7179" y="11282"/>
                    <a:pt x="11281" y="7179"/>
                    <a:pt x="16314" y="7179"/>
                  </a:cubicBezTo>
                  <a:close/>
                  <a:moveTo>
                    <a:pt x="16314" y="0"/>
                  </a:moveTo>
                  <a:cubicBezTo>
                    <a:pt x="7322" y="0"/>
                    <a:pt x="0" y="7322"/>
                    <a:pt x="0" y="16314"/>
                  </a:cubicBezTo>
                  <a:lnTo>
                    <a:pt x="0" y="176947"/>
                  </a:lnTo>
                  <a:cubicBezTo>
                    <a:pt x="0" y="185962"/>
                    <a:pt x="7322" y="193261"/>
                    <a:pt x="16314" y="193261"/>
                  </a:cubicBezTo>
                  <a:lnTo>
                    <a:pt x="91061" y="193261"/>
                  </a:lnTo>
                  <a:cubicBezTo>
                    <a:pt x="100076" y="193261"/>
                    <a:pt x="107374" y="185962"/>
                    <a:pt x="107398" y="176995"/>
                  </a:cubicBezTo>
                  <a:lnTo>
                    <a:pt x="107398" y="16314"/>
                  </a:lnTo>
                  <a:cubicBezTo>
                    <a:pt x="107398" y="7322"/>
                    <a:pt x="100100" y="0"/>
                    <a:pt x="91085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Google Shape;3951;p71"/>
            <p:cNvSpPr/>
            <p:nvPr/>
          </p:nvSpPr>
          <p:spPr>
            <a:xfrm>
              <a:off x="2196360" y="978840"/>
              <a:ext cx="1007280" cy="220680"/>
            </a:xfrm>
            <a:custGeom>
              <a:avLst/>
              <a:gdLst/>
              <a:ahLst/>
              <a:cxnLst/>
              <a:rect l="l" t="t" r="r" b="b"/>
              <a:pathLst>
                <a:path w="50111" h="11927">
                  <a:moveTo>
                    <a:pt x="0" y="1"/>
                  </a:moveTo>
                  <a:lnTo>
                    <a:pt x="0" y="5677"/>
                  </a:lnTo>
                  <a:cubicBezTo>
                    <a:pt x="0" y="9136"/>
                    <a:pt x="2791" y="11926"/>
                    <a:pt x="6225" y="11926"/>
                  </a:cubicBezTo>
                  <a:lnTo>
                    <a:pt x="43885" y="11926"/>
                  </a:lnTo>
                  <a:cubicBezTo>
                    <a:pt x="47343" y="11926"/>
                    <a:pt x="50110" y="9136"/>
                    <a:pt x="50110" y="5725"/>
                  </a:cubicBezTo>
                  <a:lnTo>
                    <a:pt x="50110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22" name="AutoShape 2" descr="blob:https://web.whatsapp.com/59b7d993-ace1-4a54-b793-e2590cf4f38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PlaceHolder 1"/>
          <p:cNvSpPr>
            <a:spLocks noGrp="1"/>
          </p:cNvSpPr>
          <p:nvPr>
            <p:ph type="title"/>
          </p:nvPr>
        </p:nvSpPr>
        <p:spPr>
          <a:xfrm>
            <a:off x="2489760" y="2090880"/>
            <a:ext cx="5678640" cy="9608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F0F7ED"/>
                </a:solidFill>
                <a:latin typeface="Roboto"/>
                <a:ea typeface="Roboto"/>
              </a:rPr>
              <a:t>Metedologia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137;p49"/>
          <p:cNvSpPr/>
          <p:nvPr/>
        </p:nvSpPr>
        <p:spPr>
          <a:xfrm>
            <a:off x="1213200" y="1461240"/>
            <a:ext cx="1245240" cy="1245240"/>
          </a:xfrm>
          <a:prstGeom prst="ellipse">
            <a:avLst/>
          </a:pr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4" name="Google Shape;1138;p49"/>
          <p:cNvSpPr/>
          <p:nvPr/>
        </p:nvSpPr>
        <p:spPr>
          <a:xfrm>
            <a:off x="3949200" y="1461240"/>
            <a:ext cx="1245240" cy="1245240"/>
          </a:xfrm>
          <a:prstGeom prst="ellipse">
            <a:avLst/>
          </a:pr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5" name="Google Shape;1139;p49"/>
          <p:cNvSpPr/>
          <p:nvPr/>
        </p:nvSpPr>
        <p:spPr>
          <a:xfrm>
            <a:off x="6684840" y="1461240"/>
            <a:ext cx="1245240" cy="1245240"/>
          </a:xfrm>
          <a:prstGeom prst="ellipse">
            <a:avLst/>
          </a:pr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6" name="PlaceHolder 1"/>
          <p:cNvSpPr>
            <a:spLocks noGrp="1"/>
          </p:cNvSpPr>
          <p:nvPr>
            <p:ph type="subTitle"/>
          </p:nvPr>
        </p:nvSpPr>
        <p:spPr>
          <a:xfrm>
            <a:off x="597960" y="3108600"/>
            <a:ext cx="2476440" cy="10281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Github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Miro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Primeiro começa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latin typeface="Arial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 type="subTitle"/>
          </p:nvPr>
        </p:nvSpPr>
        <p:spPr>
          <a:xfrm>
            <a:off x="6120000" y="3471480"/>
            <a:ext cx="2476440" cy="10281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Entrevistas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Análise do que foi proposto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Divisão de tarefas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Finalização 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Apresentação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latin typeface="Arial"/>
            </a:endParaRPr>
          </a:p>
        </p:txBody>
      </p:sp>
      <p:grpSp>
        <p:nvGrpSpPr>
          <p:cNvPr id="1258" name="Google Shape;1143;p49"/>
          <p:cNvGrpSpPr/>
          <p:nvPr/>
        </p:nvGrpSpPr>
        <p:grpSpPr>
          <a:xfrm>
            <a:off x="4393440" y="1904760"/>
            <a:ext cx="356760" cy="358560"/>
            <a:chOff x="4393440" y="1904760"/>
            <a:chExt cx="356760" cy="358560"/>
          </a:xfrm>
        </p:grpSpPr>
        <p:sp>
          <p:nvSpPr>
            <p:cNvPr id="1259" name="Google Shape;1144;p49"/>
            <p:cNvSpPr/>
            <p:nvPr/>
          </p:nvSpPr>
          <p:spPr>
            <a:xfrm>
              <a:off x="4452840" y="1904760"/>
              <a:ext cx="233280" cy="358560"/>
            </a:xfrm>
            <a:custGeom>
              <a:avLst/>
              <a:gdLst/>
              <a:ahLst/>
              <a:cxnLst/>
              <a:rect l="l" t="t" r="r" b="b"/>
              <a:pathLst>
                <a:path w="7649" h="11743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Google Shape;1145;p49"/>
            <p:cNvSpPr/>
            <p:nvPr/>
          </p:nvSpPr>
          <p:spPr>
            <a:xfrm>
              <a:off x="4708440" y="2010600"/>
              <a:ext cx="41760" cy="21600"/>
            </a:xfrm>
            <a:custGeom>
              <a:avLst/>
              <a:gdLst/>
              <a:ahLst/>
              <a:cxnLst/>
              <a:rect l="l" t="t" r="r" b="b"/>
              <a:pathLst>
                <a:path w="1387" h="726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Google Shape;1146;p49"/>
            <p:cNvSpPr/>
            <p:nvPr/>
          </p:nvSpPr>
          <p:spPr>
            <a:xfrm>
              <a:off x="4393440" y="2010600"/>
              <a:ext cx="41760" cy="21600"/>
            </a:xfrm>
            <a:custGeom>
              <a:avLst/>
              <a:gdLst/>
              <a:ahLst/>
              <a:cxnLst/>
              <a:rect l="l" t="t" r="r" b="b"/>
              <a:pathLst>
                <a:path w="1387" h="726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Google Shape;1147;p49"/>
            <p:cNvSpPr/>
            <p:nvPr/>
          </p:nvSpPr>
          <p:spPr>
            <a:xfrm>
              <a:off x="4687200" y="1925640"/>
              <a:ext cx="42480" cy="31680"/>
            </a:xfrm>
            <a:custGeom>
              <a:avLst/>
              <a:gdLst/>
              <a:ahLst/>
              <a:cxnLst/>
              <a:rect l="l" t="t" r="r" b="b"/>
              <a:pathLst>
                <a:path w="1418" h="1063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Google Shape;1148;p49"/>
            <p:cNvSpPr/>
            <p:nvPr/>
          </p:nvSpPr>
          <p:spPr>
            <a:xfrm>
              <a:off x="4413600" y="2084400"/>
              <a:ext cx="42840" cy="31320"/>
            </a:xfrm>
            <a:custGeom>
              <a:avLst/>
              <a:gdLst/>
              <a:ahLst/>
              <a:cxnLst/>
              <a:rect l="l" t="t" r="r" b="b"/>
              <a:pathLst>
                <a:path w="1419" h="104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Google Shape;1149;p49"/>
            <p:cNvSpPr/>
            <p:nvPr/>
          </p:nvSpPr>
          <p:spPr>
            <a:xfrm>
              <a:off x="4687920" y="2084400"/>
              <a:ext cx="41760" cy="30600"/>
            </a:xfrm>
            <a:custGeom>
              <a:avLst/>
              <a:gdLst/>
              <a:ahLst/>
              <a:cxnLst/>
              <a:rect l="l" t="t" r="r" b="b"/>
              <a:pathLst>
                <a:path w="1387" h="1021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Google Shape;1150;p49"/>
            <p:cNvSpPr/>
            <p:nvPr/>
          </p:nvSpPr>
          <p:spPr>
            <a:xfrm>
              <a:off x="4414320" y="1926720"/>
              <a:ext cx="41760" cy="30600"/>
            </a:xfrm>
            <a:custGeom>
              <a:avLst/>
              <a:gdLst/>
              <a:ahLst/>
              <a:cxnLst/>
              <a:rect l="l" t="t" r="r" b="b"/>
              <a:pathLst>
                <a:path w="1387" h="1021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Google Shape;1151;p49"/>
            <p:cNvSpPr/>
            <p:nvPr/>
          </p:nvSpPr>
          <p:spPr>
            <a:xfrm>
              <a:off x="4509000" y="1948320"/>
              <a:ext cx="124560" cy="186480"/>
            </a:xfrm>
            <a:custGeom>
              <a:avLst/>
              <a:gdLst/>
              <a:ahLst/>
              <a:cxnLst/>
              <a:rect l="l" t="t" r="r" b="b"/>
              <a:pathLst>
                <a:path w="4097" h="6124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67" name="Google Shape;1152;p49"/>
          <p:cNvGrpSpPr/>
          <p:nvPr/>
        </p:nvGrpSpPr>
        <p:grpSpPr>
          <a:xfrm>
            <a:off x="1705680" y="1905840"/>
            <a:ext cx="260640" cy="356040"/>
            <a:chOff x="1705680" y="1905840"/>
            <a:chExt cx="260640" cy="356040"/>
          </a:xfrm>
        </p:grpSpPr>
        <p:sp>
          <p:nvSpPr>
            <p:cNvPr id="1268" name="Google Shape;1153;p49"/>
            <p:cNvSpPr/>
            <p:nvPr/>
          </p:nvSpPr>
          <p:spPr>
            <a:xfrm>
              <a:off x="1705680" y="1905840"/>
              <a:ext cx="260640" cy="356040"/>
            </a:xfrm>
            <a:custGeom>
              <a:avLst/>
              <a:gdLst/>
              <a:ahLst/>
              <a:cxnLst/>
              <a:rect l="l" t="t" r="r" b="b"/>
              <a:pathLst>
                <a:path w="8917" h="11753">
                  <a:moveTo>
                    <a:pt x="4474" y="694"/>
                  </a:moveTo>
                  <a:cubicBezTo>
                    <a:pt x="6553" y="694"/>
                    <a:pt x="8254" y="2395"/>
                    <a:pt x="8254" y="4475"/>
                  </a:cubicBezTo>
                  <a:cubicBezTo>
                    <a:pt x="8191" y="5262"/>
                    <a:pt x="7971" y="6018"/>
                    <a:pt x="7530" y="6649"/>
                  </a:cubicBezTo>
                  <a:lnTo>
                    <a:pt x="4474" y="10776"/>
                  </a:lnTo>
                  <a:lnTo>
                    <a:pt x="1418" y="6712"/>
                  </a:lnTo>
                  <a:cubicBezTo>
                    <a:pt x="945" y="6050"/>
                    <a:pt x="693" y="5294"/>
                    <a:pt x="693" y="4475"/>
                  </a:cubicBezTo>
                  <a:cubicBezTo>
                    <a:pt x="693" y="2395"/>
                    <a:pt x="2363" y="694"/>
                    <a:pt x="4474" y="694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2017"/>
                    <a:pt x="0" y="4475"/>
                  </a:cubicBezTo>
                  <a:cubicBezTo>
                    <a:pt x="0" y="5451"/>
                    <a:pt x="315" y="6365"/>
                    <a:pt x="882" y="7153"/>
                  </a:cubicBezTo>
                  <a:lnTo>
                    <a:pt x="4190" y="11595"/>
                  </a:lnTo>
                  <a:cubicBezTo>
                    <a:pt x="4253" y="11689"/>
                    <a:pt x="4348" y="11752"/>
                    <a:pt x="4474" y="11752"/>
                  </a:cubicBezTo>
                  <a:cubicBezTo>
                    <a:pt x="4568" y="11752"/>
                    <a:pt x="4663" y="11721"/>
                    <a:pt x="4726" y="11595"/>
                  </a:cubicBezTo>
                  <a:lnTo>
                    <a:pt x="8097" y="7058"/>
                  </a:lnTo>
                  <a:cubicBezTo>
                    <a:pt x="8633" y="6333"/>
                    <a:pt x="8916" y="5420"/>
                    <a:pt x="8916" y="4506"/>
                  </a:cubicBezTo>
                  <a:cubicBezTo>
                    <a:pt x="8916" y="1986"/>
                    <a:pt x="6900" y="1"/>
                    <a:pt x="4474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Google Shape;1154;p49"/>
            <p:cNvSpPr/>
            <p:nvPr/>
          </p:nvSpPr>
          <p:spPr>
            <a:xfrm>
              <a:off x="1806120" y="2010240"/>
              <a:ext cx="59400" cy="61560"/>
            </a:xfrm>
            <a:custGeom>
              <a:avLst/>
              <a:gdLst/>
              <a:ahLst/>
              <a:cxnLst/>
              <a:rect l="l" t="t" r="r" b="b"/>
              <a:pathLst>
                <a:path w="2049" h="2048">
                  <a:moveTo>
                    <a:pt x="1040" y="630"/>
                  </a:moveTo>
                  <a:cubicBezTo>
                    <a:pt x="1229" y="630"/>
                    <a:pt x="1386" y="788"/>
                    <a:pt x="1386" y="1008"/>
                  </a:cubicBezTo>
                  <a:cubicBezTo>
                    <a:pt x="1386" y="1197"/>
                    <a:pt x="1197" y="1355"/>
                    <a:pt x="1040" y="1355"/>
                  </a:cubicBezTo>
                  <a:cubicBezTo>
                    <a:pt x="819" y="1355"/>
                    <a:pt x="662" y="1197"/>
                    <a:pt x="662" y="1008"/>
                  </a:cubicBezTo>
                  <a:cubicBezTo>
                    <a:pt x="662" y="788"/>
                    <a:pt x="819" y="630"/>
                    <a:pt x="1040" y="630"/>
                  </a:cubicBez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5"/>
                    <a:pt x="473" y="2048"/>
                    <a:pt x="1040" y="2048"/>
                  </a:cubicBezTo>
                  <a:cubicBezTo>
                    <a:pt x="1575" y="2048"/>
                    <a:pt x="2048" y="1575"/>
                    <a:pt x="2048" y="1040"/>
                  </a:cubicBezTo>
                  <a:cubicBezTo>
                    <a:pt x="2048" y="441"/>
                    <a:pt x="1575" y="0"/>
                    <a:pt x="1040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0" name="Google Shape;1155;p49"/>
            <p:cNvSpPr/>
            <p:nvPr/>
          </p:nvSpPr>
          <p:spPr>
            <a:xfrm>
              <a:off x="1744200" y="1947240"/>
              <a:ext cx="182160" cy="187560"/>
            </a:xfrm>
            <a:custGeom>
              <a:avLst/>
              <a:gdLst/>
              <a:ahLst/>
              <a:cxnLst/>
              <a:rect l="l" t="t" r="r" b="b"/>
              <a:pathLst>
                <a:path w="6239" h="6208">
                  <a:moveTo>
                    <a:pt x="3403" y="694"/>
                  </a:moveTo>
                  <a:lnTo>
                    <a:pt x="3403" y="1166"/>
                  </a:lnTo>
                  <a:cubicBezTo>
                    <a:pt x="3403" y="1324"/>
                    <a:pt x="3497" y="1450"/>
                    <a:pt x="3655" y="1481"/>
                  </a:cubicBezTo>
                  <a:cubicBezTo>
                    <a:pt x="3844" y="1576"/>
                    <a:pt x="4033" y="1670"/>
                    <a:pt x="4191" y="1828"/>
                  </a:cubicBezTo>
                  <a:cubicBezTo>
                    <a:pt x="4268" y="1867"/>
                    <a:pt x="4358" y="1894"/>
                    <a:pt x="4445" y="1894"/>
                  </a:cubicBezTo>
                  <a:cubicBezTo>
                    <a:pt x="4499" y="1894"/>
                    <a:pt x="4552" y="1884"/>
                    <a:pt x="4600" y="1859"/>
                  </a:cubicBezTo>
                  <a:lnTo>
                    <a:pt x="4978" y="1607"/>
                  </a:lnTo>
                  <a:lnTo>
                    <a:pt x="5356" y="2206"/>
                  </a:lnTo>
                  <a:lnTo>
                    <a:pt x="4947" y="2458"/>
                  </a:lnTo>
                  <a:cubicBezTo>
                    <a:pt x="4821" y="2521"/>
                    <a:pt x="4789" y="2647"/>
                    <a:pt x="4789" y="2805"/>
                  </a:cubicBezTo>
                  <a:cubicBezTo>
                    <a:pt x="4821" y="3025"/>
                    <a:pt x="4821" y="3183"/>
                    <a:pt x="4789" y="3435"/>
                  </a:cubicBezTo>
                  <a:cubicBezTo>
                    <a:pt x="4758" y="3592"/>
                    <a:pt x="4821" y="3687"/>
                    <a:pt x="4947" y="3781"/>
                  </a:cubicBezTo>
                  <a:lnTo>
                    <a:pt x="5356" y="4033"/>
                  </a:lnTo>
                  <a:lnTo>
                    <a:pt x="4978" y="4600"/>
                  </a:lnTo>
                  <a:lnTo>
                    <a:pt x="4600" y="4380"/>
                  </a:lnTo>
                  <a:cubicBezTo>
                    <a:pt x="4554" y="4345"/>
                    <a:pt x="4503" y="4332"/>
                    <a:pt x="4452" y="4332"/>
                  </a:cubicBezTo>
                  <a:cubicBezTo>
                    <a:pt x="4363" y="4332"/>
                    <a:pt x="4270" y="4372"/>
                    <a:pt x="4191" y="4411"/>
                  </a:cubicBezTo>
                  <a:cubicBezTo>
                    <a:pt x="4033" y="4537"/>
                    <a:pt x="3844" y="4632"/>
                    <a:pt x="3655" y="4726"/>
                  </a:cubicBezTo>
                  <a:cubicBezTo>
                    <a:pt x="3529" y="4758"/>
                    <a:pt x="3403" y="4915"/>
                    <a:pt x="3403" y="5041"/>
                  </a:cubicBezTo>
                  <a:lnTo>
                    <a:pt x="3403" y="5514"/>
                  </a:lnTo>
                  <a:lnTo>
                    <a:pt x="2741" y="5514"/>
                  </a:lnTo>
                  <a:lnTo>
                    <a:pt x="2741" y="5041"/>
                  </a:lnTo>
                  <a:cubicBezTo>
                    <a:pt x="2741" y="4884"/>
                    <a:pt x="2678" y="4758"/>
                    <a:pt x="2521" y="4726"/>
                  </a:cubicBezTo>
                  <a:cubicBezTo>
                    <a:pt x="2300" y="4663"/>
                    <a:pt x="2111" y="4569"/>
                    <a:pt x="1954" y="4411"/>
                  </a:cubicBezTo>
                  <a:cubicBezTo>
                    <a:pt x="1874" y="4372"/>
                    <a:pt x="1782" y="4332"/>
                    <a:pt x="1701" y="4332"/>
                  </a:cubicBezTo>
                  <a:cubicBezTo>
                    <a:pt x="1654" y="4332"/>
                    <a:pt x="1610" y="4345"/>
                    <a:pt x="1576" y="4380"/>
                  </a:cubicBezTo>
                  <a:lnTo>
                    <a:pt x="1166" y="4600"/>
                  </a:lnTo>
                  <a:lnTo>
                    <a:pt x="820" y="4033"/>
                  </a:lnTo>
                  <a:lnTo>
                    <a:pt x="1198" y="3781"/>
                  </a:lnTo>
                  <a:cubicBezTo>
                    <a:pt x="1324" y="3718"/>
                    <a:pt x="1418" y="3592"/>
                    <a:pt x="1355" y="3435"/>
                  </a:cubicBezTo>
                  <a:cubicBezTo>
                    <a:pt x="1324" y="3183"/>
                    <a:pt x="1324" y="3025"/>
                    <a:pt x="1355" y="2805"/>
                  </a:cubicBezTo>
                  <a:cubicBezTo>
                    <a:pt x="1418" y="2647"/>
                    <a:pt x="1324" y="2521"/>
                    <a:pt x="1198" y="2458"/>
                  </a:cubicBezTo>
                  <a:lnTo>
                    <a:pt x="820" y="2206"/>
                  </a:lnTo>
                  <a:lnTo>
                    <a:pt x="1166" y="1607"/>
                  </a:lnTo>
                  <a:lnTo>
                    <a:pt x="1576" y="1859"/>
                  </a:lnTo>
                  <a:cubicBezTo>
                    <a:pt x="1612" y="1884"/>
                    <a:pt x="1657" y="1894"/>
                    <a:pt x="1706" y="1894"/>
                  </a:cubicBezTo>
                  <a:cubicBezTo>
                    <a:pt x="1786" y="1894"/>
                    <a:pt x="1876" y="1867"/>
                    <a:pt x="1954" y="1828"/>
                  </a:cubicBezTo>
                  <a:cubicBezTo>
                    <a:pt x="2111" y="1702"/>
                    <a:pt x="2300" y="1576"/>
                    <a:pt x="2521" y="1481"/>
                  </a:cubicBezTo>
                  <a:cubicBezTo>
                    <a:pt x="2615" y="1450"/>
                    <a:pt x="2741" y="1292"/>
                    <a:pt x="2741" y="1166"/>
                  </a:cubicBezTo>
                  <a:lnTo>
                    <a:pt x="2741" y="694"/>
                  </a:ln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946"/>
                  </a:lnTo>
                  <a:cubicBezTo>
                    <a:pt x="1954" y="977"/>
                    <a:pt x="1828" y="1072"/>
                    <a:pt x="1765" y="1135"/>
                  </a:cubicBezTo>
                  <a:lnTo>
                    <a:pt x="1261" y="851"/>
                  </a:lnTo>
                  <a:cubicBezTo>
                    <a:pt x="1211" y="831"/>
                    <a:pt x="1158" y="821"/>
                    <a:pt x="1104" y="821"/>
                  </a:cubicBezTo>
                  <a:cubicBezTo>
                    <a:pt x="990" y="821"/>
                    <a:pt x="874" y="870"/>
                    <a:pt x="788" y="977"/>
                  </a:cubicBezTo>
                  <a:lnTo>
                    <a:pt x="126" y="2175"/>
                  </a:lnTo>
                  <a:cubicBezTo>
                    <a:pt x="32" y="2332"/>
                    <a:pt x="63" y="2521"/>
                    <a:pt x="221" y="2647"/>
                  </a:cubicBezTo>
                  <a:lnTo>
                    <a:pt x="757" y="2899"/>
                  </a:lnTo>
                  <a:lnTo>
                    <a:pt x="757" y="3120"/>
                  </a:lnTo>
                  <a:lnTo>
                    <a:pt x="757" y="3309"/>
                  </a:lnTo>
                  <a:lnTo>
                    <a:pt x="221" y="3592"/>
                  </a:lnTo>
                  <a:cubicBezTo>
                    <a:pt x="63" y="3655"/>
                    <a:pt x="0" y="3907"/>
                    <a:pt x="126" y="4065"/>
                  </a:cubicBezTo>
                  <a:lnTo>
                    <a:pt x="788" y="5231"/>
                  </a:lnTo>
                  <a:cubicBezTo>
                    <a:pt x="831" y="5337"/>
                    <a:pt x="960" y="5415"/>
                    <a:pt x="1088" y="5415"/>
                  </a:cubicBezTo>
                  <a:cubicBezTo>
                    <a:pt x="1149" y="5415"/>
                    <a:pt x="1210" y="5397"/>
                    <a:pt x="1261" y="5357"/>
                  </a:cubicBezTo>
                  <a:lnTo>
                    <a:pt x="1765" y="5073"/>
                  </a:lnTo>
                  <a:cubicBezTo>
                    <a:pt x="1891" y="5167"/>
                    <a:pt x="1954" y="5199"/>
                    <a:pt x="2080" y="5262"/>
                  </a:cubicBezTo>
                  <a:lnTo>
                    <a:pt x="2080" y="5861"/>
                  </a:lnTo>
                  <a:cubicBezTo>
                    <a:pt x="2080" y="6050"/>
                    <a:pt x="2237" y="6207"/>
                    <a:pt x="2426" y="6207"/>
                  </a:cubicBezTo>
                  <a:lnTo>
                    <a:pt x="3812" y="6207"/>
                  </a:lnTo>
                  <a:cubicBezTo>
                    <a:pt x="4002" y="6207"/>
                    <a:pt x="4159" y="6050"/>
                    <a:pt x="4159" y="5861"/>
                  </a:cubicBezTo>
                  <a:lnTo>
                    <a:pt x="4159" y="5262"/>
                  </a:lnTo>
                  <a:cubicBezTo>
                    <a:pt x="4285" y="5231"/>
                    <a:pt x="4411" y="5167"/>
                    <a:pt x="4474" y="5073"/>
                  </a:cubicBezTo>
                  <a:lnTo>
                    <a:pt x="4978" y="5357"/>
                  </a:lnTo>
                  <a:cubicBezTo>
                    <a:pt x="5028" y="5376"/>
                    <a:pt x="5084" y="5387"/>
                    <a:pt x="5141" y="5387"/>
                  </a:cubicBezTo>
                  <a:cubicBezTo>
                    <a:pt x="5263" y="5387"/>
                    <a:pt x="5386" y="5338"/>
                    <a:pt x="5451" y="5231"/>
                  </a:cubicBezTo>
                  <a:lnTo>
                    <a:pt x="6144" y="4065"/>
                  </a:lnTo>
                  <a:cubicBezTo>
                    <a:pt x="6207" y="3907"/>
                    <a:pt x="6175" y="3687"/>
                    <a:pt x="6018" y="3592"/>
                  </a:cubicBezTo>
                  <a:lnTo>
                    <a:pt x="5514" y="3309"/>
                  </a:lnTo>
                  <a:lnTo>
                    <a:pt x="5514" y="3120"/>
                  </a:lnTo>
                  <a:lnTo>
                    <a:pt x="5514" y="2899"/>
                  </a:lnTo>
                  <a:lnTo>
                    <a:pt x="6018" y="2647"/>
                  </a:lnTo>
                  <a:cubicBezTo>
                    <a:pt x="6175" y="2521"/>
                    <a:pt x="6238" y="2332"/>
                    <a:pt x="6144" y="2175"/>
                  </a:cubicBezTo>
                  <a:lnTo>
                    <a:pt x="5451" y="977"/>
                  </a:lnTo>
                  <a:cubicBezTo>
                    <a:pt x="5408" y="870"/>
                    <a:pt x="5278" y="807"/>
                    <a:pt x="5149" y="807"/>
                  </a:cubicBezTo>
                  <a:cubicBezTo>
                    <a:pt x="5089" y="807"/>
                    <a:pt x="5029" y="821"/>
                    <a:pt x="4978" y="851"/>
                  </a:cubicBezTo>
                  <a:lnTo>
                    <a:pt x="4474" y="1135"/>
                  </a:lnTo>
                  <a:cubicBezTo>
                    <a:pt x="4348" y="1072"/>
                    <a:pt x="4285" y="1009"/>
                    <a:pt x="4159" y="946"/>
                  </a:cubicBezTo>
                  <a:lnTo>
                    <a:pt x="4159" y="347"/>
                  </a:lnTo>
                  <a:cubicBezTo>
                    <a:pt x="4159" y="158"/>
                    <a:pt x="4002" y="1"/>
                    <a:pt x="3812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71" name="Google Shape;1156;p49"/>
          <p:cNvGrpSpPr/>
          <p:nvPr/>
        </p:nvGrpSpPr>
        <p:grpSpPr>
          <a:xfrm>
            <a:off x="7129080" y="1905120"/>
            <a:ext cx="356760" cy="357840"/>
            <a:chOff x="7129080" y="1905120"/>
            <a:chExt cx="356760" cy="357840"/>
          </a:xfrm>
        </p:grpSpPr>
        <p:sp>
          <p:nvSpPr>
            <p:cNvPr id="1272" name="Google Shape;1157;p49"/>
            <p:cNvSpPr/>
            <p:nvPr/>
          </p:nvSpPr>
          <p:spPr>
            <a:xfrm>
              <a:off x="7170480" y="1951560"/>
              <a:ext cx="272520" cy="164520"/>
            </a:xfrm>
            <a:custGeom>
              <a:avLst/>
              <a:gdLst/>
              <a:ahLst/>
              <a:cxnLst/>
              <a:rect l="l" t="t" r="r" b="b"/>
              <a:pathLst>
                <a:path w="8917" h="5389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3" name="Google Shape;1158;p49"/>
            <p:cNvSpPr/>
            <p:nvPr/>
          </p:nvSpPr>
          <p:spPr>
            <a:xfrm>
              <a:off x="7129080" y="1905120"/>
              <a:ext cx="356760" cy="357840"/>
            </a:xfrm>
            <a:custGeom>
              <a:avLst/>
              <a:gdLst/>
              <a:ahLst/>
              <a:cxnLst/>
              <a:rect l="l" t="t" r="r" b="b"/>
              <a:pathLst>
                <a:path w="11658" h="11689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4" name="PlaceHolder 3"/>
          <p:cNvSpPr>
            <a:spLocks noGrp="1"/>
          </p:cNvSpPr>
          <p:nvPr>
            <p:ph type="subTitle"/>
          </p:nvPr>
        </p:nvSpPr>
        <p:spPr>
          <a:xfrm>
            <a:off x="613080" y="2773800"/>
            <a:ext cx="2445480" cy="368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343434"/>
                </a:solidFill>
                <a:latin typeface="Roboto"/>
                <a:ea typeface="Roboto"/>
              </a:rPr>
              <a:t>Ferramentas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1275" name="PlaceHolder 4"/>
          <p:cNvSpPr>
            <a:spLocks noGrp="1"/>
          </p:cNvSpPr>
          <p:nvPr>
            <p:ph type="subTitle"/>
          </p:nvPr>
        </p:nvSpPr>
        <p:spPr>
          <a:xfrm>
            <a:off x="3349080" y="2773800"/>
            <a:ext cx="2445480" cy="368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343434"/>
                </a:solidFill>
                <a:latin typeface="Roboto"/>
                <a:ea typeface="Roboto"/>
              </a:rPr>
              <a:t>Controle de Versão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1276" name="PlaceHolder 5"/>
          <p:cNvSpPr>
            <a:spLocks noGrp="1"/>
          </p:cNvSpPr>
          <p:nvPr>
            <p:ph type="subTitle"/>
          </p:nvPr>
        </p:nvSpPr>
        <p:spPr>
          <a:xfrm>
            <a:off x="6084720" y="2773800"/>
            <a:ext cx="2445480" cy="368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343434"/>
                </a:solidFill>
                <a:latin typeface="Roboto"/>
                <a:ea typeface="Roboto"/>
              </a:rPr>
              <a:t>Processo de Trabalho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1277" name="Retângulo 1276"/>
          <p:cNvSpPr/>
          <p:nvPr/>
        </p:nvSpPr>
        <p:spPr>
          <a:xfrm>
            <a:off x="3420000" y="3420000"/>
            <a:ext cx="2346120" cy="128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evistas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Análise do que foi proposto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Divisão de tarefas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Finalização 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Apresentação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428760" y="1357200"/>
            <a:ext cx="2724120" cy="1244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400" b="1" strike="noStrike" spc="-1">
                <a:solidFill>
                  <a:srgbClr val="00BBC1"/>
                </a:solidFill>
                <a:latin typeface="Roboto"/>
                <a:ea typeface="Roboto"/>
              </a:rPr>
              <a:t>Divisão de tarefas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279" name="PlaceHolder 2"/>
          <p:cNvSpPr>
            <a:spLocks noGrp="1"/>
          </p:cNvSpPr>
          <p:nvPr>
            <p:ph type="subTitle"/>
          </p:nvPr>
        </p:nvSpPr>
        <p:spPr>
          <a:xfrm>
            <a:off x="3571920" y="1428840"/>
            <a:ext cx="2176560" cy="809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Muli"/>
                <a:ea typeface="Muli"/>
              </a:rPr>
              <a:t>Documentação do projeto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280" name="PlaceHolder 3"/>
          <p:cNvSpPr>
            <a:spLocks noGrp="1"/>
          </p:cNvSpPr>
          <p:nvPr>
            <p:ph type="subTitle"/>
          </p:nvPr>
        </p:nvSpPr>
        <p:spPr>
          <a:xfrm>
            <a:off x="6215040" y="1357200"/>
            <a:ext cx="2176560" cy="809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Muli"/>
                <a:ea typeface="Muli"/>
              </a:rPr>
              <a:t>Repositório Github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281" name="PlaceHolder 4"/>
          <p:cNvSpPr>
            <a:spLocks noGrp="1"/>
          </p:cNvSpPr>
          <p:nvPr>
            <p:ph type="subTitle"/>
          </p:nvPr>
        </p:nvSpPr>
        <p:spPr>
          <a:xfrm>
            <a:off x="3571920" y="3714840"/>
            <a:ext cx="2176560" cy="809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Muli"/>
                <a:ea typeface="Muli"/>
              </a:rPr>
              <a:t>Processo de design Thinking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282" name="PlaceHolder 5"/>
          <p:cNvSpPr>
            <a:spLocks noGrp="1"/>
          </p:cNvSpPr>
          <p:nvPr>
            <p:ph type="subTitle"/>
          </p:nvPr>
        </p:nvSpPr>
        <p:spPr>
          <a:xfrm>
            <a:off x="3571920" y="1071720"/>
            <a:ext cx="2176560" cy="368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F0F7ED"/>
                </a:solidFill>
                <a:latin typeface="Roboto"/>
                <a:ea typeface="Roboto"/>
              </a:rPr>
              <a:t>Brenda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1283" name="PlaceHolder 6"/>
          <p:cNvSpPr>
            <a:spLocks noGrp="1"/>
          </p:cNvSpPr>
          <p:nvPr>
            <p:ph type="subTitle"/>
          </p:nvPr>
        </p:nvSpPr>
        <p:spPr>
          <a:xfrm>
            <a:off x="6215040" y="1000080"/>
            <a:ext cx="2176560" cy="368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F0F7ED"/>
                </a:solidFill>
                <a:latin typeface="Roboto"/>
                <a:ea typeface="Roboto"/>
              </a:rPr>
              <a:t>Gabriel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1284" name="PlaceHolder 7"/>
          <p:cNvSpPr>
            <a:spLocks noGrp="1"/>
          </p:cNvSpPr>
          <p:nvPr>
            <p:ph type="subTitle"/>
          </p:nvPr>
        </p:nvSpPr>
        <p:spPr>
          <a:xfrm>
            <a:off x="3500280" y="3214800"/>
            <a:ext cx="2176560" cy="368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F0F7ED"/>
                </a:solidFill>
                <a:latin typeface="Roboto"/>
                <a:ea typeface="Roboto"/>
              </a:rPr>
              <a:t>Lucas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1285" name="Google Shape;3627;p59"/>
          <p:cNvSpPr/>
          <p:nvPr/>
        </p:nvSpPr>
        <p:spPr>
          <a:xfrm>
            <a:off x="6429240" y="3214800"/>
            <a:ext cx="217656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700" b="1" strike="noStrike" spc="-1">
                <a:solidFill>
                  <a:srgbClr val="F0F7ED"/>
                </a:solidFill>
                <a:latin typeface="Roboto"/>
                <a:ea typeface="Roboto"/>
              </a:rPr>
              <a:t>Victor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1286" name="Google Shape;3622;p59"/>
          <p:cNvSpPr/>
          <p:nvPr/>
        </p:nvSpPr>
        <p:spPr>
          <a:xfrm>
            <a:off x="6500880" y="3643200"/>
            <a:ext cx="2176560" cy="80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Muli"/>
                <a:ea typeface="Muli"/>
              </a:rPr>
              <a:t>Formatação da apresentação em Powerpoint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PlaceHolder 1"/>
          <p:cNvSpPr>
            <a:spLocks noGrp="1"/>
          </p:cNvSpPr>
          <p:nvPr>
            <p:ph type="title"/>
          </p:nvPr>
        </p:nvSpPr>
        <p:spPr>
          <a:xfrm>
            <a:off x="2489760" y="2090880"/>
            <a:ext cx="5678640" cy="9608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7200" b="1" strike="noStrike" spc="-1">
                <a:solidFill>
                  <a:srgbClr val="F0F7ED"/>
                </a:solidFill>
                <a:latin typeface="Roboto"/>
                <a:ea typeface="Roboto"/>
              </a:rPr>
              <a:t>Obrigado</a:t>
            </a:r>
            <a:endParaRPr lang="pt-BR" sz="7200" b="0" strike="noStrike" spc="-1">
              <a:latin typeface="Arial"/>
            </a:endParaRPr>
          </a:p>
        </p:txBody>
      </p:sp>
      <p:sp>
        <p:nvSpPr>
          <p:cNvPr id="1288" name="PlaceHolder 2"/>
          <p:cNvSpPr>
            <a:spLocks noGrp="1"/>
          </p:cNvSpPr>
          <p:nvPr>
            <p:ph type="subTitle"/>
          </p:nvPr>
        </p:nvSpPr>
        <p:spPr>
          <a:xfrm>
            <a:off x="6143760" y="3786120"/>
            <a:ext cx="2824920" cy="285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900" b="0" strike="noStrike" spc="-1">
                <a:solidFill>
                  <a:srgbClr val="FFFFFF"/>
                </a:solidFill>
                <a:latin typeface="Muli"/>
                <a:ea typeface="Muli"/>
              </a:rPr>
              <a:t>TRABALHO INTERDICIPLINAR: Aplicações Web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1289" name="Google Shape;4044;p73"/>
          <p:cNvSpPr/>
          <p:nvPr/>
        </p:nvSpPr>
        <p:spPr>
          <a:xfrm>
            <a:off x="6535440" y="1991880"/>
            <a:ext cx="1877040" cy="61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0" name="CaixaDeTexto 20"/>
          <p:cNvSpPr/>
          <p:nvPr/>
        </p:nvSpPr>
        <p:spPr>
          <a:xfrm>
            <a:off x="6000840" y="4071960"/>
            <a:ext cx="2999520" cy="92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" sz="1100" b="0" strike="noStrike" spc="-1">
                <a:solidFill>
                  <a:srgbClr val="FFFFFF"/>
                </a:solidFill>
                <a:latin typeface="Arial"/>
                <a:ea typeface="Arial"/>
              </a:rPr>
              <a:t>EQUIPE: </a:t>
            </a:r>
            <a:endParaRPr lang="pt-BR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1100" b="0" strike="noStrike" spc="-1">
                <a:solidFill>
                  <a:srgbClr val="FFFFFF"/>
                </a:solidFill>
                <a:latin typeface="Arial"/>
                <a:ea typeface="Arial"/>
              </a:rPr>
              <a:t>Brenda Moreira Rodrigues</a:t>
            </a:r>
            <a:endParaRPr lang="pt-BR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1100" b="0" strike="noStrike" spc="-1">
                <a:solidFill>
                  <a:srgbClr val="FFFFFF"/>
                </a:solidFill>
                <a:latin typeface="Arial"/>
                <a:ea typeface="Arial"/>
              </a:rPr>
              <a:t>Gabriel Oliveira Portes de Rezende</a:t>
            </a:r>
            <a:endParaRPr lang="pt-BR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1100" b="0" strike="noStrike" spc="-1">
                <a:solidFill>
                  <a:srgbClr val="FFFFFF"/>
                </a:solidFill>
                <a:latin typeface="Arial"/>
                <a:ea typeface="Arial"/>
              </a:rPr>
              <a:t>Lucas Soares Magalhães</a:t>
            </a:r>
            <a:endParaRPr lang="pt-BR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1100" b="0" strike="noStrike" spc="-1">
                <a:solidFill>
                  <a:srgbClr val="FFFFFF"/>
                </a:solidFill>
                <a:latin typeface="Arial"/>
                <a:ea typeface="Arial"/>
              </a:rPr>
              <a:t>Victor Ribeiro de Souza</a:t>
            </a:r>
            <a:endParaRPr lang="pt-BR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2489760" y="2090880"/>
            <a:ext cx="5678640" cy="9608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F0F7ED"/>
                </a:solidFill>
                <a:latin typeface="Roboto"/>
                <a:ea typeface="Roboto"/>
              </a:rPr>
              <a:t>Contexto do Problema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 type="subTitle"/>
          </p:nvPr>
        </p:nvSpPr>
        <p:spPr>
          <a:xfrm>
            <a:off x="2489760" y="3052440"/>
            <a:ext cx="5678640" cy="792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Muli"/>
                <a:ea typeface="Muli"/>
              </a:rPr>
              <a:t>Aplicativo atual PUC MINAS MOBILE 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subTitle"/>
          </p:nvPr>
        </p:nvSpPr>
        <p:spPr>
          <a:xfrm>
            <a:off x="799920" y="2010960"/>
            <a:ext cx="1978560" cy="828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Muitas informações no aplicativo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88" name="PlaceHolder 2"/>
          <p:cNvSpPr>
            <a:spLocks noGrp="1"/>
          </p:cNvSpPr>
          <p:nvPr>
            <p:ph type="subTitle"/>
          </p:nvPr>
        </p:nvSpPr>
        <p:spPr>
          <a:xfrm>
            <a:off x="799920" y="3853440"/>
            <a:ext cx="1978560" cy="828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Aplicativo feio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subTitle"/>
          </p:nvPr>
        </p:nvSpPr>
        <p:spPr>
          <a:xfrm>
            <a:off x="3398400" y="2160000"/>
            <a:ext cx="1978560" cy="828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Canvas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PucMobile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90" name="PlaceHolder 4"/>
          <p:cNvSpPr>
            <a:spLocks noGrp="1"/>
          </p:cNvSpPr>
          <p:nvPr>
            <p:ph type="subTitle"/>
          </p:nvPr>
        </p:nvSpPr>
        <p:spPr>
          <a:xfrm>
            <a:off x="3398400" y="3853440"/>
            <a:ext cx="1978560" cy="828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Noticias, avisos repetitivos 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91" name="PlaceHolder 5"/>
          <p:cNvSpPr>
            <a:spLocks noGrp="1"/>
          </p:cNvSpPr>
          <p:nvPr>
            <p:ph type="subTitle"/>
          </p:nvPr>
        </p:nvSpPr>
        <p:spPr>
          <a:xfrm>
            <a:off x="3398400" y="1675800"/>
            <a:ext cx="1978560" cy="3074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343434"/>
                </a:solidFill>
                <a:latin typeface="Roboto"/>
                <a:ea typeface="Roboto"/>
              </a:rPr>
              <a:t>Muitos aplicativos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892" name="PlaceHolder 6"/>
          <p:cNvSpPr>
            <a:spLocks noGrp="1"/>
          </p:cNvSpPr>
          <p:nvPr>
            <p:ph type="subTitle"/>
          </p:nvPr>
        </p:nvSpPr>
        <p:spPr>
          <a:xfrm>
            <a:off x="799920" y="3515040"/>
            <a:ext cx="1978560" cy="3074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343434"/>
                </a:solidFill>
                <a:latin typeface="Roboto"/>
                <a:ea typeface="Roboto"/>
              </a:rPr>
              <a:t>Interface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893" name="PlaceHolder 7"/>
          <p:cNvSpPr>
            <a:spLocks noGrp="1"/>
          </p:cNvSpPr>
          <p:nvPr>
            <p:ph type="subTitle"/>
          </p:nvPr>
        </p:nvSpPr>
        <p:spPr>
          <a:xfrm>
            <a:off x="799920" y="1675800"/>
            <a:ext cx="1978560" cy="3074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343434"/>
                </a:solidFill>
                <a:latin typeface="Roboto"/>
                <a:ea typeface="Roboto"/>
              </a:rPr>
              <a:t>Acessibilidade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894" name="PlaceHolder 8"/>
          <p:cNvSpPr>
            <a:spLocks noGrp="1"/>
          </p:cNvSpPr>
          <p:nvPr>
            <p:ph type="subTitle"/>
          </p:nvPr>
        </p:nvSpPr>
        <p:spPr>
          <a:xfrm>
            <a:off x="3398400" y="3515040"/>
            <a:ext cx="2172960" cy="3074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343434"/>
                </a:solidFill>
                <a:latin typeface="Roboto"/>
                <a:ea typeface="Roboto"/>
              </a:rPr>
              <a:t>Desnecessário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895" name="PlaceHolder 9"/>
          <p:cNvSpPr>
            <a:spLocks noGrp="1"/>
          </p:cNvSpPr>
          <p:nvPr>
            <p:ph type="title"/>
          </p:nvPr>
        </p:nvSpPr>
        <p:spPr>
          <a:xfrm>
            <a:off x="799920" y="1135080"/>
            <a:ext cx="911160" cy="578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FF7210"/>
                </a:solidFill>
                <a:latin typeface="Roboto"/>
                <a:ea typeface="Roboto"/>
              </a:rPr>
              <a:t>01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96" name="PlaceHolder 10"/>
          <p:cNvSpPr>
            <a:spLocks noGrp="1"/>
          </p:cNvSpPr>
          <p:nvPr>
            <p:ph type="title"/>
          </p:nvPr>
        </p:nvSpPr>
        <p:spPr>
          <a:xfrm>
            <a:off x="799920" y="2966400"/>
            <a:ext cx="911160" cy="578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FF7210"/>
                </a:solidFill>
                <a:latin typeface="Roboto"/>
                <a:ea typeface="Roboto"/>
              </a:rPr>
              <a:t>03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97" name="PlaceHolder 11"/>
          <p:cNvSpPr>
            <a:spLocks noGrp="1"/>
          </p:cNvSpPr>
          <p:nvPr>
            <p:ph type="title"/>
          </p:nvPr>
        </p:nvSpPr>
        <p:spPr>
          <a:xfrm>
            <a:off x="3402720" y="2966400"/>
            <a:ext cx="911160" cy="578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FF7210"/>
                </a:solidFill>
                <a:latin typeface="Roboto"/>
                <a:ea typeface="Roboto"/>
              </a:rPr>
              <a:t>04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98" name="PlaceHolder 12"/>
          <p:cNvSpPr>
            <a:spLocks noGrp="1"/>
          </p:cNvSpPr>
          <p:nvPr>
            <p:ph type="title"/>
          </p:nvPr>
        </p:nvSpPr>
        <p:spPr>
          <a:xfrm>
            <a:off x="3402720" y="1135080"/>
            <a:ext cx="911160" cy="578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FF7210"/>
                </a:solidFill>
                <a:latin typeface="Roboto"/>
                <a:ea typeface="Roboto"/>
              </a:rPr>
              <a:t>02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713160" y="1357200"/>
            <a:ext cx="3786480" cy="1346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000" b="1" strike="noStrike" spc="-1">
                <a:solidFill>
                  <a:srgbClr val="00BBC1"/>
                </a:solidFill>
                <a:latin typeface="Roboto"/>
                <a:ea typeface="Roboto"/>
              </a:rPr>
              <a:t>Publico Alvo</a:t>
            </a:r>
            <a:endParaRPr lang="pt-BR" sz="5000" b="0" strike="noStrike" spc="-1">
              <a:latin typeface="Arial"/>
            </a:endParaRPr>
          </a:p>
        </p:txBody>
      </p:sp>
      <p:sp>
        <p:nvSpPr>
          <p:cNvPr id="900" name="PlaceHolder 2"/>
          <p:cNvSpPr>
            <a:spLocks noGrp="1"/>
          </p:cNvSpPr>
          <p:nvPr>
            <p:ph type="subTitle"/>
          </p:nvPr>
        </p:nvSpPr>
        <p:spPr>
          <a:xfrm>
            <a:off x="695520" y="2688120"/>
            <a:ext cx="3518640" cy="792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Alunos PUC MINAS Campus São Gabriel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901" name="Google Shape;1030;p44"/>
          <p:cNvSpPr/>
          <p:nvPr/>
        </p:nvSpPr>
        <p:spPr>
          <a:xfrm>
            <a:off x="4929120" y="1357200"/>
            <a:ext cx="2777400" cy="2777400"/>
          </a:xfrm>
          <a:prstGeom prst="ellipse">
            <a:avLst/>
          </a:prstGeom>
          <a:solidFill>
            <a:srgbClr val="00899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2" name="Picture 2"/>
          <p:cNvSpPr/>
          <p:nvPr/>
        </p:nvSpPr>
        <p:spPr>
          <a:xfrm>
            <a:off x="5072040" y="1428840"/>
            <a:ext cx="2499480" cy="257112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03" name="Google Shape;1032;p44"/>
          <p:cNvGrpSpPr/>
          <p:nvPr/>
        </p:nvGrpSpPr>
        <p:grpSpPr>
          <a:xfrm>
            <a:off x="6830640" y="954360"/>
            <a:ext cx="1169640" cy="1259640"/>
            <a:chOff x="6830640" y="954360"/>
            <a:chExt cx="1169640" cy="1259640"/>
          </a:xfrm>
        </p:grpSpPr>
        <p:sp>
          <p:nvSpPr>
            <p:cNvPr id="904" name="Google Shape;1033;p44"/>
            <p:cNvSpPr/>
            <p:nvPr/>
          </p:nvSpPr>
          <p:spPr>
            <a:xfrm>
              <a:off x="7632000" y="998280"/>
              <a:ext cx="326880" cy="35208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Google Shape;1034;p44"/>
            <p:cNvSpPr/>
            <p:nvPr/>
          </p:nvSpPr>
          <p:spPr>
            <a:xfrm>
              <a:off x="7527600" y="965520"/>
              <a:ext cx="462240" cy="49752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Google Shape;1035;p44"/>
            <p:cNvSpPr/>
            <p:nvPr/>
          </p:nvSpPr>
          <p:spPr>
            <a:xfrm>
              <a:off x="7443720" y="954360"/>
              <a:ext cx="556560" cy="59904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Google Shape;1036;p44"/>
            <p:cNvSpPr/>
            <p:nvPr/>
          </p:nvSpPr>
          <p:spPr>
            <a:xfrm>
              <a:off x="7371000" y="954360"/>
              <a:ext cx="629280" cy="67752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Google Shape;1037;p44"/>
            <p:cNvSpPr/>
            <p:nvPr/>
          </p:nvSpPr>
          <p:spPr>
            <a:xfrm>
              <a:off x="7306200" y="961560"/>
              <a:ext cx="687240" cy="74016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Google Shape;1038;p44"/>
            <p:cNvSpPr/>
            <p:nvPr/>
          </p:nvSpPr>
          <p:spPr>
            <a:xfrm>
              <a:off x="7246800" y="975600"/>
              <a:ext cx="733680" cy="78984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Google Shape;1039;p44"/>
            <p:cNvSpPr/>
            <p:nvPr/>
          </p:nvSpPr>
          <p:spPr>
            <a:xfrm>
              <a:off x="7192440" y="995040"/>
              <a:ext cx="769680" cy="82872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Google Shape;1040;p44"/>
            <p:cNvSpPr/>
            <p:nvPr/>
          </p:nvSpPr>
          <p:spPr>
            <a:xfrm>
              <a:off x="7142400" y="1019520"/>
              <a:ext cx="797400" cy="85860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Google Shape;1041;p44"/>
            <p:cNvSpPr/>
            <p:nvPr/>
          </p:nvSpPr>
          <p:spPr>
            <a:xfrm>
              <a:off x="7095960" y="1047600"/>
              <a:ext cx="817920" cy="88056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Google Shape;1042;p44"/>
            <p:cNvSpPr/>
            <p:nvPr/>
          </p:nvSpPr>
          <p:spPr>
            <a:xfrm>
              <a:off x="7052760" y="1079640"/>
              <a:ext cx="831240" cy="89496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Google Shape;1043;p44"/>
            <p:cNvSpPr/>
            <p:nvPr/>
          </p:nvSpPr>
          <p:spPr>
            <a:xfrm>
              <a:off x="7013160" y="1115280"/>
              <a:ext cx="837720" cy="90144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Google Shape;1044;p44"/>
            <p:cNvSpPr/>
            <p:nvPr/>
          </p:nvSpPr>
          <p:spPr>
            <a:xfrm>
              <a:off x="6977160" y="1154880"/>
              <a:ext cx="837000" cy="90108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Google Shape;1045;p44"/>
            <p:cNvSpPr/>
            <p:nvPr/>
          </p:nvSpPr>
          <p:spPr>
            <a:xfrm>
              <a:off x="6944040" y="1197720"/>
              <a:ext cx="830160" cy="89352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Google Shape;1046;p44"/>
            <p:cNvSpPr/>
            <p:nvPr/>
          </p:nvSpPr>
          <p:spPr>
            <a:xfrm>
              <a:off x="6914520" y="1244160"/>
              <a:ext cx="816480" cy="87876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Google Shape;1047;p44"/>
            <p:cNvSpPr/>
            <p:nvPr/>
          </p:nvSpPr>
          <p:spPr>
            <a:xfrm>
              <a:off x="6888600" y="1294560"/>
              <a:ext cx="795600" cy="85644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Google Shape;1048;p44"/>
            <p:cNvSpPr/>
            <p:nvPr/>
          </p:nvSpPr>
          <p:spPr>
            <a:xfrm>
              <a:off x="6866640" y="1349280"/>
              <a:ext cx="766800" cy="82548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Google Shape;1049;p44"/>
            <p:cNvSpPr/>
            <p:nvPr/>
          </p:nvSpPr>
          <p:spPr>
            <a:xfrm>
              <a:off x="6849000" y="1407960"/>
              <a:ext cx="729720" cy="78552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Google Shape;1050;p44"/>
            <p:cNvSpPr/>
            <p:nvPr/>
          </p:nvSpPr>
          <p:spPr>
            <a:xfrm>
              <a:off x="6836400" y="1472400"/>
              <a:ext cx="682560" cy="73476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Google Shape;1051;p44"/>
            <p:cNvSpPr/>
            <p:nvPr/>
          </p:nvSpPr>
          <p:spPr>
            <a:xfrm>
              <a:off x="6830640" y="1542960"/>
              <a:ext cx="623160" cy="67104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Google Shape;1052;p44"/>
            <p:cNvSpPr/>
            <p:nvPr/>
          </p:nvSpPr>
          <p:spPr>
            <a:xfrm>
              <a:off x="6831000" y="1621800"/>
              <a:ext cx="548640" cy="59076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Google Shape;1053;p44"/>
            <p:cNvSpPr/>
            <p:nvPr/>
          </p:nvSpPr>
          <p:spPr>
            <a:xfrm>
              <a:off x="6842520" y="1713960"/>
              <a:ext cx="451800" cy="48636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Google Shape;1054;p44"/>
            <p:cNvSpPr/>
            <p:nvPr/>
          </p:nvSpPr>
          <p:spPr>
            <a:xfrm>
              <a:off x="6876720" y="1829880"/>
              <a:ext cx="310320" cy="33408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6" name="Google Shape;1056;p44"/>
          <p:cNvSpPr/>
          <p:nvPr/>
        </p:nvSpPr>
        <p:spPr>
          <a:xfrm>
            <a:off x="5637600" y="3653640"/>
            <a:ext cx="486000" cy="486000"/>
          </a:xfrm>
          <a:prstGeom prst="ellipse">
            <a:avLst/>
          </a:pr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7" name="Google Shape;1055;p44"/>
          <p:cNvSpPr/>
          <p:nvPr/>
        </p:nvSpPr>
        <p:spPr>
          <a:xfrm>
            <a:off x="4691520" y="3605040"/>
            <a:ext cx="141480" cy="141480"/>
          </a:xfrm>
          <a:prstGeom prst="ellipse">
            <a:avLst/>
          </a:pr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2417760" y="2003760"/>
            <a:ext cx="5678640" cy="990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F0F7ED"/>
                </a:solidFill>
                <a:latin typeface="Roboto"/>
                <a:ea typeface="Roboto"/>
              </a:rPr>
              <a:t>Proposta de Solução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 type="subTitle"/>
          </p:nvPr>
        </p:nvSpPr>
        <p:spPr>
          <a:xfrm>
            <a:off x="2417760" y="2994840"/>
            <a:ext cx="5678640" cy="792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04920"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FFFFFF"/>
                </a:solidFill>
                <a:latin typeface="Muli"/>
                <a:ea typeface="Muli"/>
              </a:rPr>
              <a:t>OBJETIVOS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subTitle"/>
          </p:nvPr>
        </p:nvSpPr>
        <p:spPr>
          <a:xfrm>
            <a:off x="1074240" y="1344240"/>
            <a:ext cx="6354720" cy="410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Tornar alunos mais comunicativos entre outros cursos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 type="subTitle"/>
          </p:nvPr>
        </p:nvSpPr>
        <p:spPr>
          <a:xfrm>
            <a:off x="1074240" y="2468160"/>
            <a:ext cx="4263120" cy="410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Divulgação eventos 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subTitle"/>
          </p:nvPr>
        </p:nvSpPr>
        <p:spPr>
          <a:xfrm>
            <a:off x="1074240" y="3030120"/>
            <a:ext cx="4263120" cy="410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Melhorar comunicação entre curso e professor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933" name="PlaceHolder 4"/>
          <p:cNvSpPr>
            <a:spLocks noGrp="1"/>
          </p:cNvSpPr>
          <p:nvPr>
            <p:ph type="subTitle"/>
          </p:nvPr>
        </p:nvSpPr>
        <p:spPr>
          <a:xfrm>
            <a:off x="1074240" y="3591720"/>
            <a:ext cx="4263120" cy="410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Mais acessibilidade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934" name="PlaceHolder 5"/>
          <p:cNvSpPr>
            <a:spLocks noGrp="1"/>
          </p:cNvSpPr>
          <p:nvPr>
            <p:ph type="subTitle"/>
          </p:nvPr>
        </p:nvSpPr>
        <p:spPr>
          <a:xfrm>
            <a:off x="1074240" y="1906200"/>
            <a:ext cx="4263120" cy="410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Mais interação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935" name="Google Shape;3963;p72"/>
          <p:cNvSpPr/>
          <p:nvPr/>
        </p:nvSpPr>
        <p:spPr>
          <a:xfrm>
            <a:off x="761040" y="1425960"/>
            <a:ext cx="244800" cy="2448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6" name="Google Shape;3964;p72"/>
          <p:cNvSpPr/>
          <p:nvPr/>
        </p:nvSpPr>
        <p:spPr>
          <a:xfrm>
            <a:off x="761040" y="2005200"/>
            <a:ext cx="244800" cy="2448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7" name="Google Shape;3965;p72"/>
          <p:cNvSpPr/>
          <p:nvPr/>
        </p:nvSpPr>
        <p:spPr>
          <a:xfrm>
            <a:off x="761040" y="2563560"/>
            <a:ext cx="244800" cy="2448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8" name="Google Shape;3966;p72"/>
          <p:cNvSpPr/>
          <p:nvPr/>
        </p:nvSpPr>
        <p:spPr>
          <a:xfrm>
            <a:off x="761040" y="3121920"/>
            <a:ext cx="244800" cy="2448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9" name="Google Shape;3967;p72"/>
          <p:cNvSpPr/>
          <p:nvPr/>
        </p:nvSpPr>
        <p:spPr>
          <a:xfrm>
            <a:off x="761040" y="3680280"/>
            <a:ext cx="244800" cy="2448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0" name="Google Shape;3968;p72"/>
          <p:cNvSpPr/>
          <p:nvPr/>
        </p:nvSpPr>
        <p:spPr>
          <a:xfrm>
            <a:off x="6100560" y="4568760"/>
            <a:ext cx="891000" cy="8910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41" name="Google Shape;3969;p72"/>
          <p:cNvGrpSpPr/>
          <p:nvPr/>
        </p:nvGrpSpPr>
        <p:grpSpPr>
          <a:xfrm>
            <a:off x="7969680" y="3804840"/>
            <a:ext cx="1717200" cy="1717200"/>
            <a:chOff x="7969680" y="3804840"/>
            <a:chExt cx="1717200" cy="1717200"/>
          </a:xfrm>
        </p:grpSpPr>
        <p:sp>
          <p:nvSpPr>
            <p:cNvPr id="942" name="Google Shape;3970;p72"/>
            <p:cNvSpPr/>
            <p:nvPr/>
          </p:nvSpPr>
          <p:spPr>
            <a:xfrm>
              <a:off x="9146160" y="3864960"/>
              <a:ext cx="480240" cy="47988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Google Shape;3971;p72"/>
            <p:cNvSpPr/>
            <p:nvPr/>
          </p:nvSpPr>
          <p:spPr>
            <a:xfrm>
              <a:off x="8992800" y="3819960"/>
              <a:ext cx="678600" cy="67860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Google Shape;3972;p72"/>
            <p:cNvSpPr/>
            <p:nvPr/>
          </p:nvSpPr>
          <p:spPr>
            <a:xfrm>
              <a:off x="8869680" y="3805200"/>
              <a:ext cx="817200" cy="81684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Google Shape;3973;p72"/>
            <p:cNvSpPr/>
            <p:nvPr/>
          </p:nvSpPr>
          <p:spPr>
            <a:xfrm>
              <a:off x="8763120" y="3804840"/>
              <a:ext cx="923760" cy="92376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Google Shape;3974;p72"/>
            <p:cNvSpPr/>
            <p:nvPr/>
          </p:nvSpPr>
          <p:spPr>
            <a:xfrm>
              <a:off x="8667720" y="3814560"/>
              <a:ext cx="1009080" cy="100944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Google Shape;3975;p72"/>
            <p:cNvSpPr/>
            <p:nvPr/>
          </p:nvSpPr>
          <p:spPr>
            <a:xfrm>
              <a:off x="8580600" y="3834000"/>
              <a:ext cx="1077120" cy="107676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Google Shape;3976;p72"/>
            <p:cNvSpPr/>
            <p:nvPr/>
          </p:nvSpPr>
          <p:spPr>
            <a:xfrm>
              <a:off x="8501040" y="3860280"/>
              <a:ext cx="1130040" cy="113004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Google Shape;3977;p72"/>
            <p:cNvSpPr/>
            <p:nvPr/>
          </p:nvSpPr>
          <p:spPr>
            <a:xfrm>
              <a:off x="8427600" y="3893400"/>
              <a:ext cx="1170720" cy="117072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0" name="Google Shape;3978;p72"/>
            <p:cNvSpPr/>
            <p:nvPr/>
          </p:nvSpPr>
          <p:spPr>
            <a:xfrm>
              <a:off x="8359200" y="3931920"/>
              <a:ext cx="1200600" cy="120060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Google Shape;3979;p72"/>
            <p:cNvSpPr/>
            <p:nvPr/>
          </p:nvSpPr>
          <p:spPr>
            <a:xfrm>
              <a:off x="8296200" y="3975480"/>
              <a:ext cx="1220040" cy="122004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Google Shape;3980;p72"/>
            <p:cNvSpPr/>
            <p:nvPr/>
          </p:nvSpPr>
          <p:spPr>
            <a:xfrm>
              <a:off x="8237880" y="4024440"/>
              <a:ext cx="1229400" cy="122940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Google Shape;3981;p72"/>
            <p:cNvSpPr/>
            <p:nvPr/>
          </p:nvSpPr>
          <p:spPr>
            <a:xfrm>
              <a:off x="8184960" y="4078080"/>
              <a:ext cx="1228680" cy="122868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Google Shape;3982;p72"/>
            <p:cNvSpPr/>
            <p:nvPr/>
          </p:nvSpPr>
          <p:spPr>
            <a:xfrm>
              <a:off x="8136360" y="4136760"/>
              <a:ext cx="1218600" cy="121860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5" name="Google Shape;3983;p72"/>
            <p:cNvSpPr/>
            <p:nvPr/>
          </p:nvSpPr>
          <p:spPr>
            <a:xfrm>
              <a:off x="8093160" y="4200120"/>
              <a:ext cx="1198440" cy="119808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6" name="Google Shape;3984;p72"/>
            <p:cNvSpPr/>
            <p:nvPr/>
          </p:nvSpPr>
          <p:spPr>
            <a:xfrm>
              <a:off x="8055000" y="4268880"/>
              <a:ext cx="1167840" cy="116784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Google Shape;3985;p72"/>
            <p:cNvSpPr/>
            <p:nvPr/>
          </p:nvSpPr>
          <p:spPr>
            <a:xfrm>
              <a:off x="8022960" y="4343040"/>
              <a:ext cx="1125720" cy="112572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Google Shape;3986;p72"/>
            <p:cNvSpPr/>
            <p:nvPr/>
          </p:nvSpPr>
          <p:spPr>
            <a:xfrm>
              <a:off x="7997040" y="4423320"/>
              <a:ext cx="1071360" cy="107136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Google Shape;3987;p72"/>
            <p:cNvSpPr/>
            <p:nvPr/>
          </p:nvSpPr>
          <p:spPr>
            <a:xfrm>
              <a:off x="7978320" y="4510800"/>
              <a:ext cx="1002240" cy="100224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Google Shape;3988;p72"/>
            <p:cNvSpPr/>
            <p:nvPr/>
          </p:nvSpPr>
          <p:spPr>
            <a:xfrm>
              <a:off x="7969680" y="4607280"/>
              <a:ext cx="914760" cy="9147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Google Shape;3989;p72"/>
            <p:cNvSpPr/>
            <p:nvPr/>
          </p:nvSpPr>
          <p:spPr>
            <a:xfrm>
              <a:off x="7970760" y="4714920"/>
              <a:ext cx="805680" cy="80568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Google Shape;3990;p72"/>
            <p:cNvSpPr/>
            <p:nvPr/>
          </p:nvSpPr>
          <p:spPr>
            <a:xfrm>
              <a:off x="7987320" y="4840560"/>
              <a:ext cx="663480" cy="66348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Google Shape;3991;p72"/>
            <p:cNvSpPr/>
            <p:nvPr/>
          </p:nvSpPr>
          <p:spPr>
            <a:xfrm>
              <a:off x="8037360" y="4998240"/>
              <a:ext cx="455760" cy="45576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4" name="Google Shape;3992;p72"/>
          <p:cNvSpPr/>
          <p:nvPr/>
        </p:nvSpPr>
        <p:spPr>
          <a:xfrm>
            <a:off x="8767080" y="3650040"/>
            <a:ext cx="234720" cy="2347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5" name="Google Shape;4143;p74"/>
          <p:cNvGrpSpPr/>
          <p:nvPr/>
        </p:nvGrpSpPr>
        <p:grpSpPr>
          <a:xfrm>
            <a:off x="5786280" y="1071720"/>
            <a:ext cx="3714120" cy="3499560"/>
            <a:chOff x="5786280" y="1071720"/>
            <a:chExt cx="3714120" cy="3499560"/>
          </a:xfrm>
        </p:grpSpPr>
        <p:sp>
          <p:nvSpPr>
            <p:cNvPr id="966" name="Google Shape;4144;p74"/>
            <p:cNvSpPr/>
            <p:nvPr/>
          </p:nvSpPr>
          <p:spPr>
            <a:xfrm>
              <a:off x="8008200" y="3985560"/>
              <a:ext cx="533880" cy="400680"/>
            </a:xfrm>
            <a:custGeom>
              <a:avLst/>
              <a:gdLst/>
              <a:ahLst/>
              <a:cxnLst/>
              <a:rect l="l" t="t" r="r" b="b"/>
              <a:pathLst>
                <a:path w="4818" h="3260">
                  <a:moveTo>
                    <a:pt x="430" y="0"/>
                  </a:moveTo>
                  <a:cubicBezTo>
                    <a:pt x="310" y="907"/>
                    <a:pt x="167" y="1789"/>
                    <a:pt x="0" y="2695"/>
                  </a:cubicBezTo>
                  <a:lnTo>
                    <a:pt x="0" y="2839"/>
                  </a:lnTo>
                  <a:cubicBezTo>
                    <a:pt x="36" y="3020"/>
                    <a:pt x="210" y="3063"/>
                    <a:pt x="396" y="3063"/>
                  </a:cubicBezTo>
                  <a:cubicBezTo>
                    <a:pt x="455" y="3063"/>
                    <a:pt x="515" y="3059"/>
                    <a:pt x="573" y="3053"/>
                  </a:cubicBezTo>
                  <a:cubicBezTo>
                    <a:pt x="959" y="2978"/>
                    <a:pt x="1360" y="2942"/>
                    <a:pt x="1763" y="2942"/>
                  </a:cubicBezTo>
                  <a:cubicBezTo>
                    <a:pt x="2254" y="2942"/>
                    <a:pt x="2748" y="2996"/>
                    <a:pt x="3220" y="3101"/>
                  </a:cubicBezTo>
                  <a:cubicBezTo>
                    <a:pt x="3533" y="3175"/>
                    <a:pt x="3846" y="3259"/>
                    <a:pt x="4147" y="3259"/>
                  </a:cubicBezTo>
                  <a:cubicBezTo>
                    <a:pt x="4328" y="3259"/>
                    <a:pt x="4505" y="3229"/>
                    <a:pt x="4675" y="3149"/>
                  </a:cubicBezTo>
                  <a:cubicBezTo>
                    <a:pt x="4699" y="3125"/>
                    <a:pt x="4723" y="3125"/>
                    <a:pt x="4746" y="3101"/>
                  </a:cubicBezTo>
                  <a:cubicBezTo>
                    <a:pt x="4818" y="3006"/>
                    <a:pt x="4699" y="2934"/>
                    <a:pt x="4603" y="2886"/>
                  </a:cubicBezTo>
                  <a:lnTo>
                    <a:pt x="3005" y="2266"/>
                  </a:lnTo>
                  <a:cubicBezTo>
                    <a:pt x="2648" y="2123"/>
                    <a:pt x="2218" y="1956"/>
                    <a:pt x="1956" y="1670"/>
                  </a:cubicBezTo>
                  <a:cubicBezTo>
                    <a:pt x="1694" y="1360"/>
                    <a:pt x="1527" y="931"/>
                    <a:pt x="1741" y="573"/>
                  </a:cubicBezTo>
                  <a:lnTo>
                    <a:pt x="430" y="0"/>
                  </a:ln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Google Shape;4145;p74"/>
            <p:cNvSpPr/>
            <p:nvPr/>
          </p:nvSpPr>
          <p:spPr>
            <a:xfrm>
              <a:off x="8000280" y="4205520"/>
              <a:ext cx="560520" cy="189720"/>
            </a:xfrm>
            <a:custGeom>
              <a:avLst/>
              <a:gdLst/>
              <a:ahLst/>
              <a:cxnLst/>
              <a:rect l="l" t="t" r="r" b="b"/>
              <a:pathLst>
                <a:path w="5057" h="1548">
                  <a:moveTo>
                    <a:pt x="263" y="0"/>
                  </a:moveTo>
                  <a:cubicBezTo>
                    <a:pt x="215" y="24"/>
                    <a:pt x="168" y="96"/>
                    <a:pt x="168" y="167"/>
                  </a:cubicBezTo>
                  <a:cubicBezTo>
                    <a:pt x="120" y="406"/>
                    <a:pt x="48" y="620"/>
                    <a:pt x="25" y="859"/>
                  </a:cubicBezTo>
                  <a:cubicBezTo>
                    <a:pt x="1" y="930"/>
                    <a:pt x="1" y="1002"/>
                    <a:pt x="25" y="1073"/>
                  </a:cubicBezTo>
                  <a:cubicBezTo>
                    <a:pt x="48" y="1121"/>
                    <a:pt x="72" y="1169"/>
                    <a:pt x="120" y="1193"/>
                  </a:cubicBezTo>
                  <a:cubicBezTo>
                    <a:pt x="304" y="1346"/>
                    <a:pt x="546" y="1391"/>
                    <a:pt x="797" y="1391"/>
                  </a:cubicBezTo>
                  <a:cubicBezTo>
                    <a:pt x="938" y="1391"/>
                    <a:pt x="1080" y="1377"/>
                    <a:pt x="1217" y="1360"/>
                  </a:cubicBezTo>
                  <a:cubicBezTo>
                    <a:pt x="1459" y="1345"/>
                    <a:pt x="1703" y="1337"/>
                    <a:pt x="1948" y="1337"/>
                  </a:cubicBezTo>
                  <a:cubicBezTo>
                    <a:pt x="2479" y="1337"/>
                    <a:pt x="3017" y="1374"/>
                    <a:pt x="3554" y="1455"/>
                  </a:cubicBezTo>
                  <a:cubicBezTo>
                    <a:pt x="3786" y="1501"/>
                    <a:pt x="4028" y="1548"/>
                    <a:pt x="4260" y="1548"/>
                  </a:cubicBezTo>
                  <a:cubicBezTo>
                    <a:pt x="4507" y="1548"/>
                    <a:pt x="4741" y="1495"/>
                    <a:pt x="4938" y="1336"/>
                  </a:cubicBezTo>
                  <a:cubicBezTo>
                    <a:pt x="5009" y="1288"/>
                    <a:pt x="5057" y="1193"/>
                    <a:pt x="5033" y="1145"/>
                  </a:cubicBezTo>
                  <a:lnTo>
                    <a:pt x="4938" y="1050"/>
                  </a:lnTo>
                  <a:cubicBezTo>
                    <a:pt x="4699" y="930"/>
                    <a:pt x="4437" y="835"/>
                    <a:pt x="4174" y="740"/>
                  </a:cubicBezTo>
                  <a:cubicBezTo>
                    <a:pt x="3864" y="668"/>
                    <a:pt x="3554" y="549"/>
                    <a:pt x="3244" y="453"/>
                  </a:cubicBezTo>
                  <a:cubicBezTo>
                    <a:pt x="2958" y="382"/>
                    <a:pt x="2600" y="215"/>
                    <a:pt x="2410" y="191"/>
                  </a:cubicBezTo>
                  <a:cubicBezTo>
                    <a:pt x="2398" y="194"/>
                    <a:pt x="2378" y="195"/>
                    <a:pt x="2351" y="195"/>
                  </a:cubicBezTo>
                  <a:cubicBezTo>
                    <a:pt x="2243" y="195"/>
                    <a:pt x="2032" y="177"/>
                    <a:pt x="1853" y="177"/>
                  </a:cubicBezTo>
                  <a:cubicBezTo>
                    <a:pt x="1729" y="177"/>
                    <a:pt x="1620" y="186"/>
                    <a:pt x="1573" y="215"/>
                  </a:cubicBezTo>
                  <a:lnTo>
                    <a:pt x="1573" y="215"/>
                  </a:lnTo>
                  <a:cubicBezTo>
                    <a:pt x="1406" y="215"/>
                    <a:pt x="1193" y="167"/>
                    <a:pt x="1002" y="119"/>
                  </a:cubicBezTo>
                  <a:cubicBezTo>
                    <a:pt x="902" y="78"/>
                    <a:pt x="837" y="68"/>
                    <a:pt x="782" y="68"/>
                  </a:cubicBezTo>
                  <a:cubicBezTo>
                    <a:pt x="734" y="68"/>
                    <a:pt x="693" y="75"/>
                    <a:pt x="643" y="75"/>
                  </a:cubicBezTo>
                  <a:cubicBezTo>
                    <a:pt x="585" y="75"/>
                    <a:pt x="514" y="66"/>
                    <a:pt x="406" y="24"/>
                  </a:cubicBezTo>
                  <a:cubicBezTo>
                    <a:pt x="358" y="0"/>
                    <a:pt x="287" y="0"/>
                    <a:pt x="263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8" name="Google Shape;4146;p74"/>
            <p:cNvSpPr/>
            <p:nvPr/>
          </p:nvSpPr>
          <p:spPr>
            <a:xfrm>
              <a:off x="7868160" y="2787840"/>
              <a:ext cx="441360" cy="1314720"/>
            </a:xfrm>
            <a:custGeom>
              <a:avLst/>
              <a:gdLst/>
              <a:ahLst/>
              <a:cxnLst/>
              <a:rect l="l" t="t" r="r" b="b"/>
              <a:pathLst>
                <a:path w="3984" h="10686">
                  <a:moveTo>
                    <a:pt x="1407" y="0"/>
                  </a:moveTo>
                  <a:lnTo>
                    <a:pt x="1837" y="334"/>
                  </a:lnTo>
                  <a:cubicBezTo>
                    <a:pt x="1288" y="764"/>
                    <a:pt x="0" y="2171"/>
                    <a:pt x="835" y="2218"/>
                  </a:cubicBezTo>
                  <a:cubicBezTo>
                    <a:pt x="1717" y="2290"/>
                    <a:pt x="1312" y="3673"/>
                    <a:pt x="1312" y="4842"/>
                  </a:cubicBezTo>
                  <a:cubicBezTo>
                    <a:pt x="1288" y="7179"/>
                    <a:pt x="1455" y="8300"/>
                    <a:pt x="1527" y="10280"/>
                  </a:cubicBezTo>
                  <a:cubicBezTo>
                    <a:pt x="1527" y="10351"/>
                    <a:pt x="1527" y="10423"/>
                    <a:pt x="1574" y="10471"/>
                  </a:cubicBezTo>
                  <a:cubicBezTo>
                    <a:pt x="1646" y="10495"/>
                    <a:pt x="1694" y="10542"/>
                    <a:pt x="1765" y="10542"/>
                  </a:cubicBezTo>
                  <a:cubicBezTo>
                    <a:pt x="2099" y="10590"/>
                    <a:pt x="2481" y="10638"/>
                    <a:pt x="2838" y="10685"/>
                  </a:cubicBezTo>
                  <a:cubicBezTo>
                    <a:pt x="2910" y="10685"/>
                    <a:pt x="3005" y="10685"/>
                    <a:pt x="3077" y="10638"/>
                  </a:cubicBezTo>
                  <a:cubicBezTo>
                    <a:pt x="3077" y="10590"/>
                    <a:pt x="3101" y="10542"/>
                    <a:pt x="3101" y="10518"/>
                  </a:cubicBezTo>
                  <a:cubicBezTo>
                    <a:pt x="3506" y="7943"/>
                    <a:pt x="3935" y="5343"/>
                    <a:pt x="3935" y="2767"/>
                  </a:cubicBezTo>
                  <a:cubicBezTo>
                    <a:pt x="3935" y="2218"/>
                    <a:pt x="3983" y="1408"/>
                    <a:pt x="3745" y="931"/>
                  </a:cubicBezTo>
                  <a:cubicBezTo>
                    <a:pt x="3506" y="454"/>
                    <a:pt x="2838" y="96"/>
                    <a:pt x="1407" y="0"/>
                  </a:cubicBez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9" name="Google Shape;4147;p74"/>
            <p:cNvSpPr/>
            <p:nvPr/>
          </p:nvSpPr>
          <p:spPr>
            <a:xfrm>
              <a:off x="7123680" y="3081600"/>
              <a:ext cx="382320" cy="1248480"/>
            </a:xfrm>
            <a:custGeom>
              <a:avLst/>
              <a:gdLst/>
              <a:ahLst/>
              <a:cxnLst/>
              <a:rect l="l" t="t" r="r" b="b"/>
              <a:pathLst>
                <a:path w="3453" h="10150">
                  <a:moveTo>
                    <a:pt x="3232" y="0"/>
                  </a:moveTo>
                  <a:cubicBezTo>
                    <a:pt x="3187" y="0"/>
                    <a:pt x="3140" y="21"/>
                    <a:pt x="3106" y="69"/>
                  </a:cubicBezTo>
                  <a:cubicBezTo>
                    <a:pt x="1245" y="3050"/>
                    <a:pt x="625" y="6532"/>
                    <a:pt x="29" y="9943"/>
                  </a:cubicBezTo>
                  <a:cubicBezTo>
                    <a:pt x="0" y="10072"/>
                    <a:pt x="101" y="10149"/>
                    <a:pt x="190" y="10149"/>
                  </a:cubicBezTo>
                  <a:cubicBezTo>
                    <a:pt x="250" y="10149"/>
                    <a:pt x="306" y="10115"/>
                    <a:pt x="315" y="10038"/>
                  </a:cubicBezTo>
                  <a:cubicBezTo>
                    <a:pt x="912" y="6652"/>
                    <a:pt x="1532" y="3193"/>
                    <a:pt x="3368" y="260"/>
                  </a:cubicBezTo>
                  <a:cubicBezTo>
                    <a:pt x="3453" y="124"/>
                    <a:pt x="3345" y="0"/>
                    <a:pt x="3232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0" name="Google Shape;4148;p74"/>
            <p:cNvSpPr/>
            <p:nvPr/>
          </p:nvSpPr>
          <p:spPr>
            <a:xfrm>
              <a:off x="7739640" y="3081600"/>
              <a:ext cx="380880" cy="1248480"/>
            </a:xfrm>
            <a:custGeom>
              <a:avLst/>
              <a:gdLst/>
              <a:ahLst/>
              <a:cxnLst/>
              <a:rect l="l" t="t" r="r" b="b"/>
              <a:pathLst>
                <a:path w="3439" h="10150">
                  <a:moveTo>
                    <a:pt x="231" y="0"/>
                  </a:moveTo>
                  <a:cubicBezTo>
                    <a:pt x="120" y="0"/>
                    <a:pt x="0" y="124"/>
                    <a:pt x="85" y="260"/>
                  </a:cubicBezTo>
                  <a:cubicBezTo>
                    <a:pt x="1898" y="3193"/>
                    <a:pt x="2518" y="6652"/>
                    <a:pt x="3114" y="10038"/>
                  </a:cubicBezTo>
                  <a:cubicBezTo>
                    <a:pt x="3133" y="10115"/>
                    <a:pt x="3190" y="10149"/>
                    <a:pt x="3251" y="10149"/>
                  </a:cubicBezTo>
                  <a:cubicBezTo>
                    <a:pt x="3341" y="10149"/>
                    <a:pt x="3438" y="10072"/>
                    <a:pt x="3424" y="9943"/>
                  </a:cubicBezTo>
                  <a:cubicBezTo>
                    <a:pt x="2828" y="6532"/>
                    <a:pt x="2208" y="3050"/>
                    <a:pt x="347" y="69"/>
                  </a:cubicBezTo>
                  <a:cubicBezTo>
                    <a:pt x="320" y="21"/>
                    <a:pt x="276" y="0"/>
                    <a:pt x="231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1" name="Google Shape;4149;p74"/>
            <p:cNvSpPr/>
            <p:nvPr/>
          </p:nvSpPr>
          <p:spPr>
            <a:xfrm>
              <a:off x="7230240" y="2995920"/>
              <a:ext cx="748440" cy="99360"/>
            </a:xfrm>
            <a:custGeom>
              <a:avLst/>
              <a:gdLst/>
              <a:ahLst/>
              <a:cxnLst/>
              <a:rect l="l" t="t" r="r" b="b"/>
              <a:pathLst>
                <a:path w="6750" h="812">
                  <a:moveTo>
                    <a:pt x="0" y="1"/>
                  </a:moveTo>
                  <a:lnTo>
                    <a:pt x="0" y="812"/>
                  </a:lnTo>
                  <a:lnTo>
                    <a:pt x="6750" y="812"/>
                  </a:lnTo>
                  <a:lnTo>
                    <a:pt x="6750" y="1"/>
                  </a:ln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2" name="Google Shape;4150;p74"/>
            <p:cNvSpPr/>
            <p:nvPr/>
          </p:nvSpPr>
          <p:spPr>
            <a:xfrm>
              <a:off x="7500240" y="1499040"/>
              <a:ext cx="333000" cy="404640"/>
            </a:xfrm>
            <a:custGeom>
              <a:avLst/>
              <a:gdLst/>
              <a:ahLst/>
              <a:cxnLst/>
              <a:rect l="l" t="t" r="r" b="b"/>
              <a:pathLst>
                <a:path w="3007" h="3292">
                  <a:moveTo>
                    <a:pt x="2481" y="0"/>
                  </a:moveTo>
                  <a:lnTo>
                    <a:pt x="502" y="620"/>
                  </a:lnTo>
                  <a:cubicBezTo>
                    <a:pt x="669" y="930"/>
                    <a:pt x="740" y="1312"/>
                    <a:pt x="693" y="1670"/>
                  </a:cubicBezTo>
                  <a:cubicBezTo>
                    <a:pt x="621" y="2003"/>
                    <a:pt x="359" y="2337"/>
                    <a:pt x="1" y="2409"/>
                  </a:cubicBezTo>
                  <a:cubicBezTo>
                    <a:pt x="239" y="2886"/>
                    <a:pt x="716" y="3172"/>
                    <a:pt x="1217" y="3268"/>
                  </a:cubicBezTo>
                  <a:cubicBezTo>
                    <a:pt x="1308" y="3284"/>
                    <a:pt x="1399" y="3292"/>
                    <a:pt x="1489" y="3292"/>
                  </a:cubicBezTo>
                  <a:cubicBezTo>
                    <a:pt x="1919" y="3292"/>
                    <a:pt x="2333" y="3110"/>
                    <a:pt x="2648" y="2814"/>
                  </a:cubicBezTo>
                  <a:cubicBezTo>
                    <a:pt x="2768" y="2695"/>
                    <a:pt x="2887" y="2552"/>
                    <a:pt x="3006" y="2409"/>
                  </a:cubicBezTo>
                  <a:cubicBezTo>
                    <a:pt x="2720" y="2409"/>
                    <a:pt x="2481" y="2170"/>
                    <a:pt x="2338" y="1908"/>
                  </a:cubicBezTo>
                  <a:cubicBezTo>
                    <a:pt x="2171" y="1622"/>
                    <a:pt x="2171" y="1312"/>
                    <a:pt x="2219" y="1002"/>
                  </a:cubicBezTo>
                  <a:cubicBezTo>
                    <a:pt x="2267" y="644"/>
                    <a:pt x="2338" y="310"/>
                    <a:pt x="2481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Google Shape;4151;p74"/>
            <p:cNvSpPr/>
            <p:nvPr/>
          </p:nvSpPr>
          <p:spPr>
            <a:xfrm>
              <a:off x="7328160" y="1762920"/>
              <a:ext cx="648000" cy="886680"/>
            </a:xfrm>
            <a:custGeom>
              <a:avLst/>
              <a:gdLst/>
              <a:ahLst/>
              <a:cxnLst/>
              <a:rect l="l" t="t" r="r" b="b"/>
              <a:pathLst>
                <a:path w="5845" h="7210">
                  <a:moveTo>
                    <a:pt x="2052" y="1"/>
                  </a:moveTo>
                  <a:lnTo>
                    <a:pt x="358" y="525"/>
                  </a:lnTo>
                  <a:cubicBezTo>
                    <a:pt x="311" y="549"/>
                    <a:pt x="239" y="549"/>
                    <a:pt x="192" y="621"/>
                  </a:cubicBezTo>
                  <a:cubicBezTo>
                    <a:pt x="120" y="692"/>
                    <a:pt x="96" y="788"/>
                    <a:pt x="96" y="883"/>
                  </a:cubicBezTo>
                  <a:cubicBezTo>
                    <a:pt x="1" y="1527"/>
                    <a:pt x="96" y="2219"/>
                    <a:pt x="192" y="2910"/>
                  </a:cubicBezTo>
                  <a:cubicBezTo>
                    <a:pt x="335" y="4246"/>
                    <a:pt x="382" y="5629"/>
                    <a:pt x="358" y="6965"/>
                  </a:cubicBezTo>
                  <a:cubicBezTo>
                    <a:pt x="358" y="6989"/>
                    <a:pt x="358" y="7060"/>
                    <a:pt x="382" y="7084"/>
                  </a:cubicBezTo>
                  <a:cubicBezTo>
                    <a:pt x="430" y="7132"/>
                    <a:pt x="478" y="7132"/>
                    <a:pt x="549" y="7132"/>
                  </a:cubicBezTo>
                  <a:cubicBezTo>
                    <a:pt x="835" y="7132"/>
                    <a:pt x="1098" y="7060"/>
                    <a:pt x="1384" y="7013"/>
                  </a:cubicBezTo>
                  <a:cubicBezTo>
                    <a:pt x="1552" y="6987"/>
                    <a:pt x="1721" y="6977"/>
                    <a:pt x="1889" y="6977"/>
                  </a:cubicBezTo>
                  <a:cubicBezTo>
                    <a:pt x="2675" y="6977"/>
                    <a:pt x="3460" y="7203"/>
                    <a:pt x="4246" y="7203"/>
                  </a:cubicBezTo>
                  <a:cubicBezTo>
                    <a:pt x="4312" y="7208"/>
                    <a:pt x="4377" y="7210"/>
                    <a:pt x="4443" y="7210"/>
                  </a:cubicBezTo>
                  <a:cubicBezTo>
                    <a:pt x="4735" y="7210"/>
                    <a:pt x="5027" y="7171"/>
                    <a:pt x="5319" y="7132"/>
                  </a:cubicBezTo>
                  <a:cubicBezTo>
                    <a:pt x="5391" y="7108"/>
                    <a:pt x="5510" y="7108"/>
                    <a:pt x="5582" y="7036"/>
                  </a:cubicBezTo>
                  <a:cubicBezTo>
                    <a:pt x="5606" y="6941"/>
                    <a:pt x="5606" y="6846"/>
                    <a:pt x="5606" y="6750"/>
                  </a:cubicBezTo>
                  <a:cubicBezTo>
                    <a:pt x="5439" y="4723"/>
                    <a:pt x="5844" y="2672"/>
                    <a:pt x="5844" y="645"/>
                  </a:cubicBezTo>
                  <a:cubicBezTo>
                    <a:pt x="5844" y="597"/>
                    <a:pt x="5844" y="525"/>
                    <a:pt x="5820" y="501"/>
                  </a:cubicBezTo>
                  <a:cubicBezTo>
                    <a:pt x="5796" y="478"/>
                    <a:pt x="5749" y="430"/>
                    <a:pt x="5701" y="430"/>
                  </a:cubicBezTo>
                  <a:cubicBezTo>
                    <a:pt x="5152" y="311"/>
                    <a:pt x="4652" y="168"/>
                    <a:pt x="4127" y="24"/>
                  </a:cubicBezTo>
                  <a:cubicBezTo>
                    <a:pt x="4079" y="1"/>
                    <a:pt x="4031" y="1"/>
                    <a:pt x="3960" y="1"/>
                  </a:cubicBezTo>
                  <a:cubicBezTo>
                    <a:pt x="3912" y="1"/>
                    <a:pt x="3888" y="48"/>
                    <a:pt x="3817" y="72"/>
                  </a:cubicBezTo>
                  <a:cubicBezTo>
                    <a:pt x="3582" y="254"/>
                    <a:pt x="3313" y="335"/>
                    <a:pt x="3039" y="335"/>
                  </a:cubicBezTo>
                  <a:cubicBezTo>
                    <a:pt x="2701" y="335"/>
                    <a:pt x="2355" y="211"/>
                    <a:pt x="2052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Google Shape;4152;p74"/>
            <p:cNvSpPr/>
            <p:nvPr/>
          </p:nvSpPr>
          <p:spPr>
            <a:xfrm>
              <a:off x="7799400" y="1821960"/>
              <a:ext cx="435960" cy="828720"/>
            </a:xfrm>
            <a:custGeom>
              <a:avLst/>
              <a:gdLst/>
              <a:ahLst/>
              <a:cxnLst/>
              <a:rect l="l" t="t" r="r" b="b"/>
              <a:pathLst>
                <a:path w="3936" h="6739">
                  <a:moveTo>
                    <a:pt x="1550" y="1"/>
                  </a:moveTo>
                  <a:cubicBezTo>
                    <a:pt x="1145" y="883"/>
                    <a:pt x="1026" y="1956"/>
                    <a:pt x="1264" y="2910"/>
                  </a:cubicBezTo>
                  <a:cubicBezTo>
                    <a:pt x="1383" y="3292"/>
                    <a:pt x="1550" y="3697"/>
                    <a:pt x="1717" y="4079"/>
                  </a:cubicBezTo>
                  <a:cubicBezTo>
                    <a:pt x="1860" y="4437"/>
                    <a:pt x="2027" y="4795"/>
                    <a:pt x="2194" y="5152"/>
                  </a:cubicBezTo>
                  <a:cubicBezTo>
                    <a:pt x="2194" y="5176"/>
                    <a:pt x="2218" y="5200"/>
                    <a:pt x="2218" y="5248"/>
                  </a:cubicBezTo>
                  <a:cubicBezTo>
                    <a:pt x="2218" y="5295"/>
                    <a:pt x="2170" y="5295"/>
                    <a:pt x="2099" y="5319"/>
                  </a:cubicBezTo>
                  <a:cubicBezTo>
                    <a:pt x="1455" y="5534"/>
                    <a:pt x="763" y="5629"/>
                    <a:pt x="119" y="5772"/>
                  </a:cubicBezTo>
                  <a:cubicBezTo>
                    <a:pt x="72" y="5772"/>
                    <a:pt x="48" y="5796"/>
                    <a:pt x="24" y="5796"/>
                  </a:cubicBezTo>
                  <a:cubicBezTo>
                    <a:pt x="0" y="5844"/>
                    <a:pt x="0" y="5892"/>
                    <a:pt x="24" y="5916"/>
                  </a:cubicBezTo>
                  <a:cubicBezTo>
                    <a:pt x="48" y="6130"/>
                    <a:pt x="119" y="6369"/>
                    <a:pt x="262" y="6488"/>
                  </a:cubicBezTo>
                  <a:cubicBezTo>
                    <a:pt x="358" y="6559"/>
                    <a:pt x="429" y="6583"/>
                    <a:pt x="525" y="6607"/>
                  </a:cubicBezTo>
                  <a:cubicBezTo>
                    <a:pt x="905" y="6700"/>
                    <a:pt x="1292" y="6739"/>
                    <a:pt x="1681" y="6739"/>
                  </a:cubicBezTo>
                  <a:cubicBezTo>
                    <a:pt x="2293" y="6739"/>
                    <a:pt x="2908" y="6643"/>
                    <a:pt x="3506" y="6512"/>
                  </a:cubicBezTo>
                  <a:cubicBezTo>
                    <a:pt x="3649" y="6488"/>
                    <a:pt x="3840" y="6416"/>
                    <a:pt x="3888" y="6273"/>
                  </a:cubicBezTo>
                  <a:cubicBezTo>
                    <a:pt x="3935" y="6178"/>
                    <a:pt x="3935" y="6059"/>
                    <a:pt x="3888" y="5987"/>
                  </a:cubicBezTo>
                  <a:cubicBezTo>
                    <a:pt x="3721" y="4914"/>
                    <a:pt x="3530" y="3841"/>
                    <a:pt x="3220" y="2815"/>
                  </a:cubicBezTo>
                  <a:cubicBezTo>
                    <a:pt x="2886" y="1813"/>
                    <a:pt x="2385" y="788"/>
                    <a:pt x="1670" y="24"/>
                  </a:cubicBezTo>
                  <a:cubicBezTo>
                    <a:pt x="1574" y="24"/>
                    <a:pt x="1574" y="1"/>
                    <a:pt x="1550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Google Shape;4153;p74"/>
            <p:cNvSpPr/>
            <p:nvPr/>
          </p:nvSpPr>
          <p:spPr>
            <a:xfrm>
              <a:off x="7092720" y="1836360"/>
              <a:ext cx="435960" cy="828720"/>
            </a:xfrm>
            <a:custGeom>
              <a:avLst/>
              <a:gdLst/>
              <a:ahLst/>
              <a:cxnLst/>
              <a:rect l="l" t="t" r="r" b="b"/>
              <a:pathLst>
                <a:path w="3936" h="6739">
                  <a:moveTo>
                    <a:pt x="2385" y="1"/>
                  </a:moveTo>
                  <a:cubicBezTo>
                    <a:pt x="2361" y="1"/>
                    <a:pt x="2337" y="25"/>
                    <a:pt x="2266" y="25"/>
                  </a:cubicBezTo>
                  <a:cubicBezTo>
                    <a:pt x="1550" y="788"/>
                    <a:pt x="1049" y="1813"/>
                    <a:pt x="716" y="2815"/>
                  </a:cubicBezTo>
                  <a:cubicBezTo>
                    <a:pt x="382" y="3841"/>
                    <a:pt x="215" y="4914"/>
                    <a:pt x="48" y="5987"/>
                  </a:cubicBezTo>
                  <a:cubicBezTo>
                    <a:pt x="0" y="6083"/>
                    <a:pt x="0" y="6202"/>
                    <a:pt x="48" y="6274"/>
                  </a:cubicBezTo>
                  <a:cubicBezTo>
                    <a:pt x="95" y="6440"/>
                    <a:pt x="286" y="6488"/>
                    <a:pt x="429" y="6512"/>
                  </a:cubicBezTo>
                  <a:cubicBezTo>
                    <a:pt x="1027" y="6643"/>
                    <a:pt x="1643" y="6739"/>
                    <a:pt x="2254" y="6739"/>
                  </a:cubicBezTo>
                  <a:cubicBezTo>
                    <a:pt x="2643" y="6739"/>
                    <a:pt x="3030" y="6700"/>
                    <a:pt x="3411" y="6607"/>
                  </a:cubicBezTo>
                  <a:cubicBezTo>
                    <a:pt x="3506" y="6584"/>
                    <a:pt x="3578" y="6560"/>
                    <a:pt x="3673" y="6488"/>
                  </a:cubicBezTo>
                  <a:cubicBezTo>
                    <a:pt x="3816" y="6369"/>
                    <a:pt x="3888" y="6130"/>
                    <a:pt x="3911" y="5916"/>
                  </a:cubicBezTo>
                  <a:cubicBezTo>
                    <a:pt x="3935" y="5892"/>
                    <a:pt x="3935" y="5844"/>
                    <a:pt x="3911" y="5797"/>
                  </a:cubicBezTo>
                  <a:cubicBezTo>
                    <a:pt x="3888" y="5797"/>
                    <a:pt x="3864" y="5773"/>
                    <a:pt x="3816" y="5773"/>
                  </a:cubicBezTo>
                  <a:cubicBezTo>
                    <a:pt x="3172" y="5630"/>
                    <a:pt x="2480" y="5534"/>
                    <a:pt x="1836" y="5320"/>
                  </a:cubicBezTo>
                  <a:cubicBezTo>
                    <a:pt x="1765" y="5296"/>
                    <a:pt x="1717" y="5296"/>
                    <a:pt x="1717" y="5248"/>
                  </a:cubicBezTo>
                  <a:cubicBezTo>
                    <a:pt x="1717" y="5200"/>
                    <a:pt x="1741" y="5176"/>
                    <a:pt x="1741" y="5153"/>
                  </a:cubicBezTo>
                  <a:cubicBezTo>
                    <a:pt x="1908" y="4795"/>
                    <a:pt x="2075" y="4437"/>
                    <a:pt x="2218" y="4079"/>
                  </a:cubicBezTo>
                  <a:cubicBezTo>
                    <a:pt x="2385" y="3698"/>
                    <a:pt x="2552" y="3292"/>
                    <a:pt x="2671" y="2911"/>
                  </a:cubicBezTo>
                  <a:cubicBezTo>
                    <a:pt x="2910" y="1957"/>
                    <a:pt x="2791" y="883"/>
                    <a:pt x="2385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Google Shape;4154;p74"/>
            <p:cNvSpPr/>
            <p:nvPr/>
          </p:nvSpPr>
          <p:spPr>
            <a:xfrm>
              <a:off x="7034400" y="2620440"/>
              <a:ext cx="1166760" cy="444240"/>
            </a:xfrm>
            <a:custGeom>
              <a:avLst/>
              <a:gdLst/>
              <a:ahLst/>
              <a:cxnLst/>
              <a:rect l="l" t="t" r="r" b="b"/>
              <a:pathLst>
                <a:path w="10519" h="3616">
                  <a:moveTo>
                    <a:pt x="6917" y="1"/>
                  </a:moveTo>
                  <a:cubicBezTo>
                    <a:pt x="6416" y="25"/>
                    <a:pt x="5867" y="25"/>
                    <a:pt x="5367" y="25"/>
                  </a:cubicBezTo>
                  <a:cubicBezTo>
                    <a:pt x="5152" y="25"/>
                    <a:pt x="4913" y="25"/>
                    <a:pt x="4699" y="96"/>
                  </a:cubicBezTo>
                  <a:cubicBezTo>
                    <a:pt x="4582" y="127"/>
                    <a:pt x="4463" y="138"/>
                    <a:pt x="4344" y="138"/>
                  </a:cubicBezTo>
                  <a:cubicBezTo>
                    <a:pt x="3977" y="138"/>
                    <a:pt x="3602" y="29"/>
                    <a:pt x="3246" y="29"/>
                  </a:cubicBezTo>
                  <a:cubicBezTo>
                    <a:pt x="3082" y="29"/>
                    <a:pt x="2921" y="52"/>
                    <a:pt x="2767" y="120"/>
                  </a:cubicBezTo>
                  <a:cubicBezTo>
                    <a:pt x="2290" y="311"/>
                    <a:pt x="3077" y="979"/>
                    <a:pt x="1455" y="1313"/>
                  </a:cubicBezTo>
                  <a:cubicBezTo>
                    <a:pt x="382" y="1551"/>
                    <a:pt x="453" y="1694"/>
                    <a:pt x="0" y="2028"/>
                  </a:cubicBezTo>
                  <a:lnTo>
                    <a:pt x="167" y="3221"/>
                  </a:lnTo>
                  <a:cubicBezTo>
                    <a:pt x="812" y="3516"/>
                    <a:pt x="1389" y="3615"/>
                    <a:pt x="1988" y="3615"/>
                  </a:cubicBezTo>
                  <a:cubicBezTo>
                    <a:pt x="2451" y="3615"/>
                    <a:pt x="2928" y="3556"/>
                    <a:pt x="3459" y="3483"/>
                  </a:cubicBezTo>
                  <a:cubicBezTo>
                    <a:pt x="3983" y="3435"/>
                    <a:pt x="4675" y="3340"/>
                    <a:pt x="5128" y="3292"/>
                  </a:cubicBezTo>
                  <a:cubicBezTo>
                    <a:pt x="5319" y="3273"/>
                    <a:pt x="5496" y="3264"/>
                    <a:pt x="5668" y="3264"/>
                  </a:cubicBezTo>
                  <a:cubicBezTo>
                    <a:pt x="6121" y="3264"/>
                    <a:pt x="6535" y="3325"/>
                    <a:pt x="7036" y="3412"/>
                  </a:cubicBezTo>
                  <a:cubicBezTo>
                    <a:pt x="7283" y="3452"/>
                    <a:pt x="7531" y="3469"/>
                    <a:pt x="7779" y="3469"/>
                  </a:cubicBezTo>
                  <a:cubicBezTo>
                    <a:pt x="8421" y="3469"/>
                    <a:pt x="9065" y="3352"/>
                    <a:pt x="9684" y="3197"/>
                  </a:cubicBezTo>
                  <a:cubicBezTo>
                    <a:pt x="9994" y="3101"/>
                    <a:pt x="10304" y="2982"/>
                    <a:pt x="10423" y="2720"/>
                  </a:cubicBezTo>
                  <a:cubicBezTo>
                    <a:pt x="10518" y="2529"/>
                    <a:pt x="10494" y="2291"/>
                    <a:pt x="10399" y="2124"/>
                  </a:cubicBezTo>
                  <a:cubicBezTo>
                    <a:pt x="10184" y="1599"/>
                    <a:pt x="9707" y="1313"/>
                    <a:pt x="9278" y="1050"/>
                  </a:cubicBezTo>
                  <a:cubicBezTo>
                    <a:pt x="8849" y="812"/>
                    <a:pt x="8467" y="573"/>
                    <a:pt x="8038" y="335"/>
                  </a:cubicBezTo>
                  <a:cubicBezTo>
                    <a:pt x="7871" y="216"/>
                    <a:pt x="7680" y="120"/>
                    <a:pt x="7513" y="72"/>
                  </a:cubicBezTo>
                  <a:cubicBezTo>
                    <a:pt x="7322" y="1"/>
                    <a:pt x="7108" y="1"/>
                    <a:pt x="6917" y="1"/>
                  </a:cubicBez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Google Shape;4155;p74"/>
            <p:cNvSpPr/>
            <p:nvPr/>
          </p:nvSpPr>
          <p:spPr>
            <a:xfrm>
              <a:off x="6703560" y="3985560"/>
              <a:ext cx="531360" cy="400680"/>
            </a:xfrm>
            <a:custGeom>
              <a:avLst/>
              <a:gdLst/>
              <a:ahLst/>
              <a:cxnLst/>
              <a:rect l="l" t="t" r="r" b="b"/>
              <a:pathLst>
                <a:path w="4794" h="3260">
                  <a:moveTo>
                    <a:pt x="4388" y="0"/>
                  </a:moveTo>
                  <a:lnTo>
                    <a:pt x="3077" y="573"/>
                  </a:lnTo>
                  <a:cubicBezTo>
                    <a:pt x="3268" y="931"/>
                    <a:pt x="3124" y="1360"/>
                    <a:pt x="2862" y="1670"/>
                  </a:cubicBezTo>
                  <a:cubicBezTo>
                    <a:pt x="2600" y="1956"/>
                    <a:pt x="2170" y="2123"/>
                    <a:pt x="1813" y="2266"/>
                  </a:cubicBezTo>
                  <a:lnTo>
                    <a:pt x="215" y="2886"/>
                  </a:lnTo>
                  <a:cubicBezTo>
                    <a:pt x="119" y="2934"/>
                    <a:pt x="0" y="3006"/>
                    <a:pt x="48" y="3101"/>
                  </a:cubicBezTo>
                  <a:cubicBezTo>
                    <a:pt x="95" y="3125"/>
                    <a:pt x="119" y="3125"/>
                    <a:pt x="143" y="3149"/>
                  </a:cubicBezTo>
                  <a:cubicBezTo>
                    <a:pt x="313" y="3229"/>
                    <a:pt x="490" y="3259"/>
                    <a:pt x="669" y="3259"/>
                  </a:cubicBezTo>
                  <a:cubicBezTo>
                    <a:pt x="969" y="3259"/>
                    <a:pt x="1276" y="3175"/>
                    <a:pt x="1574" y="3101"/>
                  </a:cubicBezTo>
                  <a:cubicBezTo>
                    <a:pt x="2046" y="2996"/>
                    <a:pt x="2540" y="2942"/>
                    <a:pt x="3032" y="2942"/>
                  </a:cubicBezTo>
                  <a:cubicBezTo>
                    <a:pt x="3434" y="2942"/>
                    <a:pt x="3835" y="2978"/>
                    <a:pt x="4222" y="3053"/>
                  </a:cubicBezTo>
                  <a:cubicBezTo>
                    <a:pt x="4279" y="3059"/>
                    <a:pt x="4340" y="3063"/>
                    <a:pt x="4401" y="3063"/>
                  </a:cubicBezTo>
                  <a:cubicBezTo>
                    <a:pt x="4592" y="3063"/>
                    <a:pt x="4776" y="3020"/>
                    <a:pt x="4794" y="2839"/>
                  </a:cubicBezTo>
                  <a:lnTo>
                    <a:pt x="4794" y="2695"/>
                  </a:lnTo>
                  <a:cubicBezTo>
                    <a:pt x="4651" y="1789"/>
                    <a:pt x="4508" y="907"/>
                    <a:pt x="4388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Google Shape;4156;p74"/>
            <p:cNvSpPr/>
            <p:nvPr/>
          </p:nvSpPr>
          <p:spPr>
            <a:xfrm>
              <a:off x="6682320" y="4188240"/>
              <a:ext cx="563040" cy="207360"/>
            </a:xfrm>
            <a:custGeom>
              <a:avLst/>
              <a:gdLst/>
              <a:ahLst/>
              <a:cxnLst/>
              <a:rect l="l" t="t" r="r" b="b"/>
              <a:pathLst>
                <a:path w="5081" h="1691">
                  <a:moveTo>
                    <a:pt x="3077" y="0"/>
                  </a:moveTo>
                  <a:lnTo>
                    <a:pt x="2600" y="334"/>
                  </a:lnTo>
                  <a:cubicBezTo>
                    <a:pt x="2457" y="358"/>
                    <a:pt x="2099" y="501"/>
                    <a:pt x="1837" y="596"/>
                  </a:cubicBezTo>
                  <a:cubicBezTo>
                    <a:pt x="1527" y="692"/>
                    <a:pt x="1193" y="811"/>
                    <a:pt x="907" y="883"/>
                  </a:cubicBezTo>
                  <a:cubicBezTo>
                    <a:pt x="644" y="978"/>
                    <a:pt x="358" y="1073"/>
                    <a:pt x="119" y="1193"/>
                  </a:cubicBezTo>
                  <a:lnTo>
                    <a:pt x="48" y="1288"/>
                  </a:lnTo>
                  <a:cubicBezTo>
                    <a:pt x="0" y="1336"/>
                    <a:pt x="72" y="1431"/>
                    <a:pt x="119" y="1479"/>
                  </a:cubicBezTo>
                  <a:cubicBezTo>
                    <a:pt x="316" y="1638"/>
                    <a:pt x="557" y="1691"/>
                    <a:pt x="809" y="1691"/>
                  </a:cubicBezTo>
                  <a:cubicBezTo>
                    <a:pt x="1047" y="1691"/>
                    <a:pt x="1295" y="1644"/>
                    <a:pt x="1527" y="1598"/>
                  </a:cubicBezTo>
                  <a:cubicBezTo>
                    <a:pt x="2019" y="1524"/>
                    <a:pt x="2501" y="1486"/>
                    <a:pt x="2986" y="1486"/>
                  </a:cubicBezTo>
                  <a:cubicBezTo>
                    <a:pt x="3277" y="1486"/>
                    <a:pt x="3569" y="1500"/>
                    <a:pt x="3864" y="1526"/>
                  </a:cubicBezTo>
                  <a:cubicBezTo>
                    <a:pt x="3979" y="1534"/>
                    <a:pt x="4096" y="1541"/>
                    <a:pt x="4212" y="1541"/>
                  </a:cubicBezTo>
                  <a:cubicBezTo>
                    <a:pt x="4481" y="1541"/>
                    <a:pt x="4745" y="1502"/>
                    <a:pt x="4961" y="1336"/>
                  </a:cubicBezTo>
                  <a:cubicBezTo>
                    <a:pt x="4985" y="1312"/>
                    <a:pt x="5009" y="1288"/>
                    <a:pt x="5056" y="1216"/>
                  </a:cubicBezTo>
                  <a:cubicBezTo>
                    <a:pt x="5080" y="1169"/>
                    <a:pt x="5080" y="1073"/>
                    <a:pt x="5056" y="1002"/>
                  </a:cubicBezTo>
                  <a:cubicBezTo>
                    <a:pt x="5009" y="763"/>
                    <a:pt x="4961" y="572"/>
                    <a:pt x="4890" y="334"/>
                  </a:cubicBezTo>
                  <a:cubicBezTo>
                    <a:pt x="4890" y="239"/>
                    <a:pt x="4866" y="167"/>
                    <a:pt x="4818" y="143"/>
                  </a:cubicBezTo>
                  <a:cubicBezTo>
                    <a:pt x="4777" y="129"/>
                    <a:pt x="4608" y="116"/>
                    <a:pt x="4464" y="116"/>
                  </a:cubicBezTo>
                  <a:cubicBezTo>
                    <a:pt x="4358" y="116"/>
                    <a:pt x="4266" y="123"/>
                    <a:pt x="4246" y="143"/>
                  </a:cubicBezTo>
                  <a:cubicBezTo>
                    <a:pt x="4246" y="143"/>
                    <a:pt x="4246" y="143"/>
                    <a:pt x="4246" y="143"/>
                  </a:cubicBezTo>
                  <a:lnTo>
                    <a:pt x="4246" y="143"/>
                  </a:lnTo>
                  <a:cubicBezTo>
                    <a:pt x="4228" y="147"/>
                    <a:pt x="4205" y="155"/>
                    <a:pt x="4174" y="167"/>
                  </a:cubicBezTo>
                  <a:cubicBezTo>
                    <a:pt x="4031" y="239"/>
                    <a:pt x="3864" y="334"/>
                    <a:pt x="3673" y="334"/>
                  </a:cubicBezTo>
                  <a:cubicBezTo>
                    <a:pt x="3601" y="343"/>
                    <a:pt x="3543" y="352"/>
                    <a:pt x="3493" y="352"/>
                  </a:cubicBezTo>
                  <a:cubicBezTo>
                    <a:pt x="3410" y="352"/>
                    <a:pt x="3351" y="328"/>
                    <a:pt x="3292" y="239"/>
                  </a:cubicBezTo>
                  <a:cubicBezTo>
                    <a:pt x="3220" y="143"/>
                    <a:pt x="3172" y="24"/>
                    <a:pt x="3077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Google Shape;4157;p74"/>
            <p:cNvSpPr/>
            <p:nvPr/>
          </p:nvSpPr>
          <p:spPr>
            <a:xfrm>
              <a:off x="6936120" y="2787840"/>
              <a:ext cx="444240" cy="1314720"/>
            </a:xfrm>
            <a:custGeom>
              <a:avLst/>
              <a:gdLst/>
              <a:ahLst/>
              <a:cxnLst/>
              <a:rect l="l" t="t" r="r" b="b"/>
              <a:pathLst>
                <a:path w="4008" h="10686">
                  <a:moveTo>
                    <a:pt x="2601" y="0"/>
                  </a:moveTo>
                  <a:cubicBezTo>
                    <a:pt x="1170" y="96"/>
                    <a:pt x="502" y="454"/>
                    <a:pt x="263" y="931"/>
                  </a:cubicBezTo>
                  <a:cubicBezTo>
                    <a:pt x="1" y="1408"/>
                    <a:pt x="72" y="2218"/>
                    <a:pt x="72" y="2767"/>
                  </a:cubicBezTo>
                  <a:cubicBezTo>
                    <a:pt x="72" y="5343"/>
                    <a:pt x="502" y="7943"/>
                    <a:pt x="907" y="10518"/>
                  </a:cubicBezTo>
                  <a:cubicBezTo>
                    <a:pt x="907" y="10542"/>
                    <a:pt x="931" y="10590"/>
                    <a:pt x="931" y="10638"/>
                  </a:cubicBezTo>
                  <a:cubicBezTo>
                    <a:pt x="1003" y="10685"/>
                    <a:pt x="1098" y="10685"/>
                    <a:pt x="1170" y="10685"/>
                  </a:cubicBezTo>
                  <a:cubicBezTo>
                    <a:pt x="1527" y="10638"/>
                    <a:pt x="1885" y="10590"/>
                    <a:pt x="2243" y="10542"/>
                  </a:cubicBezTo>
                  <a:cubicBezTo>
                    <a:pt x="2314" y="10542"/>
                    <a:pt x="2362" y="10495"/>
                    <a:pt x="2434" y="10471"/>
                  </a:cubicBezTo>
                  <a:cubicBezTo>
                    <a:pt x="2481" y="10423"/>
                    <a:pt x="2481" y="10351"/>
                    <a:pt x="2481" y="10280"/>
                  </a:cubicBezTo>
                  <a:cubicBezTo>
                    <a:pt x="2553" y="8300"/>
                    <a:pt x="2720" y="7179"/>
                    <a:pt x="2696" y="4842"/>
                  </a:cubicBezTo>
                  <a:cubicBezTo>
                    <a:pt x="2696" y="3673"/>
                    <a:pt x="2267" y="2290"/>
                    <a:pt x="3173" y="2218"/>
                  </a:cubicBezTo>
                  <a:cubicBezTo>
                    <a:pt x="4008" y="2171"/>
                    <a:pt x="2720" y="764"/>
                    <a:pt x="2147" y="334"/>
                  </a:cubicBezTo>
                  <a:lnTo>
                    <a:pt x="2601" y="0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Google Shape;4158;p74"/>
            <p:cNvSpPr/>
            <p:nvPr/>
          </p:nvSpPr>
          <p:spPr>
            <a:xfrm>
              <a:off x="7198560" y="2191680"/>
              <a:ext cx="764280" cy="510120"/>
            </a:xfrm>
            <a:custGeom>
              <a:avLst/>
              <a:gdLst/>
              <a:ahLst/>
              <a:cxnLst/>
              <a:rect l="l" t="t" r="r" b="b"/>
              <a:pathLst>
                <a:path w="6893" h="4151">
                  <a:moveTo>
                    <a:pt x="930" y="1"/>
                  </a:moveTo>
                  <a:cubicBezTo>
                    <a:pt x="429" y="1"/>
                    <a:pt x="0" y="406"/>
                    <a:pt x="0" y="931"/>
                  </a:cubicBezTo>
                  <a:lnTo>
                    <a:pt x="0" y="3221"/>
                  </a:lnTo>
                  <a:cubicBezTo>
                    <a:pt x="0" y="3721"/>
                    <a:pt x="429" y="4151"/>
                    <a:pt x="930" y="4151"/>
                  </a:cubicBezTo>
                  <a:lnTo>
                    <a:pt x="5963" y="4151"/>
                  </a:lnTo>
                  <a:cubicBezTo>
                    <a:pt x="6487" y="4151"/>
                    <a:pt x="6893" y="3721"/>
                    <a:pt x="6893" y="3221"/>
                  </a:cubicBezTo>
                  <a:lnTo>
                    <a:pt x="6893" y="931"/>
                  </a:lnTo>
                  <a:cubicBezTo>
                    <a:pt x="6893" y="406"/>
                    <a:pt x="6487" y="1"/>
                    <a:pt x="5963" y="1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Google Shape;4159;p74"/>
            <p:cNvSpPr/>
            <p:nvPr/>
          </p:nvSpPr>
          <p:spPr>
            <a:xfrm>
              <a:off x="7518600" y="2397240"/>
              <a:ext cx="81360" cy="87480"/>
            </a:xfrm>
            <a:custGeom>
              <a:avLst/>
              <a:gdLst/>
              <a:ahLst/>
              <a:cxnLst/>
              <a:rect l="l" t="t" r="r" b="b"/>
              <a:pathLst>
                <a:path w="741" h="716">
                  <a:moveTo>
                    <a:pt x="383" y="0"/>
                  </a:moveTo>
                  <a:cubicBezTo>
                    <a:pt x="168" y="0"/>
                    <a:pt x="1" y="143"/>
                    <a:pt x="1" y="358"/>
                  </a:cubicBezTo>
                  <a:cubicBezTo>
                    <a:pt x="1" y="549"/>
                    <a:pt x="168" y="716"/>
                    <a:pt x="383" y="716"/>
                  </a:cubicBezTo>
                  <a:cubicBezTo>
                    <a:pt x="573" y="716"/>
                    <a:pt x="740" y="549"/>
                    <a:pt x="740" y="358"/>
                  </a:cubicBezTo>
                  <a:cubicBezTo>
                    <a:pt x="740" y="143"/>
                    <a:pt x="573" y="0"/>
                    <a:pt x="383" y="0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Google Shape;4160;p74"/>
            <p:cNvSpPr/>
            <p:nvPr/>
          </p:nvSpPr>
          <p:spPr>
            <a:xfrm>
              <a:off x="7497360" y="1167120"/>
              <a:ext cx="290520" cy="500040"/>
            </a:xfrm>
            <a:custGeom>
              <a:avLst/>
              <a:gdLst/>
              <a:ahLst/>
              <a:cxnLst/>
              <a:rect l="l" t="t" r="r" b="b"/>
              <a:pathLst>
                <a:path w="2624" h="4068">
                  <a:moveTo>
                    <a:pt x="334" y="1"/>
                  </a:moveTo>
                  <a:cubicBezTo>
                    <a:pt x="215" y="192"/>
                    <a:pt x="119" y="430"/>
                    <a:pt x="72" y="621"/>
                  </a:cubicBezTo>
                  <a:cubicBezTo>
                    <a:pt x="48" y="860"/>
                    <a:pt x="72" y="1098"/>
                    <a:pt x="48" y="1313"/>
                  </a:cubicBezTo>
                  <a:cubicBezTo>
                    <a:pt x="48" y="1504"/>
                    <a:pt x="48" y="1742"/>
                    <a:pt x="24" y="1909"/>
                  </a:cubicBezTo>
                  <a:cubicBezTo>
                    <a:pt x="0" y="2458"/>
                    <a:pt x="167" y="2887"/>
                    <a:pt x="382" y="3412"/>
                  </a:cubicBezTo>
                  <a:cubicBezTo>
                    <a:pt x="477" y="3579"/>
                    <a:pt x="549" y="3793"/>
                    <a:pt x="668" y="3936"/>
                  </a:cubicBezTo>
                  <a:cubicBezTo>
                    <a:pt x="786" y="4038"/>
                    <a:pt x="917" y="4067"/>
                    <a:pt x="1060" y="4067"/>
                  </a:cubicBezTo>
                  <a:cubicBezTo>
                    <a:pt x="1118" y="4067"/>
                    <a:pt x="1178" y="4062"/>
                    <a:pt x="1240" y="4056"/>
                  </a:cubicBezTo>
                  <a:cubicBezTo>
                    <a:pt x="1336" y="4032"/>
                    <a:pt x="1670" y="3841"/>
                    <a:pt x="1741" y="3793"/>
                  </a:cubicBezTo>
                  <a:cubicBezTo>
                    <a:pt x="2337" y="3316"/>
                    <a:pt x="2528" y="2768"/>
                    <a:pt x="2600" y="2004"/>
                  </a:cubicBezTo>
                  <a:cubicBezTo>
                    <a:pt x="2624" y="1766"/>
                    <a:pt x="2600" y="1527"/>
                    <a:pt x="2600" y="1313"/>
                  </a:cubicBezTo>
                  <a:cubicBezTo>
                    <a:pt x="2600" y="1074"/>
                    <a:pt x="2552" y="836"/>
                    <a:pt x="2504" y="621"/>
                  </a:cubicBezTo>
                  <a:cubicBezTo>
                    <a:pt x="2433" y="406"/>
                    <a:pt x="2290" y="216"/>
                    <a:pt x="2075" y="9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Google Shape;4161;p74"/>
            <p:cNvSpPr/>
            <p:nvPr/>
          </p:nvSpPr>
          <p:spPr>
            <a:xfrm>
              <a:off x="7441920" y="1071720"/>
              <a:ext cx="414720" cy="494280"/>
            </a:xfrm>
            <a:custGeom>
              <a:avLst/>
              <a:gdLst/>
              <a:ahLst/>
              <a:cxnLst/>
              <a:rect l="l" t="t" r="r" b="b"/>
              <a:pathLst>
                <a:path w="3745" h="4021">
                  <a:moveTo>
                    <a:pt x="1748" y="1"/>
                  </a:moveTo>
                  <a:cubicBezTo>
                    <a:pt x="1465" y="1"/>
                    <a:pt x="1189" y="94"/>
                    <a:pt x="978" y="252"/>
                  </a:cubicBezTo>
                  <a:cubicBezTo>
                    <a:pt x="668" y="443"/>
                    <a:pt x="430" y="753"/>
                    <a:pt x="239" y="1039"/>
                  </a:cubicBezTo>
                  <a:cubicBezTo>
                    <a:pt x="96" y="1230"/>
                    <a:pt x="0" y="1445"/>
                    <a:pt x="48" y="1636"/>
                  </a:cubicBezTo>
                  <a:cubicBezTo>
                    <a:pt x="72" y="1850"/>
                    <a:pt x="286" y="1993"/>
                    <a:pt x="501" y="2089"/>
                  </a:cubicBezTo>
                  <a:cubicBezTo>
                    <a:pt x="737" y="2206"/>
                    <a:pt x="1004" y="2292"/>
                    <a:pt x="1265" y="2292"/>
                  </a:cubicBezTo>
                  <a:cubicBezTo>
                    <a:pt x="1321" y="2292"/>
                    <a:pt x="1376" y="2288"/>
                    <a:pt x="1431" y="2280"/>
                  </a:cubicBezTo>
                  <a:cubicBezTo>
                    <a:pt x="1691" y="2200"/>
                    <a:pt x="1951" y="2019"/>
                    <a:pt x="2211" y="2019"/>
                  </a:cubicBezTo>
                  <a:cubicBezTo>
                    <a:pt x="2261" y="2019"/>
                    <a:pt x="2311" y="2026"/>
                    <a:pt x="2361" y="2041"/>
                  </a:cubicBezTo>
                  <a:cubicBezTo>
                    <a:pt x="2552" y="2089"/>
                    <a:pt x="2672" y="2232"/>
                    <a:pt x="2767" y="2399"/>
                  </a:cubicBezTo>
                  <a:cubicBezTo>
                    <a:pt x="2862" y="2542"/>
                    <a:pt x="2886" y="2709"/>
                    <a:pt x="2910" y="2900"/>
                  </a:cubicBezTo>
                  <a:cubicBezTo>
                    <a:pt x="2910" y="2947"/>
                    <a:pt x="2910" y="3019"/>
                    <a:pt x="2958" y="3043"/>
                  </a:cubicBezTo>
                  <a:cubicBezTo>
                    <a:pt x="2978" y="3058"/>
                    <a:pt x="2999" y="3064"/>
                    <a:pt x="3020" y="3064"/>
                  </a:cubicBezTo>
                  <a:cubicBezTo>
                    <a:pt x="3100" y="3064"/>
                    <a:pt x="3182" y="2970"/>
                    <a:pt x="3220" y="2876"/>
                  </a:cubicBezTo>
                  <a:lnTo>
                    <a:pt x="3220" y="2876"/>
                  </a:lnTo>
                  <a:lnTo>
                    <a:pt x="2862" y="4021"/>
                  </a:lnTo>
                  <a:cubicBezTo>
                    <a:pt x="3149" y="3949"/>
                    <a:pt x="3339" y="3639"/>
                    <a:pt x="3459" y="3353"/>
                  </a:cubicBezTo>
                  <a:cubicBezTo>
                    <a:pt x="3626" y="2947"/>
                    <a:pt x="3697" y="2518"/>
                    <a:pt x="3721" y="2065"/>
                  </a:cubicBezTo>
                  <a:cubicBezTo>
                    <a:pt x="3745" y="1755"/>
                    <a:pt x="3745" y="1445"/>
                    <a:pt x="3697" y="1135"/>
                  </a:cubicBezTo>
                  <a:cubicBezTo>
                    <a:pt x="3602" y="849"/>
                    <a:pt x="3411" y="538"/>
                    <a:pt x="3149" y="419"/>
                  </a:cubicBezTo>
                  <a:cubicBezTo>
                    <a:pt x="3029" y="372"/>
                    <a:pt x="2886" y="324"/>
                    <a:pt x="2767" y="300"/>
                  </a:cubicBezTo>
                  <a:cubicBezTo>
                    <a:pt x="2528" y="252"/>
                    <a:pt x="2290" y="85"/>
                    <a:pt x="2051" y="38"/>
                  </a:cubicBezTo>
                  <a:cubicBezTo>
                    <a:pt x="1951" y="13"/>
                    <a:pt x="1849" y="1"/>
                    <a:pt x="1748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4" name="Google Shape;4162;p74"/>
            <p:cNvSpPr/>
            <p:nvPr/>
          </p:nvSpPr>
          <p:spPr>
            <a:xfrm>
              <a:off x="7767360" y="1413720"/>
              <a:ext cx="49680" cy="96840"/>
            </a:xfrm>
            <a:custGeom>
              <a:avLst/>
              <a:gdLst/>
              <a:ahLst/>
              <a:cxnLst/>
              <a:rect l="l" t="t" r="r" b="b"/>
              <a:pathLst>
                <a:path w="455" h="794">
                  <a:moveTo>
                    <a:pt x="335" y="0"/>
                  </a:moveTo>
                  <a:cubicBezTo>
                    <a:pt x="311" y="0"/>
                    <a:pt x="311" y="0"/>
                    <a:pt x="287" y="24"/>
                  </a:cubicBezTo>
                  <a:cubicBezTo>
                    <a:pt x="216" y="96"/>
                    <a:pt x="168" y="167"/>
                    <a:pt x="120" y="263"/>
                  </a:cubicBezTo>
                  <a:lnTo>
                    <a:pt x="1" y="764"/>
                  </a:lnTo>
                  <a:cubicBezTo>
                    <a:pt x="23" y="785"/>
                    <a:pt x="49" y="794"/>
                    <a:pt x="76" y="794"/>
                  </a:cubicBezTo>
                  <a:cubicBezTo>
                    <a:pt x="138" y="794"/>
                    <a:pt x="206" y="749"/>
                    <a:pt x="239" y="716"/>
                  </a:cubicBezTo>
                  <a:cubicBezTo>
                    <a:pt x="311" y="644"/>
                    <a:pt x="335" y="573"/>
                    <a:pt x="359" y="477"/>
                  </a:cubicBezTo>
                  <a:cubicBezTo>
                    <a:pt x="382" y="358"/>
                    <a:pt x="454" y="215"/>
                    <a:pt x="382" y="48"/>
                  </a:cubicBezTo>
                  <a:cubicBezTo>
                    <a:pt x="359" y="24"/>
                    <a:pt x="359" y="0"/>
                    <a:pt x="335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5" name="Google Shape;4163;p74"/>
            <p:cNvSpPr/>
            <p:nvPr/>
          </p:nvSpPr>
          <p:spPr>
            <a:xfrm>
              <a:off x="7529040" y="2233440"/>
              <a:ext cx="708840" cy="468360"/>
            </a:xfrm>
            <a:custGeom>
              <a:avLst/>
              <a:gdLst/>
              <a:ahLst/>
              <a:cxnLst/>
              <a:rect l="l" t="t" r="r" b="b"/>
              <a:pathLst>
                <a:path w="6394" h="3811">
                  <a:moveTo>
                    <a:pt x="1962" y="3598"/>
                  </a:moveTo>
                  <a:cubicBezTo>
                    <a:pt x="1965" y="3598"/>
                    <a:pt x="1968" y="3598"/>
                    <a:pt x="1972" y="3598"/>
                  </a:cubicBezTo>
                  <a:lnTo>
                    <a:pt x="1972" y="3598"/>
                  </a:lnTo>
                  <a:cubicBezTo>
                    <a:pt x="1956" y="3602"/>
                    <a:pt x="1947" y="3603"/>
                    <a:pt x="1942" y="3603"/>
                  </a:cubicBezTo>
                  <a:cubicBezTo>
                    <a:pt x="1933" y="3603"/>
                    <a:pt x="1946" y="3598"/>
                    <a:pt x="1962" y="3598"/>
                  </a:cubicBezTo>
                  <a:close/>
                  <a:moveTo>
                    <a:pt x="2003" y="3616"/>
                  </a:moveTo>
                  <a:cubicBezTo>
                    <a:pt x="2003" y="3617"/>
                    <a:pt x="2004" y="3619"/>
                    <a:pt x="2005" y="3620"/>
                  </a:cubicBezTo>
                  <a:lnTo>
                    <a:pt x="2003" y="3616"/>
                  </a:lnTo>
                  <a:close/>
                  <a:moveTo>
                    <a:pt x="145" y="1"/>
                  </a:moveTo>
                  <a:cubicBezTo>
                    <a:pt x="72" y="1"/>
                    <a:pt x="1" y="81"/>
                    <a:pt x="49" y="162"/>
                  </a:cubicBezTo>
                  <a:lnTo>
                    <a:pt x="1838" y="3739"/>
                  </a:lnTo>
                  <a:cubicBezTo>
                    <a:pt x="1862" y="3763"/>
                    <a:pt x="1886" y="3811"/>
                    <a:pt x="1909" y="3811"/>
                  </a:cubicBezTo>
                  <a:lnTo>
                    <a:pt x="6250" y="3811"/>
                  </a:lnTo>
                  <a:cubicBezTo>
                    <a:pt x="6369" y="3811"/>
                    <a:pt x="6393" y="3596"/>
                    <a:pt x="6250" y="3596"/>
                  </a:cubicBezTo>
                  <a:lnTo>
                    <a:pt x="2625" y="3596"/>
                  </a:lnTo>
                  <a:cubicBezTo>
                    <a:pt x="2514" y="3596"/>
                    <a:pt x="2360" y="3564"/>
                    <a:pt x="2206" y="3564"/>
                  </a:cubicBezTo>
                  <a:cubicBezTo>
                    <a:pt x="2132" y="3564"/>
                    <a:pt x="2059" y="3572"/>
                    <a:pt x="1990" y="3593"/>
                  </a:cubicBezTo>
                  <a:lnTo>
                    <a:pt x="1990" y="3593"/>
                  </a:lnTo>
                  <a:lnTo>
                    <a:pt x="1909" y="3453"/>
                  </a:lnTo>
                  <a:cubicBezTo>
                    <a:pt x="1623" y="2857"/>
                    <a:pt x="1313" y="2213"/>
                    <a:pt x="1027" y="1617"/>
                  </a:cubicBezTo>
                  <a:cubicBezTo>
                    <a:pt x="765" y="1116"/>
                    <a:pt x="526" y="591"/>
                    <a:pt x="240" y="66"/>
                  </a:cubicBezTo>
                  <a:cubicBezTo>
                    <a:pt x="217" y="20"/>
                    <a:pt x="181" y="1"/>
                    <a:pt x="145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6" name="Google Shape;4164;p74"/>
            <p:cNvSpPr/>
            <p:nvPr/>
          </p:nvSpPr>
          <p:spPr>
            <a:xfrm>
              <a:off x="8201520" y="3823920"/>
              <a:ext cx="248040" cy="683640"/>
            </a:xfrm>
            <a:custGeom>
              <a:avLst/>
              <a:gdLst/>
              <a:ahLst/>
              <a:cxnLst/>
              <a:rect l="l" t="t" r="r" b="b"/>
              <a:pathLst>
                <a:path w="2243" h="5560">
                  <a:moveTo>
                    <a:pt x="692" y="1"/>
                  </a:moveTo>
                  <a:lnTo>
                    <a:pt x="0" y="978"/>
                  </a:lnTo>
                  <a:cubicBezTo>
                    <a:pt x="215" y="1622"/>
                    <a:pt x="453" y="2243"/>
                    <a:pt x="620" y="2863"/>
                  </a:cubicBezTo>
                  <a:cubicBezTo>
                    <a:pt x="811" y="3483"/>
                    <a:pt x="907" y="4174"/>
                    <a:pt x="740" y="4842"/>
                  </a:cubicBezTo>
                  <a:lnTo>
                    <a:pt x="573" y="5462"/>
                  </a:lnTo>
                  <a:cubicBezTo>
                    <a:pt x="573" y="5532"/>
                    <a:pt x="595" y="5559"/>
                    <a:pt x="630" y="5559"/>
                  </a:cubicBezTo>
                  <a:cubicBezTo>
                    <a:pt x="714" y="5559"/>
                    <a:pt x="870" y="5404"/>
                    <a:pt x="954" y="5319"/>
                  </a:cubicBezTo>
                  <a:cubicBezTo>
                    <a:pt x="1193" y="5033"/>
                    <a:pt x="1384" y="4747"/>
                    <a:pt x="1503" y="4413"/>
                  </a:cubicBezTo>
                  <a:cubicBezTo>
                    <a:pt x="1694" y="3769"/>
                    <a:pt x="1622" y="3006"/>
                    <a:pt x="1932" y="2386"/>
                  </a:cubicBezTo>
                  <a:cubicBezTo>
                    <a:pt x="2028" y="2243"/>
                    <a:pt x="2123" y="2099"/>
                    <a:pt x="2171" y="1932"/>
                  </a:cubicBezTo>
                  <a:cubicBezTo>
                    <a:pt x="2242" y="1789"/>
                    <a:pt x="2218" y="1575"/>
                    <a:pt x="2051" y="1503"/>
                  </a:cubicBezTo>
                  <a:cubicBezTo>
                    <a:pt x="2004" y="1455"/>
                    <a:pt x="1932" y="1432"/>
                    <a:pt x="1884" y="1432"/>
                  </a:cubicBezTo>
                  <a:cubicBezTo>
                    <a:pt x="1264" y="1265"/>
                    <a:pt x="740" y="668"/>
                    <a:pt x="692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7" name="Google Shape;4165;p74"/>
            <p:cNvSpPr/>
            <p:nvPr/>
          </p:nvSpPr>
          <p:spPr>
            <a:xfrm>
              <a:off x="7878600" y="2952000"/>
              <a:ext cx="441360" cy="1053000"/>
            </a:xfrm>
            <a:custGeom>
              <a:avLst/>
              <a:gdLst/>
              <a:ahLst/>
              <a:cxnLst/>
              <a:rect l="l" t="t" r="r" b="b"/>
              <a:pathLst>
                <a:path w="3984" h="8560">
                  <a:moveTo>
                    <a:pt x="239" y="0"/>
                  </a:moveTo>
                  <a:cubicBezTo>
                    <a:pt x="144" y="668"/>
                    <a:pt x="1" y="1550"/>
                    <a:pt x="191" y="2194"/>
                  </a:cubicBezTo>
                  <a:cubicBezTo>
                    <a:pt x="978" y="4389"/>
                    <a:pt x="2028" y="6416"/>
                    <a:pt x="3030" y="8538"/>
                  </a:cubicBezTo>
                  <a:cubicBezTo>
                    <a:pt x="3411" y="8467"/>
                    <a:pt x="3745" y="8205"/>
                    <a:pt x="3984" y="8038"/>
                  </a:cubicBezTo>
                  <a:cubicBezTo>
                    <a:pt x="3530" y="6225"/>
                    <a:pt x="3387" y="4245"/>
                    <a:pt x="2409" y="2647"/>
                  </a:cubicBezTo>
                  <a:cubicBezTo>
                    <a:pt x="2219" y="2337"/>
                    <a:pt x="2004" y="2051"/>
                    <a:pt x="1909" y="1717"/>
                  </a:cubicBezTo>
                  <a:cubicBezTo>
                    <a:pt x="1813" y="1383"/>
                    <a:pt x="1837" y="978"/>
                    <a:pt x="2099" y="763"/>
                  </a:cubicBezTo>
                  <a:cubicBezTo>
                    <a:pt x="2457" y="453"/>
                    <a:pt x="3101" y="525"/>
                    <a:pt x="3292" y="143"/>
                  </a:cubicBezTo>
                  <a:lnTo>
                    <a:pt x="239" y="0"/>
                  </a:lnTo>
                  <a:close/>
                  <a:moveTo>
                    <a:pt x="3030" y="8538"/>
                  </a:moveTo>
                  <a:cubicBezTo>
                    <a:pt x="3014" y="8538"/>
                    <a:pt x="3019" y="8560"/>
                    <a:pt x="3024" y="8560"/>
                  </a:cubicBezTo>
                  <a:cubicBezTo>
                    <a:pt x="3027" y="8560"/>
                    <a:pt x="3030" y="8554"/>
                    <a:pt x="3030" y="8538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8" name="Google Shape;4166;p74"/>
            <p:cNvSpPr/>
            <p:nvPr/>
          </p:nvSpPr>
          <p:spPr>
            <a:xfrm>
              <a:off x="8704440" y="1487160"/>
              <a:ext cx="266760" cy="531000"/>
            </a:xfrm>
            <a:custGeom>
              <a:avLst/>
              <a:gdLst/>
              <a:ahLst/>
              <a:cxnLst/>
              <a:rect l="l" t="t" r="r" b="b"/>
              <a:pathLst>
                <a:path w="2410" h="4321">
                  <a:moveTo>
                    <a:pt x="2004" y="1"/>
                  </a:moveTo>
                  <a:lnTo>
                    <a:pt x="502" y="1360"/>
                  </a:lnTo>
                  <a:cubicBezTo>
                    <a:pt x="740" y="1670"/>
                    <a:pt x="788" y="2076"/>
                    <a:pt x="788" y="2481"/>
                  </a:cubicBezTo>
                  <a:cubicBezTo>
                    <a:pt x="788" y="2600"/>
                    <a:pt x="788" y="2672"/>
                    <a:pt x="740" y="2791"/>
                  </a:cubicBezTo>
                  <a:cubicBezTo>
                    <a:pt x="716" y="2887"/>
                    <a:pt x="693" y="2982"/>
                    <a:pt x="621" y="3077"/>
                  </a:cubicBezTo>
                  <a:lnTo>
                    <a:pt x="1" y="4318"/>
                  </a:lnTo>
                  <a:cubicBezTo>
                    <a:pt x="20" y="4320"/>
                    <a:pt x="39" y="4321"/>
                    <a:pt x="57" y="4321"/>
                  </a:cubicBezTo>
                  <a:cubicBezTo>
                    <a:pt x="245" y="4321"/>
                    <a:pt x="399" y="4216"/>
                    <a:pt x="573" y="4151"/>
                  </a:cubicBezTo>
                  <a:cubicBezTo>
                    <a:pt x="812" y="3984"/>
                    <a:pt x="1050" y="3841"/>
                    <a:pt x="1289" y="3674"/>
                  </a:cubicBezTo>
                  <a:cubicBezTo>
                    <a:pt x="1670" y="3387"/>
                    <a:pt x="2100" y="3149"/>
                    <a:pt x="2410" y="2815"/>
                  </a:cubicBezTo>
                  <a:cubicBezTo>
                    <a:pt x="2243" y="2672"/>
                    <a:pt x="2100" y="2481"/>
                    <a:pt x="2004" y="2266"/>
                  </a:cubicBezTo>
                  <a:cubicBezTo>
                    <a:pt x="1861" y="1909"/>
                    <a:pt x="1814" y="1503"/>
                    <a:pt x="1861" y="1122"/>
                  </a:cubicBezTo>
                  <a:cubicBezTo>
                    <a:pt x="1885" y="740"/>
                    <a:pt x="1980" y="358"/>
                    <a:pt x="2004" y="1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9" name="Google Shape;4167;p74"/>
            <p:cNvSpPr/>
            <p:nvPr/>
          </p:nvSpPr>
          <p:spPr>
            <a:xfrm>
              <a:off x="7736760" y="3929760"/>
              <a:ext cx="329040" cy="641520"/>
            </a:xfrm>
            <a:custGeom>
              <a:avLst/>
              <a:gdLst/>
              <a:ahLst/>
              <a:cxnLst/>
              <a:rect l="l" t="t" r="r" b="b"/>
              <a:pathLst>
                <a:path w="2972" h="5218">
                  <a:moveTo>
                    <a:pt x="2137" y="0"/>
                  </a:moveTo>
                  <a:lnTo>
                    <a:pt x="1112" y="763"/>
                  </a:lnTo>
                  <a:cubicBezTo>
                    <a:pt x="1088" y="1407"/>
                    <a:pt x="1088" y="2051"/>
                    <a:pt x="1040" y="2719"/>
                  </a:cubicBezTo>
                  <a:cubicBezTo>
                    <a:pt x="969" y="3387"/>
                    <a:pt x="778" y="4031"/>
                    <a:pt x="444" y="4603"/>
                  </a:cubicBezTo>
                  <a:cubicBezTo>
                    <a:pt x="301" y="4770"/>
                    <a:pt x="158" y="4937"/>
                    <a:pt x="38" y="5104"/>
                  </a:cubicBezTo>
                  <a:cubicBezTo>
                    <a:pt x="1" y="5188"/>
                    <a:pt x="33" y="5218"/>
                    <a:pt x="96" y="5218"/>
                  </a:cubicBezTo>
                  <a:cubicBezTo>
                    <a:pt x="194" y="5218"/>
                    <a:pt x="366" y="5148"/>
                    <a:pt x="468" y="5104"/>
                  </a:cubicBezTo>
                  <a:cubicBezTo>
                    <a:pt x="778" y="4961"/>
                    <a:pt x="1064" y="4723"/>
                    <a:pt x="1302" y="4460"/>
                  </a:cubicBezTo>
                  <a:cubicBezTo>
                    <a:pt x="1708" y="3912"/>
                    <a:pt x="1899" y="3172"/>
                    <a:pt x="2423" y="2719"/>
                  </a:cubicBezTo>
                  <a:cubicBezTo>
                    <a:pt x="2543" y="2600"/>
                    <a:pt x="2710" y="2505"/>
                    <a:pt x="2829" y="2361"/>
                  </a:cubicBezTo>
                  <a:cubicBezTo>
                    <a:pt x="2900" y="2218"/>
                    <a:pt x="2972" y="2028"/>
                    <a:pt x="2877" y="1884"/>
                  </a:cubicBezTo>
                  <a:cubicBezTo>
                    <a:pt x="2853" y="1837"/>
                    <a:pt x="2781" y="1789"/>
                    <a:pt x="2733" y="1765"/>
                  </a:cubicBezTo>
                  <a:cubicBezTo>
                    <a:pt x="2185" y="1384"/>
                    <a:pt x="1946" y="644"/>
                    <a:pt x="2137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0" name="Google Shape;4168;p74"/>
            <p:cNvSpPr/>
            <p:nvPr/>
          </p:nvSpPr>
          <p:spPr>
            <a:xfrm>
              <a:off x="7799400" y="2593800"/>
              <a:ext cx="1367640" cy="1519920"/>
            </a:xfrm>
            <a:custGeom>
              <a:avLst/>
              <a:gdLst/>
              <a:ahLst/>
              <a:cxnLst/>
              <a:rect l="l" t="t" r="r" b="b"/>
              <a:pathLst>
                <a:path w="12331" h="12355">
                  <a:moveTo>
                    <a:pt x="9970" y="0"/>
                  </a:moveTo>
                  <a:cubicBezTo>
                    <a:pt x="9683" y="620"/>
                    <a:pt x="8944" y="859"/>
                    <a:pt x="8252" y="978"/>
                  </a:cubicBezTo>
                  <a:cubicBezTo>
                    <a:pt x="6273" y="1288"/>
                    <a:pt x="4484" y="1431"/>
                    <a:pt x="1598" y="1908"/>
                  </a:cubicBezTo>
                  <a:cubicBezTo>
                    <a:pt x="1383" y="1980"/>
                    <a:pt x="883" y="2099"/>
                    <a:pt x="668" y="2171"/>
                  </a:cubicBezTo>
                  <a:cubicBezTo>
                    <a:pt x="382" y="2338"/>
                    <a:pt x="167" y="2648"/>
                    <a:pt x="72" y="2982"/>
                  </a:cubicBezTo>
                  <a:cubicBezTo>
                    <a:pt x="0" y="3315"/>
                    <a:pt x="24" y="3673"/>
                    <a:pt x="24" y="4031"/>
                  </a:cubicBezTo>
                  <a:cubicBezTo>
                    <a:pt x="119" y="6798"/>
                    <a:pt x="286" y="9564"/>
                    <a:pt x="525" y="12355"/>
                  </a:cubicBezTo>
                  <a:cubicBezTo>
                    <a:pt x="763" y="12283"/>
                    <a:pt x="978" y="12188"/>
                    <a:pt x="1216" y="12140"/>
                  </a:cubicBezTo>
                  <a:cubicBezTo>
                    <a:pt x="1312" y="12116"/>
                    <a:pt x="1383" y="12069"/>
                    <a:pt x="1455" y="12021"/>
                  </a:cubicBezTo>
                  <a:cubicBezTo>
                    <a:pt x="1550" y="11925"/>
                    <a:pt x="1503" y="11782"/>
                    <a:pt x="1503" y="11639"/>
                  </a:cubicBezTo>
                  <a:cubicBezTo>
                    <a:pt x="1431" y="10518"/>
                    <a:pt x="1693" y="9421"/>
                    <a:pt x="1908" y="8324"/>
                  </a:cubicBezTo>
                  <a:cubicBezTo>
                    <a:pt x="2075" y="7251"/>
                    <a:pt x="2194" y="6082"/>
                    <a:pt x="1789" y="5033"/>
                  </a:cubicBezTo>
                  <a:cubicBezTo>
                    <a:pt x="1717" y="4890"/>
                    <a:pt x="1622" y="4723"/>
                    <a:pt x="1693" y="4532"/>
                  </a:cubicBezTo>
                  <a:cubicBezTo>
                    <a:pt x="1789" y="4246"/>
                    <a:pt x="2170" y="4174"/>
                    <a:pt x="2504" y="4174"/>
                  </a:cubicBezTo>
                  <a:cubicBezTo>
                    <a:pt x="4226" y="4192"/>
                    <a:pt x="5960" y="4328"/>
                    <a:pt x="7688" y="4328"/>
                  </a:cubicBezTo>
                  <a:cubicBezTo>
                    <a:pt x="8283" y="4328"/>
                    <a:pt x="8876" y="4312"/>
                    <a:pt x="9469" y="4270"/>
                  </a:cubicBezTo>
                  <a:cubicBezTo>
                    <a:pt x="10423" y="4198"/>
                    <a:pt x="11496" y="3959"/>
                    <a:pt x="11997" y="3172"/>
                  </a:cubicBezTo>
                  <a:cubicBezTo>
                    <a:pt x="12283" y="2719"/>
                    <a:pt x="12331" y="2218"/>
                    <a:pt x="12307" y="1694"/>
                  </a:cubicBezTo>
                  <a:cubicBezTo>
                    <a:pt x="12283" y="1193"/>
                    <a:pt x="12116" y="716"/>
                    <a:pt x="11973" y="239"/>
                  </a:cubicBezTo>
                  <a:lnTo>
                    <a:pt x="9970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Google Shape;4169;p74"/>
            <p:cNvSpPr/>
            <p:nvPr/>
          </p:nvSpPr>
          <p:spPr>
            <a:xfrm>
              <a:off x="7931520" y="2576160"/>
              <a:ext cx="719280" cy="149040"/>
            </a:xfrm>
            <a:custGeom>
              <a:avLst/>
              <a:gdLst/>
              <a:ahLst/>
              <a:cxnLst/>
              <a:rect l="l" t="t" r="r" b="b"/>
              <a:pathLst>
                <a:path w="6488" h="1217">
                  <a:moveTo>
                    <a:pt x="2696" y="0"/>
                  </a:moveTo>
                  <a:cubicBezTo>
                    <a:pt x="2505" y="0"/>
                    <a:pt x="2171" y="0"/>
                    <a:pt x="1956" y="24"/>
                  </a:cubicBezTo>
                  <a:cubicBezTo>
                    <a:pt x="1408" y="72"/>
                    <a:pt x="978" y="239"/>
                    <a:pt x="430" y="382"/>
                  </a:cubicBezTo>
                  <a:cubicBezTo>
                    <a:pt x="311" y="429"/>
                    <a:pt x="191" y="501"/>
                    <a:pt x="144" y="596"/>
                  </a:cubicBezTo>
                  <a:cubicBezTo>
                    <a:pt x="72" y="692"/>
                    <a:pt x="72" y="835"/>
                    <a:pt x="1" y="906"/>
                  </a:cubicBezTo>
                  <a:cubicBezTo>
                    <a:pt x="13" y="912"/>
                    <a:pt x="26" y="915"/>
                    <a:pt x="40" y="915"/>
                  </a:cubicBezTo>
                  <a:cubicBezTo>
                    <a:pt x="81" y="915"/>
                    <a:pt x="126" y="889"/>
                    <a:pt x="144" y="835"/>
                  </a:cubicBezTo>
                  <a:cubicBezTo>
                    <a:pt x="168" y="787"/>
                    <a:pt x="191" y="716"/>
                    <a:pt x="263" y="692"/>
                  </a:cubicBezTo>
                  <a:cubicBezTo>
                    <a:pt x="311" y="668"/>
                    <a:pt x="549" y="573"/>
                    <a:pt x="597" y="573"/>
                  </a:cubicBezTo>
                  <a:cubicBezTo>
                    <a:pt x="728" y="561"/>
                    <a:pt x="811" y="561"/>
                    <a:pt x="898" y="561"/>
                  </a:cubicBezTo>
                  <a:cubicBezTo>
                    <a:pt x="984" y="561"/>
                    <a:pt x="1074" y="561"/>
                    <a:pt x="1217" y="549"/>
                  </a:cubicBezTo>
                  <a:cubicBezTo>
                    <a:pt x="1281" y="549"/>
                    <a:pt x="1334" y="528"/>
                    <a:pt x="1383" y="528"/>
                  </a:cubicBezTo>
                  <a:cubicBezTo>
                    <a:pt x="1408" y="528"/>
                    <a:pt x="1432" y="533"/>
                    <a:pt x="1455" y="549"/>
                  </a:cubicBezTo>
                  <a:cubicBezTo>
                    <a:pt x="1629" y="568"/>
                    <a:pt x="1740" y="603"/>
                    <a:pt x="1903" y="603"/>
                  </a:cubicBezTo>
                  <a:cubicBezTo>
                    <a:pt x="1941" y="603"/>
                    <a:pt x="1982" y="601"/>
                    <a:pt x="2028" y="596"/>
                  </a:cubicBezTo>
                  <a:cubicBezTo>
                    <a:pt x="2076" y="596"/>
                    <a:pt x="2195" y="549"/>
                    <a:pt x="2266" y="501"/>
                  </a:cubicBezTo>
                  <a:cubicBezTo>
                    <a:pt x="2326" y="457"/>
                    <a:pt x="2389" y="440"/>
                    <a:pt x="2456" y="440"/>
                  </a:cubicBezTo>
                  <a:cubicBezTo>
                    <a:pt x="2605" y="440"/>
                    <a:pt x="2770" y="523"/>
                    <a:pt x="2934" y="573"/>
                  </a:cubicBezTo>
                  <a:cubicBezTo>
                    <a:pt x="3149" y="620"/>
                    <a:pt x="3363" y="692"/>
                    <a:pt x="3578" y="716"/>
                  </a:cubicBezTo>
                  <a:cubicBezTo>
                    <a:pt x="3960" y="811"/>
                    <a:pt x="4341" y="859"/>
                    <a:pt x="4723" y="954"/>
                  </a:cubicBezTo>
                  <a:cubicBezTo>
                    <a:pt x="5319" y="1073"/>
                    <a:pt x="5892" y="1193"/>
                    <a:pt x="6488" y="1217"/>
                  </a:cubicBezTo>
                  <a:lnTo>
                    <a:pt x="6226" y="215"/>
                  </a:lnTo>
                  <a:cubicBezTo>
                    <a:pt x="5796" y="191"/>
                    <a:pt x="5319" y="96"/>
                    <a:pt x="4914" y="72"/>
                  </a:cubicBezTo>
                  <a:cubicBezTo>
                    <a:pt x="4127" y="0"/>
                    <a:pt x="3459" y="24"/>
                    <a:pt x="2696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Google Shape;4170;p74"/>
            <p:cNvSpPr/>
            <p:nvPr/>
          </p:nvSpPr>
          <p:spPr>
            <a:xfrm>
              <a:off x="8638200" y="1795320"/>
              <a:ext cx="478440" cy="975960"/>
            </a:xfrm>
            <a:custGeom>
              <a:avLst/>
              <a:gdLst/>
              <a:ahLst/>
              <a:cxnLst/>
              <a:rect l="l" t="t" r="r" b="b"/>
              <a:pathLst>
                <a:path w="4318" h="7935">
                  <a:moveTo>
                    <a:pt x="2863" y="1"/>
                  </a:moveTo>
                  <a:cubicBezTo>
                    <a:pt x="2481" y="645"/>
                    <a:pt x="1813" y="1122"/>
                    <a:pt x="1074" y="1289"/>
                  </a:cubicBezTo>
                  <a:cubicBezTo>
                    <a:pt x="978" y="1313"/>
                    <a:pt x="907" y="1313"/>
                    <a:pt x="835" y="1360"/>
                  </a:cubicBezTo>
                  <a:cubicBezTo>
                    <a:pt x="788" y="1408"/>
                    <a:pt x="740" y="1480"/>
                    <a:pt x="716" y="1551"/>
                  </a:cubicBezTo>
                  <a:cubicBezTo>
                    <a:pt x="597" y="1790"/>
                    <a:pt x="478" y="2052"/>
                    <a:pt x="358" y="2291"/>
                  </a:cubicBezTo>
                  <a:cubicBezTo>
                    <a:pt x="239" y="2553"/>
                    <a:pt x="96" y="2839"/>
                    <a:pt x="72" y="3125"/>
                  </a:cubicBezTo>
                  <a:cubicBezTo>
                    <a:pt x="1" y="3674"/>
                    <a:pt x="311" y="4175"/>
                    <a:pt x="478" y="4699"/>
                  </a:cubicBezTo>
                  <a:cubicBezTo>
                    <a:pt x="740" y="5487"/>
                    <a:pt x="812" y="6345"/>
                    <a:pt x="573" y="7156"/>
                  </a:cubicBezTo>
                  <a:cubicBezTo>
                    <a:pt x="549" y="7204"/>
                    <a:pt x="549" y="7275"/>
                    <a:pt x="573" y="7323"/>
                  </a:cubicBezTo>
                  <a:cubicBezTo>
                    <a:pt x="597" y="7371"/>
                    <a:pt x="597" y="7371"/>
                    <a:pt x="621" y="7371"/>
                  </a:cubicBezTo>
                  <a:cubicBezTo>
                    <a:pt x="1122" y="7609"/>
                    <a:pt x="1670" y="7681"/>
                    <a:pt x="2219" y="7800"/>
                  </a:cubicBezTo>
                  <a:cubicBezTo>
                    <a:pt x="2535" y="7875"/>
                    <a:pt x="2881" y="7934"/>
                    <a:pt x="3233" y="7934"/>
                  </a:cubicBezTo>
                  <a:cubicBezTo>
                    <a:pt x="3332" y="7934"/>
                    <a:pt x="3431" y="7930"/>
                    <a:pt x="3530" y="7919"/>
                  </a:cubicBezTo>
                  <a:cubicBezTo>
                    <a:pt x="3793" y="7895"/>
                    <a:pt x="4055" y="7848"/>
                    <a:pt x="4318" y="7728"/>
                  </a:cubicBezTo>
                  <a:cubicBezTo>
                    <a:pt x="4294" y="7538"/>
                    <a:pt x="4174" y="7418"/>
                    <a:pt x="4055" y="7275"/>
                  </a:cubicBezTo>
                  <a:cubicBezTo>
                    <a:pt x="3459" y="6441"/>
                    <a:pt x="3411" y="5296"/>
                    <a:pt x="3721" y="4318"/>
                  </a:cubicBezTo>
                  <a:cubicBezTo>
                    <a:pt x="3841" y="3960"/>
                    <a:pt x="4031" y="3602"/>
                    <a:pt x="4079" y="3221"/>
                  </a:cubicBezTo>
                  <a:cubicBezTo>
                    <a:pt x="4174" y="2625"/>
                    <a:pt x="4055" y="2028"/>
                    <a:pt x="3793" y="1480"/>
                  </a:cubicBezTo>
                  <a:cubicBezTo>
                    <a:pt x="3578" y="955"/>
                    <a:pt x="3220" y="478"/>
                    <a:pt x="2863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3" name="Google Shape;4171;p74"/>
            <p:cNvSpPr/>
            <p:nvPr/>
          </p:nvSpPr>
          <p:spPr>
            <a:xfrm>
              <a:off x="8579880" y="2569680"/>
              <a:ext cx="81360" cy="167400"/>
            </a:xfrm>
            <a:custGeom>
              <a:avLst/>
              <a:gdLst/>
              <a:ahLst/>
              <a:cxnLst/>
              <a:rect l="l" t="t" r="r" b="b"/>
              <a:pathLst>
                <a:path w="741" h="1367">
                  <a:moveTo>
                    <a:pt x="208" y="1"/>
                  </a:moveTo>
                  <a:cubicBezTo>
                    <a:pt x="187" y="1"/>
                    <a:pt x="166" y="3"/>
                    <a:pt x="144" y="7"/>
                  </a:cubicBezTo>
                  <a:lnTo>
                    <a:pt x="120" y="7"/>
                  </a:lnTo>
                  <a:cubicBezTo>
                    <a:pt x="72" y="7"/>
                    <a:pt x="72" y="31"/>
                    <a:pt x="72" y="55"/>
                  </a:cubicBezTo>
                  <a:cubicBezTo>
                    <a:pt x="72" y="484"/>
                    <a:pt x="49" y="866"/>
                    <a:pt x="1" y="1248"/>
                  </a:cubicBezTo>
                  <a:lnTo>
                    <a:pt x="1" y="1272"/>
                  </a:lnTo>
                  <a:cubicBezTo>
                    <a:pt x="1" y="1319"/>
                    <a:pt x="25" y="1319"/>
                    <a:pt x="25" y="1319"/>
                  </a:cubicBezTo>
                  <a:cubicBezTo>
                    <a:pt x="239" y="1343"/>
                    <a:pt x="430" y="1367"/>
                    <a:pt x="645" y="1367"/>
                  </a:cubicBezTo>
                  <a:lnTo>
                    <a:pt x="740" y="127"/>
                  </a:lnTo>
                  <a:lnTo>
                    <a:pt x="740" y="127"/>
                  </a:lnTo>
                  <a:cubicBezTo>
                    <a:pt x="719" y="132"/>
                    <a:pt x="697" y="134"/>
                    <a:pt x="677" y="134"/>
                  </a:cubicBezTo>
                  <a:cubicBezTo>
                    <a:pt x="512" y="134"/>
                    <a:pt x="372" y="1"/>
                    <a:pt x="208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Google Shape;4172;p74"/>
            <p:cNvSpPr/>
            <p:nvPr/>
          </p:nvSpPr>
          <p:spPr>
            <a:xfrm>
              <a:off x="8596080" y="2588040"/>
              <a:ext cx="25920" cy="20160"/>
            </a:xfrm>
            <a:custGeom>
              <a:avLst/>
              <a:gdLst/>
              <a:ahLst/>
              <a:cxnLst/>
              <a:rect l="l" t="t" r="r" b="b"/>
              <a:pathLst>
                <a:path w="239" h="170">
                  <a:moveTo>
                    <a:pt x="119" y="1"/>
                  </a:moveTo>
                  <a:cubicBezTo>
                    <a:pt x="48" y="1"/>
                    <a:pt x="0" y="120"/>
                    <a:pt x="48" y="144"/>
                  </a:cubicBezTo>
                  <a:cubicBezTo>
                    <a:pt x="66" y="162"/>
                    <a:pt x="95" y="170"/>
                    <a:pt x="124" y="170"/>
                  </a:cubicBezTo>
                  <a:cubicBezTo>
                    <a:pt x="173" y="170"/>
                    <a:pt x="224" y="149"/>
                    <a:pt x="239" y="120"/>
                  </a:cubicBezTo>
                  <a:cubicBezTo>
                    <a:pt x="239" y="48"/>
                    <a:pt x="167" y="1"/>
                    <a:pt x="119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Google Shape;4173;p74"/>
            <p:cNvSpPr/>
            <p:nvPr/>
          </p:nvSpPr>
          <p:spPr>
            <a:xfrm>
              <a:off x="8627760" y="1883520"/>
              <a:ext cx="536760" cy="1009440"/>
            </a:xfrm>
            <a:custGeom>
              <a:avLst/>
              <a:gdLst/>
              <a:ahLst/>
              <a:cxnLst/>
              <a:rect l="l" t="t" r="r" b="b"/>
              <a:pathLst>
                <a:path w="4842" h="8206">
                  <a:moveTo>
                    <a:pt x="2743" y="0"/>
                  </a:moveTo>
                  <a:cubicBezTo>
                    <a:pt x="2385" y="144"/>
                    <a:pt x="2123" y="454"/>
                    <a:pt x="1980" y="788"/>
                  </a:cubicBezTo>
                  <a:cubicBezTo>
                    <a:pt x="1837" y="1145"/>
                    <a:pt x="1789" y="1551"/>
                    <a:pt x="1789" y="1932"/>
                  </a:cubicBezTo>
                  <a:cubicBezTo>
                    <a:pt x="1789" y="2409"/>
                    <a:pt x="1837" y="2910"/>
                    <a:pt x="1789" y="3387"/>
                  </a:cubicBezTo>
                  <a:cubicBezTo>
                    <a:pt x="1789" y="3745"/>
                    <a:pt x="1741" y="4103"/>
                    <a:pt x="1598" y="4437"/>
                  </a:cubicBezTo>
                  <a:cubicBezTo>
                    <a:pt x="1407" y="4866"/>
                    <a:pt x="1050" y="5176"/>
                    <a:pt x="644" y="5343"/>
                  </a:cubicBezTo>
                  <a:cubicBezTo>
                    <a:pt x="525" y="5367"/>
                    <a:pt x="430" y="5391"/>
                    <a:pt x="334" y="5486"/>
                  </a:cubicBezTo>
                  <a:cubicBezTo>
                    <a:pt x="119" y="5653"/>
                    <a:pt x="191" y="5963"/>
                    <a:pt x="191" y="6225"/>
                  </a:cubicBezTo>
                  <a:cubicBezTo>
                    <a:pt x="191" y="6464"/>
                    <a:pt x="167" y="6702"/>
                    <a:pt x="72" y="6941"/>
                  </a:cubicBezTo>
                  <a:cubicBezTo>
                    <a:pt x="48" y="7012"/>
                    <a:pt x="0" y="7084"/>
                    <a:pt x="48" y="7156"/>
                  </a:cubicBezTo>
                  <a:cubicBezTo>
                    <a:pt x="48" y="7203"/>
                    <a:pt x="96" y="7251"/>
                    <a:pt x="119" y="7275"/>
                  </a:cubicBezTo>
                  <a:cubicBezTo>
                    <a:pt x="716" y="7871"/>
                    <a:pt x="1550" y="8205"/>
                    <a:pt x="2385" y="8205"/>
                  </a:cubicBezTo>
                  <a:cubicBezTo>
                    <a:pt x="2862" y="8205"/>
                    <a:pt x="3339" y="8086"/>
                    <a:pt x="3769" y="7800"/>
                  </a:cubicBezTo>
                  <a:cubicBezTo>
                    <a:pt x="4246" y="7466"/>
                    <a:pt x="4532" y="6941"/>
                    <a:pt x="4699" y="6416"/>
                  </a:cubicBezTo>
                  <a:cubicBezTo>
                    <a:pt x="4842" y="5844"/>
                    <a:pt x="4842" y="5271"/>
                    <a:pt x="4842" y="4699"/>
                  </a:cubicBezTo>
                  <a:cubicBezTo>
                    <a:pt x="4818" y="3697"/>
                    <a:pt x="4651" y="2719"/>
                    <a:pt x="4413" y="1765"/>
                  </a:cubicBezTo>
                  <a:cubicBezTo>
                    <a:pt x="4341" y="1408"/>
                    <a:pt x="4246" y="1074"/>
                    <a:pt x="4031" y="764"/>
                  </a:cubicBezTo>
                  <a:cubicBezTo>
                    <a:pt x="3816" y="477"/>
                    <a:pt x="3530" y="239"/>
                    <a:pt x="3196" y="72"/>
                  </a:cubicBezTo>
                  <a:cubicBezTo>
                    <a:pt x="3108" y="43"/>
                    <a:pt x="3001" y="22"/>
                    <a:pt x="2899" y="22"/>
                  </a:cubicBezTo>
                  <a:cubicBezTo>
                    <a:pt x="2835" y="22"/>
                    <a:pt x="2774" y="30"/>
                    <a:pt x="2719" y="48"/>
                  </a:cubicBezTo>
                  <a:lnTo>
                    <a:pt x="2743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Google Shape;4174;p74"/>
            <p:cNvSpPr/>
            <p:nvPr/>
          </p:nvSpPr>
          <p:spPr>
            <a:xfrm>
              <a:off x="8611920" y="1287360"/>
              <a:ext cx="327600" cy="425880"/>
            </a:xfrm>
            <a:custGeom>
              <a:avLst/>
              <a:gdLst/>
              <a:ahLst/>
              <a:cxnLst/>
              <a:rect l="l" t="t" r="r" b="b"/>
              <a:pathLst>
                <a:path w="2958" h="3466">
                  <a:moveTo>
                    <a:pt x="1073" y="1"/>
                  </a:moveTo>
                  <a:cubicBezTo>
                    <a:pt x="859" y="168"/>
                    <a:pt x="668" y="311"/>
                    <a:pt x="501" y="526"/>
                  </a:cubicBezTo>
                  <a:cubicBezTo>
                    <a:pt x="358" y="716"/>
                    <a:pt x="262" y="955"/>
                    <a:pt x="310" y="1241"/>
                  </a:cubicBezTo>
                  <a:cubicBezTo>
                    <a:pt x="334" y="1360"/>
                    <a:pt x="358" y="1432"/>
                    <a:pt x="358" y="1551"/>
                  </a:cubicBezTo>
                  <a:cubicBezTo>
                    <a:pt x="358" y="1742"/>
                    <a:pt x="215" y="1885"/>
                    <a:pt x="96" y="2004"/>
                  </a:cubicBezTo>
                  <a:cubicBezTo>
                    <a:pt x="24" y="2052"/>
                    <a:pt x="0" y="2124"/>
                    <a:pt x="24" y="2195"/>
                  </a:cubicBezTo>
                  <a:cubicBezTo>
                    <a:pt x="72" y="2219"/>
                    <a:pt x="143" y="2243"/>
                    <a:pt x="191" y="2267"/>
                  </a:cubicBezTo>
                  <a:cubicBezTo>
                    <a:pt x="215" y="2314"/>
                    <a:pt x="239" y="2362"/>
                    <a:pt x="239" y="2386"/>
                  </a:cubicBezTo>
                  <a:cubicBezTo>
                    <a:pt x="310" y="2672"/>
                    <a:pt x="334" y="2958"/>
                    <a:pt x="382" y="3221"/>
                  </a:cubicBezTo>
                  <a:cubicBezTo>
                    <a:pt x="382" y="3292"/>
                    <a:pt x="429" y="3340"/>
                    <a:pt x="453" y="3388"/>
                  </a:cubicBezTo>
                  <a:cubicBezTo>
                    <a:pt x="501" y="3447"/>
                    <a:pt x="573" y="3465"/>
                    <a:pt x="653" y="3465"/>
                  </a:cubicBezTo>
                  <a:cubicBezTo>
                    <a:pt x="734" y="3465"/>
                    <a:pt x="823" y="3447"/>
                    <a:pt x="906" y="3435"/>
                  </a:cubicBezTo>
                  <a:cubicBezTo>
                    <a:pt x="1073" y="3388"/>
                    <a:pt x="1240" y="3316"/>
                    <a:pt x="1455" y="3268"/>
                  </a:cubicBezTo>
                  <a:cubicBezTo>
                    <a:pt x="1741" y="3173"/>
                    <a:pt x="1956" y="3078"/>
                    <a:pt x="2218" y="2958"/>
                  </a:cubicBezTo>
                  <a:cubicBezTo>
                    <a:pt x="2457" y="2839"/>
                    <a:pt x="2648" y="2624"/>
                    <a:pt x="2767" y="2386"/>
                  </a:cubicBezTo>
                  <a:cubicBezTo>
                    <a:pt x="2838" y="2267"/>
                    <a:pt x="2862" y="2147"/>
                    <a:pt x="2862" y="2076"/>
                  </a:cubicBezTo>
                  <a:cubicBezTo>
                    <a:pt x="2934" y="1718"/>
                    <a:pt x="2958" y="1360"/>
                    <a:pt x="2862" y="1026"/>
                  </a:cubicBezTo>
                  <a:cubicBezTo>
                    <a:pt x="2767" y="692"/>
                    <a:pt x="2528" y="359"/>
                    <a:pt x="2218" y="287"/>
                  </a:cubicBezTo>
                  <a:lnTo>
                    <a:pt x="1073" y="1"/>
                  </a:ln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Google Shape;4175;p74"/>
            <p:cNvSpPr/>
            <p:nvPr/>
          </p:nvSpPr>
          <p:spPr>
            <a:xfrm>
              <a:off x="8818200" y="1451880"/>
              <a:ext cx="97200" cy="439920"/>
            </a:xfrm>
            <a:custGeom>
              <a:avLst/>
              <a:gdLst/>
              <a:ahLst/>
              <a:cxnLst/>
              <a:rect l="l" t="t" r="r" b="b"/>
              <a:pathLst>
                <a:path w="883" h="3579">
                  <a:moveTo>
                    <a:pt x="144" y="0"/>
                  </a:moveTo>
                  <a:lnTo>
                    <a:pt x="0" y="215"/>
                  </a:lnTo>
                  <a:cubicBezTo>
                    <a:pt x="144" y="263"/>
                    <a:pt x="263" y="382"/>
                    <a:pt x="310" y="525"/>
                  </a:cubicBezTo>
                  <a:cubicBezTo>
                    <a:pt x="382" y="668"/>
                    <a:pt x="382" y="811"/>
                    <a:pt x="382" y="978"/>
                  </a:cubicBezTo>
                  <a:cubicBezTo>
                    <a:pt x="382" y="1288"/>
                    <a:pt x="287" y="1598"/>
                    <a:pt x="239" y="1885"/>
                  </a:cubicBezTo>
                  <a:cubicBezTo>
                    <a:pt x="167" y="2195"/>
                    <a:pt x="144" y="2505"/>
                    <a:pt x="191" y="2815"/>
                  </a:cubicBezTo>
                  <a:cubicBezTo>
                    <a:pt x="263" y="3101"/>
                    <a:pt x="430" y="3411"/>
                    <a:pt x="692" y="3578"/>
                  </a:cubicBezTo>
                  <a:cubicBezTo>
                    <a:pt x="525" y="3387"/>
                    <a:pt x="430" y="3149"/>
                    <a:pt x="406" y="2863"/>
                  </a:cubicBezTo>
                  <a:cubicBezTo>
                    <a:pt x="382" y="2600"/>
                    <a:pt x="430" y="2338"/>
                    <a:pt x="525" y="2099"/>
                  </a:cubicBezTo>
                  <a:cubicBezTo>
                    <a:pt x="549" y="1980"/>
                    <a:pt x="621" y="1885"/>
                    <a:pt x="644" y="1765"/>
                  </a:cubicBezTo>
                  <a:cubicBezTo>
                    <a:pt x="788" y="1384"/>
                    <a:pt x="883" y="978"/>
                    <a:pt x="764" y="549"/>
                  </a:cubicBezTo>
                  <a:cubicBezTo>
                    <a:pt x="740" y="430"/>
                    <a:pt x="716" y="334"/>
                    <a:pt x="621" y="263"/>
                  </a:cubicBezTo>
                  <a:cubicBezTo>
                    <a:pt x="501" y="96"/>
                    <a:pt x="310" y="48"/>
                    <a:pt x="144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Google Shape;4176;p74"/>
            <p:cNvSpPr/>
            <p:nvPr/>
          </p:nvSpPr>
          <p:spPr>
            <a:xfrm>
              <a:off x="8685720" y="1197360"/>
              <a:ext cx="814680" cy="1035360"/>
            </a:xfrm>
            <a:custGeom>
              <a:avLst/>
              <a:gdLst/>
              <a:ahLst/>
              <a:cxnLst/>
              <a:rect l="l" t="t" r="r" b="b"/>
              <a:pathLst>
                <a:path w="7347" h="8418">
                  <a:moveTo>
                    <a:pt x="1919" y="1"/>
                  </a:moveTo>
                  <a:cubicBezTo>
                    <a:pt x="1639" y="1"/>
                    <a:pt x="1357" y="48"/>
                    <a:pt x="1098" y="138"/>
                  </a:cubicBezTo>
                  <a:cubicBezTo>
                    <a:pt x="597" y="257"/>
                    <a:pt x="120" y="591"/>
                    <a:pt x="1" y="1139"/>
                  </a:cubicBezTo>
                  <a:cubicBezTo>
                    <a:pt x="72" y="1688"/>
                    <a:pt x="430" y="2213"/>
                    <a:pt x="955" y="2451"/>
                  </a:cubicBezTo>
                  <a:cubicBezTo>
                    <a:pt x="989" y="2468"/>
                    <a:pt x="1034" y="2485"/>
                    <a:pt x="1075" y="2485"/>
                  </a:cubicBezTo>
                  <a:cubicBezTo>
                    <a:pt x="1092" y="2485"/>
                    <a:pt x="1108" y="2482"/>
                    <a:pt x="1122" y="2475"/>
                  </a:cubicBezTo>
                  <a:cubicBezTo>
                    <a:pt x="1170" y="2475"/>
                    <a:pt x="1241" y="2451"/>
                    <a:pt x="1265" y="2451"/>
                  </a:cubicBezTo>
                  <a:cubicBezTo>
                    <a:pt x="1290" y="2446"/>
                    <a:pt x="1315" y="2444"/>
                    <a:pt x="1339" y="2444"/>
                  </a:cubicBezTo>
                  <a:cubicBezTo>
                    <a:pt x="1547" y="2444"/>
                    <a:pt x="1723" y="2617"/>
                    <a:pt x="1766" y="2809"/>
                  </a:cubicBezTo>
                  <a:cubicBezTo>
                    <a:pt x="1837" y="3000"/>
                    <a:pt x="1814" y="3238"/>
                    <a:pt x="1814" y="3477"/>
                  </a:cubicBezTo>
                  <a:cubicBezTo>
                    <a:pt x="1766" y="3834"/>
                    <a:pt x="1766" y="4192"/>
                    <a:pt x="1885" y="4550"/>
                  </a:cubicBezTo>
                  <a:cubicBezTo>
                    <a:pt x="2171" y="5218"/>
                    <a:pt x="2887" y="5599"/>
                    <a:pt x="3125" y="6267"/>
                  </a:cubicBezTo>
                  <a:cubicBezTo>
                    <a:pt x="3245" y="6553"/>
                    <a:pt x="3245" y="6863"/>
                    <a:pt x="3364" y="7150"/>
                  </a:cubicBezTo>
                  <a:cubicBezTo>
                    <a:pt x="3555" y="7841"/>
                    <a:pt x="4246" y="8342"/>
                    <a:pt x="4962" y="8414"/>
                  </a:cubicBezTo>
                  <a:cubicBezTo>
                    <a:pt x="5002" y="8416"/>
                    <a:pt x="5042" y="8418"/>
                    <a:pt x="5083" y="8418"/>
                  </a:cubicBezTo>
                  <a:cubicBezTo>
                    <a:pt x="5757" y="8418"/>
                    <a:pt x="6417" y="8046"/>
                    <a:pt x="6822" y="7484"/>
                  </a:cubicBezTo>
                  <a:cubicBezTo>
                    <a:pt x="6965" y="7245"/>
                    <a:pt x="7084" y="7006"/>
                    <a:pt x="7180" y="6744"/>
                  </a:cubicBezTo>
                  <a:cubicBezTo>
                    <a:pt x="7251" y="6458"/>
                    <a:pt x="7347" y="6196"/>
                    <a:pt x="7347" y="5933"/>
                  </a:cubicBezTo>
                  <a:cubicBezTo>
                    <a:pt x="7347" y="5122"/>
                    <a:pt x="6822" y="4383"/>
                    <a:pt x="6107" y="4001"/>
                  </a:cubicBezTo>
                  <a:cubicBezTo>
                    <a:pt x="5534" y="3667"/>
                    <a:pt x="4819" y="3524"/>
                    <a:pt x="4413" y="3047"/>
                  </a:cubicBezTo>
                  <a:cubicBezTo>
                    <a:pt x="3817" y="2356"/>
                    <a:pt x="3936" y="1282"/>
                    <a:pt x="3364" y="591"/>
                  </a:cubicBezTo>
                  <a:cubicBezTo>
                    <a:pt x="3002" y="181"/>
                    <a:pt x="2463" y="1"/>
                    <a:pt x="1919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9" name="Google Shape;4177;p74"/>
            <p:cNvSpPr/>
            <p:nvPr/>
          </p:nvSpPr>
          <p:spPr>
            <a:xfrm>
              <a:off x="8344440" y="2120760"/>
              <a:ext cx="1002600" cy="1087920"/>
            </a:xfrm>
            <a:custGeom>
              <a:avLst/>
              <a:gdLst/>
              <a:ahLst/>
              <a:cxnLst/>
              <a:rect l="l" t="t" r="r" b="b"/>
              <a:pathLst>
                <a:path w="9040" h="8845">
                  <a:moveTo>
                    <a:pt x="8407" y="0"/>
                  </a:moveTo>
                  <a:cubicBezTo>
                    <a:pt x="8254" y="0"/>
                    <a:pt x="8109" y="102"/>
                    <a:pt x="8109" y="313"/>
                  </a:cubicBezTo>
                  <a:cubicBezTo>
                    <a:pt x="8085" y="2365"/>
                    <a:pt x="7394" y="4511"/>
                    <a:pt x="6011" y="6085"/>
                  </a:cubicBezTo>
                  <a:cubicBezTo>
                    <a:pt x="4798" y="7476"/>
                    <a:pt x="3105" y="7924"/>
                    <a:pt x="1374" y="7924"/>
                  </a:cubicBezTo>
                  <a:cubicBezTo>
                    <a:pt x="1028" y="7924"/>
                    <a:pt x="680" y="7906"/>
                    <a:pt x="334" y="7874"/>
                  </a:cubicBezTo>
                  <a:cubicBezTo>
                    <a:pt x="318" y="7872"/>
                    <a:pt x="303" y="7871"/>
                    <a:pt x="289" y="7871"/>
                  </a:cubicBezTo>
                  <a:cubicBezTo>
                    <a:pt x="106" y="7871"/>
                    <a:pt x="24" y="8006"/>
                    <a:pt x="24" y="8160"/>
                  </a:cubicBezTo>
                  <a:cubicBezTo>
                    <a:pt x="0" y="8327"/>
                    <a:pt x="48" y="8470"/>
                    <a:pt x="263" y="8518"/>
                  </a:cubicBezTo>
                  <a:cubicBezTo>
                    <a:pt x="1242" y="8680"/>
                    <a:pt x="2331" y="8845"/>
                    <a:pt x="3394" y="8845"/>
                  </a:cubicBezTo>
                  <a:cubicBezTo>
                    <a:pt x="4998" y="8845"/>
                    <a:pt x="6542" y="8469"/>
                    <a:pt x="7561" y="7135"/>
                  </a:cubicBezTo>
                  <a:cubicBezTo>
                    <a:pt x="8944" y="5250"/>
                    <a:pt x="9040" y="2508"/>
                    <a:pt x="8753" y="313"/>
                  </a:cubicBezTo>
                  <a:cubicBezTo>
                    <a:pt x="8729" y="108"/>
                    <a:pt x="8564" y="0"/>
                    <a:pt x="8407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0" name="Google Shape;4178;p74"/>
            <p:cNvSpPr/>
            <p:nvPr/>
          </p:nvSpPr>
          <p:spPr>
            <a:xfrm>
              <a:off x="8303040" y="3149640"/>
              <a:ext cx="390960" cy="1275840"/>
            </a:xfrm>
            <a:custGeom>
              <a:avLst/>
              <a:gdLst/>
              <a:ahLst/>
              <a:cxnLst/>
              <a:rect l="l" t="t" r="r" b="b"/>
              <a:pathLst>
                <a:path w="3530" h="10371">
                  <a:moveTo>
                    <a:pt x="3314" y="0"/>
                  </a:moveTo>
                  <a:cubicBezTo>
                    <a:pt x="3259" y="0"/>
                    <a:pt x="3202" y="27"/>
                    <a:pt x="3163" y="89"/>
                  </a:cubicBezTo>
                  <a:cubicBezTo>
                    <a:pt x="1302" y="3118"/>
                    <a:pt x="635" y="6672"/>
                    <a:pt x="14" y="10154"/>
                  </a:cubicBezTo>
                  <a:cubicBezTo>
                    <a:pt x="0" y="10284"/>
                    <a:pt x="99" y="10371"/>
                    <a:pt x="185" y="10371"/>
                  </a:cubicBezTo>
                  <a:cubicBezTo>
                    <a:pt x="241" y="10371"/>
                    <a:pt x="291" y="10334"/>
                    <a:pt x="301" y="10250"/>
                  </a:cubicBezTo>
                  <a:cubicBezTo>
                    <a:pt x="897" y="6791"/>
                    <a:pt x="1565" y="3285"/>
                    <a:pt x="3449" y="256"/>
                  </a:cubicBezTo>
                  <a:cubicBezTo>
                    <a:pt x="3529" y="112"/>
                    <a:pt x="3426" y="0"/>
                    <a:pt x="3314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Google Shape;4179;p74"/>
            <p:cNvSpPr/>
            <p:nvPr/>
          </p:nvSpPr>
          <p:spPr>
            <a:xfrm>
              <a:off x="8933760" y="3149640"/>
              <a:ext cx="390960" cy="1275840"/>
            </a:xfrm>
            <a:custGeom>
              <a:avLst/>
              <a:gdLst/>
              <a:ahLst/>
              <a:cxnLst/>
              <a:rect l="l" t="t" r="r" b="b"/>
              <a:pathLst>
                <a:path w="3530" h="10371">
                  <a:moveTo>
                    <a:pt x="198" y="0"/>
                  </a:moveTo>
                  <a:cubicBezTo>
                    <a:pt x="92" y="0"/>
                    <a:pt x="0" y="112"/>
                    <a:pt x="80" y="256"/>
                  </a:cubicBezTo>
                  <a:cubicBezTo>
                    <a:pt x="1965" y="3285"/>
                    <a:pt x="2609" y="6791"/>
                    <a:pt x="3205" y="10250"/>
                  </a:cubicBezTo>
                  <a:cubicBezTo>
                    <a:pt x="3214" y="10334"/>
                    <a:pt x="3268" y="10371"/>
                    <a:pt x="3328" y="10371"/>
                  </a:cubicBezTo>
                  <a:cubicBezTo>
                    <a:pt x="3421" y="10371"/>
                    <a:pt x="3529" y="10284"/>
                    <a:pt x="3515" y="10154"/>
                  </a:cubicBezTo>
                  <a:cubicBezTo>
                    <a:pt x="2895" y="6672"/>
                    <a:pt x="2227" y="3118"/>
                    <a:pt x="343" y="89"/>
                  </a:cubicBezTo>
                  <a:cubicBezTo>
                    <a:pt x="304" y="27"/>
                    <a:pt x="249" y="0"/>
                    <a:pt x="198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2" name="Google Shape;4180;p74"/>
            <p:cNvSpPr/>
            <p:nvPr/>
          </p:nvSpPr>
          <p:spPr>
            <a:xfrm>
              <a:off x="7840440" y="2701440"/>
              <a:ext cx="541800" cy="1801440"/>
            </a:xfrm>
            <a:custGeom>
              <a:avLst/>
              <a:gdLst/>
              <a:ahLst/>
              <a:cxnLst/>
              <a:rect l="l" t="t" r="r" b="b"/>
              <a:pathLst>
                <a:path w="4888" h="14642">
                  <a:moveTo>
                    <a:pt x="211" y="0"/>
                  </a:moveTo>
                  <a:cubicBezTo>
                    <a:pt x="105" y="0"/>
                    <a:pt x="0" y="82"/>
                    <a:pt x="59" y="200"/>
                  </a:cubicBezTo>
                  <a:cubicBezTo>
                    <a:pt x="1371" y="4373"/>
                    <a:pt x="2683" y="8523"/>
                    <a:pt x="3971" y="12697"/>
                  </a:cubicBezTo>
                  <a:cubicBezTo>
                    <a:pt x="4138" y="13293"/>
                    <a:pt x="4352" y="13914"/>
                    <a:pt x="4543" y="14510"/>
                  </a:cubicBezTo>
                  <a:cubicBezTo>
                    <a:pt x="4562" y="14603"/>
                    <a:pt x="4624" y="14641"/>
                    <a:pt x="4687" y="14641"/>
                  </a:cubicBezTo>
                  <a:cubicBezTo>
                    <a:pt x="4786" y="14641"/>
                    <a:pt x="4888" y="14546"/>
                    <a:pt x="4829" y="14414"/>
                  </a:cubicBezTo>
                  <a:cubicBezTo>
                    <a:pt x="3518" y="10241"/>
                    <a:pt x="2206" y="6114"/>
                    <a:pt x="942" y="1941"/>
                  </a:cubicBezTo>
                  <a:cubicBezTo>
                    <a:pt x="751" y="1344"/>
                    <a:pt x="536" y="700"/>
                    <a:pt x="369" y="104"/>
                  </a:cubicBezTo>
                  <a:cubicBezTo>
                    <a:pt x="342" y="31"/>
                    <a:pt x="276" y="0"/>
                    <a:pt x="211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3" name="Google Shape;4181;p74"/>
            <p:cNvSpPr/>
            <p:nvPr/>
          </p:nvSpPr>
          <p:spPr>
            <a:xfrm>
              <a:off x="5786280" y="2698920"/>
              <a:ext cx="538560" cy="1804320"/>
            </a:xfrm>
            <a:custGeom>
              <a:avLst/>
              <a:gdLst/>
              <a:ahLst/>
              <a:cxnLst/>
              <a:rect l="l" t="t" r="r" b="b"/>
              <a:pathLst>
                <a:path w="4859" h="14663">
                  <a:moveTo>
                    <a:pt x="4666" y="0"/>
                  </a:moveTo>
                  <a:cubicBezTo>
                    <a:pt x="4611" y="0"/>
                    <a:pt x="4560" y="36"/>
                    <a:pt x="4542" y="125"/>
                  </a:cubicBezTo>
                  <a:cubicBezTo>
                    <a:pt x="3207" y="4299"/>
                    <a:pt x="1919" y="8449"/>
                    <a:pt x="631" y="12623"/>
                  </a:cubicBezTo>
                  <a:cubicBezTo>
                    <a:pt x="440" y="13219"/>
                    <a:pt x="249" y="13839"/>
                    <a:pt x="58" y="14435"/>
                  </a:cubicBezTo>
                  <a:cubicBezTo>
                    <a:pt x="0" y="14567"/>
                    <a:pt x="102" y="14662"/>
                    <a:pt x="207" y="14662"/>
                  </a:cubicBezTo>
                  <a:cubicBezTo>
                    <a:pt x="273" y="14662"/>
                    <a:pt x="341" y="14624"/>
                    <a:pt x="369" y="14531"/>
                  </a:cubicBezTo>
                  <a:cubicBezTo>
                    <a:pt x="1680" y="10357"/>
                    <a:pt x="2992" y="6231"/>
                    <a:pt x="4256" y="2057"/>
                  </a:cubicBezTo>
                  <a:cubicBezTo>
                    <a:pt x="4447" y="1461"/>
                    <a:pt x="4662" y="817"/>
                    <a:pt x="4829" y="221"/>
                  </a:cubicBezTo>
                  <a:cubicBezTo>
                    <a:pt x="4858" y="101"/>
                    <a:pt x="4757" y="0"/>
                    <a:pt x="4666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4" name="Google Shape;4182;p74"/>
            <p:cNvSpPr/>
            <p:nvPr/>
          </p:nvSpPr>
          <p:spPr>
            <a:xfrm>
              <a:off x="5808600" y="2696760"/>
              <a:ext cx="2535120" cy="43200"/>
            </a:xfrm>
            <a:custGeom>
              <a:avLst/>
              <a:gdLst/>
              <a:ahLst/>
              <a:cxnLst/>
              <a:rect l="l" t="t" r="r" b="b"/>
              <a:pathLst>
                <a:path w="22850" h="358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22658" y="358"/>
                  </a:lnTo>
                  <a:cubicBezTo>
                    <a:pt x="22754" y="358"/>
                    <a:pt x="22849" y="286"/>
                    <a:pt x="22849" y="191"/>
                  </a:cubicBezTo>
                  <a:cubicBezTo>
                    <a:pt x="22849" y="95"/>
                    <a:pt x="22754" y="0"/>
                    <a:pt x="22658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title"/>
          </p:nvPr>
        </p:nvSpPr>
        <p:spPr>
          <a:xfrm>
            <a:off x="2417760" y="1643040"/>
            <a:ext cx="5678640" cy="1351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00BBC1"/>
                </a:solidFill>
                <a:latin typeface="Roboto"/>
                <a:ea typeface="Roboto"/>
              </a:rPr>
              <a:t>História de Usuários</a:t>
            </a:r>
            <a:r>
              <a:t/>
            </a:r>
            <a:br/>
            <a:r>
              <a:rPr lang="en" sz="4000" b="1" strike="noStrike" spc="-1">
                <a:solidFill>
                  <a:srgbClr val="00BBC1"/>
                </a:solidFill>
                <a:latin typeface="Roboto"/>
                <a:ea typeface="Roboto"/>
              </a:rPr>
              <a:t>e Requisitos 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846720" y="1800000"/>
            <a:ext cx="3293280" cy="1260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700" b="1" strike="noStrike" spc="-1">
                <a:solidFill>
                  <a:srgbClr val="00BBC1"/>
                </a:solidFill>
                <a:latin typeface="Roboto"/>
                <a:ea typeface="Roboto"/>
              </a:rPr>
              <a:t>Requisitos funcionais </a:t>
            </a:r>
            <a:endParaRPr lang="pt-BR" sz="2700" b="0" strike="noStrike" spc="-1">
              <a:latin typeface="Arial"/>
            </a:endParaRPr>
          </a:p>
        </p:txBody>
      </p:sp>
      <p:sp>
        <p:nvSpPr>
          <p:cNvPr id="1007" name="Google Shape;3636;p60"/>
          <p:cNvSpPr/>
          <p:nvPr/>
        </p:nvSpPr>
        <p:spPr>
          <a:xfrm>
            <a:off x="4450320" y="997560"/>
            <a:ext cx="546480" cy="546840"/>
          </a:xfrm>
          <a:prstGeom prst="ellipse">
            <a:avLst/>
          </a:pr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8" name="Google Shape;3637;p60"/>
          <p:cNvSpPr/>
          <p:nvPr/>
        </p:nvSpPr>
        <p:spPr>
          <a:xfrm>
            <a:off x="4450320" y="1891080"/>
            <a:ext cx="546480" cy="546840"/>
          </a:xfrm>
          <a:prstGeom prst="ellipse">
            <a:avLst/>
          </a:pr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9" name="Google Shape;3638;p60"/>
          <p:cNvSpPr/>
          <p:nvPr/>
        </p:nvSpPr>
        <p:spPr>
          <a:xfrm>
            <a:off x="4450320" y="2784600"/>
            <a:ext cx="546480" cy="546840"/>
          </a:xfrm>
          <a:prstGeom prst="ellipse">
            <a:avLst/>
          </a:pr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0" name="Google Shape;3639;p60"/>
          <p:cNvSpPr/>
          <p:nvPr/>
        </p:nvSpPr>
        <p:spPr>
          <a:xfrm>
            <a:off x="4450320" y="3729960"/>
            <a:ext cx="546480" cy="546840"/>
          </a:xfrm>
          <a:prstGeom prst="ellipse">
            <a:avLst/>
          </a:pr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PlaceHolder 2"/>
          <p:cNvSpPr>
            <a:spLocks noGrp="1"/>
          </p:cNvSpPr>
          <p:nvPr>
            <p:ph type="subTitle"/>
          </p:nvPr>
        </p:nvSpPr>
        <p:spPr>
          <a:xfrm>
            <a:off x="5088960" y="989640"/>
            <a:ext cx="2387520" cy="562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Chat entre os cursos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012" name="PlaceHolder 3"/>
          <p:cNvSpPr>
            <a:spLocks noGrp="1"/>
          </p:cNvSpPr>
          <p:nvPr>
            <p:ph type="subTitle"/>
          </p:nvPr>
        </p:nvSpPr>
        <p:spPr>
          <a:xfrm>
            <a:off x="5088960" y="1881360"/>
            <a:ext cx="2387520" cy="562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Melhor Design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013" name="PlaceHolder 4"/>
          <p:cNvSpPr>
            <a:spLocks noGrp="1"/>
          </p:cNvSpPr>
          <p:nvPr>
            <p:ph type="subTitle"/>
          </p:nvPr>
        </p:nvSpPr>
        <p:spPr>
          <a:xfrm>
            <a:off x="5088960" y="2756880"/>
            <a:ext cx="2911320" cy="562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Acesso ao material do Canvas e do PucMinasMobile em um só app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014" name="PlaceHolder 5"/>
          <p:cNvSpPr>
            <a:spLocks noGrp="1"/>
          </p:cNvSpPr>
          <p:nvPr>
            <p:ph type="subTitle"/>
          </p:nvPr>
        </p:nvSpPr>
        <p:spPr>
          <a:xfrm>
            <a:off x="5088960" y="3722040"/>
            <a:ext cx="2387520" cy="562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Representente acesso direto ao professor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015" name="Google Shape;3644;p60"/>
          <p:cNvSpPr/>
          <p:nvPr/>
        </p:nvSpPr>
        <p:spPr>
          <a:xfrm>
            <a:off x="4577760" y="3901320"/>
            <a:ext cx="291960" cy="204120"/>
          </a:xfrm>
          <a:custGeom>
            <a:avLst/>
            <a:gdLst/>
            <a:ahLst/>
            <a:cxnLst/>
            <a:rect l="l" t="t" r="r" b="b"/>
            <a:pathLst>
              <a:path w="11658" h="8192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6" name="Google Shape;3645;p60"/>
          <p:cNvSpPr/>
          <p:nvPr/>
        </p:nvSpPr>
        <p:spPr>
          <a:xfrm>
            <a:off x="4577760" y="1164240"/>
            <a:ext cx="291960" cy="213840"/>
          </a:xfrm>
          <a:custGeom>
            <a:avLst/>
            <a:gdLst/>
            <a:ahLst/>
            <a:cxnLst/>
            <a:rect l="l" t="t" r="r" b="b"/>
            <a:pathLst>
              <a:path w="11689" h="8853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7" name="Google Shape;3646;p60"/>
          <p:cNvSpPr/>
          <p:nvPr/>
        </p:nvSpPr>
        <p:spPr>
          <a:xfrm>
            <a:off x="4605120" y="2018520"/>
            <a:ext cx="291960" cy="291960"/>
          </a:xfrm>
          <a:custGeom>
            <a:avLst/>
            <a:gdLst/>
            <a:ahLst/>
            <a:cxnLst/>
            <a:rect l="l" t="t" r="r" b="b"/>
            <a:pathLst>
              <a:path w="11689" h="11657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8" name="Google Shape;3647;p60"/>
          <p:cNvSpPr/>
          <p:nvPr/>
        </p:nvSpPr>
        <p:spPr>
          <a:xfrm>
            <a:off x="4568040" y="2912040"/>
            <a:ext cx="311400" cy="291960"/>
          </a:xfrm>
          <a:custGeom>
            <a:avLst/>
            <a:gdLst/>
            <a:ahLst/>
            <a:cxnLst/>
            <a:rect l="l" t="t" r="r" b="b"/>
            <a:pathLst>
              <a:path w="12193" h="11674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9" name="Google Shape;3648;p60"/>
          <p:cNvSpPr/>
          <p:nvPr/>
        </p:nvSpPr>
        <p:spPr>
          <a:xfrm flipH="1">
            <a:off x="4723200" y="1555200"/>
            <a:ext cx="9000" cy="33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0" name="Google Shape;3649;p60"/>
          <p:cNvSpPr/>
          <p:nvPr/>
        </p:nvSpPr>
        <p:spPr>
          <a:xfrm flipH="1">
            <a:off x="4723200" y="2450160"/>
            <a:ext cx="9000" cy="33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1" name="Google Shape;3650;p60"/>
          <p:cNvSpPr/>
          <p:nvPr/>
        </p:nvSpPr>
        <p:spPr>
          <a:xfrm flipH="1">
            <a:off x="4723200" y="3363120"/>
            <a:ext cx="9000" cy="33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subTitle"/>
          </p:nvPr>
        </p:nvSpPr>
        <p:spPr>
          <a:xfrm>
            <a:off x="714240" y="2071800"/>
            <a:ext cx="2467800" cy="681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04920"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343434"/>
                </a:solidFill>
                <a:latin typeface="Muli"/>
                <a:ea typeface="Muli"/>
              </a:rPr>
              <a:t>Melhor dinâmica do aplicativo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023" name="PlaceHolder 2"/>
          <p:cNvSpPr>
            <a:spLocks noGrp="1"/>
          </p:cNvSpPr>
          <p:nvPr>
            <p:ph type="subTitle"/>
          </p:nvPr>
        </p:nvSpPr>
        <p:spPr>
          <a:xfrm>
            <a:off x="3214800" y="2143080"/>
            <a:ext cx="2467800" cy="681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04920"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343434"/>
                </a:solidFill>
                <a:latin typeface="Muli"/>
                <a:ea typeface="Muli"/>
              </a:rPr>
              <a:t>Acesso rápido a Carteirinha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024" name="PlaceHolder 3"/>
          <p:cNvSpPr>
            <a:spLocks noGrp="1"/>
          </p:cNvSpPr>
          <p:nvPr>
            <p:ph type="subTitle"/>
          </p:nvPr>
        </p:nvSpPr>
        <p:spPr>
          <a:xfrm>
            <a:off x="5929200" y="2214720"/>
            <a:ext cx="2467800" cy="681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04920"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343434"/>
                </a:solidFill>
                <a:latin typeface="Muli"/>
                <a:ea typeface="Muli"/>
              </a:rPr>
              <a:t>Aplicativo mais leve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025" name="PlaceHolder 4"/>
          <p:cNvSpPr>
            <a:spLocks noGrp="1"/>
          </p:cNvSpPr>
          <p:nvPr>
            <p:ph type="subTitle"/>
          </p:nvPr>
        </p:nvSpPr>
        <p:spPr>
          <a:xfrm>
            <a:off x="642960" y="3786120"/>
            <a:ext cx="2467800" cy="681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04920"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343434"/>
                </a:solidFill>
                <a:latin typeface="Muli"/>
                <a:ea typeface="Muli"/>
              </a:rPr>
              <a:t>Acessibilidade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026" name="PlaceHolder 5"/>
          <p:cNvSpPr>
            <a:spLocks noGrp="1"/>
          </p:cNvSpPr>
          <p:nvPr>
            <p:ph type="subTitle"/>
          </p:nvPr>
        </p:nvSpPr>
        <p:spPr>
          <a:xfrm>
            <a:off x="3286080" y="3857760"/>
            <a:ext cx="2467800" cy="681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04920"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343434"/>
                </a:solidFill>
                <a:latin typeface="Muli"/>
                <a:ea typeface="Muli"/>
              </a:rPr>
              <a:t>Fácil utilidade do aplicativo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027" name="PlaceHolder 6"/>
          <p:cNvSpPr>
            <a:spLocks noGrp="1"/>
          </p:cNvSpPr>
          <p:nvPr>
            <p:ph type="subTitle"/>
          </p:nvPr>
        </p:nvSpPr>
        <p:spPr>
          <a:xfrm>
            <a:off x="5929200" y="3857760"/>
            <a:ext cx="2467800" cy="681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04920"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343434"/>
                </a:solidFill>
                <a:latin typeface="Muli"/>
                <a:ea typeface="Muli"/>
              </a:rPr>
              <a:t>Personalizar Aplicativo</a:t>
            </a:r>
            <a:endParaRPr lang="pt-BR" sz="1400" b="0" strike="noStrike" spc="-1">
              <a:latin typeface="Arial"/>
            </a:endParaRPr>
          </a:p>
          <a:p>
            <a:pPr marL="457200" indent="-304920"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343434"/>
                </a:solidFill>
                <a:latin typeface="Muli"/>
                <a:ea typeface="Muli"/>
              </a:rPr>
              <a:t>(fonte, cor)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028" name="Google Shape;3571;p58"/>
          <p:cNvSpPr/>
          <p:nvPr/>
        </p:nvSpPr>
        <p:spPr>
          <a:xfrm>
            <a:off x="1686240" y="3129120"/>
            <a:ext cx="546480" cy="546840"/>
          </a:xfrm>
          <a:prstGeom prst="ellipse">
            <a:avLst/>
          </a:pr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9" name="Google Shape;3572;p58"/>
          <p:cNvSpPr/>
          <p:nvPr/>
        </p:nvSpPr>
        <p:spPr>
          <a:xfrm>
            <a:off x="4303800" y="3129120"/>
            <a:ext cx="546480" cy="546840"/>
          </a:xfrm>
          <a:prstGeom prst="ellipse">
            <a:avLst/>
          </a:pr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0" name="Google Shape;3573;p58"/>
          <p:cNvSpPr/>
          <p:nvPr/>
        </p:nvSpPr>
        <p:spPr>
          <a:xfrm>
            <a:off x="6921720" y="3129120"/>
            <a:ext cx="546480" cy="546840"/>
          </a:xfrm>
          <a:prstGeom prst="ellipse">
            <a:avLst/>
          </a:pr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1" name="Google Shape;3574;p58"/>
          <p:cNvSpPr/>
          <p:nvPr/>
        </p:nvSpPr>
        <p:spPr>
          <a:xfrm>
            <a:off x="1716480" y="1461240"/>
            <a:ext cx="546480" cy="546840"/>
          </a:xfrm>
          <a:prstGeom prst="ellipse">
            <a:avLst/>
          </a:pr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2" name="Google Shape;3575;p58"/>
          <p:cNvSpPr/>
          <p:nvPr/>
        </p:nvSpPr>
        <p:spPr>
          <a:xfrm>
            <a:off x="4303800" y="1461600"/>
            <a:ext cx="546480" cy="546840"/>
          </a:xfrm>
          <a:prstGeom prst="ellipse">
            <a:avLst/>
          </a:pr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3" name="Google Shape;3576;p58"/>
          <p:cNvSpPr/>
          <p:nvPr/>
        </p:nvSpPr>
        <p:spPr>
          <a:xfrm>
            <a:off x="6910920" y="1461600"/>
            <a:ext cx="546480" cy="546840"/>
          </a:xfrm>
          <a:prstGeom prst="ellipse">
            <a:avLst/>
          </a:pr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34" name="Google Shape;3578;p58"/>
          <p:cNvGrpSpPr/>
          <p:nvPr/>
        </p:nvGrpSpPr>
        <p:grpSpPr>
          <a:xfrm>
            <a:off x="7027560" y="1577880"/>
            <a:ext cx="313200" cy="313920"/>
            <a:chOff x="7027560" y="1577880"/>
            <a:chExt cx="313200" cy="313920"/>
          </a:xfrm>
        </p:grpSpPr>
        <p:sp>
          <p:nvSpPr>
            <p:cNvPr id="1035" name="Google Shape;3579;p58"/>
            <p:cNvSpPr/>
            <p:nvPr/>
          </p:nvSpPr>
          <p:spPr>
            <a:xfrm>
              <a:off x="7027560" y="1577880"/>
              <a:ext cx="313200" cy="313920"/>
            </a:xfrm>
            <a:custGeom>
              <a:avLst/>
              <a:gdLst/>
              <a:ahLst/>
              <a:cxnLst/>
              <a:rect l="l" t="t" r="r" b="b"/>
              <a:pathLst>
                <a:path w="12036" h="12068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Google Shape;3580;p58"/>
            <p:cNvSpPr/>
            <p:nvPr/>
          </p:nvSpPr>
          <p:spPr>
            <a:xfrm>
              <a:off x="7103160" y="1651680"/>
              <a:ext cx="17280" cy="18360"/>
            </a:xfrm>
            <a:custGeom>
              <a:avLst/>
              <a:gdLst/>
              <a:ahLst/>
              <a:cxnLst/>
              <a:rect l="l" t="t" r="r" b="b"/>
              <a:pathLst>
                <a:path w="694" h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Google Shape;3581;p58"/>
            <p:cNvSpPr/>
            <p:nvPr/>
          </p:nvSpPr>
          <p:spPr>
            <a:xfrm>
              <a:off x="7103160" y="1798920"/>
              <a:ext cx="17280" cy="17280"/>
            </a:xfrm>
            <a:custGeom>
              <a:avLst/>
              <a:gdLst/>
              <a:ahLst/>
              <a:cxnLst/>
              <a:rect l="l" t="t" r="r" b="b"/>
              <a:pathLst>
                <a:path w="694" h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Google Shape;3582;p58"/>
            <p:cNvSpPr/>
            <p:nvPr/>
          </p:nvSpPr>
          <p:spPr>
            <a:xfrm>
              <a:off x="7250040" y="1798920"/>
              <a:ext cx="17280" cy="17280"/>
            </a:xfrm>
            <a:custGeom>
              <a:avLst/>
              <a:gdLst/>
              <a:ahLst/>
              <a:cxnLst/>
              <a:rect l="l" t="t" r="r" b="b"/>
              <a:pathLst>
                <a:path w="694" h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Google Shape;3583;p58"/>
            <p:cNvSpPr/>
            <p:nvPr/>
          </p:nvSpPr>
          <p:spPr>
            <a:xfrm>
              <a:off x="7250040" y="1651680"/>
              <a:ext cx="17280" cy="18360"/>
            </a:xfrm>
            <a:custGeom>
              <a:avLst/>
              <a:gdLst/>
              <a:ahLst/>
              <a:cxnLst/>
              <a:rect l="l" t="t" r="r" b="b"/>
              <a:pathLst>
                <a:path w="694" h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Google Shape;3584;p58"/>
            <p:cNvSpPr/>
            <p:nvPr/>
          </p:nvSpPr>
          <p:spPr>
            <a:xfrm>
              <a:off x="7111440" y="1660680"/>
              <a:ext cx="148680" cy="145440"/>
            </a:xfrm>
            <a:custGeom>
              <a:avLst/>
              <a:gdLst/>
              <a:ahLst/>
              <a:cxnLst/>
              <a:rect l="l" t="t" r="r" b="b"/>
              <a:pathLst>
                <a:path w="5734" h="5609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Google Shape;3585;p58"/>
            <p:cNvSpPr/>
            <p:nvPr/>
          </p:nvSpPr>
          <p:spPr>
            <a:xfrm>
              <a:off x="7157160" y="1707480"/>
              <a:ext cx="55080" cy="54360"/>
            </a:xfrm>
            <a:custGeom>
              <a:avLst/>
              <a:gdLst/>
              <a:ahLst/>
              <a:cxnLst/>
              <a:rect l="l" t="t" r="r" b="b"/>
              <a:pathLst>
                <a:path w="2143" h="2112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42" name="Google Shape;3586;p58"/>
          <p:cNvGrpSpPr/>
          <p:nvPr/>
        </p:nvGrpSpPr>
        <p:grpSpPr>
          <a:xfrm>
            <a:off x="4433400" y="1586880"/>
            <a:ext cx="294840" cy="293400"/>
            <a:chOff x="4433400" y="1586880"/>
            <a:chExt cx="294840" cy="293400"/>
          </a:xfrm>
        </p:grpSpPr>
        <p:sp>
          <p:nvSpPr>
            <p:cNvPr id="1043" name="Google Shape;3587;p58"/>
            <p:cNvSpPr/>
            <p:nvPr/>
          </p:nvSpPr>
          <p:spPr>
            <a:xfrm>
              <a:off x="4433400" y="1586880"/>
              <a:ext cx="294840" cy="293400"/>
            </a:xfrm>
            <a:custGeom>
              <a:avLst/>
              <a:gdLst/>
              <a:ahLst/>
              <a:cxnLst/>
              <a:rect l="l" t="t" r="r" b="b"/>
              <a:pathLst>
                <a:path w="12068" h="12004">
                  <a:moveTo>
                    <a:pt x="8539" y="1166"/>
                  </a:moveTo>
                  <a:lnTo>
                    <a:pt x="9452" y="2080"/>
                  </a:lnTo>
                  <a:lnTo>
                    <a:pt x="8539" y="2080"/>
                  </a:lnTo>
                  <a:lnTo>
                    <a:pt x="8539" y="1166"/>
                  </a:lnTo>
                  <a:close/>
                  <a:moveTo>
                    <a:pt x="7846" y="693"/>
                  </a:moveTo>
                  <a:lnTo>
                    <a:pt x="7846" y="2489"/>
                  </a:lnTo>
                  <a:cubicBezTo>
                    <a:pt x="7846" y="2678"/>
                    <a:pt x="8003" y="2836"/>
                    <a:pt x="8192" y="2836"/>
                  </a:cubicBezTo>
                  <a:lnTo>
                    <a:pt x="9957" y="2836"/>
                  </a:lnTo>
                  <a:lnTo>
                    <a:pt x="9957" y="4254"/>
                  </a:lnTo>
                  <a:lnTo>
                    <a:pt x="4916" y="4254"/>
                  </a:lnTo>
                  <a:lnTo>
                    <a:pt x="4538" y="3434"/>
                  </a:lnTo>
                  <a:cubicBezTo>
                    <a:pt x="4349" y="3056"/>
                    <a:pt x="3971" y="2836"/>
                    <a:pt x="3593" y="2836"/>
                  </a:cubicBezTo>
                  <a:lnTo>
                    <a:pt x="2206" y="2836"/>
                  </a:lnTo>
                  <a:lnTo>
                    <a:pt x="2206" y="693"/>
                  </a:lnTo>
                  <a:close/>
                  <a:moveTo>
                    <a:pt x="3561" y="3529"/>
                  </a:moveTo>
                  <a:cubicBezTo>
                    <a:pt x="3656" y="3529"/>
                    <a:pt x="3782" y="3623"/>
                    <a:pt x="3876" y="3718"/>
                  </a:cubicBezTo>
                  <a:lnTo>
                    <a:pt x="4380" y="4758"/>
                  </a:lnTo>
                  <a:cubicBezTo>
                    <a:pt x="4443" y="4884"/>
                    <a:pt x="4569" y="4947"/>
                    <a:pt x="4695" y="4947"/>
                  </a:cubicBezTo>
                  <a:lnTo>
                    <a:pt x="11028" y="4947"/>
                  </a:lnTo>
                  <a:cubicBezTo>
                    <a:pt x="11248" y="4947"/>
                    <a:pt x="11406" y="5104"/>
                    <a:pt x="11406" y="5293"/>
                  </a:cubicBezTo>
                  <a:lnTo>
                    <a:pt x="11406" y="10933"/>
                  </a:lnTo>
                  <a:lnTo>
                    <a:pt x="11343" y="10933"/>
                  </a:lnTo>
                  <a:cubicBezTo>
                    <a:pt x="11343" y="11153"/>
                    <a:pt x="11185" y="11311"/>
                    <a:pt x="10996" y="11311"/>
                  </a:cubicBezTo>
                  <a:lnTo>
                    <a:pt x="1104" y="11311"/>
                  </a:lnTo>
                  <a:cubicBezTo>
                    <a:pt x="915" y="11311"/>
                    <a:pt x="757" y="11153"/>
                    <a:pt x="757" y="10933"/>
                  </a:cubicBezTo>
                  <a:lnTo>
                    <a:pt x="757" y="3875"/>
                  </a:lnTo>
                  <a:cubicBezTo>
                    <a:pt x="757" y="3686"/>
                    <a:pt x="915" y="3529"/>
                    <a:pt x="1104" y="3529"/>
                  </a:cubicBezTo>
                  <a:close/>
                  <a:moveTo>
                    <a:pt x="1797" y="0"/>
                  </a:moveTo>
                  <a:cubicBezTo>
                    <a:pt x="1576" y="0"/>
                    <a:pt x="1419" y="158"/>
                    <a:pt x="1419" y="347"/>
                  </a:cubicBezTo>
                  <a:lnTo>
                    <a:pt x="1419" y="2836"/>
                  </a:lnTo>
                  <a:lnTo>
                    <a:pt x="1072" y="2836"/>
                  </a:lnTo>
                  <a:cubicBezTo>
                    <a:pt x="474" y="2836"/>
                    <a:pt x="1" y="3308"/>
                    <a:pt x="1" y="3907"/>
                  </a:cubicBezTo>
                  <a:lnTo>
                    <a:pt x="1" y="10933"/>
                  </a:lnTo>
                  <a:cubicBezTo>
                    <a:pt x="1" y="11531"/>
                    <a:pt x="474" y="12004"/>
                    <a:pt x="1072" y="12004"/>
                  </a:cubicBezTo>
                  <a:lnTo>
                    <a:pt x="10965" y="12004"/>
                  </a:lnTo>
                  <a:cubicBezTo>
                    <a:pt x="11563" y="12004"/>
                    <a:pt x="12036" y="11531"/>
                    <a:pt x="12036" y="10933"/>
                  </a:cubicBezTo>
                  <a:lnTo>
                    <a:pt x="12036" y="5325"/>
                  </a:lnTo>
                  <a:cubicBezTo>
                    <a:pt x="12067" y="4726"/>
                    <a:pt x="11595" y="4254"/>
                    <a:pt x="10996" y="4254"/>
                  </a:cubicBezTo>
                  <a:lnTo>
                    <a:pt x="10650" y="4254"/>
                  </a:lnTo>
                  <a:lnTo>
                    <a:pt x="10650" y="2489"/>
                  </a:lnTo>
                  <a:cubicBezTo>
                    <a:pt x="10650" y="2395"/>
                    <a:pt x="10618" y="2269"/>
                    <a:pt x="10524" y="2237"/>
                  </a:cubicBezTo>
                  <a:lnTo>
                    <a:pt x="8413" y="126"/>
                  </a:lnTo>
                  <a:cubicBezTo>
                    <a:pt x="8318" y="32"/>
                    <a:pt x="8255" y="0"/>
                    <a:pt x="8161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4" name="Google Shape;3588;p58"/>
            <p:cNvSpPr/>
            <p:nvPr/>
          </p:nvSpPr>
          <p:spPr>
            <a:xfrm>
              <a:off x="4521240" y="1724760"/>
              <a:ext cx="120600" cy="120240"/>
            </a:xfrm>
            <a:custGeom>
              <a:avLst/>
              <a:gdLst/>
              <a:ahLst/>
              <a:cxnLst/>
              <a:rect l="l" t="t" r="r" b="b"/>
              <a:pathLst>
                <a:path w="4947" h="4947">
                  <a:moveTo>
                    <a:pt x="1796" y="694"/>
                  </a:moveTo>
                  <a:cubicBezTo>
                    <a:pt x="2269" y="694"/>
                    <a:pt x="2678" y="977"/>
                    <a:pt x="2804" y="1418"/>
                  </a:cubicBezTo>
                  <a:lnTo>
                    <a:pt x="1796" y="1418"/>
                  </a:lnTo>
                  <a:cubicBezTo>
                    <a:pt x="1607" y="1418"/>
                    <a:pt x="1450" y="1576"/>
                    <a:pt x="1450" y="1765"/>
                  </a:cubicBezTo>
                  <a:lnTo>
                    <a:pt x="1450" y="2742"/>
                  </a:lnTo>
                  <a:cubicBezTo>
                    <a:pt x="1009" y="2584"/>
                    <a:pt x="757" y="2175"/>
                    <a:pt x="757" y="1765"/>
                  </a:cubicBezTo>
                  <a:cubicBezTo>
                    <a:pt x="757" y="1166"/>
                    <a:pt x="1229" y="694"/>
                    <a:pt x="1796" y="694"/>
                  </a:cubicBezTo>
                  <a:close/>
                  <a:moveTo>
                    <a:pt x="2804" y="2112"/>
                  </a:moveTo>
                  <a:cubicBezTo>
                    <a:pt x="2678" y="2427"/>
                    <a:pt x="2426" y="2679"/>
                    <a:pt x="2174" y="2742"/>
                  </a:cubicBezTo>
                  <a:lnTo>
                    <a:pt x="2174" y="2112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773"/>
                    <a:pt x="3498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1" y="788"/>
                    <a:pt x="1" y="1765"/>
                  </a:cubicBezTo>
                  <a:cubicBezTo>
                    <a:pt x="1" y="2616"/>
                    <a:pt x="599" y="3340"/>
                    <a:pt x="1418" y="3498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89"/>
                    <a:pt x="4915" y="4600"/>
                  </a:cubicBezTo>
                  <a:lnTo>
                    <a:pt x="4915" y="1797"/>
                  </a:lnTo>
                  <a:cubicBezTo>
                    <a:pt x="4947" y="1576"/>
                    <a:pt x="4789" y="1387"/>
                    <a:pt x="4600" y="1387"/>
                  </a:cubicBezTo>
                  <a:lnTo>
                    <a:pt x="3498" y="1387"/>
                  </a:lnTo>
                  <a:cubicBezTo>
                    <a:pt x="3340" y="599"/>
                    <a:pt x="2647" y="1"/>
                    <a:pt x="1765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45" name="Google Shape;3589;p58"/>
          <p:cNvGrpSpPr/>
          <p:nvPr/>
        </p:nvGrpSpPr>
        <p:grpSpPr>
          <a:xfrm>
            <a:off x="1802880" y="3246480"/>
            <a:ext cx="313200" cy="311760"/>
            <a:chOff x="1802880" y="3246480"/>
            <a:chExt cx="313200" cy="311760"/>
          </a:xfrm>
        </p:grpSpPr>
        <p:sp>
          <p:nvSpPr>
            <p:cNvPr id="1046" name="Google Shape;3590;p58"/>
            <p:cNvSpPr/>
            <p:nvPr/>
          </p:nvSpPr>
          <p:spPr>
            <a:xfrm>
              <a:off x="1843920" y="3246480"/>
              <a:ext cx="226080" cy="311760"/>
            </a:xfrm>
            <a:custGeom>
              <a:avLst/>
              <a:gdLst/>
              <a:ahLst/>
              <a:cxnLst/>
              <a:rect l="l" t="t" r="r" b="b"/>
              <a:pathLst>
                <a:path w="8696" h="11978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Google Shape;3591;p58"/>
            <p:cNvSpPr/>
            <p:nvPr/>
          </p:nvSpPr>
          <p:spPr>
            <a:xfrm>
              <a:off x="1802880" y="3356640"/>
              <a:ext cx="37080" cy="17280"/>
            </a:xfrm>
            <a:custGeom>
              <a:avLst/>
              <a:gdLst/>
              <a:ahLst/>
              <a:cxnLst/>
              <a:rect l="l" t="t" r="r" b="b"/>
              <a:pathLst>
                <a:path w="1450" h="694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Google Shape;3592;p58"/>
            <p:cNvSpPr/>
            <p:nvPr/>
          </p:nvSpPr>
          <p:spPr>
            <a:xfrm>
              <a:off x="1805040" y="3294360"/>
              <a:ext cx="32040" cy="30600"/>
            </a:xfrm>
            <a:custGeom>
              <a:avLst/>
              <a:gdLst/>
              <a:ahLst/>
              <a:cxnLst/>
              <a:rect l="l" t="t" r="r" b="b"/>
              <a:pathLst>
                <a:path w="1262" h="1206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Google Shape;3593;p58"/>
            <p:cNvSpPr/>
            <p:nvPr/>
          </p:nvSpPr>
          <p:spPr>
            <a:xfrm>
              <a:off x="1805040" y="3405240"/>
              <a:ext cx="32040" cy="30600"/>
            </a:xfrm>
            <a:custGeom>
              <a:avLst/>
              <a:gdLst/>
              <a:ahLst/>
              <a:cxnLst/>
              <a:rect l="l" t="t" r="r" b="b"/>
              <a:pathLst>
                <a:path w="1262" h="1206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Google Shape;3594;p58"/>
            <p:cNvSpPr/>
            <p:nvPr/>
          </p:nvSpPr>
          <p:spPr>
            <a:xfrm>
              <a:off x="2079720" y="3355920"/>
              <a:ext cx="36360" cy="18360"/>
            </a:xfrm>
            <a:custGeom>
              <a:avLst/>
              <a:gdLst/>
              <a:ahLst/>
              <a:cxnLst/>
              <a:rect l="l" t="t" r="r" b="b"/>
              <a:pathLst>
                <a:path w="1419" h="725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Google Shape;3595;p58"/>
            <p:cNvSpPr/>
            <p:nvPr/>
          </p:nvSpPr>
          <p:spPr>
            <a:xfrm>
              <a:off x="2081160" y="3294360"/>
              <a:ext cx="32040" cy="32040"/>
            </a:xfrm>
            <a:custGeom>
              <a:avLst/>
              <a:gdLst/>
              <a:ahLst/>
              <a:cxnLst/>
              <a:rect l="l" t="t" r="r" b="b"/>
              <a:pathLst>
                <a:path w="1261" h="1253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Google Shape;3596;p58"/>
            <p:cNvSpPr/>
            <p:nvPr/>
          </p:nvSpPr>
          <p:spPr>
            <a:xfrm>
              <a:off x="2081160" y="3405240"/>
              <a:ext cx="32040" cy="30600"/>
            </a:xfrm>
            <a:custGeom>
              <a:avLst/>
              <a:gdLst/>
              <a:ahLst/>
              <a:cxnLst/>
              <a:rect l="l" t="t" r="r" b="b"/>
              <a:pathLst>
                <a:path w="1261" h="1206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53" name="Google Shape;3597;p58"/>
          <p:cNvGrpSpPr/>
          <p:nvPr/>
        </p:nvGrpSpPr>
        <p:grpSpPr>
          <a:xfrm>
            <a:off x="7055280" y="3262680"/>
            <a:ext cx="279720" cy="279360"/>
            <a:chOff x="7055280" y="3262680"/>
            <a:chExt cx="279720" cy="279360"/>
          </a:xfrm>
        </p:grpSpPr>
        <p:sp>
          <p:nvSpPr>
            <p:cNvPr id="1054" name="Google Shape;3598;p58"/>
            <p:cNvSpPr/>
            <p:nvPr/>
          </p:nvSpPr>
          <p:spPr>
            <a:xfrm>
              <a:off x="7055280" y="3262680"/>
              <a:ext cx="279720" cy="279360"/>
            </a:xfrm>
            <a:custGeom>
              <a:avLst/>
              <a:gdLst/>
              <a:ahLst/>
              <a:cxnLst/>
              <a:rect l="l" t="t" r="r" b="b"/>
              <a:pathLst>
                <a:path w="12036" h="12035">
                  <a:moveTo>
                    <a:pt x="1450" y="725"/>
                  </a:moveTo>
                  <a:lnTo>
                    <a:pt x="1450" y="1418"/>
                  </a:lnTo>
                  <a:lnTo>
                    <a:pt x="725" y="1418"/>
                  </a:lnTo>
                  <a:lnTo>
                    <a:pt x="725" y="725"/>
                  </a:lnTo>
                  <a:close/>
                  <a:moveTo>
                    <a:pt x="11311" y="725"/>
                  </a:moveTo>
                  <a:lnTo>
                    <a:pt x="11311" y="1418"/>
                  </a:lnTo>
                  <a:lnTo>
                    <a:pt x="10618" y="1418"/>
                  </a:lnTo>
                  <a:lnTo>
                    <a:pt x="10618" y="725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1" y="2142"/>
                    <a:pt x="10240" y="2142"/>
                  </a:cubicBezTo>
                  <a:lnTo>
                    <a:pt x="10618" y="2142"/>
                  </a:lnTo>
                  <a:lnTo>
                    <a:pt x="10618" y="9893"/>
                  </a:lnTo>
                  <a:lnTo>
                    <a:pt x="10240" y="9893"/>
                  </a:lnTo>
                  <a:cubicBezTo>
                    <a:pt x="10051" y="9893"/>
                    <a:pt x="9893" y="10050"/>
                    <a:pt x="9893" y="10239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39"/>
                  </a:lnTo>
                  <a:cubicBezTo>
                    <a:pt x="2143" y="10050"/>
                    <a:pt x="1985" y="9893"/>
                    <a:pt x="1796" y="9893"/>
                  </a:cubicBezTo>
                  <a:lnTo>
                    <a:pt x="1450" y="9893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1418" y="10617"/>
                  </a:moveTo>
                  <a:lnTo>
                    <a:pt x="1418" y="11310"/>
                  </a:lnTo>
                  <a:lnTo>
                    <a:pt x="725" y="11310"/>
                  </a:lnTo>
                  <a:lnTo>
                    <a:pt x="725" y="10617"/>
                  </a:lnTo>
                  <a:close/>
                  <a:moveTo>
                    <a:pt x="11311" y="10617"/>
                  </a:moveTo>
                  <a:lnTo>
                    <a:pt x="11311" y="11310"/>
                  </a:lnTo>
                  <a:lnTo>
                    <a:pt x="10618" y="11310"/>
                  </a:lnTo>
                  <a:lnTo>
                    <a:pt x="10618" y="10617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64"/>
                  </a:lnTo>
                  <a:cubicBezTo>
                    <a:pt x="1" y="1985"/>
                    <a:pt x="158" y="2142"/>
                    <a:pt x="379" y="2142"/>
                  </a:cubicBezTo>
                  <a:lnTo>
                    <a:pt x="725" y="2142"/>
                  </a:lnTo>
                  <a:lnTo>
                    <a:pt x="725" y="9893"/>
                  </a:lnTo>
                  <a:lnTo>
                    <a:pt x="379" y="9893"/>
                  </a:lnTo>
                  <a:cubicBezTo>
                    <a:pt x="158" y="9893"/>
                    <a:pt x="1" y="10050"/>
                    <a:pt x="1" y="10239"/>
                  </a:cubicBezTo>
                  <a:lnTo>
                    <a:pt x="1" y="11657"/>
                  </a:lnTo>
                  <a:cubicBezTo>
                    <a:pt x="1" y="11877"/>
                    <a:pt x="158" y="12035"/>
                    <a:pt x="379" y="12035"/>
                  </a:cubicBezTo>
                  <a:lnTo>
                    <a:pt x="1796" y="12035"/>
                  </a:lnTo>
                  <a:cubicBezTo>
                    <a:pt x="1985" y="12035"/>
                    <a:pt x="2143" y="11877"/>
                    <a:pt x="2143" y="11657"/>
                  </a:cubicBezTo>
                  <a:lnTo>
                    <a:pt x="2143" y="11310"/>
                  </a:lnTo>
                  <a:lnTo>
                    <a:pt x="9893" y="11310"/>
                  </a:lnTo>
                  <a:lnTo>
                    <a:pt x="9893" y="11657"/>
                  </a:lnTo>
                  <a:cubicBezTo>
                    <a:pt x="9893" y="11877"/>
                    <a:pt x="10051" y="12035"/>
                    <a:pt x="10240" y="12035"/>
                  </a:cubicBezTo>
                  <a:lnTo>
                    <a:pt x="11657" y="12035"/>
                  </a:lnTo>
                  <a:cubicBezTo>
                    <a:pt x="11878" y="12035"/>
                    <a:pt x="12036" y="11877"/>
                    <a:pt x="12036" y="11657"/>
                  </a:cubicBezTo>
                  <a:lnTo>
                    <a:pt x="12036" y="10239"/>
                  </a:lnTo>
                  <a:cubicBezTo>
                    <a:pt x="12036" y="10050"/>
                    <a:pt x="11878" y="9893"/>
                    <a:pt x="11657" y="9893"/>
                  </a:cubicBezTo>
                  <a:lnTo>
                    <a:pt x="11311" y="9893"/>
                  </a:lnTo>
                  <a:lnTo>
                    <a:pt x="11311" y="2142"/>
                  </a:lnTo>
                  <a:lnTo>
                    <a:pt x="11657" y="2142"/>
                  </a:lnTo>
                  <a:cubicBezTo>
                    <a:pt x="11878" y="2142"/>
                    <a:pt x="12036" y="1985"/>
                    <a:pt x="12036" y="1764"/>
                  </a:cubicBezTo>
                  <a:lnTo>
                    <a:pt x="12036" y="378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Google Shape;3599;p58"/>
            <p:cNvSpPr/>
            <p:nvPr/>
          </p:nvSpPr>
          <p:spPr>
            <a:xfrm>
              <a:off x="7105680" y="3328560"/>
              <a:ext cx="178920" cy="147600"/>
            </a:xfrm>
            <a:custGeom>
              <a:avLst/>
              <a:gdLst/>
              <a:ahLst/>
              <a:cxnLst/>
              <a:rect l="l" t="t" r="r" b="b"/>
              <a:pathLst>
                <a:path w="7720" h="6365">
                  <a:moveTo>
                    <a:pt x="7026" y="694"/>
                  </a:moveTo>
                  <a:lnTo>
                    <a:pt x="7026" y="725"/>
                  </a:lnTo>
                  <a:lnTo>
                    <a:pt x="7026" y="5136"/>
                  </a:lnTo>
                  <a:lnTo>
                    <a:pt x="5514" y="3624"/>
                  </a:lnTo>
                  <a:cubicBezTo>
                    <a:pt x="5451" y="3561"/>
                    <a:pt x="5356" y="3498"/>
                    <a:pt x="5262" y="3498"/>
                  </a:cubicBezTo>
                  <a:cubicBezTo>
                    <a:pt x="5167" y="3498"/>
                    <a:pt x="5041" y="3561"/>
                    <a:pt x="5010" y="3624"/>
                  </a:cubicBezTo>
                  <a:lnTo>
                    <a:pt x="3907" y="4821"/>
                  </a:lnTo>
                  <a:lnTo>
                    <a:pt x="2678" y="3592"/>
                  </a:lnTo>
                  <a:cubicBezTo>
                    <a:pt x="2615" y="3529"/>
                    <a:pt x="2529" y="3498"/>
                    <a:pt x="2438" y="3498"/>
                  </a:cubicBezTo>
                  <a:cubicBezTo>
                    <a:pt x="2348" y="3498"/>
                    <a:pt x="2253" y="3529"/>
                    <a:pt x="2174" y="3592"/>
                  </a:cubicBezTo>
                  <a:lnTo>
                    <a:pt x="662" y="5104"/>
                  </a:lnTo>
                  <a:lnTo>
                    <a:pt x="662" y="694"/>
                  </a:lnTo>
                  <a:close/>
                  <a:moveTo>
                    <a:pt x="2458" y="4380"/>
                  </a:moveTo>
                  <a:lnTo>
                    <a:pt x="3718" y="5640"/>
                  </a:lnTo>
                  <a:lnTo>
                    <a:pt x="1198" y="5640"/>
                  </a:lnTo>
                  <a:lnTo>
                    <a:pt x="2458" y="4380"/>
                  </a:lnTo>
                  <a:close/>
                  <a:moveTo>
                    <a:pt x="5293" y="4411"/>
                  </a:moveTo>
                  <a:lnTo>
                    <a:pt x="6554" y="5671"/>
                  </a:lnTo>
                  <a:lnTo>
                    <a:pt x="4695" y="5671"/>
                  </a:lnTo>
                  <a:lnTo>
                    <a:pt x="4695" y="5640"/>
                  </a:lnTo>
                  <a:lnTo>
                    <a:pt x="4411" y="5356"/>
                  </a:lnTo>
                  <a:lnTo>
                    <a:pt x="5293" y="4411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5986"/>
                  </a:lnTo>
                  <a:cubicBezTo>
                    <a:pt x="0" y="6207"/>
                    <a:pt x="158" y="6365"/>
                    <a:pt x="347" y="6365"/>
                  </a:cubicBezTo>
                  <a:lnTo>
                    <a:pt x="7373" y="6365"/>
                  </a:lnTo>
                  <a:cubicBezTo>
                    <a:pt x="7562" y="6365"/>
                    <a:pt x="7719" y="6207"/>
                    <a:pt x="7719" y="5986"/>
                  </a:cubicBezTo>
                  <a:lnTo>
                    <a:pt x="7719" y="379"/>
                  </a:lnTo>
                  <a:cubicBezTo>
                    <a:pt x="7719" y="158"/>
                    <a:pt x="7562" y="1"/>
                    <a:pt x="7373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Google Shape;3600;p58"/>
            <p:cNvSpPr/>
            <p:nvPr/>
          </p:nvSpPr>
          <p:spPr>
            <a:xfrm>
              <a:off x="7170480" y="3353400"/>
              <a:ext cx="48600" cy="49320"/>
            </a:xfrm>
            <a:custGeom>
              <a:avLst/>
              <a:gdLst/>
              <a:ahLst/>
              <a:cxnLst/>
              <a:rect l="l" t="t" r="r" b="b"/>
              <a:pathLst>
                <a:path w="2112" h="2144">
                  <a:moveTo>
                    <a:pt x="1041" y="725"/>
                  </a:moveTo>
                  <a:cubicBezTo>
                    <a:pt x="1261" y="725"/>
                    <a:pt x="1419" y="883"/>
                    <a:pt x="1419" y="1072"/>
                  </a:cubicBezTo>
                  <a:cubicBezTo>
                    <a:pt x="1419" y="1261"/>
                    <a:pt x="1261" y="1418"/>
                    <a:pt x="1041" y="1418"/>
                  </a:cubicBezTo>
                  <a:cubicBezTo>
                    <a:pt x="852" y="1418"/>
                    <a:pt x="694" y="1261"/>
                    <a:pt x="694" y="1072"/>
                  </a:cubicBezTo>
                  <a:cubicBezTo>
                    <a:pt x="694" y="883"/>
                    <a:pt x="852" y="725"/>
                    <a:pt x="1041" y="725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32" y="1670"/>
                    <a:pt x="505" y="2143"/>
                    <a:pt x="1041" y="2143"/>
                  </a:cubicBezTo>
                  <a:cubicBezTo>
                    <a:pt x="1639" y="2143"/>
                    <a:pt x="2112" y="1670"/>
                    <a:pt x="2112" y="1072"/>
                  </a:cubicBezTo>
                  <a:cubicBezTo>
                    <a:pt x="2112" y="473"/>
                    <a:pt x="1639" y="1"/>
                    <a:pt x="1041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57" name="Google Shape;3601;p58"/>
          <p:cNvGrpSpPr/>
          <p:nvPr/>
        </p:nvGrpSpPr>
        <p:grpSpPr>
          <a:xfrm>
            <a:off x="4443120" y="3245760"/>
            <a:ext cx="267840" cy="313200"/>
            <a:chOff x="4443120" y="3245760"/>
            <a:chExt cx="267840" cy="313200"/>
          </a:xfrm>
        </p:grpSpPr>
        <p:sp>
          <p:nvSpPr>
            <p:cNvPr id="1058" name="Google Shape;3602;p58"/>
            <p:cNvSpPr/>
            <p:nvPr/>
          </p:nvSpPr>
          <p:spPr>
            <a:xfrm>
              <a:off x="4443120" y="3245760"/>
              <a:ext cx="267840" cy="313200"/>
            </a:xfrm>
            <a:custGeom>
              <a:avLst/>
              <a:gdLst/>
              <a:ahLst/>
              <a:cxnLst/>
              <a:rect l="l" t="t" r="r" b="b"/>
              <a:pathLst>
                <a:path w="10272" h="12009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9" name="Google Shape;3603;p58"/>
            <p:cNvSpPr/>
            <p:nvPr/>
          </p:nvSpPr>
          <p:spPr>
            <a:xfrm>
              <a:off x="4487040" y="3282120"/>
              <a:ext cx="150120" cy="145800"/>
            </a:xfrm>
            <a:custGeom>
              <a:avLst/>
              <a:gdLst/>
              <a:ahLst/>
              <a:cxnLst/>
              <a:rect l="l" t="t" r="r" b="b"/>
              <a:pathLst>
                <a:path w="5766" h="5609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0" name="Google Shape;3604;p58"/>
            <p:cNvSpPr/>
            <p:nvPr/>
          </p:nvSpPr>
          <p:spPr>
            <a:xfrm>
              <a:off x="4533840" y="3328920"/>
              <a:ext cx="54360" cy="54360"/>
            </a:xfrm>
            <a:custGeom>
              <a:avLst/>
              <a:gdLst/>
              <a:ahLst/>
              <a:cxnLst/>
              <a:rect l="l" t="t" r="r" b="b"/>
              <a:pathLst>
                <a:path w="2111" h="2112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61" name="Google Shape;3646;p60"/>
          <p:cNvSpPr/>
          <p:nvPr/>
        </p:nvSpPr>
        <p:spPr>
          <a:xfrm>
            <a:off x="1857240" y="1571760"/>
            <a:ext cx="291960" cy="291960"/>
          </a:xfrm>
          <a:custGeom>
            <a:avLst/>
            <a:gdLst/>
            <a:ahLst/>
            <a:cxnLst/>
            <a:rect l="l" t="t" r="r" b="b"/>
            <a:pathLst>
              <a:path w="11689" h="11657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247</Words>
  <Application>LibreOffice/7.2.2.2$Windows_x86 LibreOffice_project/02b2acce88a210515b4a5bb2e46cbfb63fe97d56</Application>
  <PresentationFormat>Apresentação na tela (16:9)</PresentationFormat>
  <Paragraphs>85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14</vt:i4>
      </vt:variant>
      <vt:variant>
        <vt:lpstr>Títulos de slides</vt:lpstr>
      </vt:variant>
      <vt:variant>
        <vt:i4>18</vt:i4>
      </vt:variant>
    </vt:vector>
  </HeadingPairs>
  <TitlesOfParts>
    <vt:vector size="32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APP UNIFICADO PUC MINAS</vt:lpstr>
      <vt:lpstr>Contexto do Problema</vt:lpstr>
      <vt:lpstr>01</vt:lpstr>
      <vt:lpstr>Publico Alvo</vt:lpstr>
      <vt:lpstr>Proposta de Solução</vt:lpstr>
      <vt:lpstr>Slide 6</vt:lpstr>
      <vt:lpstr>História de Usuários e Requisitos </vt:lpstr>
      <vt:lpstr>Requisitos funcionais </vt:lpstr>
      <vt:lpstr>Slide 9</vt:lpstr>
      <vt:lpstr>Slide 10</vt:lpstr>
      <vt:lpstr>Projetos Interface</vt:lpstr>
      <vt:lpstr>Desktop Software</vt:lpstr>
      <vt:lpstr>Tablet App</vt:lpstr>
      <vt:lpstr>Mobile Web</vt:lpstr>
      <vt:lpstr>Metedologia</vt:lpstr>
      <vt:lpstr>Slide 16</vt:lpstr>
      <vt:lpstr>Divisão de tarefas</vt:lpstr>
      <vt:lpstr>Obrigado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UNIFICADO PUC MINAS</dc:title>
  <dc:creator>Pc</dc:creator>
  <cp:lastModifiedBy>Pc</cp:lastModifiedBy>
  <cp:revision>38</cp:revision>
  <dcterms:modified xsi:type="dcterms:W3CDTF">2022-04-26T02:18:54Z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16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17</vt:i4>
  </property>
</Properties>
</file>