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>
        <p:scale>
          <a:sx n="75" d="100"/>
          <a:sy n="75" d="100"/>
        </p:scale>
        <p:origin x="206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BB39-A2A0-D945-A1E2-F50BEE2BDDCC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298575" y="1143000"/>
            <a:ext cx="945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20C8-5995-444F-BB6B-F631C005A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9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20C8-5995-444F-BB6B-F631C005A24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50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075"/>
            <a:ext cx="9144000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9517"/>
            <a:ext cx="9144000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6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1807"/>
            <a:ext cx="2628900" cy="3371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1807"/>
            <a:ext cx="7734300" cy="33714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9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1806"/>
            <a:ext cx="10515600" cy="1654853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62314"/>
            <a:ext cx="10515600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5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9034"/>
            <a:ext cx="5181600" cy="25241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9034"/>
            <a:ext cx="5181600" cy="25241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1807"/>
            <a:ext cx="10515600" cy="7689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975230"/>
            <a:ext cx="5157787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453176"/>
            <a:ext cx="5157787" cy="213740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5230"/>
            <a:ext cx="5183188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53176"/>
            <a:ext cx="5183188" cy="213740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1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9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2800"/>
            <a:ext cx="6172200" cy="2827153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193482"/>
            <a:ext cx="3932237" cy="2211075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2800"/>
            <a:ext cx="6172200" cy="2827153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193482"/>
            <a:ext cx="3932237" cy="2211075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807"/>
            <a:ext cx="10515600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9034"/>
            <a:ext cx="10515600" cy="25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87273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C00B-4A7C-FD49-9539-382FB6D91E34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87273"/>
            <a:ext cx="41148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87273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2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ttangolo 160">
            <a:extLst>
              <a:ext uri="{FF2B5EF4-FFF2-40B4-BE49-F238E27FC236}">
                <a16:creationId xmlns:a16="http://schemas.microsoft.com/office/drawing/2014/main" id="{A01B2848-0938-C04D-AEDF-D3A72F37910A}"/>
              </a:ext>
            </a:extLst>
          </p:cNvPr>
          <p:cNvSpPr/>
          <p:nvPr/>
        </p:nvSpPr>
        <p:spPr>
          <a:xfrm>
            <a:off x="60495" y="166722"/>
            <a:ext cx="11967529" cy="3696167"/>
          </a:xfrm>
          <a:prstGeom prst="rect">
            <a:avLst/>
          </a:prstGeom>
          <a:solidFill>
            <a:srgbClr val="ECF3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AB209F0-16C6-8146-B14A-9281B6CE507F}"/>
              </a:ext>
            </a:extLst>
          </p:cNvPr>
          <p:cNvSpPr/>
          <p:nvPr/>
        </p:nvSpPr>
        <p:spPr>
          <a:xfrm>
            <a:off x="974857" y="1398706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7864ECF-8E28-4746-83A5-C92E102FA46F}"/>
              </a:ext>
            </a:extLst>
          </p:cNvPr>
          <p:cNvSpPr/>
          <p:nvPr/>
        </p:nvSpPr>
        <p:spPr>
          <a:xfrm>
            <a:off x="959743" y="166254"/>
            <a:ext cx="33250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BCE50A-4544-A54D-B12A-EBCE14A63F3C}"/>
              </a:ext>
            </a:extLst>
          </p:cNvPr>
          <p:cNvSpPr/>
          <p:nvPr/>
        </p:nvSpPr>
        <p:spPr>
          <a:xfrm>
            <a:off x="1284695" y="166255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7A8417A-2AD6-D049-A3CB-181647D9B3DB}"/>
              </a:ext>
            </a:extLst>
          </p:cNvPr>
          <p:cNvSpPr/>
          <p:nvPr/>
        </p:nvSpPr>
        <p:spPr>
          <a:xfrm>
            <a:off x="157186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FA48B12-F838-7B4C-9BBC-27448922CD97}"/>
              </a:ext>
            </a:extLst>
          </p:cNvPr>
          <p:cNvSpPr/>
          <p:nvPr/>
        </p:nvSpPr>
        <p:spPr>
          <a:xfrm>
            <a:off x="186658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4C6FB0E-3F40-EF48-B42C-E6D5C1716060}"/>
              </a:ext>
            </a:extLst>
          </p:cNvPr>
          <p:cNvSpPr/>
          <p:nvPr/>
        </p:nvSpPr>
        <p:spPr>
          <a:xfrm>
            <a:off x="213486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93CA0F4-B747-8F44-B664-E29BE5876FBE}"/>
              </a:ext>
            </a:extLst>
          </p:cNvPr>
          <p:cNvSpPr/>
          <p:nvPr/>
        </p:nvSpPr>
        <p:spPr>
          <a:xfrm>
            <a:off x="244847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6F6117F-0263-3B46-BD22-C0037BCC9C57}"/>
              </a:ext>
            </a:extLst>
          </p:cNvPr>
          <p:cNvSpPr/>
          <p:nvPr/>
        </p:nvSpPr>
        <p:spPr>
          <a:xfrm>
            <a:off x="27583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E6EAE7-EF49-CB4B-A246-452A9056E1EA}"/>
              </a:ext>
            </a:extLst>
          </p:cNvPr>
          <p:cNvSpPr/>
          <p:nvPr/>
        </p:nvSpPr>
        <p:spPr>
          <a:xfrm>
            <a:off x="3098381" y="166254"/>
            <a:ext cx="831272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188641-E07D-AF46-BB0D-0945C71094AE}"/>
              </a:ext>
            </a:extLst>
          </p:cNvPr>
          <p:cNvSpPr/>
          <p:nvPr/>
        </p:nvSpPr>
        <p:spPr>
          <a:xfrm>
            <a:off x="3929653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1C7C95-D94D-F945-9144-4F667286F1C1}"/>
              </a:ext>
            </a:extLst>
          </p:cNvPr>
          <p:cNvSpPr/>
          <p:nvPr/>
        </p:nvSpPr>
        <p:spPr>
          <a:xfrm>
            <a:off x="423949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53DDE60-38EC-334E-8091-5892050AB595}"/>
              </a:ext>
            </a:extLst>
          </p:cNvPr>
          <p:cNvSpPr/>
          <p:nvPr/>
        </p:nvSpPr>
        <p:spPr>
          <a:xfrm>
            <a:off x="45342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F9233FF-07EE-084A-85D8-99A7A0D9D134}"/>
              </a:ext>
            </a:extLst>
          </p:cNvPr>
          <p:cNvSpPr/>
          <p:nvPr/>
        </p:nvSpPr>
        <p:spPr>
          <a:xfrm>
            <a:off x="485589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54D7959-1030-2C42-B1E1-B9CF3D1E3B94}"/>
              </a:ext>
            </a:extLst>
          </p:cNvPr>
          <p:cNvSpPr/>
          <p:nvPr/>
        </p:nvSpPr>
        <p:spPr>
          <a:xfrm>
            <a:off x="51166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62B12C8-C38E-9B4F-BCAB-E490D0BF4505}"/>
              </a:ext>
            </a:extLst>
          </p:cNvPr>
          <p:cNvSpPr/>
          <p:nvPr/>
        </p:nvSpPr>
        <p:spPr>
          <a:xfrm>
            <a:off x="545831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803CF70-04E9-AB4B-A8E7-C6BAE2B614A9}"/>
              </a:ext>
            </a:extLst>
          </p:cNvPr>
          <p:cNvSpPr/>
          <p:nvPr/>
        </p:nvSpPr>
        <p:spPr>
          <a:xfrm>
            <a:off x="5751404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480443-B897-0640-9735-A69E12011EAD}"/>
              </a:ext>
            </a:extLst>
          </p:cNvPr>
          <p:cNvSpPr/>
          <p:nvPr/>
        </p:nvSpPr>
        <p:spPr>
          <a:xfrm>
            <a:off x="604599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05D769-DFCA-D747-BCD5-315441D273EA}"/>
              </a:ext>
            </a:extLst>
          </p:cNvPr>
          <p:cNvSpPr/>
          <p:nvPr/>
        </p:nvSpPr>
        <p:spPr>
          <a:xfrm>
            <a:off x="631804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1626C78-CC3B-5B4E-A1E5-82B165E0F371}"/>
              </a:ext>
            </a:extLst>
          </p:cNvPr>
          <p:cNvSpPr/>
          <p:nvPr/>
        </p:nvSpPr>
        <p:spPr>
          <a:xfrm>
            <a:off x="659639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2947EF2-3D33-9742-926F-DE04708D738C}"/>
              </a:ext>
            </a:extLst>
          </p:cNvPr>
          <p:cNvSpPr/>
          <p:nvPr/>
        </p:nvSpPr>
        <p:spPr>
          <a:xfrm>
            <a:off x="686965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F044CCC-148A-9945-B7E8-9C05EE5DACA3}"/>
              </a:ext>
            </a:extLst>
          </p:cNvPr>
          <p:cNvSpPr/>
          <p:nvPr/>
        </p:nvSpPr>
        <p:spPr>
          <a:xfrm>
            <a:off x="7165010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406E25A-5123-7F4F-B952-52B06C47C650}"/>
              </a:ext>
            </a:extLst>
          </p:cNvPr>
          <p:cNvSpPr/>
          <p:nvPr/>
        </p:nvSpPr>
        <p:spPr>
          <a:xfrm>
            <a:off x="7505248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2824AA2-ACE3-B54A-80AA-C79538248369}"/>
              </a:ext>
            </a:extLst>
          </p:cNvPr>
          <p:cNvSpPr/>
          <p:nvPr/>
        </p:nvSpPr>
        <p:spPr>
          <a:xfrm>
            <a:off x="7812364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3E69AE8-2073-B545-BE94-FAC10D404A03}"/>
              </a:ext>
            </a:extLst>
          </p:cNvPr>
          <p:cNvSpPr/>
          <p:nvPr/>
        </p:nvSpPr>
        <p:spPr>
          <a:xfrm>
            <a:off x="8152431" y="166254"/>
            <a:ext cx="868190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582F1B-3A3D-5544-82E5-63D590EEC191}"/>
              </a:ext>
            </a:extLst>
          </p:cNvPr>
          <p:cNvSpPr/>
          <p:nvPr/>
        </p:nvSpPr>
        <p:spPr>
          <a:xfrm>
            <a:off x="901393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159E1C1-54F2-9F46-86E7-7E789344F374}"/>
              </a:ext>
            </a:extLst>
          </p:cNvPr>
          <p:cNvSpPr/>
          <p:nvPr/>
        </p:nvSpPr>
        <p:spPr>
          <a:xfrm>
            <a:off x="933072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919A3A2-E6C2-3C44-A578-E61F5E295305}"/>
              </a:ext>
            </a:extLst>
          </p:cNvPr>
          <p:cNvSpPr/>
          <p:nvPr/>
        </p:nvSpPr>
        <p:spPr>
          <a:xfrm>
            <a:off x="963049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24DA80B-B3A6-1E47-B4EE-2C56ECCB2400}"/>
              </a:ext>
            </a:extLst>
          </p:cNvPr>
          <p:cNvSpPr/>
          <p:nvPr/>
        </p:nvSpPr>
        <p:spPr>
          <a:xfrm>
            <a:off x="990825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DA74DEB-F8E0-EA4A-A549-AB4E0A562153}"/>
              </a:ext>
            </a:extLst>
          </p:cNvPr>
          <p:cNvSpPr/>
          <p:nvPr/>
        </p:nvSpPr>
        <p:spPr>
          <a:xfrm>
            <a:off x="10215498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4FF872B-4F99-A94D-99EB-92AD9A7BF4DE}"/>
              </a:ext>
            </a:extLst>
          </p:cNvPr>
          <p:cNvSpPr/>
          <p:nvPr/>
        </p:nvSpPr>
        <p:spPr>
          <a:xfrm>
            <a:off x="1048577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77970B2-1BCE-4544-8C44-A9B77A9C2685}"/>
              </a:ext>
            </a:extLst>
          </p:cNvPr>
          <p:cNvSpPr/>
          <p:nvPr/>
        </p:nvSpPr>
        <p:spPr>
          <a:xfrm>
            <a:off x="1076523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237B2E2-E649-1E4C-9003-1E5C34119199}"/>
              </a:ext>
            </a:extLst>
          </p:cNvPr>
          <p:cNvSpPr/>
          <p:nvPr/>
        </p:nvSpPr>
        <p:spPr>
          <a:xfrm>
            <a:off x="11105303" y="166254"/>
            <a:ext cx="922721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DC5F146-099F-D042-B2B1-8D9287F31E3D}"/>
              </a:ext>
            </a:extLst>
          </p:cNvPr>
          <p:cNvSpPr/>
          <p:nvPr/>
        </p:nvSpPr>
        <p:spPr>
          <a:xfrm>
            <a:off x="61717" y="3160087"/>
            <a:ext cx="91439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1E23010-517C-8F48-A4C7-9DBABF5C2D8F}"/>
              </a:ext>
            </a:extLst>
          </p:cNvPr>
          <p:cNvSpPr/>
          <p:nvPr/>
        </p:nvSpPr>
        <p:spPr>
          <a:xfrm>
            <a:off x="976117" y="3160086"/>
            <a:ext cx="33250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291617F-B0CA-2F4D-9001-D7B191CF13C3}"/>
              </a:ext>
            </a:extLst>
          </p:cNvPr>
          <p:cNvSpPr/>
          <p:nvPr/>
        </p:nvSpPr>
        <p:spPr>
          <a:xfrm>
            <a:off x="1285955" y="3160087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12BCC42-3DEE-F84F-98B4-EE0A8445882F}"/>
              </a:ext>
            </a:extLst>
          </p:cNvPr>
          <p:cNvSpPr/>
          <p:nvPr/>
        </p:nvSpPr>
        <p:spPr>
          <a:xfrm>
            <a:off x="157312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5692B8E-ABFF-914D-BD8E-D84DDDDEC877}"/>
              </a:ext>
            </a:extLst>
          </p:cNvPr>
          <p:cNvSpPr/>
          <p:nvPr/>
        </p:nvSpPr>
        <p:spPr>
          <a:xfrm>
            <a:off x="186784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099C71D-A601-F24A-A99D-AD26DEA4A59D}"/>
              </a:ext>
            </a:extLst>
          </p:cNvPr>
          <p:cNvSpPr/>
          <p:nvPr/>
        </p:nvSpPr>
        <p:spPr>
          <a:xfrm>
            <a:off x="213612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6B81E7B-DD96-C344-98F8-15EE721C3CBD}"/>
              </a:ext>
            </a:extLst>
          </p:cNvPr>
          <p:cNvSpPr/>
          <p:nvPr/>
        </p:nvSpPr>
        <p:spPr>
          <a:xfrm>
            <a:off x="244973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7C6204D7-6FAC-EC48-BC90-0F0EDE3DEE6E}"/>
              </a:ext>
            </a:extLst>
          </p:cNvPr>
          <p:cNvSpPr/>
          <p:nvPr/>
        </p:nvSpPr>
        <p:spPr>
          <a:xfrm>
            <a:off x="27595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F3A8CBE-8B29-9243-B684-043B747B6670}"/>
              </a:ext>
            </a:extLst>
          </p:cNvPr>
          <p:cNvSpPr/>
          <p:nvPr/>
        </p:nvSpPr>
        <p:spPr>
          <a:xfrm>
            <a:off x="3099641" y="3160086"/>
            <a:ext cx="831272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1492BEFA-82C4-C645-AEE5-BC49A9CEF1A7}"/>
              </a:ext>
            </a:extLst>
          </p:cNvPr>
          <p:cNvSpPr/>
          <p:nvPr/>
        </p:nvSpPr>
        <p:spPr>
          <a:xfrm>
            <a:off x="3930913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FB1E651-885E-7748-9D32-D692BE427A34}"/>
              </a:ext>
            </a:extLst>
          </p:cNvPr>
          <p:cNvSpPr/>
          <p:nvPr/>
        </p:nvSpPr>
        <p:spPr>
          <a:xfrm>
            <a:off x="424075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0AB70C33-3821-1C47-9567-7A3EEF3C29F8}"/>
              </a:ext>
            </a:extLst>
          </p:cNvPr>
          <p:cNvSpPr/>
          <p:nvPr/>
        </p:nvSpPr>
        <p:spPr>
          <a:xfrm>
            <a:off x="45354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A1A8AE0-0C0E-3D4F-B0B0-ACE8C5472A76}"/>
              </a:ext>
            </a:extLst>
          </p:cNvPr>
          <p:cNvSpPr/>
          <p:nvPr/>
        </p:nvSpPr>
        <p:spPr>
          <a:xfrm>
            <a:off x="485715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05C5E0B3-6562-9F4F-AC0B-AEDE987ABEB3}"/>
              </a:ext>
            </a:extLst>
          </p:cNvPr>
          <p:cNvSpPr/>
          <p:nvPr/>
        </p:nvSpPr>
        <p:spPr>
          <a:xfrm>
            <a:off x="51178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E668EAA-F923-7A43-A0F0-25157C1B2E95}"/>
              </a:ext>
            </a:extLst>
          </p:cNvPr>
          <p:cNvSpPr/>
          <p:nvPr/>
        </p:nvSpPr>
        <p:spPr>
          <a:xfrm>
            <a:off x="545957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26F5CDD-21DF-EE44-AABF-DFA7293D070E}"/>
              </a:ext>
            </a:extLst>
          </p:cNvPr>
          <p:cNvSpPr/>
          <p:nvPr/>
        </p:nvSpPr>
        <p:spPr>
          <a:xfrm>
            <a:off x="5752664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701334C-0001-2546-8DA2-B1A8A2ECAA21}"/>
              </a:ext>
            </a:extLst>
          </p:cNvPr>
          <p:cNvSpPr/>
          <p:nvPr/>
        </p:nvSpPr>
        <p:spPr>
          <a:xfrm>
            <a:off x="604725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93D0CF55-FACE-4444-93E5-D8863DE727FF}"/>
              </a:ext>
            </a:extLst>
          </p:cNvPr>
          <p:cNvSpPr/>
          <p:nvPr/>
        </p:nvSpPr>
        <p:spPr>
          <a:xfrm>
            <a:off x="631930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CF362EC-4AA4-6E4D-8297-CA5EFBCE843C}"/>
              </a:ext>
            </a:extLst>
          </p:cNvPr>
          <p:cNvSpPr/>
          <p:nvPr/>
        </p:nvSpPr>
        <p:spPr>
          <a:xfrm>
            <a:off x="659765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7F4D228D-1C9E-D84E-91C7-6BB58B17911A}"/>
              </a:ext>
            </a:extLst>
          </p:cNvPr>
          <p:cNvSpPr/>
          <p:nvPr/>
        </p:nvSpPr>
        <p:spPr>
          <a:xfrm>
            <a:off x="687091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A9F48B3B-AFA5-A240-8E5E-E208B6EAF579}"/>
              </a:ext>
            </a:extLst>
          </p:cNvPr>
          <p:cNvSpPr/>
          <p:nvPr/>
        </p:nvSpPr>
        <p:spPr>
          <a:xfrm>
            <a:off x="7166270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377A4F99-492B-0744-A56F-63C5D98C1D0D}"/>
              </a:ext>
            </a:extLst>
          </p:cNvPr>
          <p:cNvSpPr/>
          <p:nvPr/>
        </p:nvSpPr>
        <p:spPr>
          <a:xfrm>
            <a:off x="7506508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6DBFF48-DDCF-4D49-BE84-2BDD269BD0BD}"/>
              </a:ext>
            </a:extLst>
          </p:cNvPr>
          <p:cNvSpPr/>
          <p:nvPr/>
        </p:nvSpPr>
        <p:spPr>
          <a:xfrm>
            <a:off x="7813624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79C4F36E-8F91-4C46-97D3-7E6BC37280F4}"/>
              </a:ext>
            </a:extLst>
          </p:cNvPr>
          <p:cNvSpPr/>
          <p:nvPr/>
        </p:nvSpPr>
        <p:spPr>
          <a:xfrm>
            <a:off x="8153690" y="3160086"/>
            <a:ext cx="867563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Main</a:t>
            </a:r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entrance</a:t>
            </a:r>
            <a:endParaRPr lang="it-IT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DFA332D-521E-044A-82B5-D52FB03FA864}"/>
              </a:ext>
            </a:extLst>
          </p:cNvPr>
          <p:cNvSpPr/>
          <p:nvPr/>
        </p:nvSpPr>
        <p:spPr>
          <a:xfrm>
            <a:off x="901519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DEADCD0B-6027-654A-B1B4-A1C8D7846495}"/>
              </a:ext>
            </a:extLst>
          </p:cNvPr>
          <p:cNvSpPr/>
          <p:nvPr/>
        </p:nvSpPr>
        <p:spPr>
          <a:xfrm>
            <a:off x="933198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37CFEA3E-618D-6941-9C75-700379A87FA0}"/>
              </a:ext>
            </a:extLst>
          </p:cNvPr>
          <p:cNvSpPr/>
          <p:nvPr/>
        </p:nvSpPr>
        <p:spPr>
          <a:xfrm>
            <a:off x="963175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E137C85D-2DA2-8041-A7AC-C6E8C169E7F1}"/>
              </a:ext>
            </a:extLst>
          </p:cNvPr>
          <p:cNvSpPr/>
          <p:nvPr/>
        </p:nvSpPr>
        <p:spPr>
          <a:xfrm>
            <a:off x="990951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377EB38-5136-0F49-822A-4A1FA577110C}"/>
              </a:ext>
            </a:extLst>
          </p:cNvPr>
          <p:cNvSpPr/>
          <p:nvPr/>
        </p:nvSpPr>
        <p:spPr>
          <a:xfrm>
            <a:off x="10216758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7AD9A3A6-6DBB-2246-A04A-9127B2564A87}"/>
              </a:ext>
            </a:extLst>
          </p:cNvPr>
          <p:cNvSpPr/>
          <p:nvPr/>
        </p:nvSpPr>
        <p:spPr>
          <a:xfrm>
            <a:off x="1048703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D3EF8C5F-1404-CC41-960D-319F491323F5}"/>
              </a:ext>
            </a:extLst>
          </p:cNvPr>
          <p:cNvSpPr/>
          <p:nvPr/>
        </p:nvSpPr>
        <p:spPr>
          <a:xfrm>
            <a:off x="1076649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717A8315-68B3-114E-B1CE-B5690517F43F}"/>
              </a:ext>
            </a:extLst>
          </p:cNvPr>
          <p:cNvSpPr/>
          <p:nvPr/>
        </p:nvSpPr>
        <p:spPr>
          <a:xfrm>
            <a:off x="11373322" y="2879227"/>
            <a:ext cx="654702" cy="983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D6CB9738-E90F-AA41-9963-C255B9D0A961}"/>
              </a:ext>
            </a:extLst>
          </p:cNvPr>
          <p:cNvSpPr/>
          <p:nvPr/>
        </p:nvSpPr>
        <p:spPr>
          <a:xfrm>
            <a:off x="11094972" y="3160086"/>
            <a:ext cx="279462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2CD5BE65-575D-CC4F-A422-F67EE8D8E72B}"/>
              </a:ext>
            </a:extLst>
          </p:cNvPr>
          <p:cNvSpPr/>
          <p:nvPr/>
        </p:nvSpPr>
        <p:spPr>
          <a:xfrm>
            <a:off x="11374434" y="2320007"/>
            <a:ext cx="654702" cy="559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BA67BE8B-F007-1F4B-B18E-F3407E6B4639}"/>
              </a:ext>
            </a:extLst>
          </p:cNvPr>
          <p:cNvSpPr/>
          <p:nvPr/>
        </p:nvSpPr>
        <p:spPr>
          <a:xfrm>
            <a:off x="11373322" y="1759538"/>
            <a:ext cx="654702" cy="559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D585904-CBA8-5442-B562-8236FDE167AE}"/>
              </a:ext>
            </a:extLst>
          </p:cNvPr>
          <p:cNvSpPr/>
          <p:nvPr/>
        </p:nvSpPr>
        <p:spPr>
          <a:xfrm>
            <a:off x="11373322" y="1487036"/>
            <a:ext cx="654702" cy="271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B5623667-0F72-F847-A48C-AB57DD1F08A2}"/>
              </a:ext>
            </a:extLst>
          </p:cNvPr>
          <p:cNvSpPr/>
          <p:nvPr/>
        </p:nvSpPr>
        <p:spPr>
          <a:xfrm>
            <a:off x="11373322" y="869057"/>
            <a:ext cx="654702" cy="616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13D738A3-BE9B-6E45-AD6A-FF97A5F7057F}"/>
              </a:ext>
            </a:extLst>
          </p:cNvPr>
          <p:cNvSpPr/>
          <p:nvPr/>
        </p:nvSpPr>
        <p:spPr>
          <a:xfrm>
            <a:off x="62349" y="287922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1585815A-7682-714E-B79F-A95A44F031FC}"/>
              </a:ext>
            </a:extLst>
          </p:cNvPr>
          <p:cNvSpPr/>
          <p:nvPr/>
        </p:nvSpPr>
        <p:spPr>
          <a:xfrm>
            <a:off x="60457" y="259961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D1B2455-1913-C845-85C6-8DA974D3E2EC}"/>
              </a:ext>
            </a:extLst>
          </p:cNvPr>
          <p:cNvSpPr/>
          <p:nvPr/>
        </p:nvSpPr>
        <p:spPr>
          <a:xfrm>
            <a:off x="62349" y="2318758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71506849-6EC2-6044-9BB5-3A0474DD3BA6}"/>
              </a:ext>
            </a:extLst>
          </p:cNvPr>
          <p:cNvSpPr/>
          <p:nvPr/>
        </p:nvSpPr>
        <p:spPr>
          <a:xfrm>
            <a:off x="60457" y="2030966"/>
            <a:ext cx="685223" cy="2890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9A10E3B-EE7B-BF4F-B4BB-A72E20839E01}"/>
              </a:ext>
            </a:extLst>
          </p:cNvPr>
          <p:cNvSpPr/>
          <p:nvPr/>
        </p:nvSpPr>
        <p:spPr>
          <a:xfrm>
            <a:off x="60456" y="175010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9EBD03B-9610-F349-9179-3768BAB743BB}"/>
              </a:ext>
            </a:extLst>
          </p:cNvPr>
          <p:cNvSpPr/>
          <p:nvPr/>
        </p:nvSpPr>
        <p:spPr>
          <a:xfrm>
            <a:off x="60456" y="1429528"/>
            <a:ext cx="685223" cy="324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A95BAA17-F210-714F-8AD4-0EE348C722C7}"/>
              </a:ext>
            </a:extLst>
          </p:cNvPr>
          <p:cNvSpPr/>
          <p:nvPr/>
        </p:nvSpPr>
        <p:spPr>
          <a:xfrm>
            <a:off x="60456" y="1128860"/>
            <a:ext cx="685223" cy="300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652D5962-FF93-8F4C-937F-ABD4D8890AD7}"/>
              </a:ext>
            </a:extLst>
          </p:cNvPr>
          <p:cNvSpPr/>
          <p:nvPr/>
        </p:nvSpPr>
        <p:spPr>
          <a:xfrm>
            <a:off x="60456" y="870214"/>
            <a:ext cx="685223" cy="258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giù 86">
            <a:extLst>
              <a:ext uri="{FF2B5EF4-FFF2-40B4-BE49-F238E27FC236}">
                <a16:creationId xmlns:a16="http://schemas.microsoft.com/office/drawing/2014/main" id="{32A7044C-EC81-F04C-9C45-B43A954F3837}"/>
              </a:ext>
            </a:extLst>
          </p:cNvPr>
          <p:cNvSpPr/>
          <p:nvPr/>
        </p:nvSpPr>
        <p:spPr>
          <a:xfrm rot="10800000">
            <a:off x="8227355" y="3101502"/>
            <a:ext cx="178032" cy="377851"/>
          </a:xfrm>
          <a:prstGeom prst="downArrow">
            <a:avLst>
              <a:gd name="adj1" fmla="val 50000"/>
              <a:gd name="adj2" fmla="val 57940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3802DE8-0B92-4D41-9489-D20DCD74CE6D}"/>
              </a:ext>
            </a:extLst>
          </p:cNvPr>
          <p:cNvSpPr/>
          <p:nvPr/>
        </p:nvSpPr>
        <p:spPr>
          <a:xfrm>
            <a:off x="974857" y="1689901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EC023250-52D9-BD43-81CA-B52EAE2EE3C3}"/>
              </a:ext>
            </a:extLst>
          </p:cNvPr>
          <p:cNvSpPr/>
          <p:nvPr/>
        </p:nvSpPr>
        <p:spPr>
          <a:xfrm>
            <a:off x="974857" y="1986468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9CB8E0D-4FE1-D443-B8C1-FCB48391FA3E}"/>
              </a:ext>
            </a:extLst>
          </p:cNvPr>
          <p:cNvSpPr/>
          <p:nvPr/>
        </p:nvSpPr>
        <p:spPr>
          <a:xfrm>
            <a:off x="974857" y="2305766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B3336D31-D2AE-5C48-8821-C5DAEE9673DA}"/>
              </a:ext>
            </a:extLst>
          </p:cNvPr>
          <p:cNvSpPr/>
          <p:nvPr/>
        </p:nvSpPr>
        <p:spPr>
          <a:xfrm>
            <a:off x="1633176" y="2637402"/>
            <a:ext cx="28527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8F6BE1E9-145D-7E4D-B0D3-AA42B78A4ECB}"/>
              </a:ext>
            </a:extLst>
          </p:cNvPr>
          <p:cNvSpPr/>
          <p:nvPr/>
        </p:nvSpPr>
        <p:spPr>
          <a:xfrm>
            <a:off x="1911929" y="2641040"/>
            <a:ext cx="24308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A89BDB22-CB81-3645-B869-0C37150C4DC9}"/>
              </a:ext>
            </a:extLst>
          </p:cNvPr>
          <p:cNvSpPr/>
          <p:nvPr/>
        </p:nvSpPr>
        <p:spPr>
          <a:xfrm>
            <a:off x="2155016" y="2637402"/>
            <a:ext cx="30387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231CE57C-124A-3C40-94B2-EB0872C7E1BA}"/>
              </a:ext>
            </a:extLst>
          </p:cNvPr>
          <p:cNvSpPr/>
          <p:nvPr/>
        </p:nvSpPr>
        <p:spPr>
          <a:xfrm>
            <a:off x="1610842" y="1085822"/>
            <a:ext cx="28527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07CCDCA7-0271-CE40-BF74-B1EEDDF41071}"/>
              </a:ext>
            </a:extLst>
          </p:cNvPr>
          <p:cNvSpPr/>
          <p:nvPr/>
        </p:nvSpPr>
        <p:spPr>
          <a:xfrm>
            <a:off x="2443599" y="1085822"/>
            <a:ext cx="99484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D807BF1-F4D9-3345-BECE-9CE9D26A2DB5}"/>
              </a:ext>
            </a:extLst>
          </p:cNvPr>
          <p:cNvSpPr/>
          <p:nvPr/>
        </p:nvSpPr>
        <p:spPr>
          <a:xfrm>
            <a:off x="2132682" y="1085822"/>
            <a:ext cx="30387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083E6B15-BF30-9940-90BC-3506A98F6E1D}"/>
              </a:ext>
            </a:extLst>
          </p:cNvPr>
          <p:cNvSpPr/>
          <p:nvPr/>
        </p:nvSpPr>
        <p:spPr>
          <a:xfrm>
            <a:off x="2443599" y="1416469"/>
            <a:ext cx="994847" cy="598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97DEDA43-0525-1D44-A733-663402E80D04}"/>
              </a:ext>
            </a:extLst>
          </p:cNvPr>
          <p:cNvSpPr/>
          <p:nvPr/>
        </p:nvSpPr>
        <p:spPr>
          <a:xfrm>
            <a:off x="2443599" y="2014570"/>
            <a:ext cx="994847" cy="622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367DA5F2-732C-674B-AB8E-E34197E6CC38}"/>
              </a:ext>
            </a:extLst>
          </p:cNvPr>
          <p:cNvSpPr/>
          <p:nvPr/>
        </p:nvSpPr>
        <p:spPr>
          <a:xfrm>
            <a:off x="2443599" y="2635928"/>
            <a:ext cx="99484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893AA2EA-4955-F14F-8966-120A33492B60}"/>
              </a:ext>
            </a:extLst>
          </p:cNvPr>
          <p:cNvSpPr/>
          <p:nvPr/>
        </p:nvSpPr>
        <p:spPr>
          <a:xfrm>
            <a:off x="1889596" y="1085821"/>
            <a:ext cx="24308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34462BC-909B-8645-AB73-B5C3A89B7C64}"/>
              </a:ext>
            </a:extLst>
          </p:cNvPr>
          <p:cNvSpPr/>
          <p:nvPr/>
        </p:nvSpPr>
        <p:spPr>
          <a:xfrm>
            <a:off x="60455" y="166254"/>
            <a:ext cx="898055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99AE6D2E-CCE2-854E-8FF7-ED38085647B3}"/>
              </a:ext>
            </a:extLst>
          </p:cNvPr>
          <p:cNvSpPr/>
          <p:nvPr/>
        </p:nvSpPr>
        <p:spPr>
          <a:xfrm>
            <a:off x="3954066" y="1389662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ACBDF273-7F2C-3E41-87C0-6F465A6B0BCF}"/>
              </a:ext>
            </a:extLst>
          </p:cNvPr>
          <p:cNvSpPr/>
          <p:nvPr/>
        </p:nvSpPr>
        <p:spPr>
          <a:xfrm>
            <a:off x="3961623" y="2337836"/>
            <a:ext cx="368163" cy="622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064D597-4682-A842-A475-C2FAB32880CC}"/>
              </a:ext>
            </a:extLst>
          </p:cNvPr>
          <p:cNvSpPr/>
          <p:nvPr/>
        </p:nvSpPr>
        <p:spPr>
          <a:xfrm>
            <a:off x="3953424" y="1085821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7263A289-7530-2444-89B8-16B13664CECF}"/>
              </a:ext>
            </a:extLst>
          </p:cNvPr>
          <p:cNvSpPr/>
          <p:nvPr/>
        </p:nvSpPr>
        <p:spPr>
          <a:xfrm>
            <a:off x="4320112" y="1088269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6168C792-220A-6B47-BE0C-FFF5F991B460}"/>
              </a:ext>
            </a:extLst>
          </p:cNvPr>
          <p:cNvSpPr/>
          <p:nvPr/>
        </p:nvSpPr>
        <p:spPr>
          <a:xfrm>
            <a:off x="4592198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5FCC3A7A-96ED-604D-80F9-CA85073EC2D6}"/>
              </a:ext>
            </a:extLst>
          </p:cNvPr>
          <p:cNvSpPr/>
          <p:nvPr/>
        </p:nvSpPr>
        <p:spPr>
          <a:xfrm>
            <a:off x="4872360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EC7B2890-47BE-834B-AAC6-B43AAE5E649C}"/>
              </a:ext>
            </a:extLst>
          </p:cNvPr>
          <p:cNvSpPr/>
          <p:nvPr/>
        </p:nvSpPr>
        <p:spPr>
          <a:xfrm>
            <a:off x="4886622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69C1245E-DCF7-8D41-85D9-89834E67527D}"/>
              </a:ext>
            </a:extLst>
          </p:cNvPr>
          <p:cNvSpPr/>
          <p:nvPr/>
        </p:nvSpPr>
        <p:spPr>
          <a:xfrm>
            <a:off x="4600516" y="263592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CA899D13-4DF0-3D48-A1F2-C272AF50FA62}"/>
              </a:ext>
            </a:extLst>
          </p:cNvPr>
          <p:cNvSpPr/>
          <p:nvPr/>
        </p:nvSpPr>
        <p:spPr>
          <a:xfrm>
            <a:off x="4345870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E370C906-CCA5-DD4D-91FF-F82464DCA378}"/>
              </a:ext>
            </a:extLst>
          </p:cNvPr>
          <p:cNvSpPr/>
          <p:nvPr/>
        </p:nvSpPr>
        <p:spPr>
          <a:xfrm>
            <a:off x="5456681" y="1390850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91531ACA-0D74-C544-BB54-0380F6E9C2FB}"/>
              </a:ext>
            </a:extLst>
          </p:cNvPr>
          <p:cNvSpPr/>
          <p:nvPr/>
        </p:nvSpPr>
        <p:spPr>
          <a:xfrm>
            <a:off x="5456681" y="1714478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CC5FBBCF-FC93-3B4F-9656-7C70AC08C12E}"/>
              </a:ext>
            </a:extLst>
          </p:cNvPr>
          <p:cNvSpPr/>
          <p:nvPr/>
        </p:nvSpPr>
        <p:spPr>
          <a:xfrm>
            <a:off x="5456681" y="2039148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FCEDBEF2-CD78-9643-88FF-0DFE2770A1A7}"/>
              </a:ext>
            </a:extLst>
          </p:cNvPr>
          <p:cNvSpPr/>
          <p:nvPr/>
        </p:nvSpPr>
        <p:spPr>
          <a:xfrm>
            <a:off x="5456681" y="2302860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9A8E80B1-20A4-544F-A989-F3F692DA6447}"/>
              </a:ext>
            </a:extLst>
          </p:cNvPr>
          <p:cNvSpPr/>
          <p:nvPr/>
        </p:nvSpPr>
        <p:spPr>
          <a:xfrm>
            <a:off x="6134934" y="1390850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1CE6B6D2-BFCA-394A-8073-0D7E0B19A583}"/>
              </a:ext>
            </a:extLst>
          </p:cNvPr>
          <p:cNvSpPr/>
          <p:nvPr/>
        </p:nvSpPr>
        <p:spPr>
          <a:xfrm>
            <a:off x="6134934" y="1714478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45494479-2719-1F47-A856-AC0E94323CD3}"/>
              </a:ext>
            </a:extLst>
          </p:cNvPr>
          <p:cNvSpPr/>
          <p:nvPr/>
        </p:nvSpPr>
        <p:spPr>
          <a:xfrm>
            <a:off x="6134934" y="2039148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FD70772E-4060-324C-9439-DBCAAA5670CB}"/>
              </a:ext>
            </a:extLst>
          </p:cNvPr>
          <p:cNvSpPr/>
          <p:nvPr/>
        </p:nvSpPr>
        <p:spPr>
          <a:xfrm>
            <a:off x="6134934" y="2302860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BEC86799-21A5-1F49-9C7A-C55B473BFAC1}"/>
              </a:ext>
            </a:extLst>
          </p:cNvPr>
          <p:cNvSpPr/>
          <p:nvPr/>
        </p:nvSpPr>
        <p:spPr>
          <a:xfrm>
            <a:off x="7494120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09CC7680-5658-6842-8F29-CE018FC71AC5}"/>
              </a:ext>
            </a:extLst>
          </p:cNvPr>
          <p:cNvSpPr/>
          <p:nvPr/>
        </p:nvSpPr>
        <p:spPr>
          <a:xfrm>
            <a:off x="7208014" y="263592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8B73859E-3C89-754B-819F-7664F1DFA228}"/>
              </a:ext>
            </a:extLst>
          </p:cNvPr>
          <p:cNvSpPr/>
          <p:nvPr/>
        </p:nvSpPr>
        <p:spPr>
          <a:xfrm>
            <a:off x="6953368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0E03F548-1664-A447-9758-DE4240248AE8}"/>
              </a:ext>
            </a:extLst>
          </p:cNvPr>
          <p:cNvSpPr/>
          <p:nvPr/>
        </p:nvSpPr>
        <p:spPr>
          <a:xfrm>
            <a:off x="6965826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53834E66-8DB0-F24F-9CB0-668E2A0105FA}"/>
              </a:ext>
            </a:extLst>
          </p:cNvPr>
          <p:cNvSpPr/>
          <p:nvPr/>
        </p:nvSpPr>
        <p:spPr>
          <a:xfrm>
            <a:off x="7236045" y="108787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AEE60E9-7EB9-4148-81DA-D7C6D75E4124}"/>
              </a:ext>
            </a:extLst>
          </p:cNvPr>
          <p:cNvSpPr/>
          <p:nvPr/>
        </p:nvSpPr>
        <p:spPr>
          <a:xfrm>
            <a:off x="7505075" y="1087876"/>
            <a:ext cx="562457" cy="626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C17EE7F2-7479-C441-AC92-8ADC31C164A0}"/>
              </a:ext>
            </a:extLst>
          </p:cNvPr>
          <p:cNvSpPr/>
          <p:nvPr/>
        </p:nvSpPr>
        <p:spPr>
          <a:xfrm>
            <a:off x="8467903" y="2625030"/>
            <a:ext cx="441039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04EFF6-BE92-EF4E-8DBF-999A2E316ECB}"/>
              </a:ext>
            </a:extLst>
          </p:cNvPr>
          <p:cNvSpPr/>
          <p:nvPr/>
        </p:nvSpPr>
        <p:spPr>
          <a:xfrm>
            <a:off x="8907660" y="2625030"/>
            <a:ext cx="75244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EAED040D-B00D-CB43-AA24-DCE38208F53F}"/>
              </a:ext>
            </a:extLst>
          </p:cNvPr>
          <p:cNvSpPr/>
          <p:nvPr/>
        </p:nvSpPr>
        <p:spPr>
          <a:xfrm>
            <a:off x="9654111" y="2625030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E1DEA9E3-5B6F-0F41-8F3C-B53BEBCAA809}"/>
              </a:ext>
            </a:extLst>
          </p:cNvPr>
          <p:cNvSpPr/>
          <p:nvPr/>
        </p:nvSpPr>
        <p:spPr>
          <a:xfrm>
            <a:off x="9937628" y="262079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16238D71-90F4-144A-885B-135113DA1D1B}"/>
              </a:ext>
            </a:extLst>
          </p:cNvPr>
          <p:cNvSpPr/>
          <p:nvPr/>
        </p:nvSpPr>
        <p:spPr>
          <a:xfrm>
            <a:off x="10211496" y="2625030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4782538-74CB-B246-87ED-7D27979A5C6E}"/>
              </a:ext>
            </a:extLst>
          </p:cNvPr>
          <p:cNvSpPr/>
          <p:nvPr/>
        </p:nvSpPr>
        <p:spPr>
          <a:xfrm>
            <a:off x="8475575" y="1085821"/>
            <a:ext cx="441039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F2BB0C6E-A7F5-2C4C-892A-E08B0E623F9E}"/>
              </a:ext>
            </a:extLst>
          </p:cNvPr>
          <p:cNvSpPr/>
          <p:nvPr/>
        </p:nvSpPr>
        <p:spPr>
          <a:xfrm>
            <a:off x="8915332" y="1085821"/>
            <a:ext cx="75244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169C4B4E-E720-674F-BB35-E28368E94895}"/>
              </a:ext>
            </a:extLst>
          </p:cNvPr>
          <p:cNvSpPr/>
          <p:nvPr/>
        </p:nvSpPr>
        <p:spPr>
          <a:xfrm>
            <a:off x="9661783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521B1F7D-9624-C04F-9D7D-D0BA631CEB3E}"/>
              </a:ext>
            </a:extLst>
          </p:cNvPr>
          <p:cNvSpPr/>
          <p:nvPr/>
        </p:nvSpPr>
        <p:spPr>
          <a:xfrm>
            <a:off x="9937743" y="1089146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>
            <a:extLst>
              <a:ext uri="{FF2B5EF4-FFF2-40B4-BE49-F238E27FC236}">
                <a16:creationId xmlns:a16="http://schemas.microsoft.com/office/drawing/2014/main" id="{7043028A-C60D-D646-80D3-2F574D14A3C1}"/>
              </a:ext>
            </a:extLst>
          </p:cNvPr>
          <p:cNvSpPr/>
          <p:nvPr/>
        </p:nvSpPr>
        <p:spPr>
          <a:xfrm>
            <a:off x="10211611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497B7B2E-08B3-D540-995D-9101D5EFBC60}"/>
              </a:ext>
            </a:extLst>
          </p:cNvPr>
          <p:cNvSpPr/>
          <p:nvPr/>
        </p:nvSpPr>
        <p:spPr>
          <a:xfrm>
            <a:off x="10799509" y="1392187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CC2E0BBB-120C-D34C-A337-57224CB51879}"/>
              </a:ext>
            </a:extLst>
          </p:cNvPr>
          <p:cNvSpPr/>
          <p:nvPr/>
        </p:nvSpPr>
        <p:spPr>
          <a:xfrm>
            <a:off x="10799509" y="1715815"/>
            <a:ext cx="366688" cy="324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  <a:latin typeface="Bahnschrift" panose="020B0502040204020203" pitchFamily="34" charset="0"/>
              </a:rPr>
              <a:t>GB</a:t>
            </a: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4D6932B3-E17E-184B-9390-7BCBD4D4A9C3}"/>
              </a:ext>
            </a:extLst>
          </p:cNvPr>
          <p:cNvSpPr/>
          <p:nvPr/>
        </p:nvSpPr>
        <p:spPr>
          <a:xfrm>
            <a:off x="10799509" y="2040485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03007442-C846-954F-AF18-50118D8609D0}"/>
              </a:ext>
            </a:extLst>
          </p:cNvPr>
          <p:cNvSpPr/>
          <p:nvPr/>
        </p:nvSpPr>
        <p:spPr>
          <a:xfrm>
            <a:off x="10799509" y="2304197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EA04962-9D0D-5846-A19F-08DB8843BC0C}"/>
              </a:ext>
            </a:extLst>
          </p:cNvPr>
          <p:cNvSpPr/>
          <p:nvPr/>
        </p:nvSpPr>
        <p:spPr>
          <a:xfrm>
            <a:off x="1314924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AE29EB55-AC16-0146-B7FB-FC2BBB024A20}"/>
              </a:ext>
            </a:extLst>
          </p:cNvPr>
          <p:cNvSpPr/>
          <p:nvPr/>
        </p:nvSpPr>
        <p:spPr>
          <a:xfrm>
            <a:off x="9686632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57113183-9E3C-E04E-9350-A744DAC0E772}"/>
              </a:ext>
            </a:extLst>
          </p:cNvPr>
          <p:cNvSpPr/>
          <p:nvPr/>
        </p:nvSpPr>
        <p:spPr>
          <a:xfrm>
            <a:off x="4331678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EC295489-7341-F64D-89BF-D712689BCC12}"/>
              </a:ext>
            </a:extLst>
          </p:cNvPr>
          <p:cNvSpPr/>
          <p:nvPr/>
        </p:nvSpPr>
        <p:spPr>
          <a:xfrm>
            <a:off x="6665325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2388CC-DE5F-AA4B-918F-2FE203D53A40}"/>
              </a:ext>
            </a:extLst>
          </p:cNvPr>
          <p:cNvSpPr/>
          <p:nvPr/>
        </p:nvSpPr>
        <p:spPr>
          <a:xfrm>
            <a:off x="8476961" y="1389662"/>
            <a:ext cx="1214654" cy="12353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37B5492B-132E-7547-9BD2-636376362175}"/>
              </a:ext>
            </a:extLst>
          </p:cNvPr>
          <p:cNvGrpSpPr/>
          <p:nvPr/>
        </p:nvGrpSpPr>
        <p:grpSpPr>
          <a:xfrm>
            <a:off x="1358840" y="142196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6" name="Connettore 1 145">
              <a:extLst>
                <a:ext uri="{FF2B5EF4-FFF2-40B4-BE49-F238E27FC236}">
                  <a16:creationId xmlns:a16="http://schemas.microsoft.com/office/drawing/2014/main" id="{7A273D32-2271-9E4C-8D77-4C090DA8ADA8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Connettore 1 146">
              <a:extLst>
                <a:ext uri="{FF2B5EF4-FFF2-40B4-BE49-F238E27FC236}">
                  <a16:creationId xmlns:a16="http://schemas.microsoft.com/office/drawing/2014/main" id="{9B7478C0-E1BB-8C44-BFB6-9F9261F9D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8019CC07-2F69-BD43-BA1C-B32B875500F0}"/>
              </a:ext>
            </a:extLst>
          </p:cNvPr>
          <p:cNvGrpSpPr/>
          <p:nvPr/>
        </p:nvGrpSpPr>
        <p:grpSpPr>
          <a:xfrm>
            <a:off x="4374887" y="142071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2" name="Connettore 1 151">
              <a:extLst>
                <a:ext uri="{FF2B5EF4-FFF2-40B4-BE49-F238E27FC236}">
                  <a16:creationId xmlns:a16="http://schemas.microsoft.com/office/drawing/2014/main" id="{53A60E5F-C237-D046-9A21-594464BC0543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Connettore 1 152">
              <a:extLst>
                <a:ext uri="{FF2B5EF4-FFF2-40B4-BE49-F238E27FC236}">
                  <a16:creationId xmlns:a16="http://schemas.microsoft.com/office/drawing/2014/main" id="{B04B750A-CBF8-DF43-A2FF-E8E4C16FF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2803AC29-E624-8D40-A2C1-5476D0B6AA4B}"/>
              </a:ext>
            </a:extLst>
          </p:cNvPr>
          <p:cNvGrpSpPr/>
          <p:nvPr/>
        </p:nvGrpSpPr>
        <p:grpSpPr>
          <a:xfrm>
            <a:off x="6702455" y="141800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16FAE75A-668B-0D42-8469-A65DFFC15B5A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0B532F77-90F8-2F49-AB97-27EAB4AD3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433844FA-B572-CD4A-8601-426F21AE8481}"/>
              </a:ext>
            </a:extLst>
          </p:cNvPr>
          <p:cNvGrpSpPr/>
          <p:nvPr/>
        </p:nvGrpSpPr>
        <p:grpSpPr>
          <a:xfrm>
            <a:off x="9740860" y="1417141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9" name="Connettore 1 158">
              <a:extLst>
                <a:ext uri="{FF2B5EF4-FFF2-40B4-BE49-F238E27FC236}">
                  <a16:creationId xmlns:a16="http://schemas.microsoft.com/office/drawing/2014/main" id="{5F2BA9E6-CC73-2841-8BC2-0E89521A843E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Connettore 1 159">
              <a:extLst>
                <a:ext uri="{FF2B5EF4-FFF2-40B4-BE49-F238E27FC236}">
                  <a16:creationId xmlns:a16="http://schemas.microsoft.com/office/drawing/2014/main" id="{B54A75B3-D5FF-5A4C-93B1-FABC96DA5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7354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</Words>
  <Application>Microsoft Office PowerPoint</Application>
  <PresentationFormat>Personalizzato</PresentationFormat>
  <Paragraphs>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Giuseppe Bisicchia</cp:lastModifiedBy>
  <cp:revision>5</cp:revision>
  <dcterms:created xsi:type="dcterms:W3CDTF">2021-05-24T14:12:56Z</dcterms:created>
  <dcterms:modified xsi:type="dcterms:W3CDTF">2023-03-07T11:37:29Z</dcterms:modified>
</cp:coreProperties>
</file>