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64" r:id="rId3"/>
    <p:sldId id="267" r:id="rId4"/>
    <p:sldId id="263" r:id="rId5"/>
    <p:sldId id="258" r:id="rId6"/>
    <p:sldId id="266" r:id="rId7"/>
    <p:sldId id="259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9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100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50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17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047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65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6543A-C54F-47ED-8B62-1B0FE749C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Thesis</a:t>
            </a:r>
            <a:r>
              <a:rPr lang="it-IT" dirty="0"/>
              <a:t> Meeting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B08F21-A6EE-4E56-8390-6D807886B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46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83564-396E-462E-9AC0-48C35D73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690C3-59A6-4C50-9F1A-8B41E68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ReTRo</a:t>
            </a:r>
            <a:r>
              <a:rPr lang="it-IT" dirty="0"/>
              <a:t> – UDP (Real Time </a:t>
            </a:r>
            <a:r>
              <a:rPr lang="it-IT" dirty="0" err="1"/>
              <a:t>Reliable</a:t>
            </a:r>
            <a:r>
              <a:rPr lang="it-IT" dirty="0"/>
              <a:t> over UDP)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UDP.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IoT Devices. </a:t>
            </a:r>
          </a:p>
          <a:p>
            <a:r>
              <a:rPr lang="it-IT" dirty="0" err="1"/>
              <a:t>ReTRo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Bidirectional</a:t>
            </a:r>
            <a:endParaRPr lang="it-IT" dirty="0"/>
          </a:p>
          <a:p>
            <a:pPr lvl="1"/>
            <a:r>
              <a:rPr lang="it-IT" dirty="0" err="1"/>
              <a:t>Multiply-Connected</a:t>
            </a:r>
            <a:r>
              <a:rPr lang="it-IT" dirty="0"/>
              <a:t> (1 Port – N Connection)</a:t>
            </a:r>
          </a:p>
          <a:p>
            <a:pPr lvl="1"/>
            <a:r>
              <a:rPr lang="it-IT" dirty="0" err="1"/>
              <a:t>Reliable</a:t>
            </a:r>
            <a:r>
              <a:rPr lang="it-IT" dirty="0"/>
              <a:t> (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ordering</a:t>
            </a:r>
            <a:r>
              <a:rPr lang="it-IT" dirty="0"/>
              <a:t> and </a:t>
            </a:r>
            <a:r>
              <a:rPr lang="it-IT" dirty="0" err="1"/>
              <a:t>acknowledge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Message </a:t>
            </a:r>
            <a:r>
              <a:rPr lang="it-IT" dirty="0" err="1"/>
              <a:t>oriented</a:t>
            </a:r>
            <a:endParaRPr lang="it-IT" dirty="0"/>
          </a:p>
          <a:p>
            <a:pPr lvl="1"/>
            <a:r>
              <a:rPr lang="it-IT" dirty="0"/>
              <a:t>P2P </a:t>
            </a:r>
            <a:r>
              <a:rPr lang="it-IT" dirty="0" err="1"/>
              <a:t>Friendly</a:t>
            </a:r>
            <a:endParaRPr lang="it-IT" dirty="0"/>
          </a:p>
          <a:p>
            <a:pPr lvl="1"/>
            <a:r>
              <a:rPr lang="it-IT" dirty="0"/>
              <a:t>W/o </a:t>
            </a:r>
            <a:r>
              <a:rPr lang="it-IT" dirty="0" err="1"/>
              <a:t>initialisation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or closing </a:t>
            </a:r>
            <a:r>
              <a:rPr lang="it-IT" dirty="0" err="1"/>
              <a:t>phase</a:t>
            </a:r>
            <a:endParaRPr lang="it-IT" dirty="0"/>
          </a:p>
          <a:p>
            <a:pPr lvl="1"/>
            <a:r>
              <a:rPr lang="it-IT" dirty="0"/>
              <a:t>With flow control (RTO)</a:t>
            </a:r>
          </a:p>
          <a:p>
            <a:pPr lvl="1"/>
            <a:r>
              <a:rPr lang="it-IT" dirty="0"/>
              <a:t>With </a:t>
            </a:r>
            <a:r>
              <a:rPr lang="it-IT" dirty="0" err="1"/>
              <a:t>implicit</a:t>
            </a:r>
            <a:r>
              <a:rPr lang="it-IT" dirty="0"/>
              <a:t> window control (Channel)</a:t>
            </a:r>
          </a:p>
          <a:p>
            <a:pPr lvl="1"/>
            <a:r>
              <a:rPr lang="it-IT" dirty="0"/>
              <a:t>With </a:t>
            </a:r>
            <a:r>
              <a:rPr lang="it-IT" dirty="0" err="1"/>
              <a:t>Implicit</a:t>
            </a:r>
            <a:r>
              <a:rPr lang="it-IT" dirty="0"/>
              <a:t> Flow label (Mailbox)</a:t>
            </a:r>
          </a:p>
          <a:p>
            <a:pPr lvl="1" fontAlgn="t"/>
            <a:r>
              <a:rPr lang="it-IT" dirty="0"/>
              <a:t>With </a:t>
            </a:r>
            <a:r>
              <a:rPr lang="it-IT" dirty="0" err="1"/>
              <a:t>parallel</a:t>
            </a:r>
            <a:r>
              <a:rPr lang="it-IT" dirty="0"/>
              <a:t> management of flows</a:t>
            </a:r>
          </a:p>
          <a:p>
            <a:pPr lvl="1" fontAlgn="t"/>
            <a:r>
              <a:rPr lang="it-IT" dirty="0"/>
              <a:t>With 32 bit </a:t>
            </a:r>
            <a:r>
              <a:rPr lang="it-IT" dirty="0" err="1"/>
              <a:t>header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D3044-93CE-415B-9DDC-50A488E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8EDCE-FDB8-4F21-B4AA-2D830C2E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it-IT" dirty="0"/>
              <a:t>Preliminary performance test:</a:t>
            </a:r>
          </a:p>
          <a:p>
            <a:pPr lvl="1"/>
            <a:r>
              <a:rPr lang="en-US" dirty="0"/>
              <a:t>Client Spec: 1024 16</a:t>
            </a:r>
          </a:p>
          <a:p>
            <a:pPr lvl="1"/>
            <a:r>
              <a:rPr lang="en-US" dirty="0"/>
              <a:t>Server Spec: 1024 16</a:t>
            </a:r>
          </a:p>
          <a:p>
            <a:pPr lvl="1"/>
            <a:r>
              <a:rPr lang="en-US" dirty="0"/>
              <a:t>Timestamp: 1584971187595.0574</a:t>
            </a:r>
          </a:p>
          <a:p>
            <a:pPr lvl="1"/>
            <a:r>
              <a:rPr lang="en-US" dirty="0"/>
              <a:t>Total Packets: 10000</a:t>
            </a:r>
          </a:p>
          <a:p>
            <a:pPr lvl="1"/>
            <a:r>
              <a:rPr lang="en-US" dirty="0"/>
              <a:t>Total Time: 1457186.86</a:t>
            </a:r>
          </a:p>
          <a:p>
            <a:pPr lvl="1"/>
            <a:r>
              <a:rPr lang="en-US" dirty="0"/>
              <a:t>min: 46.88</a:t>
            </a:r>
          </a:p>
          <a:p>
            <a:pPr lvl="1"/>
            <a:r>
              <a:rPr lang="en-US" dirty="0"/>
              <a:t>avg: 145.72</a:t>
            </a:r>
          </a:p>
          <a:p>
            <a:pPr lvl="1"/>
            <a:r>
              <a:rPr lang="en-US" dirty="0"/>
              <a:t>max: 692.50</a:t>
            </a:r>
          </a:p>
          <a:p>
            <a:pPr lvl="1"/>
            <a:r>
              <a:rPr lang="en-US" dirty="0"/>
              <a:t>median: 130.09</a:t>
            </a:r>
          </a:p>
          <a:p>
            <a:pPr lvl="1"/>
            <a:r>
              <a:rPr lang="en-US" dirty="0"/>
              <a:t>variance: 3865.51</a:t>
            </a:r>
          </a:p>
          <a:p>
            <a:pPr lvl="1"/>
            <a:r>
              <a:rPr lang="en-US" dirty="0" err="1"/>
              <a:t>stdev</a:t>
            </a:r>
            <a:r>
              <a:rPr lang="en-US" dirty="0"/>
              <a:t>: 62.17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83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5BC4-6910-4FF8-A1B0-811DD73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995B5-5F5F-4D4F-85BB-B5ADC55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Developed</a:t>
            </a:r>
            <a:r>
              <a:rPr lang="it-IT" sz="2400" dirty="0"/>
              <a:t> 3 </a:t>
            </a:r>
            <a:r>
              <a:rPr lang="it-IT" sz="2400" dirty="0" err="1"/>
              <a:t>techonologies</a:t>
            </a:r>
            <a:r>
              <a:rPr lang="it-IT" sz="2400" dirty="0"/>
              <a:t>:</a:t>
            </a:r>
          </a:p>
          <a:p>
            <a:pPr lvl="1"/>
            <a:r>
              <a:rPr lang="it-IT" sz="2400" i="1" dirty="0" err="1"/>
              <a:t>Micro:bit</a:t>
            </a:r>
            <a:endParaRPr lang="it-IT" sz="2400" b="1" i="1" dirty="0"/>
          </a:p>
          <a:p>
            <a:pPr lvl="1"/>
            <a:r>
              <a:rPr lang="it-IT" sz="2400" i="1" dirty="0"/>
              <a:t>Web of </a:t>
            </a:r>
            <a:r>
              <a:rPr lang="it-IT" sz="2400" i="1" dirty="0" err="1"/>
              <a:t>Things</a:t>
            </a:r>
            <a:r>
              <a:rPr lang="it-IT" sz="2400" i="1" dirty="0"/>
              <a:t> Server</a:t>
            </a:r>
          </a:p>
          <a:p>
            <a:pPr lvl="1"/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Micro:bit</a:t>
            </a:r>
            <a:r>
              <a:rPr lang="it-IT" sz="2400" dirty="0"/>
              <a:t> Manager and </a:t>
            </a:r>
            <a:r>
              <a:rPr lang="it-IT" sz="2400" dirty="0" err="1"/>
              <a:t>WoT</a:t>
            </a:r>
            <a:r>
              <a:rPr lang="it-IT" sz="2400" dirty="0"/>
              <a:t> Server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608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5BC4-6910-4FF8-A1B0-811DD73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995B5-5F5F-4D4F-85BB-B5ADC55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Developed</a:t>
            </a:r>
            <a:r>
              <a:rPr lang="it-IT" sz="2400" dirty="0"/>
              <a:t> 3 </a:t>
            </a:r>
            <a:r>
              <a:rPr lang="it-IT" sz="2400" dirty="0" err="1"/>
              <a:t>techonologies</a:t>
            </a:r>
            <a:r>
              <a:rPr lang="it-IT" sz="2400" dirty="0"/>
              <a:t>:</a:t>
            </a:r>
          </a:p>
          <a:p>
            <a:pPr lvl="1"/>
            <a:r>
              <a:rPr lang="it-IT" sz="2400" i="1" dirty="0" err="1"/>
              <a:t>Micro:bit</a:t>
            </a:r>
            <a:endParaRPr lang="it-IT" sz="2400" i="1" dirty="0"/>
          </a:p>
          <a:p>
            <a:pPr lvl="2"/>
            <a:r>
              <a:rPr lang="it-IT" sz="2400" b="1" i="1" dirty="0" err="1"/>
              <a:t>Micro:bit</a:t>
            </a:r>
            <a:r>
              <a:rPr lang="it-IT" sz="2400" b="1" i="1" dirty="0"/>
              <a:t> «Button» </a:t>
            </a:r>
            <a:r>
              <a:rPr lang="it-IT" sz="2400" dirty="0"/>
              <a:t>(</a:t>
            </a:r>
            <a:r>
              <a:rPr lang="it-IT" sz="2400" dirty="0" err="1"/>
              <a:t>inspired</a:t>
            </a:r>
            <a:r>
              <a:rPr lang="it-IT" sz="2400" dirty="0"/>
              <a:t> by </a:t>
            </a:r>
            <a:r>
              <a:rPr lang="it-IT" sz="2400" dirty="0" err="1"/>
              <a:t>BonsaiFog</a:t>
            </a:r>
            <a:r>
              <a:rPr lang="it-IT" sz="2400" dirty="0"/>
              <a:t>)</a:t>
            </a:r>
          </a:p>
          <a:p>
            <a:pPr lvl="2"/>
            <a:r>
              <a:rPr lang="it-IT" sz="2400" b="1" i="1" dirty="0" err="1"/>
              <a:t>Microbit</a:t>
            </a:r>
            <a:r>
              <a:rPr lang="it-IT" sz="2400" b="1" i="1" dirty="0"/>
              <a:t> Manager </a:t>
            </a:r>
            <a:r>
              <a:rPr lang="it-IT" sz="2400" dirty="0"/>
              <a:t>Client/Server (</a:t>
            </a:r>
            <a:r>
              <a:rPr lang="it-IT" sz="2400" dirty="0" err="1"/>
              <a:t>probably</a:t>
            </a:r>
            <a:r>
              <a:rPr lang="it-IT" sz="2400" dirty="0"/>
              <a:t> </a:t>
            </a:r>
            <a:r>
              <a:rPr lang="it-IT" sz="2400" dirty="0" err="1"/>
              <a:t>deployed</a:t>
            </a:r>
            <a:r>
              <a:rPr lang="it-IT" sz="2400" dirty="0"/>
              <a:t> in </a:t>
            </a:r>
            <a:r>
              <a:rPr lang="it-IT" sz="2400" dirty="0" err="1"/>
              <a:t>RaspberryPi</a:t>
            </a:r>
            <a:r>
              <a:rPr lang="it-IT" sz="2400" dirty="0"/>
              <a:t>)</a:t>
            </a:r>
          </a:p>
          <a:p>
            <a:pPr lvl="1"/>
            <a:r>
              <a:rPr lang="it-IT" sz="2400" i="1" dirty="0"/>
              <a:t>Web of </a:t>
            </a:r>
            <a:r>
              <a:rPr lang="it-IT" sz="2400" i="1" dirty="0" err="1"/>
              <a:t>Things</a:t>
            </a:r>
            <a:r>
              <a:rPr lang="it-IT" sz="2400" i="1" dirty="0"/>
              <a:t> Server</a:t>
            </a:r>
          </a:p>
          <a:p>
            <a:pPr lvl="1"/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Micro:bit</a:t>
            </a:r>
            <a:r>
              <a:rPr lang="it-IT" sz="2400" dirty="0"/>
              <a:t> Manager and </a:t>
            </a:r>
            <a:r>
              <a:rPr lang="it-IT" sz="2400" dirty="0" err="1"/>
              <a:t>WoT</a:t>
            </a:r>
            <a:r>
              <a:rPr lang="it-IT" sz="2400" dirty="0"/>
              <a:t> Server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4962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5BC4-6910-4FF8-A1B0-811DD73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995B5-5F5F-4D4F-85BB-B5ADC55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 err="1"/>
              <a:t>Developed</a:t>
            </a:r>
            <a:r>
              <a:rPr lang="it-IT" sz="2400" dirty="0"/>
              <a:t> 3 </a:t>
            </a:r>
            <a:r>
              <a:rPr lang="it-IT" sz="2400" dirty="0" err="1"/>
              <a:t>techonologies</a:t>
            </a:r>
            <a:r>
              <a:rPr lang="it-IT" sz="2400" dirty="0"/>
              <a:t>:</a:t>
            </a:r>
          </a:p>
          <a:p>
            <a:pPr lvl="1"/>
            <a:r>
              <a:rPr lang="it-IT" sz="2400" i="1" dirty="0" err="1"/>
              <a:t>Micro:bit</a:t>
            </a:r>
            <a:endParaRPr lang="it-IT" sz="2400" i="1" dirty="0"/>
          </a:p>
          <a:p>
            <a:pPr lvl="1"/>
            <a:r>
              <a:rPr lang="it-IT" sz="2400" i="1" dirty="0"/>
              <a:t>Web of </a:t>
            </a:r>
            <a:r>
              <a:rPr lang="it-IT" sz="2400" i="1" dirty="0" err="1"/>
              <a:t>Things</a:t>
            </a:r>
            <a:r>
              <a:rPr lang="it-IT" sz="2400" i="1" dirty="0"/>
              <a:t> Server</a:t>
            </a:r>
          </a:p>
          <a:p>
            <a:pPr lvl="2"/>
            <a:r>
              <a:rPr lang="it-IT" sz="2400" b="1" dirty="0" err="1"/>
              <a:t>Refactoring</a:t>
            </a:r>
            <a:r>
              <a:rPr lang="it-IT" sz="2400" dirty="0"/>
              <a:t> </a:t>
            </a:r>
            <a:r>
              <a:rPr lang="it-IT" sz="2400" dirty="0" err="1"/>
              <a:t>Mozilla’s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+ </a:t>
            </a:r>
            <a:r>
              <a:rPr lang="it-IT" sz="2400" dirty="0" err="1"/>
              <a:t>developed</a:t>
            </a:r>
            <a:r>
              <a:rPr lang="it-IT" sz="2400" dirty="0"/>
              <a:t> </a:t>
            </a:r>
            <a:r>
              <a:rPr lang="it-IT" sz="2400" dirty="0" err="1"/>
              <a:t>subscribers</a:t>
            </a:r>
            <a:r>
              <a:rPr lang="it-IT" sz="2400" dirty="0"/>
              <a:t> </a:t>
            </a:r>
            <a:r>
              <a:rPr lang="it-IT" sz="2400" dirty="0" err="1"/>
              <a:t>interation</a:t>
            </a:r>
            <a:r>
              <a:rPr lang="it-IT" sz="2400" dirty="0"/>
              <a:t> with </a:t>
            </a:r>
            <a:r>
              <a:rPr lang="it-IT" sz="2400" dirty="0" err="1"/>
              <a:t>WebSocket</a:t>
            </a:r>
            <a:endParaRPr lang="it-IT" sz="2400" dirty="0"/>
          </a:p>
          <a:p>
            <a:pPr lvl="2"/>
            <a:r>
              <a:rPr lang="it-IT" sz="2400" dirty="0" err="1"/>
              <a:t>Micro:bit</a:t>
            </a:r>
            <a:r>
              <a:rPr lang="it-IT" sz="2400" dirty="0"/>
              <a:t> – Virtual Rooms </a:t>
            </a:r>
            <a:r>
              <a:rPr lang="it-IT" sz="2400" b="1" dirty="0" err="1"/>
              <a:t>interation</a:t>
            </a:r>
            <a:endParaRPr lang="it-IT" sz="2400" b="1" dirty="0"/>
          </a:p>
          <a:p>
            <a:pPr lvl="2"/>
            <a:r>
              <a:rPr lang="it-IT" sz="2400" dirty="0" err="1"/>
              <a:t>Integrated</a:t>
            </a:r>
            <a:r>
              <a:rPr lang="it-IT" sz="2400" dirty="0"/>
              <a:t> </a:t>
            </a:r>
            <a:r>
              <a:rPr lang="it-IT" sz="2400" b="1" i="1" dirty="0" err="1"/>
              <a:t>GiòInterface</a:t>
            </a:r>
            <a:r>
              <a:rPr lang="it-IT" sz="2400" dirty="0"/>
              <a:t> with Virtual Rooms</a:t>
            </a:r>
          </a:p>
          <a:p>
            <a:pPr lvl="1"/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Micro:bit</a:t>
            </a:r>
            <a:r>
              <a:rPr lang="it-IT" sz="2400" dirty="0"/>
              <a:t> Manager and </a:t>
            </a:r>
            <a:r>
              <a:rPr lang="it-IT" sz="2400" dirty="0" err="1"/>
              <a:t>WoT</a:t>
            </a:r>
            <a:r>
              <a:rPr lang="it-IT" sz="2400" dirty="0"/>
              <a:t> Server</a:t>
            </a:r>
          </a:p>
          <a:p>
            <a:pPr lvl="2"/>
            <a:endParaRPr lang="it-IT" sz="2400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125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5BC4-6910-4FF8-A1B0-811DD73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995B5-5F5F-4D4F-85BB-B5ADC55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Developed</a:t>
            </a:r>
            <a:r>
              <a:rPr lang="it-IT" sz="2400" dirty="0"/>
              <a:t> 3 </a:t>
            </a:r>
            <a:r>
              <a:rPr lang="it-IT" sz="2400" dirty="0" err="1"/>
              <a:t>techonologies</a:t>
            </a:r>
            <a:r>
              <a:rPr lang="it-IT" sz="2400" dirty="0"/>
              <a:t>:</a:t>
            </a:r>
          </a:p>
          <a:p>
            <a:pPr lvl="1"/>
            <a:r>
              <a:rPr lang="it-IT" sz="2400" i="1" dirty="0" err="1"/>
              <a:t>Micro:bit</a:t>
            </a:r>
            <a:endParaRPr lang="it-IT" sz="2400" i="1" dirty="0"/>
          </a:p>
          <a:p>
            <a:pPr lvl="1"/>
            <a:r>
              <a:rPr lang="it-IT" sz="2400" i="1" dirty="0"/>
              <a:t>Web of </a:t>
            </a:r>
            <a:r>
              <a:rPr lang="it-IT" sz="2400" i="1" dirty="0" err="1"/>
              <a:t>Things</a:t>
            </a:r>
            <a:r>
              <a:rPr lang="it-IT" sz="2400" i="1" dirty="0"/>
              <a:t> Server</a:t>
            </a:r>
          </a:p>
          <a:p>
            <a:pPr lvl="1"/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Micro:bit</a:t>
            </a:r>
            <a:r>
              <a:rPr lang="it-IT" sz="2400" dirty="0"/>
              <a:t> Manager and </a:t>
            </a:r>
            <a:r>
              <a:rPr lang="it-IT" sz="2400" dirty="0" err="1"/>
              <a:t>WoT</a:t>
            </a:r>
            <a:r>
              <a:rPr lang="it-IT" sz="2400" dirty="0"/>
              <a:t> Server</a:t>
            </a:r>
          </a:p>
          <a:p>
            <a:pPr lvl="2"/>
            <a:r>
              <a:rPr lang="it-IT" sz="2400" b="1" i="1" dirty="0" err="1"/>
              <a:t>ReTRo</a:t>
            </a:r>
            <a:r>
              <a:rPr lang="it-IT" sz="2400" b="1" i="1" dirty="0"/>
              <a:t>-UDP</a:t>
            </a:r>
            <a:r>
              <a:rPr lang="it-IT" sz="2400" i="1" dirty="0"/>
              <a:t> </a:t>
            </a:r>
            <a:r>
              <a:rPr lang="it-IT" sz="2400" dirty="0"/>
              <a:t>(Real Time </a:t>
            </a:r>
            <a:r>
              <a:rPr lang="it-IT" sz="2400" dirty="0" err="1"/>
              <a:t>Reliable</a:t>
            </a:r>
            <a:r>
              <a:rPr lang="it-IT" sz="2400" dirty="0"/>
              <a:t> over UDP): UDP </a:t>
            </a:r>
            <a:r>
              <a:rPr lang="it-IT" sz="2400" dirty="0" err="1"/>
              <a:t>reliable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for IoT System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904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35BC4-6910-4FF8-A1B0-811DD73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995B5-5F5F-4D4F-85BB-B5ADC55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 err="1"/>
              <a:t>Developed</a:t>
            </a:r>
            <a:r>
              <a:rPr lang="it-IT" sz="2400" dirty="0"/>
              <a:t> 3 </a:t>
            </a:r>
            <a:r>
              <a:rPr lang="it-IT" sz="2400" dirty="0" err="1"/>
              <a:t>techonologies</a:t>
            </a:r>
            <a:endParaRPr lang="it-IT" sz="2400" dirty="0"/>
          </a:p>
          <a:p>
            <a:pPr marL="0" indent="0">
              <a:buNone/>
            </a:pPr>
            <a:endParaRPr lang="it-IT" sz="2400" b="1" dirty="0"/>
          </a:p>
          <a:p>
            <a:r>
              <a:rPr lang="it-IT" sz="2400" b="1" dirty="0" err="1"/>
              <a:t>Deployed</a:t>
            </a:r>
            <a:r>
              <a:rPr lang="it-IT" sz="2400" b="1" dirty="0"/>
              <a:t> </a:t>
            </a:r>
            <a:r>
              <a:rPr lang="it-IT" sz="2400" dirty="0" err="1"/>
              <a:t>ReTRo</a:t>
            </a:r>
            <a:r>
              <a:rPr lang="it-IT" sz="2400" dirty="0"/>
              <a:t> </a:t>
            </a:r>
            <a:r>
              <a:rPr lang="it-IT" sz="2400" dirty="0" err="1"/>
              <a:t>EchoServer</a:t>
            </a:r>
            <a:r>
              <a:rPr lang="it-IT" sz="2400" dirty="0"/>
              <a:t> &amp; </a:t>
            </a:r>
            <a:r>
              <a:rPr lang="it-IT" sz="2400" dirty="0" err="1"/>
              <a:t>WoT</a:t>
            </a:r>
            <a:r>
              <a:rPr lang="it-IT" sz="2400" dirty="0"/>
              <a:t> Server</a:t>
            </a:r>
          </a:p>
          <a:p>
            <a:pPr lvl="1"/>
            <a:r>
              <a:rPr lang="it-IT" sz="2200" dirty="0" err="1"/>
              <a:t>ReTRo</a:t>
            </a:r>
            <a:r>
              <a:rPr lang="it-IT" sz="2200" dirty="0"/>
              <a:t> </a:t>
            </a:r>
            <a:r>
              <a:rPr lang="it-IT" sz="2200" dirty="0" err="1"/>
              <a:t>EchoServer</a:t>
            </a:r>
            <a:r>
              <a:rPr lang="it-IT" sz="2200" dirty="0"/>
              <a:t> @ 131.114.73.148:2048</a:t>
            </a:r>
          </a:p>
          <a:p>
            <a:pPr lvl="1"/>
            <a:r>
              <a:rPr lang="it-IT" sz="2200" dirty="0" err="1"/>
              <a:t>WoT</a:t>
            </a:r>
            <a:r>
              <a:rPr lang="it-IT" sz="2200" dirty="0"/>
              <a:t> Server @ 131.114.73.148:2000</a:t>
            </a:r>
          </a:p>
          <a:p>
            <a:pPr lvl="2"/>
            <a:r>
              <a:rPr lang="it-IT" sz="2000" dirty="0" err="1"/>
              <a:t>WoT</a:t>
            </a:r>
            <a:r>
              <a:rPr lang="it-IT" sz="2000" dirty="0"/>
              <a:t> </a:t>
            </a:r>
            <a:r>
              <a:rPr lang="it-IT" sz="2000" dirty="0" err="1"/>
              <a:t>Microbit</a:t>
            </a:r>
            <a:r>
              <a:rPr lang="it-IT" sz="2000" dirty="0"/>
              <a:t> Manager @ 131.114.73.148:2001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242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F4D9C-E3F6-4ADF-9A84-F67FC5D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dirty="0"/>
              <a:t>What's left to 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32BFF-2985-4232-AED7-2AF989D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 err="1"/>
              <a:t>Intelligent</a:t>
            </a:r>
            <a:r>
              <a:rPr lang="it-IT" sz="2400" b="1" dirty="0"/>
              <a:t> Management </a:t>
            </a:r>
            <a:r>
              <a:rPr lang="it-IT" sz="2400" b="1" dirty="0" err="1"/>
              <a:t>Microservice</a:t>
            </a:r>
            <a:endParaRPr lang="it-IT" sz="2400" b="1" dirty="0"/>
          </a:p>
          <a:p>
            <a:pPr lvl="1"/>
            <a:r>
              <a:rPr lang="it-IT" sz="2400" b="1" i="1" dirty="0"/>
              <a:t>Rule-</a:t>
            </a:r>
            <a:r>
              <a:rPr lang="it-IT" sz="2400" b="1" i="1" dirty="0" err="1"/>
              <a:t>based</a:t>
            </a:r>
            <a:r>
              <a:rPr lang="it-IT" sz="2400" b="1" i="1" dirty="0"/>
              <a:t> System </a:t>
            </a:r>
            <a:r>
              <a:rPr lang="it-IT" sz="2400" dirty="0"/>
              <a:t>(No users goals)</a:t>
            </a:r>
          </a:p>
          <a:p>
            <a:pPr lvl="2"/>
            <a:r>
              <a:rPr lang="it-IT" sz="2400" dirty="0"/>
              <a:t>Fuzzy </a:t>
            </a:r>
            <a:r>
              <a:rPr lang="it-IT" sz="2400" dirty="0" err="1"/>
              <a:t>Logic</a:t>
            </a:r>
            <a:endParaRPr lang="it-IT" sz="2400" dirty="0"/>
          </a:p>
          <a:p>
            <a:pPr lvl="2"/>
            <a:r>
              <a:rPr lang="it-IT" sz="2400" dirty="0" err="1"/>
              <a:t>ProbLog</a:t>
            </a:r>
            <a:endParaRPr lang="it-IT" sz="2400" dirty="0"/>
          </a:p>
          <a:p>
            <a:pPr lvl="2"/>
            <a:r>
              <a:rPr lang="it-IT" sz="2400" dirty="0"/>
              <a:t>Expert System Shell (</a:t>
            </a:r>
            <a:r>
              <a:rPr lang="it-IT" sz="2400" dirty="0" err="1"/>
              <a:t>Bratko</a:t>
            </a:r>
            <a:r>
              <a:rPr lang="it-IT" sz="2400" dirty="0"/>
              <a:t>)</a:t>
            </a:r>
          </a:p>
          <a:p>
            <a:pPr lvl="1"/>
            <a:r>
              <a:rPr lang="it-IT" sz="2400" b="1" i="1" dirty="0" err="1"/>
              <a:t>Negotiation</a:t>
            </a:r>
            <a:r>
              <a:rPr lang="it-IT" sz="2400" b="1" i="1" dirty="0"/>
              <a:t>/</a:t>
            </a:r>
            <a:r>
              <a:rPr lang="it-IT" sz="2400" b="1" i="1" dirty="0" err="1"/>
              <a:t>Mediation</a:t>
            </a:r>
            <a:r>
              <a:rPr lang="it-IT" sz="2400" b="1" i="1" dirty="0"/>
              <a:t> </a:t>
            </a:r>
            <a:r>
              <a:rPr lang="it-IT" sz="2400" dirty="0" err="1"/>
              <a:t>conflicting</a:t>
            </a:r>
            <a:r>
              <a:rPr lang="it-IT" sz="2400" dirty="0"/>
              <a:t> goals IoT (With users goal)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623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F4D9C-E3F6-4ADF-9A84-F67FC5D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dirty="0"/>
              <a:t>What's left to 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32BFF-2985-4232-AED7-2AF989D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Steps:</a:t>
            </a:r>
          </a:p>
          <a:p>
            <a:pPr lvl="1"/>
            <a:r>
              <a:rPr lang="it-IT" sz="2400" dirty="0"/>
              <a:t>IMM – RBS (1 room)</a:t>
            </a:r>
          </a:p>
          <a:p>
            <a:pPr lvl="1"/>
            <a:r>
              <a:rPr lang="it-IT" sz="2400" dirty="0"/>
              <a:t>IMM – RBS (N room)</a:t>
            </a:r>
          </a:p>
          <a:p>
            <a:pPr lvl="1"/>
            <a:r>
              <a:rPr lang="it-IT" sz="2400" dirty="0" err="1"/>
              <a:t>Add</a:t>
            </a:r>
            <a:r>
              <a:rPr lang="it-IT" sz="2400" dirty="0"/>
              <a:t> single user goals</a:t>
            </a:r>
          </a:p>
          <a:p>
            <a:pPr lvl="1"/>
            <a:r>
              <a:rPr lang="it-IT" sz="2400" dirty="0" err="1"/>
              <a:t>Add</a:t>
            </a:r>
            <a:r>
              <a:rPr lang="it-IT" sz="2400"/>
              <a:t> multiple users </a:t>
            </a:r>
            <a:r>
              <a:rPr lang="it-IT" sz="2400" dirty="0"/>
              <a:t>goals</a:t>
            </a:r>
          </a:p>
          <a:p>
            <a:pPr lvl="1"/>
            <a:r>
              <a:rPr lang="it-IT" sz="2400" dirty="0" err="1"/>
              <a:t>Predict</a:t>
            </a:r>
            <a:r>
              <a:rPr lang="it-IT" sz="2400" dirty="0"/>
              <a:t> users goals (?)</a:t>
            </a:r>
          </a:p>
          <a:p>
            <a:pPr lvl="1"/>
            <a:r>
              <a:rPr lang="it-IT" sz="2400" dirty="0"/>
              <a:t>GRAPHPLAN and PDDL for </a:t>
            </a:r>
            <a:r>
              <a:rPr lang="it-IT" sz="2400" dirty="0" err="1"/>
              <a:t>complex</a:t>
            </a:r>
            <a:r>
              <a:rPr lang="it-IT" sz="2400" dirty="0"/>
              <a:t> plan (?)</a:t>
            </a:r>
          </a:p>
          <a:p>
            <a:pPr lvl="1"/>
            <a:endParaRPr lang="it-IT" sz="2400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2726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2FF45-FC1F-49F3-B694-85BE3663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I'd like to 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3ACF3-1EC6-4CE0-B3D1-F60AD76F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b="1" dirty="0" err="1"/>
              <a:t>ReTRo</a:t>
            </a:r>
            <a:endParaRPr lang="it-IT" sz="2400" b="1" dirty="0"/>
          </a:p>
          <a:p>
            <a:pPr lvl="1"/>
            <a:r>
              <a:rPr lang="it-IT" sz="2400" dirty="0"/>
              <a:t>Performance study (offline/online) (</a:t>
            </a:r>
            <a:r>
              <a:rPr lang="it-IT" sz="2400" dirty="0" err="1"/>
              <a:t>netem</a:t>
            </a:r>
            <a:r>
              <a:rPr lang="it-IT" sz="2400" dirty="0"/>
              <a:t>?)</a:t>
            </a:r>
          </a:p>
          <a:p>
            <a:pPr lvl="2"/>
            <a:r>
              <a:rPr lang="it-IT" sz="2400" dirty="0" err="1"/>
              <a:t>Comparison</a:t>
            </a:r>
            <a:r>
              <a:rPr lang="it-IT" sz="2400" dirty="0"/>
              <a:t> with UDP (RUDP, UDT)</a:t>
            </a:r>
          </a:p>
          <a:p>
            <a:pPr lvl="1"/>
            <a:r>
              <a:rPr lang="it-IT" sz="2400" dirty="0" err="1"/>
              <a:t>Refactoring</a:t>
            </a:r>
            <a:r>
              <a:rPr lang="it-IT" sz="2400" dirty="0"/>
              <a:t> (passive </a:t>
            </a:r>
            <a:r>
              <a:rPr lang="it-IT" sz="2400" dirty="0" err="1"/>
              <a:t>waiting</a:t>
            </a:r>
            <a:r>
              <a:rPr lang="it-IT" sz="2400" dirty="0"/>
              <a:t>: event-</a:t>
            </a:r>
            <a:r>
              <a:rPr lang="it-IT" sz="2400" dirty="0" err="1"/>
              <a:t>driven</a:t>
            </a:r>
            <a:r>
              <a:rPr lang="it-IT" sz="2400" dirty="0"/>
              <a:t> model)</a:t>
            </a:r>
          </a:p>
          <a:p>
            <a:endParaRPr lang="it-IT" sz="2400" dirty="0"/>
          </a:p>
          <a:p>
            <a:r>
              <a:rPr lang="it-IT" sz="2400" b="1" dirty="0" err="1"/>
              <a:t>WoT</a:t>
            </a:r>
            <a:endParaRPr lang="it-IT" sz="2400" b="1" dirty="0"/>
          </a:p>
          <a:p>
            <a:pPr lvl="1"/>
            <a:r>
              <a:rPr lang="it-IT" sz="2400" dirty="0"/>
              <a:t>Dynamic </a:t>
            </a:r>
            <a:r>
              <a:rPr lang="it-IT" sz="2400" dirty="0" err="1"/>
              <a:t>WoT</a:t>
            </a:r>
            <a:r>
              <a:rPr lang="it-IT" sz="2400" dirty="0"/>
              <a:t> &amp; RMI</a:t>
            </a:r>
          </a:p>
          <a:p>
            <a:pPr lvl="1"/>
            <a:r>
              <a:rPr lang="it-IT" sz="2400" dirty="0"/>
              <a:t>PDDL Extension</a:t>
            </a:r>
          </a:p>
        </p:txBody>
      </p:sp>
    </p:spTree>
    <p:extLst>
      <p:ext uri="{BB962C8B-B14F-4D97-AF65-F5344CB8AC3E}">
        <p14:creationId xmlns:p14="http://schemas.microsoft.com/office/powerpoint/2010/main" val="124920674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287</TotalTime>
  <Words>426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Thesis Meeting</vt:lpstr>
      <vt:lpstr>What I have done</vt:lpstr>
      <vt:lpstr>What I have done</vt:lpstr>
      <vt:lpstr>What I have done</vt:lpstr>
      <vt:lpstr>What I have done</vt:lpstr>
      <vt:lpstr>What I have done</vt:lpstr>
      <vt:lpstr>What's left to do</vt:lpstr>
      <vt:lpstr>What's left to do</vt:lpstr>
      <vt:lpstr>What I'd like to do</vt:lpstr>
      <vt:lpstr>ReTRo</vt:lpstr>
      <vt:lpstr>ReTRo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</dc:title>
  <dc:creator>Giuseppe Bisicchia</dc:creator>
  <cp:lastModifiedBy>Giuseppe Bisicchia</cp:lastModifiedBy>
  <cp:revision>19</cp:revision>
  <dcterms:created xsi:type="dcterms:W3CDTF">2020-03-23T12:01:48Z</dcterms:created>
  <dcterms:modified xsi:type="dcterms:W3CDTF">2020-03-25T10:43:25Z</dcterms:modified>
</cp:coreProperties>
</file>