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89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FB0C-ED62-C04A-84D5-E4F2D548F8E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D513B-26CD-9F47-B761-0DE14B19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Key Point: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F5 Cloud Services- Which has a goal to offer everything (long term) available in the security zone, but consumed as a Service! DNS, DNL Load Balancer are available today.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Built on AWS SaaS Factory, so it behaves more native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Consumption based payments, F5 offering the freedom to deploy how you choose!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Questions for Peter to ask:</a:t>
            </a:r>
          </a:p>
          <a:p>
            <a:pPr marL="0" indent="0">
              <a:buNone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So when is APM available and Load Balancing?</a:t>
            </a:r>
          </a:p>
          <a:p>
            <a:pPr marL="228600" indent="-228600">
              <a:buAutoNum type="arabicPeriod"/>
            </a:pPr>
            <a:r>
              <a:rPr lang="en-US"/>
              <a:t>You said SaaS factory, but then it’s only in one region? How does it scale? HA?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A4136-8B0D-4D64-8F5B-630EBC8D6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2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BCA43D-E454-42D8-9F7E-62917ADA1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3067050"/>
            <a:ext cx="12192000" cy="3790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396E6-8E5E-400C-BC91-808CCAF593F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94548" y="685799"/>
            <a:ext cx="8019684" cy="2569463"/>
          </a:xfrm>
        </p:spPr>
        <p:txBody>
          <a:bodyPr anchor="b"/>
          <a:lstStyle>
            <a:lvl1pPr algn="l">
              <a:defRPr sz="6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FAFE26-8966-48B9-8A1B-89462664F5CF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730250" y="3337561"/>
            <a:ext cx="7989486" cy="2834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2400" b="1" cap="all" spc="50" baseline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cap="none" baseline="0"/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 cap="none" baseline="0">
                <a:latin typeface="+mj-lt"/>
              </a:defRPr>
            </a:lvl3pPr>
            <a:lvl4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6pPr>
            <a:lvl7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8pPr>
            <a:lvl9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76F7C-2569-4D42-82DB-D658C78C08A7}"/>
              </a:ext>
            </a:extLst>
          </p:cNvPr>
          <p:cNvSpPr txBox="1"/>
          <p:nvPr userDrawn="1"/>
        </p:nvSpPr>
        <p:spPr>
          <a:xfrm>
            <a:off x="686432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©2019 F5 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822DE-3288-4B5F-B10D-34A39C37DE20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22">
            <a:extLst>
              <a:ext uri="{FF2B5EF4-FFF2-40B4-BE49-F238E27FC236}">
                <a16:creationId xmlns:a16="http://schemas.microsoft.com/office/drawing/2014/main" id="{41035A42-3897-4FEC-A6CF-AA5CEEE1827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658385" y="685800"/>
            <a:ext cx="850392" cy="850392"/>
            <a:chOff x="5266" y="0"/>
            <a:chExt cx="733" cy="733"/>
          </a:xfrm>
        </p:grpSpPr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35FC5CE5-D177-452B-B501-171F7F7B2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9512F381-C9E2-42DB-9804-E2A3110E4A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67DAC3FF-4F2A-47A0-92C4-57EBF749D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BE93662C-DB9C-4667-9AD5-11F75E4280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0740FC59-4F4D-41D4-B66D-D51D2238A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ooter Placeholder 5">
            <a:extLst>
              <a:ext uri="{FF2B5EF4-FFF2-40B4-BE49-F238E27FC236}">
                <a16:creationId xmlns:a16="http://schemas.microsoft.com/office/drawing/2014/main" id="{70E781AC-0A91-4FBA-956B-DE9C2D61E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27BB3F6C-4592-44EC-917E-4FE70ED4B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F5D817-458E-46B7-8CA8-2B35672785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349250"/>
            <a:ext cx="12192000" cy="6508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831850" y="1709738"/>
            <a:ext cx="10515600" cy="3003471"/>
          </a:xfrm>
        </p:spPr>
        <p:txBody>
          <a:bodyPr anchor="b"/>
          <a:lstStyle>
            <a:lvl1pPr>
              <a:defRPr sz="60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3933-C958-4EBB-BDEE-13C9306BD030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863600" y="4795520"/>
            <a:ext cx="10483850" cy="1294130"/>
          </a:xfrm>
        </p:spPr>
        <p:txBody>
          <a:bodyPr/>
          <a:lstStyle>
            <a:lvl1pPr marL="0" indent="0">
              <a:buNone/>
              <a:defRPr sz="240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F6A50-1623-43C3-9D2B-7D62275C5218}"/>
              </a:ext>
            </a:extLst>
          </p:cNvPr>
          <p:cNvSpPr txBox="1"/>
          <p:nvPr userDrawn="1"/>
        </p:nvSpPr>
        <p:spPr>
          <a:xfrm>
            <a:off x="686432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©2018 F5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4A334-61C4-402B-9A94-41DCFE0AEC8C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D0EC340-57EA-405D-A08D-3E4ED5BC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D31B2-6CB5-4681-8E1F-B01175D33A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3009900"/>
            <a:ext cx="12191999" cy="38481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00" y="685801"/>
            <a:ext cx="9601200" cy="4796246"/>
          </a:xfrm>
        </p:spPr>
        <p:txBody>
          <a:bodyPr anchor="ctr"/>
          <a:lstStyle>
            <a:lvl1pPr marL="228600" indent="-228600" algn="ctr">
              <a:spcAft>
                <a:spcPts val="600"/>
              </a:spcAft>
              <a:buFont typeface="Arial" panose="020B0604020202020204" pitchFamily="34" charset="0"/>
              <a:buChar char="“"/>
              <a:defRPr sz="4500">
                <a:solidFill>
                  <a:schemeClr val="tx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2200" b="1" cap="all" spc="50" baseline="0">
                <a:solidFill>
                  <a:schemeClr val="bg2"/>
                </a:solidFill>
                <a:latin typeface="+mn-lt"/>
              </a:defRPr>
            </a:lvl2pPr>
            <a:lvl3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3pPr>
            <a:lvl4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4pPr>
            <a:lvl5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5pPr>
            <a:lvl6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6pPr>
            <a:lvl7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7pPr>
            <a:lvl8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8pPr>
            <a:lvl9pPr marL="0" indent="0" algn="ctr">
              <a:lnSpc>
                <a:spcPct val="85000"/>
              </a:lnSpc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Edit Master text styles”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D48E4-F696-49BF-9637-6604F76870A0}"/>
              </a:ext>
            </a:extLst>
          </p:cNvPr>
          <p:cNvSpPr txBox="1"/>
          <p:nvPr userDrawn="1"/>
        </p:nvSpPr>
        <p:spPr>
          <a:xfrm>
            <a:off x="686432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©2018 F5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90235-5689-4D0D-A98C-36886DF5D6D1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316A1-681D-4D0B-9D5A-2B1D2D38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D45D7-5D6E-40C7-B626-C5AB0401D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1295400" y="685800"/>
            <a:ext cx="9601200" cy="5484223"/>
          </a:xfrm>
        </p:spPr>
        <p:txBody>
          <a:bodyPr anchor="ctr"/>
          <a:lstStyle>
            <a:lvl1pPr marL="228600" indent="-228600" algn="ctr">
              <a:spcAft>
                <a:spcPts val="600"/>
              </a:spcAft>
              <a:buFont typeface="Arial" panose="020B0604020202020204" pitchFamily="34" charset="0"/>
              <a:buChar char="​"/>
              <a:defRPr sz="6000" b="1">
                <a:solidFill>
                  <a:schemeClr val="bg1"/>
                </a:solidFill>
              </a:defRPr>
            </a:lvl1pPr>
            <a:lvl2pPr marL="342900" indent="-342900" algn="ctr">
              <a:lnSpc>
                <a:spcPct val="85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2pPr>
            <a:lvl3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3pPr>
            <a:lvl4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4pPr>
            <a:lvl5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8E442-7CBD-4EBD-87EB-A9BA05517EC8}"/>
              </a:ext>
            </a:extLst>
          </p:cNvPr>
          <p:cNvSpPr txBox="1"/>
          <p:nvPr userDrawn="1"/>
        </p:nvSpPr>
        <p:spPr>
          <a:xfrm>
            <a:off x="686432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©2018 F5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27012-0AF2-47B8-80AF-9F04245F02FD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FFDF-DCCE-41F9-B387-9C2905B6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E424250-448A-466E-A4BF-16055CBFCCB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6" y="1779578"/>
            <a:ext cx="5225880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EBC58-1A9D-47F7-A2C7-132ADC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1016"/>
            <a:ext cx="5225879" cy="349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DD80F9-ADED-48C2-84AD-4DD32976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4108"/>
            <a:ext cx="5236466" cy="1098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280321" y="0"/>
            <a:ext cx="5911679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788BC6-B92D-41BF-B4DF-23AE7E92D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5832" y="0"/>
            <a:ext cx="5916168" cy="6858000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78563" y="0"/>
            <a:ext cx="5913437" cy="6858000"/>
          </a:xfrm>
          <a:noFill/>
        </p:spPr>
        <p:txBody>
          <a:bodyPr lIns="274320" tIns="274320" rIns="274320" bIns="274320"/>
          <a:lstStyle>
            <a:lvl1pPr algn="ctr"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28EC95E-D4A6-4755-9CE8-69E4AED43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2FE20A-87CB-4FFB-AB02-A5565A6BF418}"/>
              </a:ext>
            </a:extLst>
          </p:cNvPr>
          <p:cNvSpPr/>
          <p:nvPr userDrawn="1"/>
        </p:nvSpPr>
        <p:spPr>
          <a:xfrm>
            <a:off x="0" y="0"/>
            <a:ext cx="5911679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3AC58-073D-4411-B06C-2DD565D13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89" y="0"/>
            <a:ext cx="591616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6E1ECA-734A-4F17-98EE-0A77115DD191}"/>
              </a:ext>
            </a:extLst>
          </p:cNvPr>
          <p:cNvSpPr txBox="1"/>
          <p:nvPr userDrawn="1"/>
        </p:nvSpPr>
        <p:spPr>
          <a:xfrm>
            <a:off x="6414305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©2018 F5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C5AD4-0B33-4BB0-85CC-9C364B966B37}"/>
              </a:ext>
            </a:extLst>
          </p:cNvPr>
          <p:cNvSpPr txBox="1"/>
          <p:nvPr userDrawn="1"/>
        </p:nvSpPr>
        <p:spPr>
          <a:xfrm>
            <a:off x="6058999" y="6631942"/>
            <a:ext cx="329890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9742740-EBC2-42C6-B350-2F8256B2FCF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283573" y="1779578"/>
            <a:ext cx="5225880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D372F1-7C91-46C4-9F8E-047C4BAA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74" y="2671016"/>
            <a:ext cx="5225879" cy="3498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F434A7D-974B-4237-9381-920E9286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987" y="654108"/>
            <a:ext cx="5236466" cy="1098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8D32DA9-ED15-4C84-B767-CFD4CEEE37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0"/>
            <a:ext cx="5913437" cy="6858000"/>
          </a:xfrm>
          <a:noFill/>
        </p:spPr>
        <p:txBody>
          <a:bodyPr lIns="274320" tIns="274320" rIns="274320" bIns="274320"/>
          <a:lstStyle>
            <a:lvl1pPr algn="ctr"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BB379C8-85BE-4C73-B966-7DE9BBDB7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89688" y="6613475"/>
            <a:ext cx="4019765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676064" y="0"/>
            <a:ext cx="52361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267BB-E7A6-4107-857F-28904C8589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650" y="1595120"/>
            <a:ext cx="5233607" cy="5262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77C4D-E778-4DB2-BB4F-F43A74F8AA5B}"/>
              </a:ext>
            </a:extLst>
          </p:cNvPr>
          <p:cNvSpPr txBox="1"/>
          <p:nvPr userDrawn="1"/>
        </p:nvSpPr>
        <p:spPr>
          <a:xfrm>
            <a:off x="735584" y="6631942"/>
            <a:ext cx="990656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©2018 F5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204AA-6630-44A7-957B-E3A0412D2F2A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7" y="654108"/>
            <a:ext cx="4918546" cy="5515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545" y="2671016"/>
            <a:ext cx="4501230" cy="3499006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FC2C60B-6A2D-4AAD-9A87-8C3A2781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D71BD8C-96E1-4303-98E5-C29AD68B479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43545" y="1779578"/>
            <a:ext cx="450269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AE1A2E5F-2617-45FD-912A-7578860C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59" y="654108"/>
            <a:ext cx="4511816" cy="1098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820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676066" y="0"/>
            <a:ext cx="52361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417B0-0836-4CE6-86F8-51FA80739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650" y="1595120"/>
            <a:ext cx="5233607" cy="52628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2D9BB4-6A42-42F9-9B40-381660F7B0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79742" y="654108"/>
            <a:ext cx="2434355" cy="5515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77C4D-E778-4DB2-BB4F-F43A74F8AA5B}"/>
              </a:ext>
            </a:extLst>
          </p:cNvPr>
          <p:cNvSpPr txBox="1"/>
          <p:nvPr userDrawn="1"/>
        </p:nvSpPr>
        <p:spPr>
          <a:xfrm>
            <a:off x="735584" y="6631942"/>
            <a:ext cx="990656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©2018 F5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204AA-6630-44A7-957B-E3A0412D2F2A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636734D-CA3D-4CF5-B0EC-6C294FD982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81579" y="654108"/>
            <a:ext cx="2434355" cy="5515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9B08DBE-2DDA-4AAC-B494-CF1BB57F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545" y="2671016"/>
            <a:ext cx="4501230" cy="3499006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C1F3A6B-1B63-4D0E-B1D4-76E60C7EC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66F4BFF-ED9F-4F8D-9E9F-BB849834BAF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43545" y="1779578"/>
            <a:ext cx="450269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30BC096A-7CEE-4B32-9503-5F6E0D2A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59" y="654108"/>
            <a:ext cx="4511816" cy="1098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034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81C7A-5486-47B5-A535-32617B35F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500" y="0"/>
            <a:ext cx="7810500" cy="685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EBC58-1A9D-47F7-A2C7-132ADC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3584"/>
            <a:ext cx="5225879" cy="5486400"/>
          </a:xfrm>
        </p:spPr>
        <p:txBody>
          <a:bodyPr anchor="ctr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200" spc="-100" baseline="0"/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000" b="1" cap="all" spc="50" baseline="0">
                <a:solidFill>
                  <a:schemeClr val="bg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000" b="1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cap="all" baseline="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j-lt"/>
              </a:defRPr>
            </a:lvl5pPr>
            <a:lvl6pPr marL="17145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j-lt"/>
              </a:defRPr>
            </a:lvl6pPr>
            <a:lvl7pPr marL="341313" indent="-169863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400" b="0">
                <a:solidFill>
                  <a:schemeClr val="tx1"/>
                </a:solidFill>
                <a:latin typeface="+mj-lt"/>
              </a:defRPr>
            </a:lvl7pPr>
            <a:lvl8pPr marL="0" indent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  <a:latin typeface="+mj-lt"/>
              </a:defRPr>
            </a:lvl8pPr>
            <a:lvl9pPr marL="171450" indent="-1714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C095375-41B9-4D93-BD86-3DB2EC1AD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C573518-C9F5-4610-96E3-6CBACADB1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BF7BB20F-4BB0-404D-8DD1-9A40F238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 Phot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6E6-8E5E-400C-BC91-808CCAF593F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94548" y="685799"/>
            <a:ext cx="8019684" cy="2569463"/>
          </a:xfrm>
        </p:spPr>
        <p:txBody>
          <a:bodyPr anchor="b"/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FAFE26-8966-48B9-8A1B-89462664F5CF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730250" y="3337561"/>
            <a:ext cx="7989486" cy="283464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2400" b="1" cap="all" spc="50" baseline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 cap="none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2DB2-C28A-4749-9398-984850D12A5D}"/>
              </a:ext>
            </a:extLst>
          </p:cNvPr>
          <p:cNvSpPr txBox="1"/>
          <p:nvPr userDrawn="1"/>
        </p:nvSpPr>
        <p:spPr>
          <a:xfrm>
            <a:off x="686432" y="6631942"/>
            <a:ext cx="1049967" cy="104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©2019 F5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D7CD1-1CD9-4953-8960-57EE3EF67633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BE72CD07-969A-448F-8CA7-A236CFA8E77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658385" y="685800"/>
            <a:ext cx="850392" cy="850392"/>
            <a:chOff x="5266" y="0"/>
            <a:chExt cx="733" cy="733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C55AE0E-F4CE-4106-99CB-E7C12E47C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215B2985-CE43-44DA-AFB2-9786E85D13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0EEF19D5-2E53-4A24-A66A-7ADB8BAD31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8F609CDE-92A2-4D8C-9990-11460595F4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474C615A-5576-4B0A-9CE2-0119991373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ooter Placeholder 5">
            <a:extLst>
              <a:ext uri="{FF2B5EF4-FFF2-40B4-BE49-F238E27FC236}">
                <a16:creationId xmlns:a16="http://schemas.microsoft.com/office/drawing/2014/main" id="{FB822D05-DFA8-4D92-B24D-FF05F186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6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7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© F5 Networks  |  CONFIDENTIAL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6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dark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en-US" dirty="0">
                <a:solidFill>
                  <a:srgbClr val="7BAAD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lide Number Placeholder 23"/>
          <p:cNvSpPr txBox="1">
            <a:spLocks/>
          </p:cNvSpPr>
          <p:nvPr userDrawn="1"/>
        </p:nvSpPr>
        <p:spPr>
          <a:xfrm>
            <a:off x="9878093" y="6537960"/>
            <a:ext cx="1829276" cy="320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1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buClr>
                <a:schemeClr val="bg1">
                  <a:lumMod val="65000"/>
                </a:schemeClr>
              </a:buClr>
              <a:buFont typeface="Arial" pitchFamily="34" charset="0"/>
              <a:buNone/>
            </a:pPr>
            <a:fld id="{E3478E0D-5E5A-48FD-88C4-CB656095AEC5}" type="slidenum">
              <a:rPr lang="en-US" sz="1100" smtClean="0"/>
              <a:pPr algn="r">
                <a:lnSpc>
                  <a:spcPct val="90000"/>
                </a:lnSpc>
                <a:buClr>
                  <a:schemeClr val="bg1">
                    <a:lumMod val="65000"/>
                  </a:schemeClr>
                </a:buClr>
                <a:buFont typeface="Arial" pitchFamily="34" charset="0"/>
                <a:buNone/>
              </a:pPr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991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A475-DC92-4583-AB02-A2CC9920332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9341"/>
            <a:ext cx="10820400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D4C08-977C-47A1-8EEC-9B7F9DC9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701B0A3-75BF-48C2-8A1E-978739B12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5964-871F-4948-AFAC-23CDD231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EBC58-1A9D-47F7-A2C7-132ADC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9341"/>
            <a:ext cx="5225879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D26F957-AE85-4980-8F7C-ACF33D6EE7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79161" y="2129341"/>
            <a:ext cx="5225879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3CDCA9C-0DE3-4820-9631-D4BCC0162F0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54F19B9-7616-4854-9292-90F445DF7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5964-871F-4948-AFAC-23CDD231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D26F957-AE85-4980-8F7C-ACF33D6EE7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8425" y="2129341"/>
            <a:ext cx="7097774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99A2C1-F038-4EC3-9461-009F7F4CCB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6" y="1237903"/>
            <a:ext cx="10794574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8F8699-C93E-4766-946B-92B3DE855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8FE500-7DEB-409F-8541-EF9AFA5D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9341"/>
            <a:ext cx="3092116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1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2D9BB4-6A42-42F9-9B40-381660F7B0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048" y="2129341"/>
            <a:ext cx="3375151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E29A37-78BE-43B1-8784-79DBC58EA1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5B029E-07C1-4C36-9B77-AF5D2F8F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ACF8C-7072-4927-94F7-A90383CF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12433"/>
            <a:ext cx="10820400" cy="1098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DA3265A-780E-453C-8B87-FB1343BE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9341"/>
            <a:ext cx="7097776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73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5964-871F-4948-AFAC-23CDD23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12433"/>
            <a:ext cx="10820400" cy="1098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16A9D42-8D1B-41DC-8C31-4A94662332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F77A74F-F148-4A65-BA42-15E18E826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EB8B04-8C4C-4C75-9410-6E3E7735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9341"/>
            <a:ext cx="3375151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A8883B6-B065-4978-AC0A-27C1589D46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8425" y="2129341"/>
            <a:ext cx="3375151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9EBD7AB-A4EA-4B9A-85FE-07962974EF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050" y="2129341"/>
            <a:ext cx="3375151" cy="404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32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5964-871F-4948-AFAC-23CDD23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12433"/>
            <a:ext cx="10820400" cy="1098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A931F3-24FC-4AA0-B7F3-C3120064308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13C74D6-481E-4159-9A7E-5661828A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7998D8-5936-4D7A-B5EE-9EF6191A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9341"/>
            <a:ext cx="2444495" cy="40406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B57B2C7-B7A9-47CC-8922-F658A46E615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77769" y="2129341"/>
            <a:ext cx="2444495" cy="40406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A50C74-465F-4D6F-9272-0C16EBEECD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69738" y="2129341"/>
            <a:ext cx="2444495" cy="40406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D834318-B037-40FD-8C04-F8827D75DEA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61707" y="2129341"/>
            <a:ext cx="2444495" cy="40406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1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B447-4E02-404F-ABC8-A62257BF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F280683-233F-46F2-80EE-538EE579F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6385" y="1237903"/>
            <a:ext cx="10794575" cy="307777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all" spc="50" baseline="0">
                <a:solidFill>
                  <a:srgbClr val="7D7D7D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67D59D8-C174-48FB-8052-EA97A71B3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70560" y="112433"/>
            <a:ext cx="10820400" cy="10987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D322-0F4D-4143-81C8-A073EA5D215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85800" y="2129340"/>
            <a:ext cx="10820400" cy="40406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B995-A37B-47CB-8A82-4E41671FDD98}"/>
              </a:ext>
            </a:extLst>
          </p:cNvPr>
          <p:cNvSpPr txBox="1"/>
          <p:nvPr userDrawn="1"/>
        </p:nvSpPr>
        <p:spPr>
          <a:xfrm>
            <a:off x="685800" y="6531914"/>
            <a:ext cx="1320518" cy="286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©2019</a:t>
            </a:r>
          </a:p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F5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29EEC-46AC-4AA2-9A5E-A9C2EAF88A56}"/>
              </a:ext>
            </a:extLst>
          </p:cNvPr>
          <p:cNvSpPr txBox="1"/>
          <p:nvPr userDrawn="1"/>
        </p:nvSpPr>
        <p:spPr>
          <a:xfrm>
            <a:off x="0" y="6631942"/>
            <a:ext cx="650856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rgbClr val="3A343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>
              <a:solidFill>
                <a:srgbClr val="3A343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5A9D-34EC-4022-8061-AB0F44F5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3903" y="6613475"/>
            <a:ext cx="4312094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 kern="100" cap="all" spc="5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200" kern="1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2400"/>
        </a:spcBef>
        <a:buFont typeface="Arial" panose="020B0604020202020204" pitchFamily="34" charset="0"/>
        <a:buChar char="​"/>
        <a:defRPr sz="20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Font typeface="Arial" panose="020B0604020202020204" pitchFamily="34" charset="0"/>
        <a:buChar char="−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−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20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00" cap="all" spc="5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29" Type="http://schemas.openxmlformats.org/officeDocument/2006/relationships/image" Target="../media/image35.png"/><Relationship Id="rId11" Type="http://schemas.microsoft.com/office/2007/relationships/hdphoto" Target="../media/hdphoto1.wdp"/><Relationship Id="rId24" Type="http://schemas.openxmlformats.org/officeDocument/2006/relationships/image" Target="../media/image30.sv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tiff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36" Type="http://schemas.openxmlformats.org/officeDocument/2006/relationships/image" Target="../media/image42.png"/><Relationship Id="rId49" Type="http://schemas.openxmlformats.org/officeDocument/2006/relationships/image" Target="../media/image55.sv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37.tiff"/><Relationship Id="rId44" Type="http://schemas.openxmlformats.org/officeDocument/2006/relationships/image" Target="../media/image50.tiff"/><Relationship Id="rId4" Type="http://schemas.openxmlformats.org/officeDocument/2006/relationships/image" Target="../media/image11.svg"/><Relationship Id="rId9" Type="http://schemas.openxmlformats.org/officeDocument/2006/relationships/image" Target="../media/image16.tiff"/><Relationship Id="rId14" Type="http://schemas.openxmlformats.org/officeDocument/2006/relationships/image" Target="../media/image20.tiff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svg"/><Relationship Id="rId38" Type="http://schemas.openxmlformats.org/officeDocument/2006/relationships/image" Target="../media/image44.svg"/><Relationship Id="rId46" Type="http://schemas.openxmlformats.org/officeDocument/2006/relationships/image" Target="../media/image52.png"/><Relationship Id="rId20" Type="http://schemas.openxmlformats.org/officeDocument/2006/relationships/image" Target="../media/image26.svg"/><Relationship Id="rId41" Type="http://schemas.openxmlformats.org/officeDocument/2006/relationships/image" Target="../media/image47.sv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BF88188E-1668-AB42-BB3F-84934752D079}"/>
              </a:ext>
            </a:extLst>
          </p:cNvPr>
          <p:cNvSpPr/>
          <p:nvPr/>
        </p:nvSpPr>
        <p:spPr>
          <a:xfrm>
            <a:off x="1252073" y="385741"/>
            <a:ext cx="10128550" cy="4828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24C9573-7A26-8B44-AF48-13009366186B}"/>
              </a:ext>
            </a:extLst>
          </p:cNvPr>
          <p:cNvSpPr/>
          <p:nvPr/>
        </p:nvSpPr>
        <p:spPr>
          <a:xfrm>
            <a:off x="1579666" y="717006"/>
            <a:ext cx="9578329" cy="429109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7CB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12DE8F6-1D06-AF43-8D82-78291F4CA96B}"/>
              </a:ext>
            </a:extLst>
          </p:cNvPr>
          <p:cNvSpPr/>
          <p:nvPr/>
        </p:nvSpPr>
        <p:spPr>
          <a:xfrm>
            <a:off x="9118663" y="1180130"/>
            <a:ext cx="603487" cy="733181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15" name="Line 46">
            <a:extLst>
              <a:ext uri="{FF2B5EF4-FFF2-40B4-BE49-F238E27FC236}">
                <a16:creationId xmlns:a16="http://schemas.microsoft.com/office/drawing/2014/main" id="{4BDFF1D2-050E-8644-BDAF-9C5DDD9F7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5530" y="1590601"/>
            <a:ext cx="3156699" cy="1249014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FA3C05-15E6-A545-8BE5-1DA80304F328}"/>
              </a:ext>
            </a:extLst>
          </p:cNvPr>
          <p:cNvSpPr/>
          <p:nvPr/>
        </p:nvSpPr>
        <p:spPr>
          <a:xfrm>
            <a:off x="2375706" y="1708842"/>
            <a:ext cx="2703834" cy="2255263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96" name="Line 46">
            <a:extLst>
              <a:ext uri="{FF2B5EF4-FFF2-40B4-BE49-F238E27FC236}">
                <a16:creationId xmlns:a16="http://schemas.microsoft.com/office/drawing/2014/main" id="{BFD48743-E830-F44B-AB59-DC10E843DB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9538" y="2845196"/>
            <a:ext cx="4033830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5EE52CE6-94CC-3249-9C7E-091E4CAEE2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073" y="385741"/>
            <a:ext cx="295790" cy="29579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0D411DD7-CC8E-3648-8F77-C1788CCAD82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3583" y="707703"/>
            <a:ext cx="295790" cy="295790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4CAD17B3-5900-2C40-A90F-669D5E98BAB4}"/>
              </a:ext>
            </a:extLst>
          </p:cNvPr>
          <p:cNvSpPr/>
          <p:nvPr/>
        </p:nvSpPr>
        <p:spPr>
          <a:xfrm>
            <a:off x="1895092" y="1045741"/>
            <a:ext cx="3664979" cy="3765409"/>
          </a:xfrm>
          <a:prstGeom prst="rect">
            <a:avLst/>
          </a:prstGeom>
          <a:noFill/>
          <a:ln w="12700" cap="flat" cmpd="sng" algn="ctr">
            <a:solidFill>
              <a:srgbClr val="EF8B1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9730E-791E-7A4A-B0CC-62C5F65F33F5}"/>
              </a:ext>
            </a:extLst>
          </p:cNvPr>
          <p:cNvSpPr/>
          <p:nvPr/>
        </p:nvSpPr>
        <p:spPr>
          <a:xfrm>
            <a:off x="1547863" y="415640"/>
            <a:ext cx="9156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B975F-FF63-7A43-8747-9940F492E574}"/>
              </a:ext>
            </a:extLst>
          </p:cNvPr>
          <p:cNvSpPr/>
          <p:nvPr/>
        </p:nvSpPr>
        <p:spPr>
          <a:xfrm>
            <a:off x="1863288" y="731954"/>
            <a:ext cx="6335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1ECA7-3AD4-5242-ACC5-6718FDA45593}"/>
              </a:ext>
            </a:extLst>
          </p:cNvPr>
          <p:cNvSpPr/>
          <p:nvPr/>
        </p:nvSpPr>
        <p:spPr>
          <a:xfrm>
            <a:off x="2205978" y="1076131"/>
            <a:ext cx="1401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EF8B1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Share Service VPC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4FBCE34-66DD-DD44-9C4B-F4115814E54C}"/>
              </a:ext>
            </a:extLst>
          </p:cNvPr>
          <p:cNvSpPr/>
          <p:nvPr/>
        </p:nvSpPr>
        <p:spPr>
          <a:xfrm>
            <a:off x="8726042" y="911251"/>
            <a:ext cx="2217819" cy="1221083"/>
          </a:xfrm>
          <a:prstGeom prst="rect">
            <a:avLst/>
          </a:prstGeom>
          <a:noFill/>
          <a:ln w="12700" cap="flat" cmpd="sng" algn="ctr">
            <a:solidFill>
              <a:srgbClr val="EF8B1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1F86A35-ADA1-9D4F-A6EC-D58964CC9338}"/>
              </a:ext>
            </a:extLst>
          </p:cNvPr>
          <p:cNvSpPr txBox="1"/>
          <p:nvPr/>
        </p:nvSpPr>
        <p:spPr>
          <a:xfrm>
            <a:off x="4988114" y="3068339"/>
            <a:ext cx="6809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 Transit Gateway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BE64FE-1BF1-5F42-A470-74F34DE16133}"/>
              </a:ext>
            </a:extLst>
          </p:cNvPr>
          <p:cNvSpPr/>
          <p:nvPr/>
        </p:nvSpPr>
        <p:spPr>
          <a:xfrm>
            <a:off x="8720749" y="5392483"/>
            <a:ext cx="2217819" cy="122108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46FC6F3-9BBD-AA47-B4E1-AE4043492BD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7634" y="5397671"/>
            <a:ext cx="295790" cy="295790"/>
          </a:xfrm>
          <a:prstGeom prst="rect">
            <a:avLst/>
          </a:prstGeom>
        </p:spPr>
      </p:pic>
      <p:sp>
        <p:nvSpPr>
          <p:cNvPr id="152" name="Line 46">
            <a:extLst>
              <a:ext uri="{FF2B5EF4-FFF2-40B4-BE49-F238E27FC236}">
                <a16:creationId xmlns:a16="http://schemas.microsoft.com/office/drawing/2014/main" id="{EAE90394-5E91-3144-9210-438349A90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440" y="2848765"/>
            <a:ext cx="1475266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1B8680C-7D7B-6C44-8DD6-A11860703F28}"/>
              </a:ext>
            </a:extLst>
          </p:cNvPr>
          <p:cNvGrpSpPr/>
          <p:nvPr/>
        </p:nvGrpSpPr>
        <p:grpSpPr>
          <a:xfrm>
            <a:off x="337247" y="3339867"/>
            <a:ext cx="432168" cy="464760"/>
            <a:chOff x="-9142413" y="13503275"/>
            <a:chExt cx="3641725" cy="3916363"/>
          </a:xfrm>
          <a:solidFill>
            <a:srgbClr val="C00000"/>
          </a:solidFill>
        </p:grpSpPr>
        <p:sp>
          <p:nvSpPr>
            <p:cNvPr id="154" name="Freeform 881">
              <a:extLst>
                <a:ext uri="{FF2B5EF4-FFF2-40B4-BE49-F238E27FC236}">
                  <a16:creationId xmlns:a16="http://schemas.microsoft.com/office/drawing/2014/main" id="{502C743C-CD07-2944-B02C-7050CCCBF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39138" y="14020800"/>
              <a:ext cx="2039938" cy="2089150"/>
            </a:xfrm>
            <a:custGeom>
              <a:avLst/>
              <a:gdLst>
                <a:gd name="T0" fmla="*/ 382 w 544"/>
                <a:gd name="T1" fmla="*/ 557 h 557"/>
                <a:gd name="T2" fmla="*/ 373 w 544"/>
                <a:gd name="T3" fmla="*/ 548 h 557"/>
                <a:gd name="T4" fmla="*/ 372 w 544"/>
                <a:gd name="T5" fmla="*/ 457 h 557"/>
                <a:gd name="T6" fmla="*/ 381 w 544"/>
                <a:gd name="T7" fmla="*/ 447 h 557"/>
                <a:gd name="T8" fmla="*/ 484 w 544"/>
                <a:gd name="T9" fmla="*/ 396 h 557"/>
                <a:gd name="T10" fmla="*/ 517 w 544"/>
                <a:gd name="T11" fmla="*/ 244 h 557"/>
                <a:gd name="T12" fmla="*/ 356 w 544"/>
                <a:gd name="T13" fmla="*/ 42 h 557"/>
                <a:gd name="T14" fmla="*/ 188 w 544"/>
                <a:gd name="T15" fmla="*/ 42 h 557"/>
                <a:gd name="T16" fmla="*/ 28 w 544"/>
                <a:gd name="T17" fmla="*/ 244 h 557"/>
                <a:gd name="T18" fmla="*/ 60 w 544"/>
                <a:gd name="T19" fmla="*/ 396 h 557"/>
                <a:gd name="T20" fmla="*/ 162 w 544"/>
                <a:gd name="T21" fmla="*/ 447 h 557"/>
                <a:gd name="T22" fmla="*/ 171 w 544"/>
                <a:gd name="T23" fmla="*/ 457 h 557"/>
                <a:gd name="T24" fmla="*/ 171 w 544"/>
                <a:gd name="T25" fmla="*/ 548 h 557"/>
                <a:gd name="T26" fmla="*/ 162 w 544"/>
                <a:gd name="T27" fmla="*/ 557 h 557"/>
                <a:gd name="T28" fmla="*/ 162 w 544"/>
                <a:gd name="T29" fmla="*/ 557 h 557"/>
                <a:gd name="T30" fmla="*/ 152 w 544"/>
                <a:gd name="T31" fmla="*/ 548 h 557"/>
                <a:gd name="T32" fmla="*/ 153 w 544"/>
                <a:gd name="T33" fmla="*/ 465 h 557"/>
                <a:gd name="T34" fmla="*/ 46 w 544"/>
                <a:gd name="T35" fmla="*/ 408 h 557"/>
                <a:gd name="T36" fmla="*/ 10 w 544"/>
                <a:gd name="T37" fmla="*/ 242 h 557"/>
                <a:gd name="T38" fmla="*/ 181 w 544"/>
                <a:gd name="T39" fmla="*/ 25 h 557"/>
                <a:gd name="T40" fmla="*/ 363 w 544"/>
                <a:gd name="T41" fmla="*/ 25 h 557"/>
                <a:gd name="T42" fmla="*/ 535 w 544"/>
                <a:gd name="T43" fmla="*/ 242 h 557"/>
                <a:gd name="T44" fmla="*/ 498 w 544"/>
                <a:gd name="T45" fmla="*/ 408 h 557"/>
                <a:gd name="T46" fmla="*/ 391 w 544"/>
                <a:gd name="T47" fmla="*/ 465 h 557"/>
                <a:gd name="T48" fmla="*/ 391 w 544"/>
                <a:gd name="T49" fmla="*/ 548 h 557"/>
                <a:gd name="T50" fmla="*/ 382 w 544"/>
                <a:gd name="T51" fmla="*/ 557 h 557"/>
                <a:gd name="T52" fmla="*/ 382 w 544"/>
                <a:gd name="T53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4" h="557">
                  <a:moveTo>
                    <a:pt x="382" y="557"/>
                  </a:moveTo>
                  <a:cubicBezTo>
                    <a:pt x="377" y="557"/>
                    <a:pt x="373" y="553"/>
                    <a:pt x="373" y="548"/>
                  </a:cubicBezTo>
                  <a:cubicBezTo>
                    <a:pt x="372" y="457"/>
                    <a:pt x="372" y="457"/>
                    <a:pt x="372" y="457"/>
                  </a:cubicBezTo>
                  <a:cubicBezTo>
                    <a:pt x="372" y="452"/>
                    <a:pt x="376" y="448"/>
                    <a:pt x="381" y="447"/>
                  </a:cubicBezTo>
                  <a:cubicBezTo>
                    <a:pt x="382" y="447"/>
                    <a:pt x="444" y="444"/>
                    <a:pt x="484" y="396"/>
                  </a:cubicBezTo>
                  <a:cubicBezTo>
                    <a:pt x="514" y="360"/>
                    <a:pt x="525" y="309"/>
                    <a:pt x="517" y="244"/>
                  </a:cubicBezTo>
                  <a:cubicBezTo>
                    <a:pt x="501" y="121"/>
                    <a:pt x="409" y="65"/>
                    <a:pt x="356" y="42"/>
                  </a:cubicBezTo>
                  <a:cubicBezTo>
                    <a:pt x="302" y="19"/>
                    <a:pt x="242" y="19"/>
                    <a:pt x="188" y="42"/>
                  </a:cubicBezTo>
                  <a:cubicBezTo>
                    <a:pt x="135" y="65"/>
                    <a:pt x="44" y="121"/>
                    <a:pt x="28" y="244"/>
                  </a:cubicBezTo>
                  <a:cubicBezTo>
                    <a:pt x="19" y="310"/>
                    <a:pt x="30" y="361"/>
                    <a:pt x="60" y="396"/>
                  </a:cubicBezTo>
                  <a:cubicBezTo>
                    <a:pt x="100" y="444"/>
                    <a:pt x="161" y="447"/>
                    <a:pt x="162" y="447"/>
                  </a:cubicBezTo>
                  <a:cubicBezTo>
                    <a:pt x="167" y="448"/>
                    <a:pt x="171" y="452"/>
                    <a:pt x="171" y="457"/>
                  </a:cubicBezTo>
                  <a:cubicBezTo>
                    <a:pt x="171" y="548"/>
                    <a:pt x="171" y="548"/>
                    <a:pt x="171" y="548"/>
                  </a:cubicBezTo>
                  <a:cubicBezTo>
                    <a:pt x="171" y="553"/>
                    <a:pt x="167" y="557"/>
                    <a:pt x="162" y="557"/>
                  </a:cubicBezTo>
                  <a:cubicBezTo>
                    <a:pt x="162" y="557"/>
                    <a:pt x="162" y="557"/>
                    <a:pt x="162" y="557"/>
                  </a:cubicBezTo>
                  <a:cubicBezTo>
                    <a:pt x="156" y="557"/>
                    <a:pt x="152" y="553"/>
                    <a:pt x="152" y="548"/>
                  </a:cubicBezTo>
                  <a:cubicBezTo>
                    <a:pt x="153" y="465"/>
                    <a:pt x="153" y="465"/>
                    <a:pt x="153" y="465"/>
                  </a:cubicBezTo>
                  <a:cubicBezTo>
                    <a:pt x="132" y="462"/>
                    <a:pt x="82" y="451"/>
                    <a:pt x="46" y="408"/>
                  </a:cubicBezTo>
                  <a:cubicBezTo>
                    <a:pt x="13" y="368"/>
                    <a:pt x="0" y="312"/>
                    <a:pt x="10" y="242"/>
                  </a:cubicBezTo>
                  <a:cubicBezTo>
                    <a:pt x="27" y="109"/>
                    <a:pt x="124" y="49"/>
                    <a:pt x="181" y="25"/>
                  </a:cubicBezTo>
                  <a:cubicBezTo>
                    <a:pt x="240" y="0"/>
                    <a:pt x="305" y="0"/>
                    <a:pt x="363" y="25"/>
                  </a:cubicBezTo>
                  <a:cubicBezTo>
                    <a:pt x="420" y="49"/>
                    <a:pt x="518" y="109"/>
                    <a:pt x="535" y="242"/>
                  </a:cubicBezTo>
                  <a:cubicBezTo>
                    <a:pt x="544" y="312"/>
                    <a:pt x="532" y="368"/>
                    <a:pt x="498" y="408"/>
                  </a:cubicBezTo>
                  <a:cubicBezTo>
                    <a:pt x="462" y="451"/>
                    <a:pt x="411" y="462"/>
                    <a:pt x="391" y="465"/>
                  </a:cubicBezTo>
                  <a:cubicBezTo>
                    <a:pt x="391" y="548"/>
                    <a:pt x="391" y="548"/>
                    <a:pt x="391" y="548"/>
                  </a:cubicBezTo>
                  <a:cubicBezTo>
                    <a:pt x="391" y="553"/>
                    <a:pt x="387" y="557"/>
                    <a:pt x="382" y="557"/>
                  </a:cubicBezTo>
                  <a:cubicBezTo>
                    <a:pt x="382" y="557"/>
                    <a:pt x="382" y="557"/>
                    <a:pt x="382" y="557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5" name="Freeform 882">
              <a:extLst>
                <a:ext uri="{FF2B5EF4-FFF2-40B4-BE49-F238E27FC236}">
                  <a16:creationId xmlns:a16="http://schemas.microsoft.com/office/drawing/2014/main" id="{6AC9577F-80E7-A845-8ACB-07148CE5E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032750" y="14711363"/>
              <a:ext cx="608013" cy="682625"/>
            </a:xfrm>
            <a:custGeom>
              <a:avLst/>
              <a:gdLst>
                <a:gd name="T0" fmla="*/ 81 w 162"/>
                <a:gd name="T1" fmla="*/ 182 h 182"/>
                <a:gd name="T2" fmla="*/ 0 w 162"/>
                <a:gd name="T3" fmla="*/ 91 h 182"/>
                <a:gd name="T4" fmla="*/ 81 w 162"/>
                <a:gd name="T5" fmla="*/ 0 h 182"/>
                <a:gd name="T6" fmla="*/ 162 w 162"/>
                <a:gd name="T7" fmla="*/ 91 h 182"/>
                <a:gd name="T8" fmla="*/ 81 w 162"/>
                <a:gd name="T9" fmla="*/ 182 h 182"/>
                <a:gd name="T10" fmla="*/ 81 w 162"/>
                <a:gd name="T11" fmla="*/ 18 h 182"/>
                <a:gd name="T12" fmla="*/ 18 w 162"/>
                <a:gd name="T13" fmla="*/ 91 h 182"/>
                <a:gd name="T14" fmla="*/ 81 w 162"/>
                <a:gd name="T15" fmla="*/ 164 h 182"/>
                <a:gd name="T16" fmla="*/ 144 w 162"/>
                <a:gd name="T17" fmla="*/ 91 h 182"/>
                <a:gd name="T18" fmla="*/ 81 w 162"/>
                <a:gd name="T19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82">
                  <a:moveTo>
                    <a:pt x="81" y="182"/>
                  </a:moveTo>
                  <a:cubicBezTo>
                    <a:pt x="36" y="182"/>
                    <a:pt x="0" y="141"/>
                    <a:pt x="0" y="91"/>
                  </a:cubicBezTo>
                  <a:cubicBezTo>
                    <a:pt x="0" y="41"/>
                    <a:pt x="36" y="0"/>
                    <a:pt x="81" y="0"/>
                  </a:cubicBezTo>
                  <a:cubicBezTo>
                    <a:pt x="126" y="0"/>
                    <a:pt x="162" y="41"/>
                    <a:pt x="162" y="91"/>
                  </a:cubicBezTo>
                  <a:cubicBezTo>
                    <a:pt x="162" y="141"/>
                    <a:pt x="126" y="182"/>
                    <a:pt x="81" y="182"/>
                  </a:cubicBezTo>
                  <a:close/>
                  <a:moveTo>
                    <a:pt x="81" y="18"/>
                  </a:moveTo>
                  <a:cubicBezTo>
                    <a:pt x="46" y="18"/>
                    <a:pt x="18" y="51"/>
                    <a:pt x="18" y="91"/>
                  </a:cubicBezTo>
                  <a:cubicBezTo>
                    <a:pt x="18" y="131"/>
                    <a:pt x="46" y="164"/>
                    <a:pt x="81" y="164"/>
                  </a:cubicBezTo>
                  <a:cubicBezTo>
                    <a:pt x="115" y="164"/>
                    <a:pt x="144" y="131"/>
                    <a:pt x="144" y="91"/>
                  </a:cubicBezTo>
                  <a:cubicBezTo>
                    <a:pt x="144" y="51"/>
                    <a:pt x="115" y="18"/>
                    <a:pt x="81" y="18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6" name="Freeform 883">
              <a:extLst>
                <a:ext uri="{FF2B5EF4-FFF2-40B4-BE49-F238E27FC236}">
                  <a16:creationId xmlns:a16="http://schemas.microsoft.com/office/drawing/2014/main" id="{72FB2A9F-7F64-0844-8230-875E42C959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221538" y="14711363"/>
              <a:ext cx="606425" cy="682625"/>
            </a:xfrm>
            <a:custGeom>
              <a:avLst/>
              <a:gdLst>
                <a:gd name="T0" fmla="*/ 81 w 162"/>
                <a:gd name="T1" fmla="*/ 182 h 182"/>
                <a:gd name="T2" fmla="*/ 0 w 162"/>
                <a:gd name="T3" fmla="*/ 91 h 182"/>
                <a:gd name="T4" fmla="*/ 81 w 162"/>
                <a:gd name="T5" fmla="*/ 0 h 182"/>
                <a:gd name="T6" fmla="*/ 162 w 162"/>
                <a:gd name="T7" fmla="*/ 91 h 182"/>
                <a:gd name="T8" fmla="*/ 81 w 162"/>
                <a:gd name="T9" fmla="*/ 182 h 182"/>
                <a:gd name="T10" fmla="*/ 81 w 162"/>
                <a:gd name="T11" fmla="*/ 18 h 182"/>
                <a:gd name="T12" fmla="*/ 19 w 162"/>
                <a:gd name="T13" fmla="*/ 91 h 182"/>
                <a:gd name="T14" fmla="*/ 81 w 162"/>
                <a:gd name="T15" fmla="*/ 164 h 182"/>
                <a:gd name="T16" fmla="*/ 144 w 162"/>
                <a:gd name="T17" fmla="*/ 91 h 182"/>
                <a:gd name="T18" fmla="*/ 81 w 162"/>
                <a:gd name="T19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82">
                  <a:moveTo>
                    <a:pt x="81" y="182"/>
                  </a:moveTo>
                  <a:cubicBezTo>
                    <a:pt x="37" y="182"/>
                    <a:pt x="0" y="141"/>
                    <a:pt x="0" y="91"/>
                  </a:cubicBezTo>
                  <a:cubicBezTo>
                    <a:pt x="0" y="41"/>
                    <a:pt x="37" y="0"/>
                    <a:pt x="81" y="0"/>
                  </a:cubicBezTo>
                  <a:cubicBezTo>
                    <a:pt x="126" y="0"/>
                    <a:pt x="162" y="41"/>
                    <a:pt x="162" y="91"/>
                  </a:cubicBezTo>
                  <a:cubicBezTo>
                    <a:pt x="162" y="141"/>
                    <a:pt x="126" y="182"/>
                    <a:pt x="81" y="182"/>
                  </a:cubicBezTo>
                  <a:close/>
                  <a:moveTo>
                    <a:pt x="81" y="18"/>
                  </a:moveTo>
                  <a:cubicBezTo>
                    <a:pt x="47" y="18"/>
                    <a:pt x="19" y="51"/>
                    <a:pt x="19" y="91"/>
                  </a:cubicBezTo>
                  <a:cubicBezTo>
                    <a:pt x="19" y="131"/>
                    <a:pt x="47" y="164"/>
                    <a:pt x="81" y="164"/>
                  </a:cubicBezTo>
                  <a:cubicBezTo>
                    <a:pt x="116" y="164"/>
                    <a:pt x="144" y="131"/>
                    <a:pt x="144" y="91"/>
                  </a:cubicBezTo>
                  <a:cubicBezTo>
                    <a:pt x="144" y="51"/>
                    <a:pt x="116" y="18"/>
                    <a:pt x="81" y="18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7" name="Freeform 884">
              <a:extLst>
                <a:ext uri="{FF2B5EF4-FFF2-40B4-BE49-F238E27FC236}">
                  <a16:creationId xmlns:a16="http://schemas.microsoft.com/office/drawing/2014/main" id="{98E5C7B2-C57E-A746-8629-065394D94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93000" y="15773400"/>
              <a:ext cx="68263" cy="407988"/>
            </a:xfrm>
            <a:custGeom>
              <a:avLst/>
              <a:gdLst>
                <a:gd name="T0" fmla="*/ 9 w 18"/>
                <a:gd name="T1" fmla="*/ 109 h 109"/>
                <a:gd name="T2" fmla="*/ 0 w 18"/>
                <a:gd name="T3" fmla="*/ 100 h 109"/>
                <a:gd name="T4" fmla="*/ 0 w 18"/>
                <a:gd name="T5" fmla="*/ 10 h 109"/>
                <a:gd name="T6" fmla="*/ 9 w 18"/>
                <a:gd name="T7" fmla="*/ 0 h 109"/>
                <a:gd name="T8" fmla="*/ 18 w 18"/>
                <a:gd name="T9" fmla="*/ 10 h 109"/>
                <a:gd name="T10" fmla="*/ 18 w 18"/>
                <a:gd name="T11" fmla="*/ 100 h 109"/>
                <a:gd name="T12" fmla="*/ 9 w 18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09">
                  <a:moveTo>
                    <a:pt x="9" y="109"/>
                  </a:moveTo>
                  <a:cubicBezTo>
                    <a:pt x="4" y="109"/>
                    <a:pt x="0" y="105"/>
                    <a:pt x="0" y="10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10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8" y="105"/>
                    <a:pt x="14" y="109"/>
                    <a:pt x="9" y="109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8" name="Freeform 885">
              <a:extLst>
                <a:ext uri="{FF2B5EF4-FFF2-40B4-BE49-F238E27FC236}">
                  <a16:creationId xmlns:a16="http://schemas.microsoft.com/office/drawing/2014/main" id="{DFBEDE85-7444-0144-BBF5-F2EC641B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18363" y="15773400"/>
              <a:ext cx="71438" cy="407988"/>
            </a:xfrm>
            <a:custGeom>
              <a:avLst/>
              <a:gdLst>
                <a:gd name="T0" fmla="*/ 9 w 19"/>
                <a:gd name="T1" fmla="*/ 109 h 109"/>
                <a:gd name="T2" fmla="*/ 0 w 19"/>
                <a:gd name="T3" fmla="*/ 100 h 109"/>
                <a:gd name="T4" fmla="*/ 0 w 19"/>
                <a:gd name="T5" fmla="*/ 10 h 109"/>
                <a:gd name="T6" fmla="*/ 9 w 19"/>
                <a:gd name="T7" fmla="*/ 0 h 109"/>
                <a:gd name="T8" fmla="*/ 19 w 19"/>
                <a:gd name="T9" fmla="*/ 10 h 109"/>
                <a:gd name="T10" fmla="*/ 19 w 19"/>
                <a:gd name="T11" fmla="*/ 100 h 109"/>
                <a:gd name="T12" fmla="*/ 9 w 19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9">
                  <a:moveTo>
                    <a:pt x="9" y="109"/>
                  </a:moveTo>
                  <a:cubicBezTo>
                    <a:pt x="4" y="109"/>
                    <a:pt x="0" y="105"/>
                    <a:pt x="0" y="10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1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9" y="105"/>
                    <a:pt x="14" y="109"/>
                    <a:pt x="9" y="109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9" name="Freeform 886">
              <a:extLst>
                <a:ext uri="{FF2B5EF4-FFF2-40B4-BE49-F238E27FC236}">
                  <a16:creationId xmlns:a16="http://schemas.microsoft.com/office/drawing/2014/main" id="{294F0D31-0802-864F-BFE1-4D076DDB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53300" y="16657638"/>
              <a:ext cx="66675" cy="492125"/>
            </a:xfrm>
            <a:custGeom>
              <a:avLst/>
              <a:gdLst>
                <a:gd name="T0" fmla="*/ 9 w 18"/>
                <a:gd name="T1" fmla="*/ 131 h 131"/>
                <a:gd name="T2" fmla="*/ 0 w 18"/>
                <a:gd name="T3" fmla="*/ 122 h 131"/>
                <a:gd name="T4" fmla="*/ 0 w 18"/>
                <a:gd name="T5" fmla="*/ 9 h 131"/>
                <a:gd name="T6" fmla="*/ 9 w 18"/>
                <a:gd name="T7" fmla="*/ 0 h 131"/>
                <a:gd name="T8" fmla="*/ 18 w 18"/>
                <a:gd name="T9" fmla="*/ 9 h 131"/>
                <a:gd name="T10" fmla="*/ 18 w 18"/>
                <a:gd name="T11" fmla="*/ 122 h 131"/>
                <a:gd name="T12" fmla="*/ 9 w 18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1">
                  <a:moveTo>
                    <a:pt x="9" y="131"/>
                  </a:moveTo>
                  <a:cubicBezTo>
                    <a:pt x="4" y="131"/>
                    <a:pt x="0" y="127"/>
                    <a:pt x="0" y="12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8" y="127"/>
                    <a:pt x="14" y="131"/>
                    <a:pt x="9" y="131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0" name="Freeform 887">
              <a:extLst>
                <a:ext uri="{FF2B5EF4-FFF2-40B4-BE49-F238E27FC236}">
                  <a16:creationId xmlns:a16="http://schemas.microsoft.com/office/drawing/2014/main" id="{4A3E90E8-2DB7-FD40-A013-BA35814A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458075" y="15322550"/>
              <a:ext cx="273050" cy="273050"/>
            </a:xfrm>
            <a:custGeom>
              <a:avLst/>
              <a:gdLst>
                <a:gd name="T0" fmla="*/ 36 w 73"/>
                <a:gd name="T1" fmla="*/ 21 h 73"/>
                <a:gd name="T2" fmla="*/ 55 w 73"/>
                <a:gd name="T3" fmla="*/ 49 h 73"/>
                <a:gd name="T4" fmla="*/ 52 w 73"/>
                <a:gd name="T5" fmla="*/ 55 h 73"/>
                <a:gd name="T6" fmla="*/ 50 w 73"/>
                <a:gd name="T7" fmla="*/ 54 h 73"/>
                <a:gd name="T8" fmla="*/ 37 w 73"/>
                <a:gd name="T9" fmla="*/ 48 h 73"/>
                <a:gd name="T10" fmla="*/ 23 w 73"/>
                <a:gd name="T11" fmla="*/ 54 h 73"/>
                <a:gd name="T12" fmla="*/ 21 w 73"/>
                <a:gd name="T13" fmla="*/ 55 h 73"/>
                <a:gd name="T14" fmla="*/ 18 w 73"/>
                <a:gd name="T15" fmla="*/ 49 h 73"/>
                <a:gd name="T16" fmla="*/ 36 w 73"/>
                <a:gd name="T17" fmla="*/ 21 h 73"/>
                <a:gd name="T18" fmla="*/ 36 w 73"/>
                <a:gd name="T19" fmla="*/ 0 h 73"/>
                <a:gd name="T20" fmla="*/ 0 w 73"/>
                <a:gd name="T21" fmla="*/ 48 h 73"/>
                <a:gd name="T22" fmla="*/ 21 w 73"/>
                <a:gd name="T23" fmla="*/ 73 h 73"/>
                <a:gd name="T24" fmla="*/ 37 w 73"/>
                <a:gd name="T25" fmla="*/ 66 h 73"/>
                <a:gd name="T26" fmla="*/ 52 w 73"/>
                <a:gd name="T27" fmla="*/ 73 h 73"/>
                <a:gd name="T28" fmla="*/ 73 w 73"/>
                <a:gd name="T29" fmla="*/ 48 h 73"/>
                <a:gd name="T30" fmla="*/ 36 w 73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73">
                  <a:moveTo>
                    <a:pt x="36" y="21"/>
                  </a:moveTo>
                  <a:cubicBezTo>
                    <a:pt x="43" y="28"/>
                    <a:pt x="53" y="43"/>
                    <a:pt x="55" y="49"/>
                  </a:cubicBezTo>
                  <a:cubicBezTo>
                    <a:pt x="55" y="53"/>
                    <a:pt x="53" y="55"/>
                    <a:pt x="52" y="55"/>
                  </a:cubicBezTo>
                  <a:cubicBezTo>
                    <a:pt x="51" y="55"/>
                    <a:pt x="50" y="54"/>
                    <a:pt x="50" y="54"/>
                  </a:cubicBezTo>
                  <a:cubicBezTo>
                    <a:pt x="47" y="50"/>
                    <a:pt x="42" y="48"/>
                    <a:pt x="37" y="48"/>
                  </a:cubicBezTo>
                  <a:cubicBezTo>
                    <a:pt x="31" y="48"/>
                    <a:pt x="27" y="50"/>
                    <a:pt x="23" y="54"/>
                  </a:cubicBezTo>
                  <a:cubicBezTo>
                    <a:pt x="23" y="54"/>
                    <a:pt x="22" y="55"/>
                    <a:pt x="21" y="55"/>
                  </a:cubicBezTo>
                  <a:cubicBezTo>
                    <a:pt x="20" y="55"/>
                    <a:pt x="18" y="53"/>
                    <a:pt x="18" y="49"/>
                  </a:cubicBezTo>
                  <a:cubicBezTo>
                    <a:pt x="20" y="43"/>
                    <a:pt x="29" y="28"/>
                    <a:pt x="36" y="21"/>
                  </a:cubicBezTo>
                  <a:moveTo>
                    <a:pt x="36" y="0"/>
                  </a:moveTo>
                  <a:cubicBezTo>
                    <a:pt x="25" y="0"/>
                    <a:pt x="0" y="37"/>
                    <a:pt x="0" y="48"/>
                  </a:cubicBezTo>
                  <a:cubicBezTo>
                    <a:pt x="0" y="62"/>
                    <a:pt x="9" y="73"/>
                    <a:pt x="21" y="73"/>
                  </a:cubicBezTo>
                  <a:cubicBezTo>
                    <a:pt x="27" y="73"/>
                    <a:pt x="33" y="70"/>
                    <a:pt x="37" y="66"/>
                  </a:cubicBezTo>
                  <a:cubicBezTo>
                    <a:pt x="40" y="70"/>
                    <a:pt x="46" y="73"/>
                    <a:pt x="52" y="73"/>
                  </a:cubicBezTo>
                  <a:cubicBezTo>
                    <a:pt x="64" y="73"/>
                    <a:pt x="73" y="62"/>
                    <a:pt x="73" y="48"/>
                  </a:cubicBezTo>
                  <a:cubicBezTo>
                    <a:pt x="73" y="37"/>
                    <a:pt x="47" y="0"/>
                    <a:pt x="36" y="0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1" name="Freeform 888">
              <a:extLst>
                <a:ext uri="{FF2B5EF4-FFF2-40B4-BE49-F238E27FC236}">
                  <a16:creationId xmlns:a16="http://schemas.microsoft.com/office/drawing/2014/main" id="{5EEFFAEF-5D70-404F-AAE9-9EFFB46CC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2413" y="15978188"/>
              <a:ext cx="1654175" cy="1163638"/>
            </a:xfrm>
            <a:custGeom>
              <a:avLst/>
              <a:gdLst>
                <a:gd name="T0" fmla="*/ 9 w 441"/>
                <a:gd name="T1" fmla="*/ 310 h 310"/>
                <a:gd name="T2" fmla="*/ 0 w 441"/>
                <a:gd name="T3" fmla="*/ 301 h 310"/>
                <a:gd name="T4" fmla="*/ 252 w 441"/>
                <a:gd name="T5" fmla="*/ 0 h 310"/>
                <a:gd name="T6" fmla="*/ 260 w 441"/>
                <a:gd name="T7" fmla="*/ 3 h 310"/>
                <a:gd name="T8" fmla="*/ 266 w 441"/>
                <a:gd name="T9" fmla="*/ 8 h 310"/>
                <a:gd name="T10" fmla="*/ 436 w 441"/>
                <a:gd name="T11" fmla="*/ 145 h 310"/>
                <a:gd name="T12" fmla="*/ 438 w 441"/>
                <a:gd name="T13" fmla="*/ 158 h 310"/>
                <a:gd name="T14" fmla="*/ 425 w 441"/>
                <a:gd name="T15" fmla="*/ 160 h 310"/>
                <a:gd name="T16" fmla="*/ 253 w 441"/>
                <a:gd name="T17" fmla="*/ 22 h 310"/>
                <a:gd name="T18" fmla="*/ 250 w 441"/>
                <a:gd name="T19" fmla="*/ 19 h 310"/>
                <a:gd name="T20" fmla="*/ 18 w 441"/>
                <a:gd name="T21" fmla="*/ 301 h 310"/>
                <a:gd name="T22" fmla="*/ 9 w 441"/>
                <a:gd name="T23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1" h="310">
                  <a:moveTo>
                    <a:pt x="9" y="310"/>
                  </a:moveTo>
                  <a:cubicBezTo>
                    <a:pt x="4" y="310"/>
                    <a:pt x="0" y="306"/>
                    <a:pt x="0" y="301"/>
                  </a:cubicBezTo>
                  <a:cubicBezTo>
                    <a:pt x="0" y="54"/>
                    <a:pt x="193" y="8"/>
                    <a:pt x="252" y="0"/>
                  </a:cubicBezTo>
                  <a:cubicBezTo>
                    <a:pt x="255" y="0"/>
                    <a:pt x="258" y="1"/>
                    <a:pt x="260" y="3"/>
                  </a:cubicBezTo>
                  <a:cubicBezTo>
                    <a:pt x="266" y="8"/>
                    <a:pt x="266" y="8"/>
                    <a:pt x="266" y="8"/>
                  </a:cubicBezTo>
                  <a:cubicBezTo>
                    <a:pt x="327" y="66"/>
                    <a:pt x="392" y="115"/>
                    <a:pt x="436" y="145"/>
                  </a:cubicBezTo>
                  <a:cubicBezTo>
                    <a:pt x="440" y="148"/>
                    <a:pt x="441" y="154"/>
                    <a:pt x="438" y="158"/>
                  </a:cubicBezTo>
                  <a:cubicBezTo>
                    <a:pt x="435" y="162"/>
                    <a:pt x="429" y="163"/>
                    <a:pt x="425" y="160"/>
                  </a:cubicBezTo>
                  <a:cubicBezTo>
                    <a:pt x="381" y="129"/>
                    <a:pt x="316" y="80"/>
                    <a:pt x="253" y="22"/>
                  </a:cubicBezTo>
                  <a:cubicBezTo>
                    <a:pt x="250" y="19"/>
                    <a:pt x="250" y="19"/>
                    <a:pt x="250" y="19"/>
                  </a:cubicBezTo>
                  <a:cubicBezTo>
                    <a:pt x="190" y="28"/>
                    <a:pt x="18" y="74"/>
                    <a:pt x="18" y="301"/>
                  </a:cubicBezTo>
                  <a:cubicBezTo>
                    <a:pt x="18" y="306"/>
                    <a:pt x="14" y="310"/>
                    <a:pt x="9" y="310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2" name="Freeform 889">
              <a:extLst>
                <a:ext uri="{FF2B5EF4-FFF2-40B4-BE49-F238E27FC236}">
                  <a16:creationId xmlns:a16="http://schemas.microsoft.com/office/drawing/2014/main" id="{A770540F-1495-AC45-960B-0D9EBC934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69363" y="13503275"/>
              <a:ext cx="3098800" cy="2546350"/>
            </a:xfrm>
            <a:custGeom>
              <a:avLst/>
              <a:gdLst>
                <a:gd name="T0" fmla="*/ 645 w 826"/>
                <a:gd name="T1" fmla="*/ 678 h 679"/>
                <a:gd name="T2" fmla="*/ 639 w 826"/>
                <a:gd name="T3" fmla="*/ 676 h 679"/>
                <a:gd name="T4" fmla="*/ 639 w 826"/>
                <a:gd name="T5" fmla="*/ 663 h 679"/>
                <a:gd name="T6" fmla="*/ 807 w 826"/>
                <a:gd name="T7" fmla="*/ 388 h 679"/>
                <a:gd name="T8" fmla="*/ 413 w 826"/>
                <a:gd name="T9" fmla="*/ 18 h 679"/>
                <a:gd name="T10" fmla="*/ 19 w 826"/>
                <a:gd name="T11" fmla="*/ 388 h 679"/>
                <a:gd name="T12" fmla="*/ 187 w 826"/>
                <a:gd name="T13" fmla="*/ 663 h 679"/>
                <a:gd name="T14" fmla="*/ 187 w 826"/>
                <a:gd name="T15" fmla="*/ 675 h 679"/>
                <a:gd name="T16" fmla="*/ 174 w 826"/>
                <a:gd name="T17" fmla="*/ 676 h 679"/>
                <a:gd name="T18" fmla="*/ 0 w 826"/>
                <a:gd name="T19" fmla="*/ 388 h 679"/>
                <a:gd name="T20" fmla="*/ 413 w 826"/>
                <a:gd name="T21" fmla="*/ 0 h 679"/>
                <a:gd name="T22" fmla="*/ 826 w 826"/>
                <a:gd name="T23" fmla="*/ 388 h 679"/>
                <a:gd name="T24" fmla="*/ 652 w 826"/>
                <a:gd name="T25" fmla="*/ 676 h 679"/>
                <a:gd name="T26" fmla="*/ 645 w 826"/>
                <a:gd name="T27" fmla="*/ 67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6" h="679">
                  <a:moveTo>
                    <a:pt x="645" y="678"/>
                  </a:moveTo>
                  <a:cubicBezTo>
                    <a:pt x="643" y="678"/>
                    <a:pt x="641" y="677"/>
                    <a:pt x="639" y="676"/>
                  </a:cubicBezTo>
                  <a:cubicBezTo>
                    <a:pt x="635" y="672"/>
                    <a:pt x="635" y="666"/>
                    <a:pt x="639" y="663"/>
                  </a:cubicBezTo>
                  <a:cubicBezTo>
                    <a:pt x="751" y="557"/>
                    <a:pt x="807" y="465"/>
                    <a:pt x="807" y="388"/>
                  </a:cubicBezTo>
                  <a:cubicBezTo>
                    <a:pt x="807" y="184"/>
                    <a:pt x="631" y="18"/>
                    <a:pt x="413" y="18"/>
                  </a:cubicBezTo>
                  <a:cubicBezTo>
                    <a:pt x="196" y="18"/>
                    <a:pt x="19" y="184"/>
                    <a:pt x="19" y="388"/>
                  </a:cubicBezTo>
                  <a:cubicBezTo>
                    <a:pt x="19" y="465"/>
                    <a:pt x="75" y="557"/>
                    <a:pt x="187" y="663"/>
                  </a:cubicBezTo>
                  <a:cubicBezTo>
                    <a:pt x="190" y="666"/>
                    <a:pt x="190" y="672"/>
                    <a:pt x="187" y="675"/>
                  </a:cubicBezTo>
                  <a:cubicBezTo>
                    <a:pt x="184" y="679"/>
                    <a:pt x="178" y="679"/>
                    <a:pt x="174" y="676"/>
                  </a:cubicBezTo>
                  <a:cubicBezTo>
                    <a:pt x="59" y="567"/>
                    <a:pt x="0" y="470"/>
                    <a:pt x="0" y="388"/>
                  </a:cubicBezTo>
                  <a:cubicBezTo>
                    <a:pt x="0" y="174"/>
                    <a:pt x="186" y="0"/>
                    <a:pt x="413" y="0"/>
                  </a:cubicBezTo>
                  <a:cubicBezTo>
                    <a:pt x="641" y="0"/>
                    <a:pt x="826" y="174"/>
                    <a:pt x="826" y="388"/>
                  </a:cubicBezTo>
                  <a:cubicBezTo>
                    <a:pt x="826" y="470"/>
                    <a:pt x="767" y="567"/>
                    <a:pt x="652" y="676"/>
                  </a:cubicBezTo>
                  <a:cubicBezTo>
                    <a:pt x="650" y="678"/>
                    <a:pt x="648" y="678"/>
                    <a:pt x="645" y="678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3" name="Freeform 890">
              <a:extLst>
                <a:ext uri="{FF2B5EF4-FFF2-40B4-BE49-F238E27FC236}">
                  <a16:creationId xmlns:a16="http://schemas.microsoft.com/office/drawing/2014/main" id="{2227D8DF-A711-7549-947B-010677572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2413" y="15978188"/>
              <a:ext cx="3641725" cy="1441450"/>
            </a:xfrm>
            <a:custGeom>
              <a:avLst/>
              <a:gdLst>
                <a:gd name="T0" fmla="*/ 962 w 971"/>
                <a:gd name="T1" fmla="*/ 384 h 384"/>
                <a:gd name="T2" fmla="*/ 962 w 971"/>
                <a:gd name="T3" fmla="*/ 384 h 384"/>
                <a:gd name="T4" fmla="*/ 9 w 971"/>
                <a:gd name="T5" fmla="*/ 384 h 384"/>
                <a:gd name="T6" fmla="*/ 0 w 971"/>
                <a:gd name="T7" fmla="*/ 374 h 384"/>
                <a:gd name="T8" fmla="*/ 9 w 971"/>
                <a:gd name="T9" fmla="*/ 365 h 384"/>
                <a:gd name="T10" fmla="*/ 9 w 971"/>
                <a:gd name="T11" fmla="*/ 365 h 384"/>
                <a:gd name="T12" fmla="*/ 953 w 971"/>
                <a:gd name="T13" fmla="*/ 366 h 384"/>
                <a:gd name="T14" fmla="*/ 953 w 971"/>
                <a:gd name="T15" fmla="*/ 301 h 384"/>
                <a:gd name="T16" fmla="*/ 722 w 971"/>
                <a:gd name="T17" fmla="*/ 19 h 384"/>
                <a:gd name="T18" fmla="*/ 491 w 971"/>
                <a:gd name="T19" fmla="*/ 198 h 384"/>
                <a:gd name="T20" fmla="*/ 481 w 971"/>
                <a:gd name="T21" fmla="*/ 198 h 384"/>
                <a:gd name="T22" fmla="*/ 425 w 971"/>
                <a:gd name="T23" fmla="*/ 160 h 384"/>
                <a:gd name="T24" fmla="*/ 423 w 971"/>
                <a:gd name="T25" fmla="*/ 147 h 384"/>
                <a:gd name="T26" fmla="*/ 436 w 971"/>
                <a:gd name="T27" fmla="*/ 145 h 384"/>
                <a:gd name="T28" fmla="*/ 486 w 971"/>
                <a:gd name="T29" fmla="*/ 179 h 384"/>
                <a:gd name="T30" fmla="*/ 712 w 971"/>
                <a:gd name="T31" fmla="*/ 3 h 384"/>
                <a:gd name="T32" fmla="*/ 720 w 971"/>
                <a:gd name="T33" fmla="*/ 0 h 384"/>
                <a:gd name="T34" fmla="*/ 971 w 971"/>
                <a:gd name="T35" fmla="*/ 301 h 384"/>
                <a:gd name="T36" fmla="*/ 971 w 971"/>
                <a:gd name="T37" fmla="*/ 375 h 384"/>
                <a:gd name="T38" fmla="*/ 969 w 971"/>
                <a:gd name="T39" fmla="*/ 381 h 384"/>
                <a:gd name="T40" fmla="*/ 962 w 971"/>
                <a:gd name="T4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1" h="384">
                  <a:moveTo>
                    <a:pt x="962" y="384"/>
                  </a:moveTo>
                  <a:cubicBezTo>
                    <a:pt x="962" y="384"/>
                    <a:pt x="962" y="384"/>
                    <a:pt x="962" y="384"/>
                  </a:cubicBezTo>
                  <a:cubicBezTo>
                    <a:pt x="9" y="384"/>
                    <a:pt x="9" y="384"/>
                    <a:pt x="9" y="384"/>
                  </a:cubicBezTo>
                  <a:cubicBezTo>
                    <a:pt x="4" y="384"/>
                    <a:pt x="0" y="379"/>
                    <a:pt x="0" y="374"/>
                  </a:cubicBezTo>
                  <a:cubicBezTo>
                    <a:pt x="0" y="369"/>
                    <a:pt x="4" y="365"/>
                    <a:pt x="9" y="365"/>
                  </a:cubicBezTo>
                  <a:cubicBezTo>
                    <a:pt x="9" y="365"/>
                    <a:pt x="9" y="365"/>
                    <a:pt x="9" y="365"/>
                  </a:cubicBezTo>
                  <a:cubicBezTo>
                    <a:pt x="953" y="366"/>
                    <a:pt x="953" y="366"/>
                    <a:pt x="953" y="366"/>
                  </a:cubicBezTo>
                  <a:cubicBezTo>
                    <a:pt x="953" y="301"/>
                    <a:pt x="953" y="301"/>
                    <a:pt x="953" y="301"/>
                  </a:cubicBezTo>
                  <a:cubicBezTo>
                    <a:pt x="953" y="75"/>
                    <a:pt x="781" y="28"/>
                    <a:pt x="722" y="19"/>
                  </a:cubicBezTo>
                  <a:cubicBezTo>
                    <a:pt x="613" y="121"/>
                    <a:pt x="492" y="197"/>
                    <a:pt x="491" y="198"/>
                  </a:cubicBezTo>
                  <a:cubicBezTo>
                    <a:pt x="488" y="200"/>
                    <a:pt x="484" y="200"/>
                    <a:pt x="481" y="198"/>
                  </a:cubicBezTo>
                  <a:cubicBezTo>
                    <a:pt x="481" y="198"/>
                    <a:pt x="458" y="184"/>
                    <a:pt x="425" y="160"/>
                  </a:cubicBezTo>
                  <a:cubicBezTo>
                    <a:pt x="421" y="157"/>
                    <a:pt x="420" y="152"/>
                    <a:pt x="423" y="147"/>
                  </a:cubicBezTo>
                  <a:cubicBezTo>
                    <a:pt x="426" y="143"/>
                    <a:pt x="431" y="142"/>
                    <a:pt x="436" y="145"/>
                  </a:cubicBezTo>
                  <a:cubicBezTo>
                    <a:pt x="459" y="162"/>
                    <a:pt x="477" y="174"/>
                    <a:pt x="486" y="179"/>
                  </a:cubicBezTo>
                  <a:cubicBezTo>
                    <a:pt x="509" y="164"/>
                    <a:pt x="616" y="93"/>
                    <a:pt x="712" y="3"/>
                  </a:cubicBezTo>
                  <a:cubicBezTo>
                    <a:pt x="714" y="1"/>
                    <a:pt x="717" y="0"/>
                    <a:pt x="720" y="0"/>
                  </a:cubicBezTo>
                  <a:cubicBezTo>
                    <a:pt x="779" y="8"/>
                    <a:pt x="971" y="54"/>
                    <a:pt x="971" y="301"/>
                  </a:cubicBezTo>
                  <a:cubicBezTo>
                    <a:pt x="971" y="375"/>
                    <a:pt x="971" y="375"/>
                    <a:pt x="971" y="375"/>
                  </a:cubicBezTo>
                  <a:cubicBezTo>
                    <a:pt x="971" y="377"/>
                    <a:pt x="970" y="380"/>
                    <a:pt x="969" y="381"/>
                  </a:cubicBezTo>
                  <a:cubicBezTo>
                    <a:pt x="967" y="383"/>
                    <a:pt x="965" y="384"/>
                    <a:pt x="962" y="384"/>
                  </a:cubicBezTo>
                  <a:close/>
                </a:path>
              </a:pathLst>
            </a:cu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0F3067F-DA6B-464A-A36D-A8F4B77FB033}"/>
              </a:ext>
            </a:extLst>
          </p:cNvPr>
          <p:cNvGrpSpPr/>
          <p:nvPr/>
        </p:nvGrpSpPr>
        <p:grpSpPr>
          <a:xfrm>
            <a:off x="325902" y="2621215"/>
            <a:ext cx="415401" cy="399765"/>
            <a:chOff x="-8374063" y="-15235238"/>
            <a:chExt cx="3500438" cy="3368675"/>
          </a:xfrm>
          <a:solidFill>
            <a:srgbClr val="92D050"/>
          </a:solidFill>
        </p:grpSpPr>
        <p:sp>
          <p:nvSpPr>
            <p:cNvPr id="165" name="Freeform 1029">
              <a:extLst>
                <a:ext uri="{FF2B5EF4-FFF2-40B4-BE49-F238E27FC236}">
                  <a16:creationId xmlns:a16="http://schemas.microsoft.com/office/drawing/2014/main" id="{DD9954F0-D8BB-584A-B6C7-9B6A0CE34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74063" y="-13996988"/>
              <a:ext cx="1098550" cy="1582738"/>
            </a:xfrm>
            <a:custGeom>
              <a:avLst/>
              <a:gdLst>
                <a:gd name="T0" fmla="*/ 10 w 293"/>
                <a:gd name="T1" fmla="*/ 422 h 422"/>
                <a:gd name="T2" fmla="*/ 0 w 293"/>
                <a:gd name="T3" fmla="*/ 413 h 422"/>
                <a:gd name="T4" fmla="*/ 0 w 293"/>
                <a:gd name="T5" fmla="*/ 211 h 422"/>
                <a:gd name="T6" fmla="*/ 210 w 293"/>
                <a:gd name="T7" fmla="*/ 0 h 422"/>
                <a:gd name="T8" fmla="*/ 284 w 293"/>
                <a:gd name="T9" fmla="*/ 0 h 422"/>
                <a:gd name="T10" fmla="*/ 293 w 293"/>
                <a:gd name="T11" fmla="*/ 9 h 422"/>
                <a:gd name="T12" fmla="*/ 284 w 293"/>
                <a:gd name="T13" fmla="*/ 18 h 422"/>
                <a:gd name="T14" fmla="*/ 210 w 293"/>
                <a:gd name="T15" fmla="*/ 18 h 422"/>
                <a:gd name="T16" fmla="*/ 19 w 293"/>
                <a:gd name="T17" fmla="*/ 211 h 422"/>
                <a:gd name="T18" fmla="*/ 19 w 293"/>
                <a:gd name="T19" fmla="*/ 413 h 422"/>
                <a:gd name="T20" fmla="*/ 10 w 293"/>
                <a:gd name="T21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3" h="422">
                  <a:moveTo>
                    <a:pt x="10" y="422"/>
                  </a:moveTo>
                  <a:cubicBezTo>
                    <a:pt x="5" y="422"/>
                    <a:pt x="0" y="418"/>
                    <a:pt x="0" y="41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93"/>
                    <a:pt x="93" y="0"/>
                    <a:pt x="210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9" y="0"/>
                    <a:pt x="293" y="4"/>
                    <a:pt x="293" y="9"/>
                  </a:cubicBezTo>
                  <a:cubicBezTo>
                    <a:pt x="293" y="14"/>
                    <a:pt x="289" y="18"/>
                    <a:pt x="284" y="18"/>
                  </a:cubicBezTo>
                  <a:cubicBezTo>
                    <a:pt x="210" y="18"/>
                    <a:pt x="210" y="18"/>
                    <a:pt x="210" y="18"/>
                  </a:cubicBezTo>
                  <a:cubicBezTo>
                    <a:pt x="103" y="18"/>
                    <a:pt x="19" y="103"/>
                    <a:pt x="19" y="211"/>
                  </a:cubicBezTo>
                  <a:cubicBezTo>
                    <a:pt x="19" y="413"/>
                    <a:pt x="19" y="413"/>
                    <a:pt x="19" y="413"/>
                  </a:cubicBezTo>
                  <a:cubicBezTo>
                    <a:pt x="19" y="418"/>
                    <a:pt x="15" y="422"/>
                    <a:pt x="10" y="422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6" name="Freeform 1030">
              <a:extLst>
                <a:ext uri="{FF2B5EF4-FFF2-40B4-BE49-F238E27FC236}">
                  <a16:creationId xmlns:a16="http://schemas.microsoft.com/office/drawing/2014/main" id="{6CCD6084-4064-204A-BA6F-A339CBAF1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00875" y="-13311188"/>
              <a:ext cx="2127250" cy="1444625"/>
            </a:xfrm>
            <a:custGeom>
              <a:avLst/>
              <a:gdLst>
                <a:gd name="T0" fmla="*/ 558 w 567"/>
                <a:gd name="T1" fmla="*/ 385 h 385"/>
                <a:gd name="T2" fmla="*/ 549 w 567"/>
                <a:gd name="T3" fmla="*/ 376 h 385"/>
                <a:gd name="T4" fmla="*/ 549 w 567"/>
                <a:gd name="T5" fmla="*/ 211 h 385"/>
                <a:gd name="T6" fmla="*/ 360 w 567"/>
                <a:gd name="T7" fmla="*/ 19 h 385"/>
                <a:gd name="T8" fmla="*/ 210 w 567"/>
                <a:gd name="T9" fmla="*/ 19 h 385"/>
                <a:gd name="T10" fmla="*/ 19 w 567"/>
                <a:gd name="T11" fmla="*/ 211 h 385"/>
                <a:gd name="T12" fmla="*/ 19 w 567"/>
                <a:gd name="T13" fmla="*/ 376 h 385"/>
                <a:gd name="T14" fmla="*/ 9 w 567"/>
                <a:gd name="T15" fmla="*/ 385 h 385"/>
                <a:gd name="T16" fmla="*/ 0 w 567"/>
                <a:gd name="T17" fmla="*/ 376 h 385"/>
                <a:gd name="T18" fmla="*/ 0 w 567"/>
                <a:gd name="T19" fmla="*/ 211 h 385"/>
                <a:gd name="T20" fmla="*/ 210 w 567"/>
                <a:gd name="T21" fmla="*/ 0 h 385"/>
                <a:gd name="T22" fmla="*/ 360 w 567"/>
                <a:gd name="T23" fmla="*/ 0 h 385"/>
                <a:gd name="T24" fmla="*/ 567 w 567"/>
                <a:gd name="T25" fmla="*/ 211 h 385"/>
                <a:gd name="T26" fmla="*/ 567 w 567"/>
                <a:gd name="T27" fmla="*/ 376 h 385"/>
                <a:gd name="T28" fmla="*/ 558 w 567"/>
                <a:gd name="T2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7" h="385">
                  <a:moveTo>
                    <a:pt x="558" y="385"/>
                  </a:moveTo>
                  <a:cubicBezTo>
                    <a:pt x="553" y="385"/>
                    <a:pt x="549" y="381"/>
                    <a:pt x="549" y="376"/>
                  </a:cubicBezTo>
                  <a:cubicBezTo>
                    <a:pt x="549" y="211"/>
                    <a:pt x="549" y="211"/>
                    <a:pt x="549" y="211"/>
                  </a:cubicBezTo>
                  <a:cubicBezTo>
                    <a:pt x="549" y="103"/>
                    <a:pt x="466" y="19"/>
                    <a:pt x="360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103" y="19"/>
                    <a:pt x="19" y="103"/>
                    <a:pt x="19" y="211"/>
                  </a:cubicBezTo>
                  <a:cubicBezTo>
                    <a:pt x="19" y="376"/>
                    <a:pt x="19" y="376"/>
                    <a:pt x="19" y="376"/>
                  </a:cubicBezTo>
                  <a:cubicBezTo>
                    <a:pt x="19" y="381"/>
                    <a:pt x="14" y="385"/>
                    <a:pt x="9" y="385"/>
                  </a:cubicBezTo>
                  <a:cubicBezTo>
                    <a:pt x="4" y="385"/>
                    <a:pt x="0" y="381"/>
                    <a:pt x="0" y="37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93"/>
                    <a:pt x="92" y="0"/>
                    <a:pt x="21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476" y="0"/>
                    <a:pt x="567" y="93"/>
                    <a:pt x="567" y="211"/>
                  </a:cubicBezTo>
                  <a:cubicBezTo>
                    <a:pt x="567" y="376"/>
                    <a:pt x="567" y="376"/>
                    <a:pt x="567" y="376"/>
                  </a:cubicBezTo>
                  <a:cubicBezTo>
                    <a:pt x="567" y="381"/>
                    <a:pt x="563" y="385"/>
                    <a:pt x="558" y="385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7" name="Freeform 1031">
              <a:extLst>
                <a:ext uri="{FF2B5EF4-FFF2-40B4-BE49-F238E27FC236}">
                  <a16:creationId xmlns:a16="http://schemas.microsoft.com/office/drawing/2014/main" id="{0819C0BF-6AA3-CF48-8D0A-0A906744A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61313" y="-15235238"/>
              <a:ext cx="1304925" cy="1306513"/>
            </a:xfrm>
            <a:custGeom>
              <a:avLst/>
              <a:gdLst>
                <a:gd name="T0" fmla="*/ 174 w 348"/>
                <a:gd name="T1" fmla="*/ 348 h 348"/>
                <a:gd name="T2" fmla="*/ 0 w 348"/>
                <a:gd name="T3" fmla="*/ 174 h 348"/>
                <a:gd name="T4" fmla="*/ 174 w 348"/>
                <a:gd name="T5" fmla="*/ 0 h 348"/>
                <a:gd name="T6" fmla="*/ 348 w 348"/>
                <a:gd name="T7" fmla="*/ 174 h 348"/>
                <a:gd name="T8" fmla="*/ 174 w 348"/>
                <a:gd name="T9" fmla="*/ 348 h 348"/>
                <a:gd name="T10" fmla="*/ 174 w 348"/>
                <a:gd name="T11" fmla="*/ 19 h 348"/>
                <a:gd name="T12" fmla="*/ 18 w 348"/>
                <a:gd name="T13" fmla="*/ 174 h 348"/>
                <a:gd name="T14" fmla="*/ 174 w 348"/>
                <a:gd name="T15" fmla="*/ 330 h 348"/>
                <a:gd name="T16" fmla="*/ 330 w 348"/>
                <a:gd name="T17" fmla="*/ 174 h 348"/>
                <a:gd name="T18" fmla="*/ 174 w 348"/>
                <a:gd name="T19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8">
                  <a:moveTo>
                    <a:pt x="174" y="348"/>
                  </a:moveTo>
                  <a:cubicBezTo>
                    <a:pt x="78" y="348"/>
                    <a:pt x="0" y="270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ubicBezTo>
                    <a:pt x="270" y="0"/>
                    <a:pt x="348" y="78"/>
                    <a:pt x="348" y="174"/>
                  </a:cubicBezTo>
                  <a:cubicBezTo>
                    <a:pt x="348" y="270"/>
                    <a:pt x="270" y="348"/>
                    <a:pt x="174" y="348"/>
                  </a:cubicBezTo>
                  <a:close/>
                  <a:moveTo>
                    <a:pt x="174" y="19"/>
                  </a:moveTo>
                  <a:cubicBezTo>
                    <a:pt x="88" y="19"/>
                    <a:pt x="18" y="88"/>
                    <a:pt x="18" y="174"/>
                  </a:cubicBezTo>
                  <a:cubicBezTo>
                    <a:pt x="18" y="260"/>
                    <a:pt x="88" y="330"/>
                    <a:pt x="174" y="330"/>
                  </a:cubicBezTo>
                  <a:cubicBezTo>
                    <a:pt x="260" y="330"/>
                    <a:pt x="330" y="260"/>
                    <a:pt x="330" y="174"/>
                  </a:cubicBezTo>
                  <a:cubicBezTo>
                    <a:pt x="330" y="88"/>
                    <a:pt x="260" y="19"/>
                    <a:pt x="174" y="1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8" name="Freeform 1032">
              <a:extLst>
                <a:ext uri="{FF2B5EF4-FFF2-40B4-BE49-F238E27FC236}">
                  <a16:creationId xmlns:a16="http://schemas.microsoft.com/office/drawing/2014/main" id="{F97A40D3-EC74-1B48-82B7-F554D0D9C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88125" y="-14544675"/>
              <a:ext cx="1304925" cy="1304925"/>
            </a:xfrm>
            <a:custGeom>
              <a:avLst/>
              <a:gdLst>
                <a:gd name="T0" fmla="*/ 174 w 348"/>
                <a:gd name="T1" fmla="*/ 348 h 348"/>
                <a:gd name="T2" fmla="*/ 0 w 348"/>
                <a:gd name="T3" fmla="*/ 174 h 348"/>
                <a:gd name="T4" fmla="*/ 174 w 348"/>
                <a:gd name="T5" fmla="*/ 0 h 348"/>
                <a:gd name="T6" fmla="*/ 348 w 348"/>
                <a:gd name="T7" fmla="*/ 174 h 348"/>
                <a:gd name="T8" fmla="*/ 174 w 348"/>
                <a:gd name="T9" fmla="*/ 348 h 348"/>
                <a:gd name="T10" fmla="*/ 174 w 348"/>
                <a:gd name="T11" fmla="*/ 18 h 348"/>
                <a:gd name="T12" fmla="*/ 19 w 348"/>
                <a:gd name="T13" fmla="*/ 174 h 348"/>
                <a:gd name="T14" fmla="*/ 174 w 348"/>
                <a:gd name="T15" fmla="*/ 329 h 348"/>
                <a:gd name="T16" fmla="*/ 330 w 348"/>
                <a:gd name="T17" fmla="*/ 174 h 348"/>
                <a:gd name="T18" fmla="*/ 174 w 348"/>
                <a:gd name="T19" fmla="*/ 1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8">
                  <a:moveTo>
                    <a:pt x="174" y="348"/>
                  </a:moveTo>
                  <a:cubicBezTo>
                    <a:pt x="78" y="348"/>
                    <a:pt x="0" y="270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ubicBezTo>
                    <a:pt x="270" y="0"/>
                    <a:pt x="348" y="78"/>
                    <a:pt x="348" y="174"/>
                  </a:cubicBezTo>
                  <a:cubicBezTo>
                    <a:pt x="348" y="270"/>
                    <a:pt x="270" y="348"/>
                    <a:pt x="174" y="348"/>
                  </a:cubicBezTo>
                  <a:close/>
                  <a:moveTo>
                    <a:pt x="174" y="18"/>
                  </a:moveTo>
                  <a:cubicBezTo>
                    <a:pt x="88" y="18"/>
                    <a:pt x="19" y="88"/>
                    <a:pt x="19" y="174"/>
                  </a:cubicBezTo>
                  <a:cubicBezTo>
                    <a:pt x="19" y="260"/>
                    <a:pt x="88" y="329"/>
                    <a:pt x="174" y="329"/>
                  </a:cubicBezTo>
                  <a:cubicBezTo>
                    <a:pt x="260" y="329"/>
                    <a:pt x="330" y="260"/>
                    <a:pt x="330" y="174"/>
                  </a:cubicBezTo>
                  <a:cubicBezTo>
                    <a:pt x="330" y="88"/>
                    <a:pt x="260" y="18"/>
                    <a:pt x="174" y="18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73C528C9-FF9E-9C4D-B74E-8CE2A0C8E5A1}"/>
              </a:ext>
            </a:extLst>
          </p:cNvPr>
          <p:cNvSpPr txBox="1"/>
          <p:nvPr/>
        </p:nvSpPr>
        <p:spPr>
          <a:xfrm>
            <a:off x="103675" y="3080287"/>
            <a:ext cx="863708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Freeform 55">
            <a:extLst>
              <a:ext uri="{FF2B5EF4-FFF2-40B4-BE49-F238E27FC236}">
                <a16:creationId xmlns:a16="http://schemas.microsoft.com/office/drawing/2014/main" id="{590E757E-8E73-B045-9C1C-BAE5EE365F9C}"/>
              </a:ext>
            </a:extLst>
          </p:cNvPr>
          <p:cNvSpPr>
            <a:spLocks/>
          </p:cNvSpPr>
          <p:nvPr/>
        </p:nvSpPr>
        <p:spPr bwMode="auto">
          <a:xfrm>
            <a:off x="730408" y="2125600"/>
            <a:ext cx="26988" cy="160338"/>
          </a:xfrm>
          <a:custGeom>
            <a:avLst/>
            <a:gdLst>
              <a:gd name="T0" fmla="*/ 9 w 9"/>
              <a:gd name="T1" fmla="*/ 50 h 54"/>
              <a:gd name="T2" fmla="*/ 9 w 9"/>
              <a:gd name="T3" fmla="*/ 5 h 54"/>
              <a:gd name="T4" fmla="*/ 5 w 9"/>
              <a:gd name="T5" fmla="*/ 0 h 54"/>
              <a:gd name="T6" fmla="*/ 0 w 9"/>
              <a:gd name="T7" fmla="*/ 5 h 54"/>
              <a:gd name="T8" fmla="*/ 0 w 9"/>
              <a:gd name="T9" fmla="*/ 50 h 54"/>
              <a:gd name="T10" fmla="*/ 5 w 9"/>
              <a:gd name="T11" fmla="*/ 54 h 54"/>
              <a:gd name="T12" fmla="*/ 9 w 9"/>
              <a:gd name="T13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54">
                <a:moveTo>
                  <a:pt x="9" y="50"/>
                </a:move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2" y="54"/>
                  <a:pt x="5" y="54"/>
                </a:cubicBezTo>
                <a:cubicBezTo>
                  <a:pt x="7" y="54"/>
                  <a:pt x="9" y="52"/>
                  <a:pt x="9" y="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2" name="Freeform 56">
            <a:extLst>
              <a:ext uri="{FF2B5EF4-FFF2-40B4-BE49-F238E27FC236}">
                <a16:creationId xmlns:a16="http://schemas.microsoft.com/office/drawing/2014/main" id="{EAC0FAD4-85FA-2649-AF24-87BB8008A701}"/>
              </a:ext>
            </a:extLst>
          </p:cNvPr>
          <p:cNvSpPr>
            <a:spLocks/>
          </p:cNvSpPr>
          <p:nvPr/>
        </p:nvSpPr>
        <p:spPr bwMode="auto">
          <a:xfrm>
            <a:off x="328771" y="2125600"/>
            <a:ext cx="26988" cy="160338"/>
          </a:xfrm>
          <a:custGeom>
            <a:avLst/>
            <a:gdLst>
              <a:gd name="T0" fmla="*/ 4 w 9"/>
              <a:gd name="T1" fmla="*/ 0 h 54"/>
              <a:gd name="T2" fmla="*/ 0 w 9"/>
              <a:gd name="T3" fmla="*/ 5 h 54"/>
              <a:gd name="T4" fmla="*/ 0 w 9"/>
              <a:gd name="T5" fmla="*/ 50 h 54"/>
              <a:gd name="T6" fmla="*/ 4 w 9"/>
              <a:gd name="T7" fmla="*/ 54 h 54"/>
              <a:gd name="T8" fmla="*/ 9 w 9"/>
              <a:gd name="T9" fmla="*/ 50 h 54"/>
              <a:gd name="T10" fmla="*/ 9 w 9"/>
              <a:gd name="T11" fmla="*/ 5 h 54"/>
              <a:gd name="T12" fmla="*/ 4 w 9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54">
                <a:moveTo>
                  <a:pt x="4" y="0"/>
                </a:moveTo>
                <a:cubicBezTo>
                  <a:pt x="2" y="0"/>
                  <a:pt x="0" y="2"/>
                  <a:pt x="0" y="5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2" y="54"/>
                  <a:pt x="4" y="54"/>
                </a:cubicBezTo>
                <a:cubicBezTo>
                  <a:pt x="7" y="54"/>
                  <a:pt x="9" y="52"/>
                  <a:pt x="9" y="50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3" name="Freeform 57">
            <a:extLst>
              <a:ext uri="{FF2B5EF4-FFF2-40B4-BE49-F238E27FC236}">
                <a16:creationId xmlns:a16="http://schemas.microsoft.com/office/drawing/2014/main" id="{7E542380-AF74-8844-B502-E33FC0E4DCB1}"/>
              </a:ext>
            </a:extLst>
          </p:cNvPr>
          <p:cNvSpPr>
            <a:spLocks noEditPoints="1"/>
          </p:cNvSpPr>
          <p:nvPr/>
        </p:nvSpPr>
        <p:spPr bwMode="auto">
          <a:xfrm>
            <a:off x="552608" y="2092263"/>
            <a:ext cx="130175" cy="131763"/>
          </a:xfrm>
          <a:custGeom>
            <a:avLst/>
            <a:gdLst>
              <a:gd name="T0" fmla="*/ 22 w 44"/>
              <a:gd name="T1" fmla="*/ 44 h 44"/>
              <a:gd name="T2" fmla="*/ 44 w 44"/>
              <a:gd name="T3" fmla="*/ 22 h 44"/>
              <a:gd name="T4" fmla="*/ 22 w 44"/>
              <a:gd name="T5" fmla="*/ 0 h 44"/>
              <a:gd name="T6" fmla="*/ 0 w 44"/>
              <a:gd name="T7" fmla="*/ 22 h 44"/>
              <a:gd name="T8" fmla="*/ 22 w 44"/>
              <a:gd name="T9" fmla="*/ 44 h 44"/>
              <a:gd name="T10" fmla="*/ 22 w 44"/>
              <a:gd name="T11" fmla="*/ 8 h 44"/>
              <a:gd name="T12" fmla="*/ 36 w 44"/>
              <a:gd name="T13" fmla="*/ 22 h 44"/>
              <a:gd name="T14" fmla="*/ 22 w 44"/>
              <a:gd name="T15" fmla="*/ 36 h 44"/>
              <a:gd name="T16" fmla="*/ 8 w 44"/>
              <a:gd name="T17" fmla="*/ 22 h 44"/>
              <a:gd name="T18" fmla="*/ 22 w 44"/>
              <a:gd name="T1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34" y="44"/>
                  <a:pt x="44" y="34"/>
                  <a:pt x="44" y="22"/>
                </a:cubicBezTo>
                <a:cubicBezTo>
                  <a:pt x="44" y="10"/>
                  <a:pt x="34" y="0"/>
                  <a:pt x="22" y="0"/>
                </a:cubicBezTo>
                <a:cubicBezTo>
                  <a:pt x="9" y="0"/>
                  <a:pt x="0" y="9"/>
                  <a:pt x="0" y="22"/>
                </a:cubicBezTo>
                <a:cubicBezTo>
                  <a:pt x="0" y="34"/>
                  <a:pt x="9" y="44"/>
                  <a:pt x="22" y="44"/>
                </a:cubicBezTo>
                <a:close/>
                <a:moveTo>
                  <a:pt x="22" y="8"/>
                </a:moveTo>
                <a:cubicBezTo>
                  <a:pt x="29" y="8"/>
                  <a:pt x="36" y="14"/>
                  <a:pt x="36" y="22"/>
                </a:cubicBezTo>
                <a:cubicBezTo>
                  <a:pt x="36" y="29"/>
                  <a:pt x="29" y="36"/>
                  <a:pt x="22" y="36"/>
                </a:cubicBezTo>
                <a:cubicBezTo>
                  <a:pt x="14" y="36"/>
                  <a:pt x="8" y="30"/>
                  <a:pt x="8" y="22"/>
                </a:cubicBezTo>
                <a:cubicBezTo>
                  <a:pt x="8" y="14"/>
                  <a:pt x="14" y="8"/>
                  <a:pt x="22" y="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4" name="Freeform 58">
            <a:extLst>
              <a:ext uri="{FF2B5EF4-FFF2-40B4-BE49-F238E27FC236}">
                <a16:creationId xmlns:a16="http://schemas.microsoft.com/office/drawing/2014/main" id="{A442352F-5922-8B43-87B5-4D3E2661608F}"/>
              </a:ext>
            </a:extLst>
          </p:cNvPr>
          <p:cNvSpPr>
            <a:spLocks noEditPoints="1"/>
          </p:cNvSpPr>
          <p:nvPr/>
        </p:nvSpPr>
        <p:spPr bwMode="auto">
          <a:xfrm>
            <a:off x="412908" y="2092263"/>
            <a:ext cx="133350" cy="131763"/>
          </a:xfrm>
          <a:custGeom>
            <a:avLst/>
            <a:gdLst>
              <a:gd name="T0" fmla="*/ 23 w 45"/>
              <a:gd name="T1" fmla="*/ 44 h 44"/>
              <a:gd name="T2" fmla="*/ 45 w 45"/>
              <a:gd name="T3" fmla="*/ 22 h 44"/>
              <a:gd name="T4" fmla="*/ 23 w 45"/>
              <a:gd name="T5" fmla="*/ 0 h 44"/>
              <a:gd name="T6" fmla="*/ 0 w 45"/>
              <a:gd name="T7" fmla="*/ 22 h 44"/>
              <a:gd name="T8" fmla="*/ 23 w 45"/>
              <a:gd name="T9" fmla="*/ 44 h 44"/>
              <a:gd name="T10" fmla="*/ 23 w 45"/>
              <a:gd name="T11" fmla="*/ 8 h 44"/>
              <a:gd name="T12" fmla="*/ 37 w 45"/>
              <a:gd name="T13" fmla="*/ 22 h 44"/>
              <a:gd name="T14" fmla="*/ 23 w 45"/>
              <a:gd name="T15" fmla="*/ 36 h 44"/>
              <a:gd name="T16" fmla="*/ 8 w 45"/>
              <a:gd name="T17" fmla="*/ 22 h 44"/>
              <a:gd name="T18" fmla="*/ 23 w 45"/>
              <a:gd name="T1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44">
                <a:moveTo>
                  <a:pt x="23" y="44"/>
                </a:move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3" y="44"/>
                </a:cubicBezTo>
                <a:close/>
                <a:moveTo>
                  <a:pt x="23" y="8"/>
                </a:moveTo>
                <a:cubicBezTo>
                  <a:pt x="30" y="8"/>
                  <a:pt x="37" y="14"/>
                  <a:pt x="37" y="22"/>
                </a:cubicBezTo>
                <a:cubicBezTo>
                  <a:pt x="37" y="29"/>
                  <a:pt x="30" y="36"/>
                  <a:pt x="23" y="36"/>
                </a:cubicBezTo>
                <a:cubicBezTo>
                  <a:pt x="15" y="36"/>
                  <a:pt x="8" y="29"/>
                  <a:pt x="8" y="22"/>
                </a:cubicBezTo>
                <a:cubicBezTo>
                  <a:pt x="8" y="14"/>
                  <a:pt x="15" y="8"/>
                  <a:pt x="23" y="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5" name="Freeform 59">
            <a:extLst>
              <a:ext uri="{FF2B5EF4-FFF2-40B4-BE49-F238E27FC236}">
                <a16:creationId xmlns:a16="http://schemas.microsoft.com/office/drawing/2014/main" id="{3C0A1ACC-FDBB-D549-B7D2-69C03EB4E360}"/>
              </a:ext>
            </a:extLst>
          </p:cNvPr>
          <p:cNvSpPr>
            <a:spLocks noEditPoints="1"/>
          </p:cNvSpPr>
          <p:nvPr/>
        </p:nvSpPr>
        <p:spPr bwMode="auto">
          <a:xfrm>
            <a:off x="373221" y="2035113"/>
            <a:ext cx="349250" cy="339725"/>
          </a:xfrm>
          <a:custGeom>
            <a:avLst/>
            <a:gdLst>
              <a:gd name="T0" fmla="*/ 104 w 117"/>
              <a:gd name="T1" fmla="*/ 0 h 114"/>
              <a:gd name="T2" fmla="*/ 104 w 117"/>
              <a:gd name="T3" fmla="*/ 0 h 114"/>
              <a:gd name="T4" fmla="*/ 13 w 117"/>
              <a:gd name="T5" fmla="*/ 0 h 114"/>
              <a:gd name="T6" fmla="*/ 0 w 117"/>
              <a:gd name="T7" fmla="*/ 13 h 114"/>
              <a:gd name="T8" fmla="*/ 0 w 117"/>
              <a:gd name="T9" fmla="*/ 100 h 114"/>
              <a:gd name="T10" fmla="*/ 13 w 117"/>
              <a:gd name="T11" fmla="*/ 114 h 114"/>
              <a:gd name="T12" fmla="*/ 104 w 117"/>
              <a:gd name="T13" fmla="*/ 114 h 114"/>
              <a:gd name="T14" fmla="*/ 117 w 117"/>
              <a:gd name="T15" fmla="*/ 100 h 114"/>
              <a:gd name="T16" fmla="*/ 117 w 117"/>
              <a:gd name="T17" fmla="*/ 13 h 114"/>
              <a:gd name="T18" fmla="*/ 104 w 117"/>
              <a:gd name="T19" fmla="*/ 0 h 114"/>
              <a:gd name="T20" fmla="*/ 109 w 117"/>
              <a:gd name="T21" fmla="*/ 100 h 114"/>
              <a:gd name="T22" fmla="*/ 104 w 117"/>
              <a:gd name="T23" fmla="*/ 106 h 114"/>
              <a:gd name="T24" fmla="*/ 13 w 117"/>
              <a:gd name="T25" fmla="*/ 106 h 114"/>
              <a:gd name="T26" fmla="*/ 8 w 117"/>
              <a:gd name="T27" fmla="*/ 100 h 114"/>
              <a:gd name="T28" fmla="*/ 8 w 117"/>
              <a:gd name="T29" fmla="*/ 13 h 114"/>
              <a:gd name="T30" fmla="*/ 13 w 117"/>
              <a:gd name="T31" fmla="*/ 8 h 114"/>
              <a:gd name="T32" fmla="*/ 104 w 117"/>
              <a:gd name="T33" fmla="*/ 8 h 114"/>
              <a:gd name="T34" fmla="*/ 109 w 117"/>
              <a:gd name="T35" fmla="*/ 13 h 114"/>
              <a:gd name="T36" fmla="*/ 109 w 117"/>
              <a:gd name="T37" fmla="*/ 10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7" h="114">
                <a:moveTo>
                  <a:pt x="104" y="0"/>
                </a:moveTo>
                <a:cubicBezTo>
                  <a:pt x="104" y="0"/>
                  <a:pt x="104" y="0"/>
                  <a:pt x="10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8"/>
                  <a:pt x="6" y="114"/>
                  <a:pt x="13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11" y="114"/>
                  <a:pt x="117" y="108"/>
                  <a:pt x="117" y="100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6"/>
                  <a:pt x="112" y="0"/>
                  <a:pt x="104" y="0"/>
                </a:cubicBezTo>
                <a:close/>
                <a:moveTo>
                  <a:pt x="109" y="100"/>
                </a:moveTo>
                <a:cubicBezTo>
                  <a:pt x="109" y="104"/>
                  <a:pt x="107" y="106"/>
                  <a:pt x="104" y="106"/>
                </a:cubicBezTo>
                <a:cubicBezTo>
                  <a:pt x="13" y="106"/>
                  <a:pt x="13" y="106"/>
                  <a:pt x="13" y="106"/>
                </a:cubicBezTo>
                <a:cubicBezTo>
                  <a:pt x="10" y="106"/>
                  <a:pt x="8" y="104"/>
                  <a:pt x="8" y="100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0"/>
                  <a:pt x="10" y="8"/>
                  <a:pt x="13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7" y="8"/>
                  <a:pt x="109" y="10"/>
                  <a:pt x="109" y="13"/>
                </a:cubicBezTo>
                <a:lnTo>
                  <a:pt x="109" y="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6" name="Freeform 60">
            <a:extLst>
              <a:ext uri="{FF2B5EF4-FFF2-40B4-BE49-F238E27FC236}">
                <a16:creationId xmlns:a16="http://schemas.microsoft.com/office/drawing/2014/main" id="{4C201E59-8058-CF43-8C1F-6E00B9201447}"/>
              </a:ext>
            </a:extLst>
          </p:cNvPr>
          <p:cNvSpPr>
            <a:spLocks noEditPoints="1"/>
          </p:cNvSpPr>
          <p:nvPr/>
        </p:nvSpPr>
        <p:spPr bwMode="auto">
          <a:xfrm>
            <a:off x="400208" y="2224025"/>
            <a:ext cx="295275" cy="112713"/>
          </a:xfrm>
          <a:custGeom>
            <a:avLst/>
            <a:gdLst>
              <a:gd name="T0" fmla="*/ 81 w 99"/>
              <a:gd name="T1" fmla="*/ 4 h 38"/>
              <a:gd name="T2" fmla="*/ 74 w 99"/>
              <a:gd name="T3" fmla="*/ 1 h 38"/>
              <a:gd name="T4" fmla="*/ 67 w 99"/>
              <a:gd name="T5" fmla="*/ 4 h 38"/>
              <a:gd name="T6" fmla="*/ 58 w 99"/>
              <a:gd name="T7" fmla="*/ 15 h 38"/>
              <a:gd name="T8" fmla="*/ 48 w 99"/>
              <a:gd name="T9" fmla="*/ 4 h 38"/>
              <a:gd name="T10" fmla="*/ 41 w 99"/>
              <a:gd name="T11" fmla="*/ 0 h 38"/>
              <a:gd name="T12" fmla="*/ 35 w 99"/>
              <a:gd name="T13" fmla="*/ 4 h 38"/>
              <a:gd name="T14" fmla="*/ 25 w 99"/>
              <a:gd name="T15" fmla="*/ 15 h 38"/>
              <a:gd name="T16" fmla="*/ 16 w 99"/>
              <a:gd name="T17" fmla="*/ 4 h 38"/>
              <a:gd name="T18" fmla="*/ 10 w 99"/>
              <a:gd name="T19" fmla="*/ 0 h 38"/>
              <a:gd name="T20" fmla="*/ 4 w 99"/>
              <a:gd name="T21" fmla="*/ 2 h 38"/>
              <a:gd name="T22" fmla="*/ 0 w 99"/>
              <a:gd name="T23" fmla="*/ 8 h 38"/>
              <a:gd name="T24" fmla="*/ 2 w 99"/>
              <a:gd name="T25" fmla="*/ 15 h 38"/>
              <a:gd name="T26" fmla="*/ 18 w 99"/>
              <a:gd name="T27" fmla="*/ 34 h 38"/>
              <a:gd name="T28" fmla="*/ 25 w 99"/>
              <a:gd name="T29" fmla="*/ 38 h 38"/>
              <a:gd name="T30" fmla="*/ 32 w 99"/>
              <a:gd name="T31" fmla="*/ 34 h 38"/>
              <a:gd name="T32" fmla="*/ 41 w 99"/>
              <a:gd name="T33" fmla="*/ 23 h 38"/>
              <a:gd name="T34" fmla="*/ 51 w 99"/>
              <a:gd name="T35" fmla="*/ 34 h 38"/>
              <a:gd name="T36" fmla="*/ 58 w 99"/>
              <a:gd name="T37" fmla="*/ 38 h 38"/>
              <a:gd name="T38" fmla="*/ 64 w 99"/>
              <a:gd name="T39" fmla="*/ 34 h 38"/>
              <a:gd name="T40" fmla="*/ 74 w 99"/>
              <a:gd name="T41" fmla="*/ 23 h 38"/>
              <a:gd name="T42" fmla="*/ 83 w 99"/>
              <a:gd name="T43" fmla="*/ 34 h 38"/>
              <a:gd name="T44" fmla="*/ 90 w 99"/>
              <a:gd name="T45" fmla="*/ 38 h 38"/>
              <a:gd name="T46" fmla="*/ 96 w 99"/>
              <a:gd name="T47" fmla="*/ 35 h 38"/>
              <a:gd name="T48" fmla="*/ 99 w 99"/>
              <a:gd name="T49" fmla="*/ 30 h 38"/>
              <a:gd name="T50" fmla="*/ 97 w 99"/>
              <a:gd name="T51" fmla="*/ 23 h 38"/>
              <a:gd name="T52" fmla="*/ 81 w 99"/>
              <a:gd name="T53" fmla="*/ 4 h 38"/>
              <a:gd name="T54" fmla="*/ 91 w 99"/>
              <a:gd name="T55" fmla="*/ 29 h 38"/>
              <a:gd name="T56" fmla="*/ 90 w 99"/>
              <a:gd name="T57" fmla="*/ 30 h 38"/>
              <a:gd name="T58" fmla="*/ 89 w 99"/>
              <a:gd name="T59" fmla="*/ 29 h 38"/>
              <a:gd name="T60" fmla="*/ 77 w 99"/>
              <a:gd name="T61" fmla="*/ 14 h 38"/>
              <a:gd name="T62" fmla="*/ 74 w 99"/>
              <a:gd name="T63" fmla="*/ 13 h 38"/>
              <a:gd name="T64" fmla="*/ 71 w 99"/>
              <a:gd name="T65" fmla="*/ 14 h 38"/>
              <a:gd name="T66" fmla="*/ 58 w 99"/>
              <a:gd name="T67" fmla="*/ 29 h 38"/>
              <a:gd name="T68" fmla="*/ 58 w 99"/>
              <a:gd name="T69" fmla="*/ 30 h 38"/>
              <a:gd name="T70" fmla="*/ 57 w 99"/>
              <a:gd name="T71" fmla="*/ 29 h 38"/>
              <a:gd name="T72" fmla="*/ 44 w 99"/>
              <a:gd name="T73" fmla="*/ 14 h 38"/>
              <a:gd name="T74" fmla="*/ 41 w 99"/>
              <a:gd name="T75" fmla="*/ 13 h 38"/>
              <a:gd name="T76" fmla="*/ 41 w 99"/>
              <a:gd name="T77" fmla="*/ 13 h 38"/>
              <a:gd name="T78" fmla="*/ 38 w 99"/>
              <a:gd name="T79" fmla="*/ 14 h 38"/>
              <a:gd name="T80" fmla="*/ 26 w 99"/>
              <a:gd name="T81" fmla="*/ 29 h 38"/>
              <a:gd name="T82" fmla="*/ 25 w 99"/>
              <a:gd name="T83" fmla="*/ 29 h 38"/>
              <a:gd name="T84" fmla="*/ 8 w 99"/>
              <a:gd name="T85" fmla="*/ 10 h 38"/>
              <a:gd name="T86" fmla="*/ 8 w 99"/>
              <a:gd name="T87" fmla="*/ 9 h 38"/>
              <a:gd name="T88" fmla="*/ 9 w 99"/>
              <a:gd name="T89" fmla="*/ 9 h 38"/>
              <a:gd name="T90" fmla="*/ 9 w 99"/>
              <a:gd name="T91" fmla="*/ 8 h 38"/>
              <a:gd name="T92" fmla="*/ 22 w 99"/>
              <a:gd name="T93" fmla="*/ 24 h 38"/>
              <a:gd name="T94" fmla="*/ 28 w 99"/>
              <a:gd name="T95" fmla="*/ 24 h 38"/>
              <a:gd name="T96" fmla="*/ 41 w 99"/>
              <a:gd name="T97" fmla="*/ 9 h 38"/>
              <a:gd name="T98" fmla="*/ 42 w 99"/>
              <a:gd name="T99" fmla="*/ 9 h 38"/>
              <a:gd name="T100" fmla="*/ 55 w 99"/>
              <a:gd name="T101" fmla="*/ 24 h 38"/>
              <a:gd name="T102" fmla="*/ 61 w 99"/>
              <a:gd name="T103" fmla="*/ 24 h 38"/>
              <a:gd name="T104" fmla="*/ 73 w 99"/>
              <a:gd name="T105" fmla="*/ 9 h 38"/>
              <a:gd name="T106" fmla="*/ 74 w 99"/>
              <a:gd name="T107" fmla="*/ 9 h 38"/>
              <a:gd name="T108" fmla="*/ 91 w 99"/>
              <a:gd name="T109" fmla="*/ 28 h 38"/>
              <a:gd name="T110" fmla="*/ 91 w 99"/>
              <a:gd name="T111" fmla="*/ 29 h 38"/>
              <a:gd name="T112" fmla="*/ 91 w 99"/>
              <a:gd name="T113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9" h="38">
                <a:moveTo>
                  <a:pt x="81" y="4"/>
                </a:moveTo>
                <a:cubicBezTo>
                  <a:pt x="79" y="2"/>
                  <a:pt x="77" y="1"/>
                  <a:pt x="74" y="1"/>
                </a:cubicBezTo>
                <a:cubicBezTo>
                  <a:pt x="72" y="0"/>
                  <a:pt x="69" y="2"/>
                  <a:pt x="67" y="4"/>
                </a:cubicBezTo>
                <a:cubicBezTo>
                  <a:pt x="58" y="15"/>
                  <a:pt x="58" y="15"/>
                  <a:pt x="58" y="15"/>
                </a:cubicBezTo>
                <a:cubicBezTo>
                  <a:pt x="48" y="4"/>
                  <a:pt x="48" y="4"/>
                  <a:pt x="48" y="4"/>
                </a:cubicBezTo>
                <a:cubicBezTo>
                  <a:pt x="47" y="2"/>
                  <a:pt x="44" y="0"/>
                  <a:pt x="41" y="0"/>
                </a:cubicBezTo>
                <a:cubicBezTo>
                  <a:pt x="39" y="0"/>
                  <a:pt x="36" y="2"/>
                  <a:pt x="35" y="4"/>
                </a:cubicBezTo>
                <a:cubicBezTo>
                  <a:pt x="25" y="15"/>
                  <a:pt x="25" y="15"/>
                  <a:pt x="25" y="15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2"/>
                  <a:pt x="12" y="1"/>
                  <a:pt x="10" y="0"/>
                </a:cubicBezTo>
                <a:cubicBezTo>
                  <a:pt x="8" y="0"/>
                  <a:pt x="5" y="1"/>
                  <a:pt x="4" y="2"/>
                </a:cubicBezTo>
                <a:cubicBezTo>
                  <a:pt x="2" y="4"/>
                  <a:pt x="0" y="6"/>
                  <a:pt x="0" y="8"/>
                </a:cubicBezTo>
                <a:cubicBezTo>
                  <a:pt x="0" y="11"/>
                  <a:pt x="1" y="13"/>
                  <a:pt x="2" y="15"/>
                </a:cubicBezTo>
                <a:cubicBezTo>
                  <a:pt x="18" y="34"/>
                  <a:pt x="18" y="34"/>
                  <a:pt x="18" y="34"/>
                </a:cubicBezTo>
                <a:cubicBezTo>
                  <a:pt x="20" y="36"/>
                  <a:pt x="23" y="38"/>
                  <a:pt x="25" y="38"/>
                </a:cubicBezTo>
                <a:cubicBezTo>
                  <a:pt x="28" y="38"/>
                  <a:pt x="31" y="36"/>
                  <a:pt x="32" y="34"/>
                </a:cubicBezTo>
                <a:cubicBezTo>
                  <a:pt x="41" y="23"/>
                  <a:pt x="41" y="23"/>
                  <a:pt x="41" y="23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6"/>
                  <a:pt x="55" y="38"/>
                  <a:pt x="58" y="38"/>
                </a:cubicBezTo>
                <a:cubicBezTo>
                  <a:pt x="60" y="38"/>
                  <a:pt x="63" y="36"/>
                  <a:pt x="64" y="34"/>
                </a:cubicBezTo>
                <a:cubicBezTo>
                  <a:pt x="74" y="23"/>
                  <a:pt x="74" y="23"/>
                  <a:pt x="74" y="23"/>
                </a:cubicBezTo>
                <a:cubicBezTo>
                  <a:pt x="83" y="34"/>
                  <a:pt x="83" y="34"/>
                  <a:pt x="83" y="34"/>
                </a:cubicBezTo>
                <a:cubicBezTo>
                  <a:pt x="85" y="36"/>
                  <a:pt x="87" y="38"/>
                  <a:pt x="90" y="38"/>
                </a:cubicBezTo>
                <a:cubicBezTo>
                  <a:pt x="92" y="38"/>
                  <a:pt x="94" y="37"/>
                  <a:pt x="96" y="35"/>
                </a:cubicBezTo>
                <a:cubicBezTo>
                  <a:pt x="97" y="34"/>
                  <a:pt x="98" y="32"/>
                  <a:pt x="99" y="30"/>
                </a:cubicBezTo>
                <a:cubicBezTo>
                  <a:pt x="99" y="28"/>
                  <a:pt x="99" y="25"/>
                  <a:pt x="97" y="23"/>
                </a:cubicBezTo>
                <a:lnTo>
                  <a:pt x="81" y="4"/>
                </a:lnTo>
                <a:close/>
                <a:moveTo>
                  <a:pt x="91" y="29"/>
                </a:moveTo>
                <a:cubicBezTo>
                  <a:pt x="91" y="29"/>
                  <a:pt x="90" y="29"/>
                  <a:pt x="90" y="30"/>
                </a:cubicBezTo>
                <a:cubicBezTo>
                  <a:pt x="90" y="30"/>
                  <a:pt x="90" y="29"/>
                  <a:pt x="89" y="29"/>
                </a:cubicBezTo>
                <a:cubicBezTo>
                  <a:pt x="77" y="14"/>
                  <a:pt x="77" y="14"/>
                  <a:pt x="77" y="14"/>
                </a:cubicBezTo>
                <a:cubicBezTo>
                  <a:pt x="76" y="13"/>
                  <a:pt x="75" y="13"/>
                  <a:pt x="74" y="13"/>
                </a:cubicBezTo>
                <a:cubicBezTo>
                  <a:pt x="73" y="13"/>
                  <a:pt x="72" y="13"/>
                  <a:pt x="71" y="14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30"/>
                  <a:pt x="58" y="30"/>
                </a:cubicBezTo>
                <a:cubicBezTo>
                  <a:pt x="57" y="30"/>
                  <a:pt x="57" y="29"/>
                  <a:pt x="57" y="29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3"/>
                  <a:pt x="42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0" y="13"/>
                  <a:pt x="39" y="13"/>
                  <a:pt x="38" y="14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30"/>
                  <a:pt x="25" y="30"/>
                  <a:pt x="25" y="2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8" y="9"/>
                  <a:pt x="8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22" y="24"/>
                  <a:pt x="22" y="24"/>
                  <a:pt x="22" y="24"/>
                </a:cubicBezTo>
                <a:cubicBezTo>
                  <a:pt x="24" y="25"/>
                  <a:pt x="27" y="25"/>
                  <a:pt x="28" y="24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8"/>
                  <a:pt x="42" y="8"/>
                  <a:pt x="42" y="9"/>
                </a:cubicBezTo>
                <a:cubicBezTo>
                  <a:pt x="55" y="24"/>
                  <a:pt x="55" y="24"/>
                  <a:pt x="55" y="24"/>
                </a:cubicBezTo>
                <a:cubicBezTo>
                  <a:pt x="56" y="25"/>
                  <a:pt x="59" y="25"/>
                  <a:pt x="61" y="24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8"/>
                  <a:pt x="74" y="9"/>
                </a:cubicBezTo>
                <a:cubicBezTo>
                  <a:pt x="91" y="28"/>
                  <a:pt x="91" y="28"/>
                  <a:pt x="91" y="28"/>
                </a:cubicBezTo>
                <a:cubicBezTo>
                  <a:pt x="91" y="28"/>
                  <a:pt x="91" y="28"/>
                  <a:pt x="91" y="29"/>
                </a:cubicBezTo>
                <a:cubicBezTo>
                  <a:pt x="91" y="29"/>
                  <a:pt x="91" y="29"/>
                  <a:pt x="91" y="2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4F61587-269A-D74B-8A67-580669540DF4}"/>
              </a:ext>
            </a:extLst>
          </p:cNvPr>
          <p:cNvSpPr txBox="1"/>
          <p:nvPr/>
        </p:nvSpPr>
        <p:spPr>
          <a:xfrm>
            <a:off x="120754" y="3854108"/>
            <a:ext cx="863708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4B7CB98-C331-C94F-BD2E-3092885287B0}"/>
              </a:ext>
            </a:extLst>
          </p:cNvPr>
          <p:cNvSpPr txBox="1"/>
          <p:nvPr/>
        </p:nvSpPr>
        <p:spPr>
          <a:xfrm>
            <a:off x="113014" y="2410207"/>
            <a:ext cx="863708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9" name="Line 46">
            <a:extLst>
              <a:ext uri="{FF2B5EF4-FFF2-40B4-BE49-F238E27FC236}">
                <a16:creationId xmlns:a16="http://schemas.microsoft.com/office/drawing/2014/main" id="{8DC61B9A-6EAD-754C-BDDE-0FF2D55E8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440" y="3484265"/>
            <a:ext cx="1475266" cy="0"/>
          </a:xfrm>
          <a:prstGeom prst="line">
            <a:avLst/>
          </a:prstGeom>
          <a:noFill/>
          <a:ln w="15875" cap="rnd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Line 46">
            <a:extLst>
              <a:ext uri="{FF2B5EF4-FFF2-40B4-BE49-F238E27FC236}">
                <a16:creationId xmlns:a16="http://schemas.microsoft.com/office/drawing/2014/main" id="{3291A67D-D066-2649-8957-A5438FC792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440" y="2224025"/>
            <a:ext cx="1475266" cy="0"/>
          </a:xfrm>
          <a:prstGeom prst="line">
            <a:avLst/>
          </a:prstGeom>
          <a:noFill/>
          <a:ln w="15875" cap="rnd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" name="Freeform 36">
            <a:extLst>
              <a:ext uri="{FF2B5EF4-FFF2-40B4-BE49-F238E27FC236}">
                <a16:creationId xmlns:a16="http://schemas.microsoft.com/office/drawing/2014/main" id="{6728A778-21E3-8B45-AA97-CE12A68AC927}"/>
              </a:ext>
            </a:extLst>
          </p:cNvPr>
          <p:cNvSpPr>
            <a:spLocks noEditPoints="1"/>
          </p:cNvSpPr>
          <p:nvPr/>
        </p:nvSpPr>
        <p:spPr bwMode="auto">
          <a:xfrm>
            <a:off x="1660721" y="2693258"/>
            <a:ext cx="162898" cy="237797"/>
          </a:xfrm>
          <a:custGeom>
            <a:avLst/>
            <a:gdLst>
              <a:gd name="T0" fmla="*/ 155 w 171"/>
              <a:gd name="T1" fmla="*/ 96 h 228"/>
              <a:gd name="T2" fmla="*/ 155 w 171"/>
              <a:gd name="T3" fmla="*/ 66 h 228"/>
              <a:gd name="T4" fmla="*/ 89 w 171"/>
              <a:gd name="T5" fmla="*/ 0 h 228"/>
              <a:gd name="T6" fmla="*/ 82 w 171"/>
              <a:gd name="T7" fmla="*/ 0 h 228"/>
              <a:gd name="T8" fmla="*/ 16 w 171"/>
              <a:gd name="T9" fmla="*/ 66 h 228"/>
              <a:gd name="T10" fmla="*/ 16 w 171"/>
              <a:gd name="T11" fmla="*/ 96 h 228"/>
              <a:gd name="T12" fmla="*/ 0 w 171"/>
              <a:gd name="T13" fmla="*/ 112 h 228"/>
              <a:gd name="T14" fmla="*/ 0 w 171"/>
              <a:gd name="T15" fmla="*/ 212 h 228"/>
              <a:gd name="T16" fmla="*/ 17 w 171"/>
              <a:gd name="T17" fmla="*/ 228 h 228"/>
              <a:gd name="T18" fmla="*/ 155 w 171"/>
              <a:gd name="T19" fmla="*/ 228 h 228"/>
              <a:gd name="T20" fmla="*/ 171 w 171"/>
              <a:gd name="T21" fmla="*/ 212 h 228"/>
              <a:gd name="T22" fmla="*/ 171 w 171"/>
              <a:gd name="T23" fmla="*/ 112 h 228"/>
              <a:gd name="T24" fmla="*/ 155 w 171"/>
              <a:gd name="T25" fmla="*/ 96 h 228"/>
              <a:gd name="T26" fmla="*/ 131 w 171"/>
              <a:gd name="T27" fmla="*/ 96 h 228"/>
              <a:gd name="T28" fmla="*/ 41 w 171"/>
              <a:gd name="T29" fmla="*/ 96 h 228"/>
              <a:gd name="T30" fmla="*/ 41 w 171"/>
              <a:gd name="T31" fmla="*/ 66 h 228"/>
              <a:gd name="T32" fmla="*/ 82 w 171"/>
              <a:gd name="T33" fmla="*/ 25 h 228"/>
              <a:gd name="T34" fmla="*/ 89 w 171"/>
              <a:gd name="T35" fmla="*/ 25 h 228"/>
              <a:gd name="T36" fmla="*/ 131 w 171"/>
              <a:gd name="T37" fmla="*/ 66 h 228"/>
              <a:gd name="T38" fmla="*/ 131 w 171"/>
              <a:gd name="T3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" h="228">
                <a:moveTo>
                  <a:pt x="155" y="96"/>
                </a:moveTo>
                <a:cubicBezTo>
                  <a:pt x="155" y="66"/>
                  <a:pt x="155" y="66"/>
                  <a:pt x="155" y="66"/>
                </a:cubicBezTo>
                <a:cubicBezTo>
                  <a:pt x="155" y="30"/>
                  <a:pt x="126" y="0"/>
                  <a:pt x="8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45" y="0"/>
                  <a:pt x="16" y="30"/>
                  <a:pt x="16" y="6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3"/>
                  <a:pt x="0" y="11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21"/>
                  <a:pt x="7" y="228"/>
                  <a:pt x="17" y="228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4" y="228"/>
                  <a:pt x="171" y="221"/>
                  <a:pt x="171" y="2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1" y="103"/>
                  <a:pt x="164" y="96"/>
                  <a:pt x="155" y="96"/>
                </a:cubicBezTo>
                <a:close/>
                <a:moveTo>
                  <a:pt x="13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43"/>
                  <a:pt x="59" y="25"/>
                  <a:pt x="82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112" y="25"/>
                  <a:pt x="131" y="43"/>
                  <a:pt x="131" y="66"/>
                </a:cubicBezTo>
                <a:lnTo>
                  <a:pt x="131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6" name="Freeform 36">
            <a:extLst>
              <a:ext uri="{FF2B5EF4-FFF2-40B4-BE49-F238E27FC236}">
                <a16:creationId xmlns:a16="http://schemas.microsoft.com/office/drawing/2014/main" id="{89CD6E90-BBCB-924B-B376-36BBB98FC017}"/>
              </a:ext>
            </a:extLst>
          </p:cNvPr>
          <p:cNvSpPr>
            <a:spLocks noEditPoints="1"/>
          </p:cNvSpPr>
          <p:nvPr/>
        </p:nvSpPr>
        <p:spPr bwMode="auto">
          <a:xfrm>
            <a:off x="1660092" y="3322237"/>
            <a:ext cx="162898" cy="237797"/>
          </a:xfrm>
          <a:custGeom>
            <a:avLst/>
            <a:gdLst>
              <a:gd name="T0" fmla="*/ 155 w 171"/>
              <a:gd name="T1" fmla="*/ 96 h 228"/>
              <a:gd name="T2" fmla="*/ 155 w 171"/>
              <a:gd name="T3" fmla="*/ 66 h 228"/>
              <a:gd name="T4" fmla="*/ 89 w 171"/>
              <a:gd name="T5" fmla="*/ 0 h 228"/>
              <a:gd name="T6" fmla="*/ 82 w 171"/>
              <a:gd name="T7" fmla="*/ 0 h 228"/>
              <a:gd name="T8" fmla="*/ 16 w 171"/>
              <a:gd name="T9" fmla="*/ 66 h 228"/>
              <a:gd name="T10" fmla="*/ 16 w 171"/>
              <a:gd name="T11" fmla="*/ 96 h 228"/>
              <a:gd name="T12" fmla="*/ 0 w 171"/>
              <a:gd name="T13" fmla="*/ 112 h 228"/>
              <a:gd name="T14" fmla="*/ 0 w 171"/>
              <a:gd name="T15" fmla="*/ 212 h 228"/>
              <a:gd name="T16" fmla="*/ 17 w 171"/>
              <a:gd name="T17" fmla="*/ 228 h 228"/>
              <a:gd name="T18" fmla="*/ 155 w 171"/>
              <a:gd name="T19" fmla="*/ 228 h 228"/>
              <a:gd name="T20" fmla="*/ 171 w 171"/>
              <a:gd name="T21" fmla="*/ 212 h 228"/>
              <a:gd name="T22" fmla="*/ 171 w 171"/>
              <a:gd name="T23" fmla="*/ 112 h 228"/>
              <a:gd name="T24" fmla="*/ 155 w 171"/>
              <a:gd name="T25" fmla="*/ 96 h 228"/>
              <a:gd name="T26" fmla="*/ 131 w 171"/>
              <a:gd name="T27" fmla="*/ 96 h 228"/>
              <a:gd name="T28" fmla="*/ 41 w 171"/>
              <a:gd name="T29" fmla="*/ 96 h 228"/>
              <a:gd name="T30" fmla="*/ 41 w 171"/>
              <a:gd name="T31" fmla="*/ 66 h 228"/>
              <a:gd name="T32" fmla="*/ 82 w 171"/>
              <a:gd name="T33" fmla="*/ 25 h 228"/>
              <a:gd name="T34" fmla="*/ 89 w 171"/>
              <a:gd name="T35" fmla="*/ 25 h 228"/>
              <a:gd name="T36" fmla="*/ 131 w 171"/>
              <a:gd name="T37" fmla="*/ 66 h 228"/>
              <a:gd name="T38" fmla="*/ 131 w 171"/>
              <a:gd name="T3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" h="228">
                <a:moveTo>
                  <a:pt x="155" y="96"/>
                </a:moveTo>
                <a:cubicBezTo>
                  <a:pt x="155" y="66"/>
                  <a:pt x="155" y="66"/>
                  <a:pt x="155" y="66"/>
                </a:cubicBezTo>
                <a:cubicBezTo>
                  <a:pt x="155" y="30"/>
                  <a:pt x="126" y="0"/>
                  <a:pt x="8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45" y="0"/>
                  <a:pt x="16" y="30"/>
                  <a:pt x="16" y="6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3"/>
                  <a:pt x="0" y="11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21"/>
                  <a:pt x="7" y="228"/>
                  <a:pt x="17" y="228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4" y="228"/>
                  <a:pt x="171" y="221"/>
                  <a:pt x="171" y="2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1" y="103"/>
                  <a:pt x="164" y="96"/>
                  <a:pt x="155" y="96"/>
                </a:cubicBezTo>
                <a:close/>
                <a:moveTo>
                  <a:pt x="13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43"/>
                  <a:pt x="59" y="25"/>
                  <a:pt x="82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112" y="25"/>
                  <a:pt x="131" y="43"/>
                  <a:pt x="131" y="66"/>
                </a:cubicBezTo>
                <a:lnTo>
                  <a:pt x="131" y="9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" name="Freeform 36">
            <a:extLst>
              <a:ext uri="{FF2B5EF4-FFF2-40B4-BE49-F238E27FC236}">
                <a16:creationId xmlns:a16="http://schemas.microsoft.com/office/drawing/2014/main" id="{FF7D42AA-A595-2942-8174-8228C328F12E}"/>
              </a:ext>
            </a:extLst>
          </p:cNvPr>
          <p:cNvSpPr>
            <a:spLocks noEditPoints="1"/>
          </p:cNvSpPr>
          <p:nvPr/>
        </p:nvSpPr>
        <p:spPr bwMode="auto">
          <a:xfrm>
            <a:off x="1664982" y="2064259"/>
            <a:ext cx="162898" cy="237797"/>
          </a:xfrm>
          <a:custGeom>
            <a:avLst/>
            <a:gdLst>
              <a:gd name="T0" fmla="*/ 155 w 171"/>
              <a:gd name="T1" fmla="*/ 96 h 228"/>
              <a:gd name="T2" fmla="*/ 155 w 171"/>
              <a:gd name="T3" fmla="*/ 66 h 228"/>
              <a:gd name="T4" fmla="*/ 89 w 171"/>
              <a:gd name="T5" fmla="*/ 0 h 228"/>
              <a:gd name="T6" fmla="*/ 82 w 171"/>
              <a:gd name="T7" fmla="*/ 0 h 228"/>
              <a:gd name="T8" fmla="*/ 16 w 171"/>
              <a:gd name="T9" fmla="*/ 66 h 228"/>
              <a:gd name="T10" fmla="*/ 16 w 171"/>
              <a:gd name="T11" fmla="*/ 96 h 228"/>
              <a:gd name="T12" fmla="*/ 0 w 171"/>
              <a:gd name="T13" fmla="*/ 112 h 228"/>
              <a:gd name="T14" fmla="*/ 0 w 171"/>
              <a:gd name="T15" fmla="*/ 212 h 228"/>
              <a:gd name="T16" fmla="*/ 17 w 171"/>
              <a:gd name="T17" fmla="*/ 228 h 228"/>
              <a:gd name="T18" fmla="*/ 155 w 171"/>
              <a:gd name="T19" fmla="*/ 228 h 228"/>
              <a:gd name="T20" fmla="*/ 171 w 171"/>
              <a:gd name="T21" fmla="*/ 212 h 228"/>
              <a:gd name="T22" fmla="*/ 171 w 171"/>
              <a:gd name="T23" fmla="*/ 112 h 228"/>
              <a:gd name="T24" fmla="*/ 155 w 171"/>
              <a:gd name="T25" fmla="*/ 96 h 228"/>
              <a:gd name="T26" fmla="*/ 131 w 171"/>
              <a:gd name="T27" fmla="*/ 96 h 228"/>
              <a:gd name="T28" fmla="*/ 41 w 171"/>
              <a:gd name="T29" fmla="*/ 96 h 228"/>
              <a:gd name="T30" fmla="*/ 41 w 171"/>
              <a:gd name="T31" fmla="*/ 66 h 228"/>
              <a:gd name="T32" fmla="*/ 82 w 171"/>
              <a:gd name="T33" fmla="*/ 25 h 228"/>
              <a:gd name="T34" fmla="*/ 89 w 171"/>
              <a:gd name="T35" fmla="*/ 25 h 228"/>
              <a:gd name="T36" fmla="*/ 131 w 171"/>
              <a:gd name="T37" fmla="*/ 66 h 228"/>
              <a:gd name="T38" fmla="*/ 131 w 171"/>
              <a:gd name="T3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" h="228">
                <a:moveTo>
                  <a:pt x="155" y="96"/>
                </a:moveTo>
                <a:cubicBezTo>
                  <a:pt x="155" y="66"/>
                  <a:pt x="155" y="66"/>
                  <a:pt x="155" y="66"/>
                </a:cubicBezTo>
                <a:cubicBezTo>
                  <a:pt x="155" y="30"/>
                  <a:pt x="126" y="0"/>
                  <a:pt x="8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45" y="0"/>
                  <a:pt x="16" y="30"/>
                  <a:pt x="16" y="6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103"/>
                  <a:pt x="0" y="112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21"/>
                  <a:pt x="7" y="228"/>
                  <a:pt x="17" y="228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4" y="228"/>
                  <a:pt x="171" y="221"/>
                  <a:pt x="171" y="2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1" y="103"/>
                  <a:pt x="164" y="96"/>
                  <a:pt x="155" y="96"/>
                </a:cubicBezTo>
                <a:close/>
                <a:moveTo>
                  <a:pt x="13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43"/>
                  <a:pt x="59" y="25"/>
                  <a:pt x="82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112" y="25"/>
                  <a:pt x="131" y="43"/>
                  <a:pt x="131" y="66"/>
                </a:cubicBezTo>
                <a:lnTo>
                  <a:pt x="131" y="9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194AD-6D17-DC48-BDF4-227883744B3F}"/>
              </a:ext>
            </a:extLst>
          </p:cNvPr>
          <p:cNvSpPr/>
          <p:nvPr/>
        </p:nvSpPr>
        <p:spPr>
          <a:xfrm>
            <a:off x="9036019" y="5414761"/>
            <a:ext cx="17123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Student Jump Host VPC</a:t>
            </a:r>
          </a:p>
        </p:txBody>
      </p:sp>
      <p:sp>
        <p:nvSpPr>
          <p:cNvPr id="217" name="Line 46">
            <a:extLst>
              <a:ext uri="{FF2B5EF4-FFF2-40B4-BE49-F238E27FC236}">
                <a16:creationId xmlns:a16="http://schemas.microsoft.com/office/drawing/2014/main" id="{02CFE08B-23BA-8D4D-BA3E-D6862BFA8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9006" y="2856760"/>
            <a:ext cx="3153223" cy="1321101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EC2915B-D313-BB41-BD58-3B8A4D07FA79}"/>
              </a:ext>
            </a:extLst>
          </p:cNvPr>
          <p:cNvGrpSpPr/>
          <p:nvPr/>
        </p:nvGrpSpPr>
        <p:grpSpPr>
          <a:xfrm>
            <a:off x="10273188" y="1158691"/>
            <a:ext cx="351458" cy="351458"/>
            <a:chOff x="25441275" y="-5059363"/>
            <a:chExt cx="3368675" cy="3368675"/>
          </a:xfrm>
          <a:solidFill>
            <a:srgbClr val="000000"/>
          </a:solidFill>
        </p:grpSpPr>
        <p:sp>
          <p:nvSpPr>
            <p:cNvPr id="220" name="Freeform 877">
              <a:extLst>
                <a:ext uri="{FF2B5EF4-FFF2-40B4-BE49-F238E27FC236}">
                  <a16:creationId xmlns:a16="http://schemas.microsoft.com/office/drawing/2014/main" id="{2C445C81-B865-1647-9E44-E9744718D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6450" y="-3795713"/>
              <a:ext cx="547688" cy="630238"/>
            </a:xfrm>
            <a:custGeom>
              <a:avLst/>
              <a:gdLst>
                <a:gd name="T0" fmla="*/ 6 w 146"/>
                <a:gd name="T1" fmla="*/ 53 h 168"/>
                <a:gd name="T2" fmla="*/ 71 w 146"/>
                <a:gd name="T3" fmla="*/ 0 h 168"/>
                <a:gd name="T4" fmla="*/ 129 w 146"/>
                <a:gd name="T5" fmla="*/ 51 h 168"/>
                <a:gd name="T6" fmla="*/ 129 w 146"/>
                <a:gd name="T7" fmla="*/ 135 h 168"/>
                <a:gd name="T8" fmla="*/ 140 w 146"/>
                <a:gd name="T9" fmla="*/ 147 h 168"/>
                <a:gd name="T10" fmla="*/ 146 w 146"/>
                <a:gd name="T11" fmla="*/ 145 h 168"/>
                <a:gd name="T12" fmla="*/ 146 w 146"/>
                <a:gd name="T13" fmla="*/ 162 h 168"/>
                <a:gd name="T14" fmla="*/ 134 w 146"/>
                <a:gd name="T15" fmla="*/ 163 h 168"/>
                <a:gd name="T16" fmla="*/ 111 w 146"/>
                <a:gd name="T17" fmla="*/ 135 h 168"/>
                <a:gd name="T18" fmla="*/ 110 w 146"/>
                <a:gd name="T19" fmla="*/ 135 h 168"/>
                <a:gd name="T20" fmla="*/ 53 w 146"/>
                <a:gd name="T21" fmla="*/ 168 h 168"/>
                <a:gd name="T22" fmla="*/ 0 w 146"/>
                <a:gd name="T23" fmla="*/ 121 h 168"/>
                <a:gd name="T24" fmla="*/ 85 w 146"/>
                <a:gd name="T25" fmla="*/ 70 h 168"/>
                <a:gd name="T26" fmla="*/ 110 w 146"/>
                <a:gd name="T27" fmla="*/ 49 h 168"/>
                <a:gd name="T28" fmla="*/ 68 w 146"/>
                <a:gd name="T29" fmla="*/ 16 h 168"/>
                <a:gd name="T30" fmla="*/ 26 w 146"/>
                <a:gd name="T31" fmla="*/ 53 h 168"/>
                <a:gd name="T32" fmla="*/ 6 w 146"/>
                <a:gd name="T33" fmla="*/ 53 h 168"/>
                <a:gd name="T34" fmla="*/ 110 w 146"/>
                <a:gd name="T35" fmla="*/ 76 h 168"/>
                <a:gd name="T36" fmla="*/ 109 w 146"/>
                <a:gd name="T37" fmla="*/ 76 h 168"/>
                <a:gd name="T38" fmla="*/ 93 w 146"/>
                <a:gd name="T39" fmla="*/ 83 h 168"/>
                <a:gd name="T40" fmla="*/ 19 w 146"/>
                <a:gd name="T41" fmla="*/ 120 h 168"/>
                <a:gd name="T42" fmla="*/ 54 w 146"/>
                <a:gd name="T43" fmla="*/ 151 h 168"/>
                <a:gd name="T44" fmla="*/ 110 w 146"/>
                <a:gd name="T45" fmla="*/ 102 h 168"/>
                <a:gd name="T46" fmla="*/ 110 w 146"/>
                <a:gd name="T47" fmla="*/ 7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68">
                  <a:moveTo>
                    <a:pt x="6" y="53"/>
                  </a:moveTo>
                  <a:cubicBezTo>
                    <a:pt x="8" y="16"/>
                    <a:pt x="34" y="0"/>
                    <a:pt x="71" y="0"/>
                  </a:cubicBezTo>
                  <a:cubicBezTo>
                    <a:pt x="98" y="0"/>
                    <a:pt x="129" y="9"/>
                    <a:pt x="129" y="51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29" y="142"/>
                    <a:pt x="133" y="147"/>
                    <a:pt x="140" y="147"/>
                  </a:cubicBezTo>
                  <a:cubicBezTo>
                    <a:pt x="142" y="147"/>
                    <a:pt x="145" y="146"/>
                    <a:pt x="146" y="145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2" y="163"/>
                    <a:pt x="139" y="163"/>
                    <a:pt x="134" y="163"/>
                  </a:cubicBezTo>
                  <a:cubicBezTo>
                    <a:pt x="114" y="163"/>
                    <a:pt x="111" y="152"/>
                    <a:pt x="111" y="135"/>
                  </a:cubicBezTo>
                  <a:cubicBezTo>
                    <a:pt x="110" y="135"/>
                    <a:pt x="110" y="135"/>
                    <a:pt x="110" y="135"/>
                  </a:cubicBezTo>
                  <a:cubicBezTo>
                    <a:pt x="97" y="156"/>
                    <a:pt x="83" y="168"/>
                    <a:pt x="53" y="168"/>
                  </a:cubicBezTo>
                  <a:cubicBezTo>
                    <a:pt x="24" y="168"/>
                    <a:pt x="0" y="153"/>
                    <a:pt x="0" y="121"/>
                  </a:cubicBezTo>
                  <a:cubicBezTo>
                    <a:pt x="0" y="77"/>
                    <a:pt x="43" y="75"/>
                    <a:pt x="85" y="70"/>
                  </a:cubicBezTo>
                  <a:cubicBezTo>
                    <a:pt x="101" y="68"/>
                    <a:pt x="110" y="66"/>
                    <a:pt x="110" y="49"/>
                  </a:cubicBezTo>
                  <a:cubicBezTo>
                    <a:pt x="110" y="23"/>
                    <a:pt x="91" y="16"/>
                    <a:pt x="68" y="16"/>
                  </a:cubicBezTo>
                  <a:cubicBezTo>
                    <a:pt x="44" y="16"/>
                    <a:pt x="26" y="27"/>
                    <a:pt x="26" y="53"/>
                  </a:cubicBezTo>
                  <a:lnTo>
                    <a:pt x="6" y="53"/>
                  </a:lnTo>
                  <a:close/>
                  <a:moveTo>
                    <a:pt x="110" y="76"/>
                  </a:moveTo>
                  <a:cubicBezTo>
                    <a:pt x="109" y="76"/>
                    <a:pt x="109" y="76"/>
                    <a:pt x="109" y="76"/>
                  </a:cubicBezTo>
                  <a:cubicBezTo>
                    <a:pt x="106" y="81"/>
                    <a:pt x="98" y="83"/>
                    <a:pt x="93" y="83"/>
                  </a:cubicBezTo>
                  <a:cubicBezTo>
                    <a:pt x="60" y="89"/>
                    <a:pt x="19" y="89"/>
                    <a:pt x="19" y="120"/>
                  </a:cubicBezTo>
                  <a:cubicBezTo>
                    <a:pt x="19" y="139"/>
                    <a:pt x="36" y="151"/>
                    <a:pt x="54" y="151"/>
                  </a:cubicBezTo>
                  <a:cubicBezTo>
                    <a:pt x="84" y="151"/>
                    <a:pt x="110" y="133"/>
                    <a:pt x="110" y="102"/>
                  </a:cubicBezTo>
                  <a:lnTo>
                    <a:pt x="11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1" name="Freeform 878">
              <a:extLst>
                <a:ext uri="{FF2B5EF4-FFF2-40B4-BE49-F238E27FC236}">
                  <a16:creationId xmlns:a16="http://schemas.microsoft.com/office/drawing/2014/main" id="{2A8B103F-2460-324C-9BB0-96B6E191E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44625" y="-3795713"/>
              <a:ext cx="547688" cy="833438"/>
            </a:xfrm>
            <a:custGeom>
              <a:avLst/>
              <a:gdLst>
                <a:gd name="T0" fmla="*/ 0 w 146"/>
                <a:gd name="T1" fmla="*/ 5 h 222"/>
                <a:gd name="T2" fmla="*/ 17 w 146"/>
                <a:gd name="T3" fmla="*/ 5 h 222"/>
                <a:gd name="T4" fmla="*/ 17 w 146"/>
                <a:gd name="T5" fmla="*/ 35 h 222"/>
                <a:gd name="T6" fmla="*/ 18 w 146"/>
                <a:gd name="T7" fmla="*/ 35 h 222"/>
                <a:gd name="T8" fmla="*/ 75 w 146"/>
                <a:gd name="T9" fmla="*/ 0 h 222"/>
                <a:gd name="T10" fmla="*/ 146 w 146"/>
                <a:gd name="T11" fmla="*/ 84 h 222"/>
                <a:gd name="T12" fmla="*/ 75 w 146"/>
                <a:gd name="T13" fmla="*/ 168 h 222"/>
                <a:gd name="T14" fmla="*/ 20 w 146"/>
                <a:gd name="T15" fmla="*/ 133 h 222"/>
                <a:gd name="T16" fmla="*/ 19 w 146"/>
                <a:gd name="T17" fmla="*/ 133 h 222"/>
                <a:gd name="T18" fmla="*/ 19 w 146"/>
                <a:gd name="T19" fmla="*/ 222 h 222"/>
                <a:gd name="T20" fmla="*/ 0 w 146"/>
                <a:gd name="T21" fmla="*/ 222 h 222"/>
                <a:gd name="T22" fmla="*/ 0 w 146"/>
                <a:gd name="T23" fmla="*/ 5 h 222"/>
                <a:gd name="T24" fmla="*/ 75 w 146"/>
                <a:gd name="T25" fmla="*/ 16 h 222"/>
                <a:gd name="T26" fmla="*/ 19 w 146"/>
                <a:gd name="T27" fmla="*/ 84 h 222"/>
                <a:gd name="T28" fmla="*/ 75 w 146"/>
                <a:gd name="T29" fmla="*/ 151 h 222"/>
                <a:gd name="T30" fmla="*/ 126 w 146"/>
                <a:gd name="T31" fmla="*/ 84 h 222"/>
                <a:gd name="T32" fmla="*/ 75 w 146"/>
                <a:gd name="T33" fmla="*/ 1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222">
                  <a:moveTo>
                    <a:pt x="0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7" y="13"/>
                    <a:pt x="49" y="0"/>
                    <a:pt x="75" y="0"/>
                  </a:cubicBezTo>
                  <a:cubicBezTo>
                    <a:pt x="123" y="0"/>
                    <a:pt x="146" y="39"/>
                    <a:pt x="146" y="84"/>
                  </a:cubicBezTo>
                  <a:cubicBezTo>
                    <a:pt x="146" y="129"/>
                    <a:pt x="123" y="168"/>
                    <a:pt x="75" y="168"/>
                  </a:cubicBezTo>
                  <a:cubicBezTo>
                    <a:pt x="51" y="168"/>
                    <a:pt x="28" y="156"/>
                    <a:pt x="20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5"/>
                  </a:lnTo>
                  <a:close/>
                  <a:moveTo>
                    <a:pt x="75" y="16"/>
                  </a:moveTo>
                  <a:cubicBezTo>
                    <a:pt x="32" y="16"/>
                    <a:pt x="19" y="48"/>
                    <a:pt x="19" y="84"/>
                  </a:cubicBezTo>
                  <a:cubicBezTo>
                    <a:pt x="19" y="117"/>
                    <a:pt x="33" y="151"/>
                    <a:pt x="75" y="151"/>
                  </a:cubicBezTo>
                  <a:cubicBezTo>
                    <a:pt x="111" y="151"/>
                    <a:pt x="126" y="117"/>
                    <a:pt x="126" y="84"/>
                  </a:cubicBezTo>
                  <a:cubicBezTo>
                    <a:pt x="126" y="51"/>
                    <a:pt x="111" y="16"/>
                    <a:pt x="7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2" name="Freeform 879">
              <a:extLst>
                <a:ext uri="{FF2B5EF4-FFF2-40B4-BE49-F238E27FC236}">
                  <a16:creationId xmlns:a16="http://schemas.microsoft.com/office/drawing/2014/main" id="{8D1C0BEF-A449-8849-AAF3-A299D5415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8200" y="-3795713"/>
              <a:ext cx="547688" cy="833438"/>
            </a:xfrm>
            <a:custGeom>
              <a:avLst/>
              <a:gdLst>
                <a:gd name="T0" fmla="*/ 0 w 146"/>
                <a:gd name="T1" fmla="*/ 5 h 222"/>
                <a:gd name="T2" fmla="*/ 18 w 146"/>
                <a:gd name="T3" fmla="*/ 5 h 222"/>
                <a:gd name="T4" fmla="*/ 18 w 146"/>
                <a:gd name="T5" fmla="*/ 35 h 222"/>
                <a:gd name="T6" fmla="*/ 18 w 146"/>
                <a:gd name="T7" fmla="*/ 35 h 222"/>
                <a:gd name="T8" fmla="*/ 75 w 146"/>
                <a:gd name="T9" fmla="*/ 0 h 222"/>
                <a:gd name="T10" fmla="*/ 146 w 146"/>
                <a:gd name="T11" fmla="*/ 84 h 222"/>
                <a:gd name="T12" fmla="*/ 75 w 146"/>
                <a:gd name="T13" fmla="*/ 168 h 222"/>
                <a:gd name="T14" fmla="*/ 20 w 146"/>
                <a:gd name="T15" fmla="*/ 133 h 222"/>
                <a:gd name="T16" fmla="*/ 19 w 146"/>
                <a:gd name="T17" fmla="*/ 133 h 222"/>
                <a:gd name="T18" fmla="*/ 19 w 146"/>
                <a:gd name="T19" fmla="*/ 222 h 222"/>
                <a:gd name="T20" fmla="*/ 0 w 146"/>
                <a:gd name="T21" fmla="*/ 222 h 222"/>
                <a:gd name="T22" fmla="*/ 0 w 146"/>
                <a:gd name="T23" fmla="*/ 5 h 222"/>
                <a:gd name="T24" fmla="*/ 75 w 146"/>
                <a:gd name="T25" fmla="*/ 16 h 222"/>
                <a:gd name="T26" fmla="*/ 19 w 146"/>
                <a:gd name="T27" fmla="*/ 84 h 222"/>
                <a:gd name="T28" fmla="*/ 75 w 146"/>
                <a:gd name="T29" fmla="*/ 151 h 222"/>
                <a:gd name="T30" fmla="*/ 127 w 146"/>
                <a:gd name="T31" fmla="*/ 84 h 222"/>
                <a:gd name="T32" fmla="*/ 75 w 146"/>
                <a:gd name="T33" fmla="*/ 1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222">
                  <a:moveTo>
                    <a:pt x="0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7" y="13"/>
                    <a:pt x="49" y="0"/>
                    <a:pt x="75" y="0"/>
                  </a:cubicBezTo>
                  <a:cubicBezTo>
                    <a:pt x="123" y="0"/>
                    <a:pt x="146" y="39"/>
                    <a:pt x="146" y="84"/>
                  </a:cubicBezTo>
                  <a:cubicBezTo>
                    <a:pt x="146" y="129"/>
                    <a:pt x="123" y="168"/>
                    <a:pt x="75" y="168"/>
                  </a:cubicBezTo>
                  <a:cubicBezTo>
                    <a:pt x="51" y="168"/>
                    <a:pt x="28" y="156"/>
                    <a:pt x="20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5"/>
                  </a:lnTo>
                  <a:close/>
                  <a:moveTo>
                    <a:pt x="75" y="16"/>
                  </a:moveTo>
                  <a:cubicBezTo>
                    <a:pt x="32" y="16"/>
                    <a:pt x="19" y="48"/>
                    <a:pt x="19" y="84"/>
                  </a:cubicBezTo>
                  <a:cubicBezTo>
                    <a:pt x="19" y="117"/>
                    <a:pt x="34" y="151"/>
                    <a:pt x="75" y="151"/>
                  </a:cubicBezTo>
                  <a:cubicBezTo>
                    <a:pt x="111" y="151"/>
                    <a:pt x="127" y="117"/>
                    <a:pt x="127" y="84"/>
                  </a:cubicBezTo>
                  <a:cubicBezTo>
                    <a:pt x="127" y="51"/>
                    <a:pt x="111" y="16"/>
                    <a:pt x="7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3" name="Freeform 880">
              <a:extLst>
                <a:ext uri="{FF2B5EF4-FFF2-40B4-BE49-F238E27FC236}">
                  <a16:creationId xmlns:a16="http://schemas.microsoft.com/office/drawing/2014/main" id="{292719EC-1888-E84D-9DE5-664D5EACA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41275" y="-5059363"/>
              <a:ext cx="3368675" cy="3368675"/>
            </a:xfrm>
            <a:custGeom>
              <a:avLst/>
              <a:gdLst>
                <a:gd name="T0" fmla="*/ 702 w 898"/>
                <a:gd name="T1" fmla="*/ 898 h 898"/>
                <a:gd name="T2" fmla="*/ 197 w 898"/>
                <a:gd name="T3" fmla="*/ 898 h 898"/>
                <a:gd name="T4" fmla="*/ 0 w 898"/>
                <a:gd name="T5" fmla="*/ 701 h 898"/>
                <a:gd name="T6" fmla="*/ 0 w 898"/>
                <a:gd name="T7" fmla="*/ 196 h 898"/>
                <a:gd name="T8" fmla="*/ 197 w 898"/>
                <a:gd name="T9" fmla="*/ 0 h 898"/>
                <a:gd name="T10" fmla="*/ 702 w 898"/>
                <a:gd name="T11" fmla="*/ 0 h 898"/>
                <a:gd name="T12" fmla="*/ 898 w 898"/>
                <a:gd name="T13" fmla="*/ 196 h 898"/>
                <a:gd name="T14" fmla="*/ 898 w 898"/>
                <a:gd name="T15" fmla="*/ 701 h 898"/>
                <a:gd name="T16" fmla="*/ 702 w 898"/>
                <a:gd name="T17" fmla="*/ 898 h 898"/>
                <a:gd name="T18" fmla="*/ 197 w 898"/>
                <a:gd name="T19" fmla="*/ 18 h 898"/>
                <a:gd name="T20" fmla="*/ 19 w 898"/>
                <a:gd name="T21" fmla="*/ 196 h 898"/>
                <a:gd name="T22" fmla="*/ 19 w 898"/>
                <a:gd name="T23" fmla="*/ 701 h 898"/>
                <a:gd name="T24" fmla="*/ 197 w 898"/>
                <a:gd name="T25" fmla="*/ 879 h 898"/>
                <a:gd name="T26" fmla="*/ 702 w 898"/>
                <a:gd name="T27" fmla="*/ 879 h 898"/>
                <a:gd name="T28" fmla="*/ 880 w 898"/>
                <a:gd name="T29" fmla="*/ 701 h 898"/>
                <a:gd name="T30" fmla="*/ 880 w 898"/>
                <a:gd name="T31" fmla="*/ 196 h 898"/>
                <a:gd name="T32" fmla="*/ 702 w 898"/>
                <a:gd name="T33" fmla="*/ 18 h 898"/>
                <a:gd name="T34" fmla="*/ 197 w 898"/>
                <a:gd name="T35" fmla="*/ 1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8" h="898">
                  <a:moveTo>
                    <a:pt x="702" y="898"/>
                  </a:moveTo>
                  <a:cubicBezTo>
                    <a:pt x="197" y="898"/>
                    <a:pt x="197" y="898"/>
                    <a:pt x="197" y="898"/>
                  </a:cubicBezTo>
                  <a:cubicBezTo>
                    <a:pt x="89" y="898"/>
                    <a:pt x="0" y="809"/>
                    <a:pt x="0" y="7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8"/>
                    <a:pt x="89" y="0"/>
                    <a:pt x="197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810" y="0"/>
                    <a:pt x="898" y="88"/>
                    <a:pt x="898" y="196"/>
                  </a:cubicBezTo>
                  <a:cubicBezTo>
                    <a:pt x="898" y="701"/>
                    <a:pt x="898" y="701"/>
                    <a:pt x="898" y="701"/>
                  </a:cubicBezTo>
                  <a:cubicBezTo>
                    <a:pt x="898" y="809"/>
                    <a:pt x="810" y="898"/>
                    <a:pt x="702" y="898"/>
                  </a:cubicBezTo>
                  <a:close/>
                  <a:moveTo>
                    <a:pt x="197" y="18"/>
                  </a:moveTo>
                  <a:cubicBezTo>
                    <a:pt x="99" y="18"/>
                    <a:pt x="19" y="98"/>
                    <a:pt x="19" y="196"/>
                  </a:cubicBezTo>
                  <a:cubicBezTo>
                    <a:pt x="19" y="701"/>
                    <a:pt x="19" y="701"/>
                    <a:pt x="19" y="701"/>
                  </a:cubicBezTo>
                  <a:cubicBezTo>
                    <a:pt x="19" y="799"/>
                    <a:pt x="99" y="879"/>
                    <a:pt x="197" y="879"/>
                  </a:cubicBezTo>
                  <a:cubicBezTo>
                    <a:pt x="702" y="879"/>
                    <a:pt x="702" y="879"/>
                    <a:pt x="702" y="879"/>
                  </a:cubicBezTo>
                  <a:cubicBezTo>
                    <a:pt x="800" y="879"/>
                    <a:pt x="880" y="799"/>
                    <a:pt x="880" y="701"/>
                  </a:cubicBezTo>
                  <a:cubicBezTo>
                    <a:pt x="880" y="196"/>
                    <a:pt x="880" y="196"/>
                    <a:pt x="880" y="196"/>
                  </a:cubicBezTo>
                  <a:cubicBezTo>
                    <a:pt x="880" y="98"/>
                    <a:pt x="800" y="18"/>
                    <a:pt x="702" y="18"/>
                  </a:cubicBezTo>
                  <a:lnTo>
                    <a:pt x="19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50" name="Line 46">
            <a:extLst>
              <a:ext uri="{FF2B5EF4-FFF2-40B4-BE49-F238E27FC236}">
                <a16:creationId xmlns:a16="http://schemas.microsoft.com/office/drawing/2014/main" id="{F9B4C6CA-07D4-7B45-B8F8-9EF1B3E86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4426" y="1326328"/>
            <a:ext cx="264990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0" name="Line 46">
            <a:extLst>
              <a:ext uri="{FF2B5EF4-FFF2-40B4-BE49-F238E27FC236}">
                <a16:creationId xmlns:a16="http://schemas.microsoft.com/office/drawing/2014/main" id="{31534DE1-077D-3141-8F9E-D486CAEC4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4424" y="1788683"/>
            <a:ext cx="25795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0" name="Line 46">
            <a:extLst>
              <a:ext uri="{FF2B5EF4-FFF2-40B4-BE49-F238E27FC236}">
                <a16:creationId xmlns:a16="http://schemas.microsoft.com/office/drawing/2014/main" id="{048E2C16-9942-C640-B6A5-C1AD74B88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04425" y="1326328"/>
            <a:ext cx="0" cy="458882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4" name="Line 46">
            <a:extLst>
              <a:ext uri="{FF2B5EF4-FFF2-40B4-BE49-F238E27FC236}">
                <a16:creationId xmlns:a16="http://schemas.microsoft.com/office/drawing/2014/main" id="{806EFA88-10D9-4C41-B372-B23C80BBC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2150" y="1538005"/>
            <a:ext cx="28227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ECC140F-FE1F-CC45-8203-4BE822B99C5A}"/>
              </a:ext>
            </a:extLst>
          </p:cNvPr>
          <p:cNvSpPr/>
          <p:nvPr/>
        </p:nvSpPr>
        <p:spPr>
          <a:xfrm>
            <a:off x="9113369" y="2508333"/>
            <a:ext cx="603487" cy="733181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57D1D75-8B0F-AD4E-A31E-AB00003D086A}"/>
              </a:ext>
            </a:extLst>
          </p:cNvPr>
          <p:cNvSpPr/>
          <p:nvPr/>
        </p:nvSpPr>
        <p:spPr>
          <a:xfrm>
            <a:off x="8725252" y="2239454"/>
            <a:ext cx="2213837" cy="1221083"/>
          </a:xfrm>
          <a:prstGeom prst="rect">
            <a:avLst/>
          </a:prstGeom>
          <a:noFill/>
          <a:ln w="12700" cap="flat" cmpd="sng" algn="ctr">
            <a:solidFill>
              <a:srgbClr val="EF8B1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4" name="Line 46">
            <a:extLst>
              <a:ext uri="{FF2B5EF4-FFF2-40B4-BE49-F238E27FC236}">
                <a16:creationId xmlns:a16="http://schemas.microsoft.com/office/drawing/2014/main" id="{01406FC0-65F3-4F4B-BED4-7134D800E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4424" y="3100423"/>
            <a:ext cx="25795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5" name="Line 46">
            <a:extLst>
              <a:ext uri="{FF2B5EF4-FFF2-40B4-BE49-F238E27FC236}">
                <a16:creationId xmlns:a16="http://schemas.microsoft.com/office/drawing/2014/main" id="{B35FBA57-5A4E-EC46-850F-6E521F9C4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04425" y="2638068"/>
            <a:ext cx="0" cy="458882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6" name="Line 46">
            <a:extLst>
              <a:ext uri="{FF2B5EF4-FFF2-40B4-BE49-F238E27FC236}">
                <a16:creationId xmlns:a16="http://schemas.microsoft.com/office/drawing/2014/main" id="{9949BF1C-6D83-FD42-B707-C4DB23983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855" y="2846248"/>
            <a:ext cx="28227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D7F8CDF6-1983-FD43-8687-A20C5F983EDC}"/>
              </a:ext>
            </a:extLst>
          </p:cNvPr>
          <p:cNvSpPr/>
          <p:nvPr/>
        </p:nvSpPr>
        <p:spPr>
          <a:xfrm>
            <a:off x="9114728" y="3841116"/>
            <a:ext cx="603487" cy="733181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8D4385A-AC24-DE40-AA36-A88C34B98BE8}"/>
              </a:ext>
            </a:extLst>
          </p:cNvPr>
          <p:cNvSpPr/>
          <p:nvPr/>
        </p:nvSpPr>
        <p:spPr>
          <a:xfrm>
            <a:off x="8722107" y="3572237"/>
            <a:ext cx="2217819" cy="1221083"/>
          </a:xfrm>
          <a:prstGeom prst="rect">
            <a:avLst/>
          </a:prstGeom>
          <a:noFill/>
          <a:ln w="12700" cap="flat" cmpd="sng" algn="ctr">
            <a:solidFill>
              <a:srgbClr val="EF8B1C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0" name="Line 46">
            <a:extLst>
              <a:ext uri="{FF2B5EF4-FFF2-40B4-BE49-F238E27FC236}">
                <a16:creationId xmlns:a16="http://schemas.microsoft.com/office/drawing/2014/main" id="{A8576B00-6B4B-834E-9B9E-9F8FDD5FC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05784" y="3970851"/>
            <a:ext cx="0" cy="458882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1" name="Line 46">
            <a:extLst>
              <a:ext uri="{FF2B5EF4-FFF2-40B4-BE49-F238E27FC236}">
                <a16:creationId xmlns:a16="http://schemas.microsoft.com/office/drawing/2014/main" id="{E5B8D8E7-8475-D145-BEF4-C7D9D3E4E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3508" y="4177862"/>
            <a:ext cx="28227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7" name="Line 46">
            <a:extLst>
              <a:ext uri="{FF2B5EF4-FFF2-40B4-BE49-F238E27FC236}">
                <a16:creationId xmlns:a16="http://schemas.microsoft.com/office/drawing/2014/main" id="{36E62B2C-CC0B-6049-868B-3A8F07FD5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2605" y="2626454"/>
            <a:ext cx="259777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3" name="Line 46">
            <a:extLst>
              <a:ext uri="{FF2B5EF4-FFF2-40B4-BE49-F238E27FC236}">
                <a16:creationId xmlns:a16="http://schemas.microsoft.com/office/drawing/2014/main" id="{AA184582-2041-FD44-BEFA-FCB03B289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9639" y="3970851"/>
            <a:ext cx="252743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9" name="Line 46">
            <a:extLst>
              <a:ext uri="{FF2B5EF4-FFF2-40B4-BE49-F238E27FC236}">
                <a16:creationId xmlns:a16="http://schemas.microsoft.com/office/drawing/2014/main" id="{CD0B351B-5F6C-7342-8223-4B64C0F6D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2605" y="4446434"/>
            <a:ext cx="259777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EE54BE-BB87-D141-B102-634770EE366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151" y="1521688"/>
            <a:ext cx="533989" cy="533989"/>
          </a:xfrm>
          <a:prstGeom prst="rect">
            <a:avLst/>
          </a:prstGeom>
        </p:spPr>
      </p:pic>
      <p:sp>
        <p:nvSpPr>
          <p:cNvPr id="283" name="Rectangle 282">
            <a:extLst>
              <a:ext uri="{FF2B5EF4-FFF2-40B4-BE49-F238E27FC236}">
                <a16:creationId xmlns:a16="http://schemas.microsoft.com/office/drawing/2014/main" id="{56C7D94A-E457-4745-ABF6-98FAD81D4EA3}"/>
              </a:ext>
            </a:extLst>
          </p:cNvPr>
          <p:cNvSpPr/>
          <p:nvPr/>
        </p:nvSpPr>
        <p:spPr>
          <a:xfrm>
            <a:off x="9116296" y="5662059"/>
            <a:ext cx="603487" cy="733181"/>
          </a:xfrm>
          <a:prstGeom prst="rect">
            <a:avLst/>
          </a:prstGeom>
          <a:solidFill>
            <a:schemeClr val="bg1">
              <a:lumMod val="95000"/>
              <a:alpha val="34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167BDC2-57C0-2A4C-9D97-C92C2DEB4B8F}"/>
              </a:ext>
            </a:extLst>
          </p:cNvPr>
          <p:cNvSpPr/>
          <p:nvPr/>
        </p:nvSpPr>
        <p:spPr>
          <a:xfrm>
            <a:off x="2375706" y="4032567"/>
            <a:ext cx="1339463" cy="44979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D565552-CFF6-A842-A413-9DEE2CA61A14}"/>
              </a:ext>
            </a:extLst>
          </p:cNvPr>
          <p:cNvSpPr/>
          <p:nvPr/>
        </p:nvSpPr>
        <p:spPr>
          <a:xfrm>
            <a:off x="2314720" y="4042510"/>
            <a:ext cx="14614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Multi-Vendor Security Inspection Tools</a:t>
            </a:r>
          </a:p>
        </p:txBody>
      </p:sp>
      <p:sp>
        <p:nvSpPr>
          <p:cNvPr id="263" name="Line 46">
            <a:extLst>
              <a:ext uri="{FF2B5EF4-FFF2-40B4-BE49-F238E27FC236}">
                <a16:creationId xmlns:a16="http://schemas.microsoft.com/office/drawing/2014/main" id="{60828DAB-CA1C-D842-A61F-3F6642C1DB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9066" y="3970851"/>
            <a:ext cx="0" cy="61716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44474FC1-5E7F-C04D-80DD-7E632DA8FB5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19" b="100000" l="0" r="100000">
                        <a14:foregroundMark x1="46313" y1="15351" x2="71659" y2="28509"/>
                        <a14:foregroundMark x1="71659" y1="28509" x2="82949" y2="44737"/>
                        <a14:foregroundMark x1="82949" y1="44737" x2="84101" y2="63377"/>
                        <a14:foregroundMark x1="84101" y1="63377" x2="64516" y2="74342"/>
                        <a14:foregroundMark x1="64516" y1="74342" x2="39631" y2="72149"/>
                        <a14:foregroundMark x1="39631" y1="72149" x2="23502" y2="53728"/>
                        <a14:foregroundMark x1="23502" y1="53728" x2="30184" y2="34649"/>
                        <a14:foregroundMark x1="30184" y1="34649" x2="48157" y2="28070"/>
                        <a14:foregroundMark x1="48157" y1="28070" x2="48157" y2="28070"/>
                        <a14:foregroundMark x1="51152" y1="17105" x2="23963" y2="47588"/>
                        <a14:foregroundMark x1="23963" y1="47588" x2="26959" y2="65132"/>
                        <a14:foregroundMark x1="26959" y1="65132" x2="40092" y2="81140"/>
                        <a14:foregroundMark x1="40092" y1="81140" x2="85023" y2="51096"/>
                        <a14:foregroundMark x1="85023" y1="51096" x2="67512" y2="30482"/>
                        <a14:backgroundMark x1="67972" y1="4386" x2="67972" y2="4386"/>
                        <a14:backgroundMark x1="38479" y1="5702" x2="38479" y2="5702"/>
                        <a14:backgroundMark x1="38710" y1="3947" x2="38479" y2="8553"/>
                        <a14:backgroundMark x1="68433" y1="1316" x2="67972" y2="8333"/>
                        <a14:backgroundMark x1="66590" y1="5263" x2="71659" y2="10526"/>
                        <a14:backgroundMark x1="51843" y1="1535" x2="55991" y2="3728"/>
                        <a14:backgroundMark x1="65207" y1="8333" x2="72120" y2="12281"/>
                        <a14:backgroundMark x1="96313" y1="25219" x2="99770" y2="28947"/>
                        <a14:backgroundMark x1="17972" y1="17325" x2="5069" y2="25219"/>
                        <a14:backgroundMark x1="3226" y1="79386" x2="18203" y2="92105"/>
                        <a14:backgroundMark x1="18203" y1="92105" x2="49539" y2="99781"/>
                        <a14:backgroundMark x1="81336" y1="98904" x2="77650" y2="99781"/>
                        <a14:backgroundMark x1="99770" y1="80921" x2="81567" y2="98684"/>
                        <a14:backgroundMark x1="70507" y1="98026" x2="66820" y2="99781"/>
                        <a14:backgroundMark x1="70737" y1="96711" x2="67512" y2="99781"/>
                        <a14:backgroundMark x1="99770" y1="79825" x2="92857" y2="84649"/>
                        <a14:backgroundMark x1="65438" y1="97588" x2="69585" y2="97368"/>
                        <a14:backgroundMark x1="70507" y1="95395" x2="65438" y2="98684"/>
                        <a14:backgroundMark x1="96774" y1="79605" x2="96774" y2="79605"/>
                        <a14:backgroundMark x1="99539" y1="78947" x2="95853" y2="81579"/>
                        <a14:backgroundMark x1="68894" y1="94079" x2="66359" y2="97149"/>
                        <a14:backgroundMark x1="99770" y1="77632" x2="95622" y2="8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0614" y="1661772"/>
            <a:ext cx="203440" cy="213832"/>
          </a:xfrm>
          <a:prstGeom prst="rect">
            <a:avLst/>
          </a:prstGeom>
        </p:spPr>
      </p:pic>
      <p:pic>
        <p:nvPicPr>
          <p:cNvPr id="272" name="Graphic 271">
            <a:extLst>
              <a:ext uri="{FF2B5EF4-FFF2-40B4-BE49-F238E27FC236}">
                <a16:creationId xmlns:a16="http://schemas.microsoft.com/office/drawing/2014/main" id="{99B7EC66-6E19-9E49-A520-D24138FFDCE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01018" y="1049677"/>
            <a:ext cx="295790" cy="295790"/>
          </a:xfrm>
          <a:prstGeom prst="rect">
            <a:avLst/>
          </a:prstGeom>
        </p:spPr>
      </p:pic>
      <p:sp>
        <p:nvSpPr>
          <p:cNvPr id="279" name="Freeform 7">
            <a:extLst>
              <a:ext uri="{FF2B5EF4-FFF2-40B4-BE49-F238E27FC236}">
                <a16:creationId xmlns:a16="http://schemas.microsoft.com/office/drawing/2014/main" id="{851BC4AB-646D-9A4A-ADFD-F746D1D0EC91}"/>
              </a:ext>
            </a:extLst>
          </p:cNvPr>
          <p:cNvSpPr>
            <a:spLocks noEditPoints="1"/>
          </p:cNvSpPr>
          <p:nvPr/>
        </p:nvSpPr>
        <p:spPr bwMode="auto">
          <a:xfrm>
            <a:off x="1919224" y="1115374"/>
            <a:ext cx="230208" cy="150212"/>
          </a:xfrm>
          <a:custGeom>
            <a:avLst/>
            <a:gdLst>
              <a:gd name="T0" fmla="*/ 304 w 329"/>
              <a:gd name="T1" fmla="*/ 103 h 215"/>
              <a:gd name="T2" fmla="*/ 306 w 329"/>
              <a:gd name="T3" fmla="*/ 84 h 215"/>
              <a:gd name="T4" fmla="*/ 222 w 329"/>
              <a:gd name="T5" fmla="*/ 0 h 215"/>
              <a:gd name="T6" fmla="*/ 144 w 329"/>
              <a:gd name="T7" fmla="*/ 51 h 215"/>
              <a:gd name="T8" fmla="*/ 118 w 329"/>
              <a:gd name="T9" fmla="*/ 46 h 215"/>
              <a:gd name="T10" fmla="*/ 46 w 329"/>
              <a:gd name="T11" fmla="*/ 115 h 215"/>
              <a:gd name="T12" fmla="*/ 0 w 329"/>
              <a:gd name="T13" fmla="*/ 165 h 215"/>
              <a:gd name="T14" fmla="*/ 50 w 329"/>
              <a:gd name="T15" fmla="*/ 215 h 215"/>
              <a:gd name="T16" fmla="*/ 268 w 329"/>
              <a:gd name="T17" fmla="*/ 215 h 215"/>
              <a:gd name="T18" fmla="*/ 329 w 329"/>
              <a:gd name="T19" fmla="*/ 153 h 215"/>
              <a:gd name="T20" fmla="*/ 304 w 329"/>
              <a:gd name="T21" fmla="*/ 103 h 215"/>
              <a:gd name="T22" fmla="*/ 268 w 329"/>
              <a:gd name="T23" fmla="*/ 207 h 215"/>
              <a:gd name="T24" fmla="*/ 50 w 329"/>
              <a:gd name="T25" fmla="*/ 207 h 215"/>
              <a:gd name="T26" fmla="*/ 8 w 329"/>
              <a:gd name="T27" fmla="*/ 165 h 215"/>
              <a:gd name="T28" fmla="*/ 50 w 329"/>
              <a:gd name="T29" fmla="*/ 123 h 215"/>
              <a:gd name="T30" fmla="*/ 54 w 329"/>
              <a:gd name="T31" fmla="*/ 119 h 215"/>
              <a:gd name="T32" fmla="*/ 118 w 329"/>
              <a:gd name="T33" fmla="*/ 54 h 215"/>
              <a:gd name="T34" fmla="*/ 145 w 329"/>
              <a:gd name="T35" fmla="*/ 60 h 215"/>
              <a:gd name="T36" fmla="*/ 148 w 329"/>
              <a:gd name="T37" fmla="*/ 60 h 215"/>
              <a:gd name="T38" fmla="*/ 150 w 329"/>
              <a:gd name="T39" fmla="*/ 58 h 215"/>
              <a:gd name="T40" fmla="*/ 222 w 329"/>
              <a:gd name="T41" fmla="*/ 8 h 215"/>
              <a:gd name="T42" fmla="*/ 298 w 329"/>
              <a:gd name="T43" fmla="*/ 84 h 215"/>
              <a:gd name="T44" fmla="*/ 295 w 329"/>
              <a:gd name="T45" fmla="*/ 104 h 215"/>
              <a:gd name="T46" fmla="*/ 297 w 329"/>
              <a:gd name="T47" fmla="*/ 109 h 215"/>
              <a:gd name="T48" fmla="*/ 321 w 329"/>
              <a:gd name="T49" fmla="*/ 153 h 215"/>
              <a:gd name="T50" fmla="*/ 268 w 329"/>
              <a:gd name="T51" fmla="*/ 20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9" h="215">
                <a:moveTo>
                  <a:pt x="304" y="103"/>
                </a:moveTo>
                <a:cubicBezTo>
                  <a:pt x="305" y="97"/>
                  <a:pt x="306" y="91"/>
                  <a:pt x="306" y="84"/>
                </a:cubicBezTo>
                <a:cubicBezTo>
                  <a:pt x="306" y="38"/>
                  <a:pt x="268" y="0"/>
                  <a:pt x="222" y="0"/>
                </a:cubicBezTo>
                <a:cubicBezTo>
                  <a:pt x="188" y="0"/>
                  <a:pt x="158" y="20"/>
                  <a:pt x="144" y="51"/>
                </a:cubicBezTo>
                <a:cubicBezTo>
                  <a:pt x="136" y="48"/>
                  <a:pt x="127" y="46"/>
                  <a:pt x="118" y="46"/>
                </a:cubicBezTo>
                <a:cubicBezTo>
                  <a:pt x="79" y="46"/>
                  <a:pt x="48" y="77"/>
                  <a:pt x="46" y="115"/>
                </a:cubicBezTo>
                <a:cubicBezTo>
                  <a:pt x="20" y="117"/>
                  <a:pt x="0" y="139"/>
                  <a:pt x="0" y="165"/>
                </a:cubicBezTo>
                <a:cubicBezTo>
                  <a:pt x="0" y="192"/>
                  <a:pt x="22" y="215"/>
                  <a:pt x="50" y="215"/>
                </a:cubicBezTo>
                <a:cubicBezTo>
                  <a:pt x="268" y="215"/>
                  <a:pt x="268" y="215"/>
                  <a:pt x="268" y="215"/>
                </a:cubicBezTo>
                <a:cubicBezTo>
                  <a:pt x="302" y="215"/>
                  <a:pt x="329" y="187"/>
                  <a:pt x="329" y="153"/>
                </a:cubicBezTo>
                <a:cubicBezTo>
                  <a:pt x="329" y="133"/>
                  <a:pt x="320" y="115"/>
                  <a:pt x="304" y="103"/>
                </a:cubicBezTo>
                <a:close/>
                <a:moveTo>
                  <a:pt x="268" y="207"/>
                </a:moveTo>
                <a:cubicBezTo>
                  <a:pt x="50" y="207"/>
                  <a:pt x="50" y="207"/>
                  <a:pt x="50" y="207"/>
                </a:cubicBezTo>
                <a:cubicBezTo>
                  <a:pt x="27" y="207"/>
                  <a:pt x="8" y="188"/>
                  <a:pt x="8" y="165"/>
                </a:cubicBezTo>
                <a:cubicBezTo>
                  <a:pt x="8" y="142"/>
                  <a:pt x="26" y="123"/>
                  <a:pt x="50" y="123"/>
                </a:cubicBezTo>
                <a:cubicBezTo>
                  <a:pt x="52" y="123"/>
                  <a:pt x="54" y="121"/>
                  <a:pt x="54" y="119"/>
                </a:cubicBezTo>
                <a:cubicBezTo>
                  <a:pt x="54" y="83"/>
                  <a:pt x="83" y="54"/>
                  <a:pt x="118" y="54"/>
                </a:cubicBezTo>
                <a:cubicBezTo>
                  <a:pt x="127" y="54"/>
                  <a:pt x="136" y="56"/>
                  <a:pt x="145" y="60"/>
                </a:cubicBezTo>
                <a:cubicBezTo>
                  <a:pt x="146" y="60"/>
                  <a:pt x="147" y="60"/>
                  <a:pt x="148" y="60"/>
                </a:cubicBezTo>
                <a:cubicBezTo>
                  <a:pt x="149" y="59"/>
                  <a:pt x="150" y="59"/>
                  <a:pt x="150" y="58"/>
                </a:cubicBezTo>
                <a:cubicBezTo>
                  <a:pt x="161" y="28"/>
                  <a:pt x="190" y="8"/>
                  <a:pt x="222" y="8"/>
                </a:cubicBezTo>
                <a:cubicBezTo>
                  <a:pt x="264" y="8"/>
                  <a:pt x="298" y="42"/>
                  <a:pt x="298" y="84"/>
                </a:cubicBezTo>
                <a:cubicBezTo>
                  <a:pt x="298" y="91"/>
                  <a:pt x="297" y="98"/>
                  <a:pt x="295" y="104"/>
                </a:cubicBezTo>
                <a:cubicBezTo>
                  <a:pt x="295" y="106"/>
                  <a:pt x="296" y="108"/>
                  <a:pt x="297" y="109"/>
                </a:cubicBezTo>
                <a:cubicBezTo>
                  <a:pt x="312" y="118"/>
                  <a:pt x="321" y="135"/>
                  <a:pt x="321" y="153"/>
                </a:cubicBezTo>
                <a:cubicBezTo>
                  <a:pt x="321" y="183"/>
                  <a:pt x="297" y="207"/>
                  <a:pt x="268" y="20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0" name="Graphic 1184">
            <a:extLst>
              <a:ext uri="{FF2B5EF4-FFF2-40B4-BE49-F238E27FC236}">
                <a16:creationId xmlns:a16="http://schemas.microsoft.com/office/drawing/2014/main" id="{E336273A-9E1B-7C45-BDEE-7B78DF96143A}"/>
              </a:ext>
            </a:extLst>
          </p:cNvPr>
          <p:cNvSpPr/>
          <p:nvPr/>
        </p:nvSpPr>
        <p:spPr>
          <a:xfrm>
            <a:off x="2040678" y="1155592"/>
            <a:ext cx="53773" cy="79766"/>
          </a:xfrm>
          <a:custGeom>
            <a:avLst/>
            <a:gdLst>
              <a:gd name="connsiteX0" fmla="*/ 186573 w 189335"/>
              <a:gd name="connsiteY0" fmla="*/ 114658 h 280586"/>
              <a:gd name="connsiteX1" fmla="*/ 166394 w 189335"/>
              <a:gd name="connsiteY1" fmla="*/ 114658 h 280586"/>
              <a:gd name="connsiteX2" fmla="*/ 166394 w 189335"/>
              <a:gd name="connsiteY2" fmla="*/ 71646 h 280586"/>
              <a:gd name="connsiteX3" fmla="*/ 94720 w 189335"/>
              <a:gd name="connsiteY3" fmla="*/ 12 h 280586"/>
              <a:gd name="connsiteX4" fmla="*/ 23086 w 189335"/>
              <a:gd name="connsiteY4" fmla="*/ 71686 h 280586"/>
              <a:gd name="connsiteX5" fmla="*/ 23086 w 189335"/>
              <a:gd name="connsiteY5" fmla="*/ 114699 h 280586"/>
              <a:gd name="connsiteX6" fmla="*/ 2866 w 189335"/>
              <a:gd name="connsiteY6" fmla="*/ 114699 h 280586"/>
              <a:gd name="connsiteX7" fmla="*/ 12 w 189335"/>
              <a:gd name="connsiteY7" fmla="*/ 117553 h 280586"/>
              <a:gd name="connsiteX8" fmla="*/ 12 w 189335"/>
              <a:gd name="connsiteY8" fmla="*/ 278106 h 280586"/>
              <a:gd name="connsiteX9" fmla="*/ 2866 w 189335"/>
              <a:gd name="connsiteY9" fmla="*/ 280960 h 280586"/>
              <a:gd name="connsiteX10" fmla="*/ 186573 w 189335"/>
              <a:gd name="connsiteY10" fmla="*/ 280960 h 280586"/>
              <a:gd name="connsiteX11" fmla="*/ 189428 w 189335"/>
              <a:gd name="connsiteY11" fmla="*/ 278106 h 280586"/>
              <a:gd name="connsiteX12" fmla="*/ 189428 w 189335"/>
              <a:gd name="connsiteY12" fmla="*/ 117513 h 280586"/>
              <a:gd name="connsiteX13" fmla="*/ 186573 w 189335"/>
              <a:gd name="connsiteY13" fmla="*/ 114658 h 280586"/>
              <a:gd name="connsiteX14" fmla="*/ 28794 w 189335"/>
              <a:gd name="connsiteY14" fmla="*/ 71686 h 280586"/>
              <a:gd name="connsiteX15" fmla="*/ 94720 w 189335"/>
              <a:gd name="connsiteY15" fmla="*/ 5761 h 280586"/>
              <a:gd name="connsiteX16" fmla="*/ 160645 w 189335"/>
              <a:gd name="connsiteY16" fmla="*/ 71686 h 280586"/>
              <a:gd name="connsiteX17" fmla="*/ 160645 w 189335"/>
              <a:gd name="connsiteY17" fmla="*/ 114699 h 280586"/>
              <a:gd name="connsiteX18" fmla="*/ 28794 w 189335"/>
              <a:gd name="connsiteY18" fmla="*/ 114699 h 280586"/>
              <a:gd name="connsiteX19" fmla="*/ 28794 w 189335"/>
              <a:gd name="connsiteY19" fmla="*/ 71686 h 280586"/>
              <a:gd name="connsiteX20" fmla="*/ 183719 w 189335"/>
              <a:gd name="connsiteY20" fmla="*/ 275212 h 280586"/>
              <a:gd name="connsiteX21" fmla="*/ 5761 w 189335"/>
              <a:gd name="connsiteY21" fmla="*/ 275212 h 280586"/>
              <a:gd name="connsiteX22" fmla="*/ 5761 w 189335"/>
              <a:gd name="connsiteY22" fmla="*/ 120407 h 280586"/>
              <a:gd name="connsiteX23" fmla="*/ 183719 w 189335"/>
              <a:gd name="connsiteY23" fmla="*/ 120407 h 280586"/>
              <a:gd name="connsiteX24" fmla="*/ 183719 w 189335"/>
              <a:gd name="connsiteY24" fmla="*/ 275212 h 28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9335" h="280586">
                <a:moveTo>
                  <a:pt x="186573" y="114658"/>
                </a:moveTo>
                <a:lnTo>
                  <a:pt x="166394" y="114658"/>
                </a:lnTo>
                <a:lnTo>
                  <a:pt x="166394" y="71646"/>
                </a:lnTo>
                <a:cubicBezTo>
                  <a:pt x="166394" y="32171"/>
                  <a:pt x="134235" y="12"/>
                  <a:pt x="94720" y="12"/>
                </a:cubicBezTo>
                <a:cubicBezTo>
                  <a:pt x="55205" y="12"/>
                  <a:pt x="23086" y="32171"/>
                  <a:pt x="23086" y="71686"/>
                </a:cubicBezTo>
                <a:lnTo>
                  <a:pt x="23086" y="114699"/>
                </a:lnTo>
                <a:lnTo>
                  <a:pt x="2866" y="114699"/>
                </a:lnTo>
                <a:cubicBezTo>
                  <a:pt x="1299" y="114699"/>
                  <a:pt x="12" y="115985"/>
                  <a:pt x="12" y="117553"/>
                </a:cubicBezTo>
                <a:lnTo>
                  <a:pt x="12" y="278106"/>
                </a:lnTo>
                <a:cubicBezTo>
                  <a:pt x="12" y="279674"/>
                  <a:pt x="1299" y="280960"/>
                  <a:pt x="2866" y="280960"/>
                </a:cubicBezTo>
                <a:lnTo>
                  <a:pt x="186573" y="280960"/>
                </a:lnTo>
                <a:cubicBezTo>
                  <a:pt x="188141" y="280960"/>
                  <a:pt x="189428" y="279674"/>
                  <a:pt x="189428" y="278106"/>
                </a:cubicBezTo>
                <a:lnTo>
                  <a:pt x="189428" y="117513"/>
                </a:lnTo>
                <a:cubicBezTo>
                  <a:pt x="189428" y="115945"/>
                  <a:pt x="188141" y="114658"/>
                  <a:pt x="186573" y="114658"/>
                </a:cubicBezTo>
                <a:close/>
                <a:moveTo>
                  <a:pt x="28794" y="71686"/>
                </a:moveTo>
                <a:cubicBezTo>
                  <a:pt x="28794" y="35347"/>
                  <a:pt x="58380" y="5761"/>
                  <a:pt x="94720" y="5761"/>
                </a:cubicBezTo>
                <a:cubicBezTo>
                  <a:pt x="131059" y="5761"/>
                  <a:pt x="160645" y="35347"/>
                  <a:pt x="160645" y="71686"/>
                </a:cubicBezTo>
                <a:lnTo>
                  <a:pt x="160645" y="114699"/>
                </a:lnTo>
                <a:lnTo>
                  <a:pt x="28794" y="114699"/>
                </a:lnTo>
                <a:lnTo>
                  <a:pt x="28794" y="71686"/>
                </a:lnTo>
                <a:close/>
                <a:moveTo>
                  <a:pt x="183719" y="275212"/>
                </a:moveTo>
                <a:lnTo>
                  <a:pt x="5761" y="275212"/>
                </a:lnTo>
                <a:lnTo>
                  <a:pt x="5761" y="120407"/>
                </a:lnTo>
                <a:lnTo>
                  <a:pt x="183719" y="120407"/>
                </a:lnTo>
                <a:lnTo>
                  <a:pt x="183719" y="275212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E2B0561-9332-704C-B2EB-186571C57A15}"/>
              </a:ext>
            </a:extLst>
          </p:cNvPr>
          <p:cNvSpPr/>
          <p:nvPr/>
        </p:nvSpPr>
        <p:spPr>
          <a:xfrm>
            <a:off x="9013424" y="909988"/>
            <a:ext cx="1465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EF8B1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Cloud Services VPC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EF57BD7-2D50-6C4C-8AE5-2265C38E4003}"/>
              </a:ext>
            </a:extLst>
          </p:cNvPr>
          <p:cNvSpPr/>
          <p:nvPr/>
        </p:nvSpPr>
        <p:spPr>
          <a:xfrm>
            <a:off x="9023019" y="2249817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ln w="0"/>
                <a:solidFill>
                  <a:srgbClr val="EF8B1C"/>
                </a:solidFill>
                <a:latin typeface="Arial" panose="020B0604020202020204"/>
              </a:rPr>
              <a:t>NGINX</a:t>
            </a: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EF8B1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VPC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5E37F62-F9F7-FA49-9190-F0BD0774F9DA}"/>
              </a:ext>
            </a:extLst>
          </p:cNvPr>
          <p:cNvSpPr/>
          <p:nvPr/>
        </p:nvSpPr>
        <p:spPr>
          <a:xfrm>
            <a:off x="9018300" y="3575844"/>
            <a:ext cx="1236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 w="0"/>
                <a:solidFill>
                  <a:srgbClr val="EF8B1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Kubernetes VPC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653AD278-4925-E549-A304-1FFCFC5F506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9091" y="918581"/>
            <a:ext cx="295790" cy="295790"/>
          </a:xfrm>
          <a:prstGeom prst="rect">
            <a:avLst/>
          </a:prstGeom>
        </p:spPr>
      </p:pic>
      <p:sp>
        <p:nvSpPr>
          <p:cNvPr id="320" name="Freeform 7">
            <a:extLst>
              <a:ext uri="{FF2B5EF4-FFF2-40B4-BE49-F238E27FC236}">
                <a16:creationId xmlns:a16="http://schemas.microsoft.com/office/drawing/2014/main" id="{64C88527-D48D-6F47-95BF-F6C85CA2E1D0}"/>
              </a:ext>
            </a:extLst>
          </p:cNvPr>
          <p:cNvSpPr>
            <a:spLocks noEditPoints="1"/>
          </p:cNvSpPr>
          <p:nvPr/>
        </p:nvSpPr>
        <p:spPr bwMode="auto">
          <a:xfrm>
            <a:off x="8747297" y="984278"/>
            <a:ext cx="230208" cy="150212"/>
          </a:xfrm>
          <a:custGeom>
            <a:avLst/>
            <a:gdLst>
              <a:gd name="T0" fmla="*/ 304 w 329"/>
              <a:gd name="T1" fmla="*/ 103 h 215"/>
              <a:gd name="T2" fmla="*/ 306 w 329"/>
              <a:gd name="T3" fmla="*/ 84 h 215"/>
              <a:gd name="T4" fmla="*/ 222 w 329"/>
              <a:gd name="T5" fmla="*/ 0 h 215"/>
              <a:gd name="T6" fmla="*/ 144 w 329"/>
              <a:gd name="T7" fmla="*/ 51 h 215"/>
              <a:gd name="T8" fmla="*/ 118 w 329"/>
              <a:gd name="T9" fmla="*/ 46 h 215"/>
              <a:gd name="T10" fmla="*/ 46 w 329"/>
              <a:gd name="T11" fmla="*/ 115 h 215"/>
              <a:gd name="T12" fmla="*/ 0 w 329"/>
              <a:gd name="T13" fmla="*/ 165 h 215"/>
              <a:gd name="T14" fmla="*/ 50 w 329"/>
              <a:gd name="T15" fmla="*/ 215 h 215"/>
              <a:gd name="T16" fmla="*/ 268 w 329"/>
              <a:gd name="T17" fmla="*/ 215 h 215"/>
              <a:gd name="T18" fmla="*/ 329 w 329"/>
              <a:gd name="T19" fmla="*/ 153 h 215"/>
              <a:gd name="T20" fmla="*/ 304 w 329"/>
              <a:gd name="T21" fmla="*/ 103 h 215"/>
              <a:gd name="T22" fmla="*/ 268 w 329"/>
              <a:gd name="T23" fmla="*/ 207 h 215"/>
              <a:gd name="T24" fmla="*/ 50 w 329"/>
              <a:gd name="T25" fmla="*/ 207 h 215"/>
              <a:gd name="T26" fmla="*/ 8 w 329"/>
              <a:gd name="T27" fmla="*/ 165 h 215"/>
              <a:gd name="T28" fmla="*/ 50 w 329"/>
              <a:gd name="T29" fmla="*/ 123 h 215"/>
              <a:gd name="T30" fmla="*/ 54 w 329"/>
              <a:gd name="T31" fmla="*/ 119 h 215"/>
              <a:gd name="T32" fmla="*/ 118 w 329"/>
              <a:gd name="T33" fmla="*/ 54 h 215"/>
              <a:gd name="T34" fmla="*/ 145 w 329"/>
              <a:gd name="T35" fmla="*/ 60 h 215"/>
              <a:gd name="T36" fmla="*/ 148 w 329"/>
              <a:gd name="T37" fmla="*/ 60 h 215"/>
              <a:gd name="T38" fmla="*/ 150 w 329"/>
              <a:gd name="T39" fmla="*/ 58 h 215"/>
              <a:gd name="T40" fmla="*/ 222 w 329"/>
              <a:gd name="T41" fmla="*/ 8 h 215"/>
              <a:gd name="T42" fmla="*/ 298 w 329"/>
              <a:gd name="T43" fmla="*/ 84 h 215"/>
              <a:gd name="T44" fmla="*/ 295 w 329"/>
              <a:gd name="T45" fmla="*/ 104 h 215"/>
              <a:gd name="T46" fmla="*/ 297 w 329"/>
              <a:gd name="T47" fmla="*/ 109 h 215"/>
              <a:gd name="T48" fmla="*/ 321 w 329"/>
              <a:gd name="T49" fmla="*/ 153 h 215"/>
              <a:gd name="T50" fmla="*/ 268 w 329"/>
              <a:gd name="T51" fmla="*/ 20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9" h="215">
                <a:moveTo>
                  <a:pt x="304" y="103"/>
                </a:moveTo>
                <a:cubicBezTo>
                  <a:pt x="305" y="97"/>
                  <a:pt x="306" y="91"/>
                  <a:pt x="306" y="84"/>
                </a:cubicBezTo>
                <a:cubicBezTo>
                  <a:pt x="306" y="38"/>
                  <a:pt x="268" y="0"/>
                  <a:pt x="222" y="0"/>
                </a:cubicBezTo>
                <a:cubicBezTo>
                  <a:pt x="188" y="0"/>
                  <a:pt x="158" y="20"/>
                  <a:pt x="144" y="51"/>
                </a:cubicBezTo>
                <a:cubicBezTo>
                  <a:pt x="136" y="48"/>
                  <a:pt x="127" y="46"/>
                  <a:pt x="118" y="46"/>
                </a:cubicBezTo>
                <a:cubicBezTo>
                  <a:pt x="79" y="46"/>
                  <a:pt x="48" y="77"/>
                  <a:pt x="46" y="115"/>
                </a:cubicBezTo>
                <a:cubicBezTo>
                  <a:pt x="20" y="117"/>
                  <a:pt x="0" y="139"/>
                  <a:pt x="0" y="165"/>
                </a:cubicBezTo>
                <a:cubicBezTo>
                  <a:pt x="0" y="192"/>
                  <a:pt x="22" y="215"/>
                  <a:pt x="50" y="215"/>
                </a:cubicBezTo>
                <a:cubicBezTo>
                  <a:pt x="268" y="215"/>
                  <a:pt x="268" y="215"/>
                  <a:pt x="268" y="215"/>
                </a:cubicBezTo>
                <a:cubicBezTo>
                  <a:pt x="302" y="215"/>
                  <a:pt x="329" y="187"/>
                  <a:pt x="329" y="153"/>
                </a:cubicBezTo>
                <a:cubicBezTo>
                  <a:pt x="329" y="133"/>
                  <a:pt x="320" y="115"/>
                  <a:pt x="304" y="103"/>
                </a:cubicBezTo>
                <a:close/>
                <a:moveTo>
                  <a:pt x="268" y="207"/>
                </a:moveTo>
                <a:cubicBezTo>
                  <a:pt x="50" y="207"/>
                  <a:pt x="50" y="207"/>
                  <a:pt x="50" y="207"/>
                </a:cubicBezTo>
                <a:cubicBezTo>
                  <a:pt x="27" y="207"/>
                  <a:pt x="8" y="188"/>
                  <a:pt x="8" y="165"/>
                </a:cubicBezTo>
                <a:cubicBezTo>
                  <a:pt x="8" y="142"/>
                  <a:pt x="26" y="123"/>
                  <a:pt x="50" y="123"/>
                </a:cubicBezTo>
                <a:cubicBezTo>
                  <a:pt x="52" y="123"/>
                  <a:pt x="54" y="121"/>
                  <a:pt x="54" y="119"/>
                </a:cubicBezTo>
                <a:cubicBezTo>
                  <a:pt x="54" y="83"/>
                  <a:pt x="83" y="54"/>
                  <a:pt x="118" y="54"/>
                </a:cubicBezTo>
                <a:cubicBezTo>
                  <a:pt x="127" y="54"/>
                  <a:pt x="136" y="56"/>
                  <a:pt x="145" y="60"/>
                </a:cubicBezTo>
                <a:cubicBezTo>
                  <a:pt x="146" y="60"/>
                  <a:pt x="147" y="60"/>
                  <a:pt x="148" y="60"/>
                </a:cubicBezTo>
                <a:cubicBezTo>
                  <a:pt x="149" y="59"/>
                  <a:pt x="150" y="59"/>
                  <a:pt x="150" y="58"/>
                </a:cubicBezTo>
                <a:cubicBezTo>
                  <a:pt x="161" y="28"/>
                  <a:pt x="190" y="8"/>
                  <a:pt x="222" y="8"/>
                </a:cubicBezTo>
                <a:cubicBezTo>
                  <a:pt x="264" y="8"/>
                  <a:pt x="298" y="42"/>
                  <a:pt x="298" y="84"/>
                </a:cubicBezTo>
                <a:cubicBezTo>
                  <a:pt x="298" y="91"/>
                  <a:pt x="297" y="98"/>
                  <a:pt x="295" y="104"/>
                </a:cubicBezTo>
                <a:cubicBezTo>
                  <a:pt x="295" y="106"/>
                  <a:pt x="296" y="108"/>
                  <a:pt x="297" y="109"/>
                </a:cubicBezTo>
                <a:cubicBezTo>
                  <a:pt x="312" y="118"/>
                  <a:pt x="321" y="135"/>
                  <a:pt x="321" y="153"/>
                </a:cubicBezTo>
                <a:cubicBezTo>
                  <a:pt x="321" y="183"/>
                  <a:pt x="297" y="207"/>
                  <a:pt x="268" y="20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21" name="Graphic 1184">
            <a:extLst>
              <a:ext uri="{FF2B5EF4-FFF2-40B4-BE49-F238E27FC236}">
                <a16:creationId xmlns:a16="http://schemas.microsoft.com/office/drawing/2014/main" id="{095E5EB2-A952-D846-87B5-F7ED8B4AB4DE}"/>
              </a:ext>
            </a:extLst>
          </p:cNvPr>
          <p:cNvSpPr/>
          <p:nvPr/>
        </p:nvSpPr>
        <p:spPr>
          <a:xfrm>
            <a:off x="8868751" y="1024496"/>
            <a:ext cx="53773" cy="79766"/>
          </a:xfrm>
          <a:custGeom>
            <a:avLst/>
            <a:gdLst>
              <a:gd name="connsiteX0" fmla="*/ 186573 w 189335"/>
              <a:gd name="connsiteY0" fmla="*/ 114658 h 280586"/>
              <a:gd name="connsiteX1" fmla="*/ 166394 w 189335"/>
              <a:gd name="connsiteY1" fmla="*/ 114658 h 280586"/>
              <a:gd name="connsiteX2" fmla="*/ 166394 w 189335"/>
              <a:gd name="connsiteY2" fmla="*/ 71646 h 280586"/>
              <a:gd name="connsiteX3" fmla="*/ 94720 w 189335"/>
              <a:gd name="connsiteY3" fmla="*/ 12 h 280586"/>
              <a:gd name="connsiteX4" fmla="*/ 23086 w 189335"/>
              <a:gd name="connsiteY4" fmla="*/ 71686 h 280586"/>
              <a:gd name="connsiteX5" fmla="*/ 23086 w 189335"/>
              <a:gd name="connsiteY5" fmla="*/ 114699 h 280586"/>
              <a:gd name="connsiteX6" fmla="*/ 2866 w 189335"/>
              <a:gd name="connsiteY6" fmla="*/ 114699 h 280586"/>
              <a:gd name="connsiteX7" fmla="*/ 12 w 189335"/>
              <a:gd name="connsiteY7" fmla="*/ 117553 h 280586"/>
              <a:gd name="connsiteX8" fmla="*/ 12 w 189335"/>
              <a:gd name="connsiteY8" fmla="*/ 278106 h 280586"/>
              <a:gd name="connsiteX9" fmla="*/ 2866 w 189335"/>
              <a:gd name="connsiteY9" fmla="*/ 280960 h 280586"/>
              <a:gd name="connsiteX10" fmla="*/ 186573 w 189335"/>
              <a:gd name="connsiteY10" fmla="*/ 280960 h 280586"/>
              <a:gd name="connsiteX11" fmla="*/ 189428 w 189335"/>
              <a:gd name="connsiteY11" fmla="*/ 278106 h 280586"/>
              <a:gd name="connsiteX12" fmla="*/ 189428 w 189335"/>
              <a:gd name="connsiteY12" fmla="*/ 117513 h 280586"/>
              <a:gd name="connsiteX13" fmla="*/ 186573 w 189335"/>
              <a:gd name="connsiteY13" fmla="*/ 114658 h 280586"/>
              <a:gd name="connsiteX14" fmla="*/ 28794 w 189335"/>
              <a:gd name="connsiteY14" fmla="*/ 71686 h 280586"/>
              <a:gd name="connsiteX15" fmla="*/ 94720 w 189335"/>
              <a:gd name="connsiteY15" fmla="*/ 5761 h 280586"/>
              <a:gd name="connsiteX16" fmla="*/ 160645 w 189335"/>
              <a:gd name="connsiteY16" fmla="*/ 71686 h 280586"/>
              <a:gd name="connsiteX17" fmla="*/ 160645 w 189335"/>
              <a:gd name="connsiteY17" fmla="*/ 114699 h 280586"/>
              <a:gd name="connsiteX18" fmla="*/ 28794 w 189335"/>
              <a:gd name="connsiteY18" fmla="*/ 114699 h 280586"/>
              <a:gd name="connsiteX19" fmla="*/ 28794 w 189335"/>
              <a:gd name="connsiteY19" fmla="*/ 71686 h 280586"/>
              <a:gd name="connsiteX20" fmla="*/ 183719 w 189335"/>
              <a:gd name="connsiteY20" fmla="*/ 275212 h 280586"/>
              <a:gd name="connsiteX21" fmla="*/ 5761 w 189335"/>
              <a:gd name="connsiteY21" fmla="*/ 275212 h 280586"/>
              <a:gd name="connsiteX22" fmla="*/ 5761 w 189335"/>
              <a:gd name="connsiteY22" fmla="*/ 120407 h 280586"/>
              <a:gd name="connsiteX23" fmla="*/ 183719 w 189335"/>
              <a:gd name="connsiteY23" fmla="*/ 120407 h 280586"/>
              <a:gd name="connsiteX24" fmla="*/ 183719 w 189335"/>
              <a:gd name="connsiteY24" fmla="*/ 275212 h 28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9335" h="280586">
                <a:moveTo>
                  <a:pt x="186573" y="114658"/>
                </a:moveTo>
                <a:lnTo>
                  <a:pt x="166394" y="114658"/>
                </a:lnTo>
                <a:lnTo>
                  <a:pt x="166394" y="71646"/>
                </a:lnTo>
                <a:cubicBezTo>
                  <a:pt x="166394" y="32171"/>
                  <a:pt x="134235" y="12"/>
                  <a:pt x="94720" y="12"/>
                </a:cubicBezTo>
                <a:cubicBezTo>
                  <a:pt x="55205" y="12"/>
                  <a:pt x="23086" y="32171"/>
                  <a:pt x="23086" y="71686"/>
                </a:cubicBezTo>
                <a:lnTo>
                  <a:pt x="23086" y="114699"/>
                </a:lnTo>
                <a:lnTo>
                  <a:pt x="2866" y="114699"/>
                </a:lnTo>
                <a:cubicBezTo>
                  <a:pt x="1299" y="114699"/>
                  <a:pt x="12" y="115985"/>
                  <a:pt x="12" y="117553"/>
                </a:cubicBezTo>
                <a:lnTo>
                  <a:pt x="12" y="278106"/>
                </a:lnTo>
                <a:cubicBezTo>
                  <a:pt x="12" y="279674"/>
                  <a:pt x="1299" y="280960"/>
                  <a:pt x="2866" y="280960"/>
                </a:cubicBezTo>
                <a:lnTo>
                  <a:pt x="186573" y="280960"/>
                </a:lnTo>
                <a:cubicBezTo>
                  <a:pt x="188141" y="280960"/>
                  <a:pt x="189428" y="279674"/>
                  <a:pt x="189428" y="278106"/>
                </a:cubicBezTo>
                <a:lnTo>
                  <a:pt x="189428" y="117513"/>
                </a:lnTo>
                <a:cubicBezTo>
                  <a:pt x="189428" y="115945"/>
                  <a:pt x="188141" y="114658"/>
                  <a:pt x="186573" y="114658"/>
                </a:cubicBezTo>
                <a:close/>
                <a:moveTo>
                  <a:pt x="28794" y="71686"/>
                </a:moveTo>
                <a:cubicBezTo>
                  <a:pt x="28794" y="35347"/>
                  <a:pt x="58380" y="5761"/>
                  <a:pt x="94720" y="5761"/>
                </a:cubicBezTo>
                <a:cubicBezTo>
                  <a:pt x="131059" y="5761"/>
                  <a:pt x="160645" y="35347"/>
                  <a:pt x="160645" y="71686"/>
                </a:cubicBezTo>
                <a:lnTo>
                  <a:pt x="160645" y="114699"/>
                </a:lnTo>
                <a:lnTo>
                  <a:pt x="28794" y="114699"/>
                </a:lnTo>
                <a:lnTo>
                  <a:pt x="28794" y="71686"/>
                </a:lnTo>
                <a:close/>
                <a:moveTo>
                  <a:pt x="183719" y="275212"/>
                </a:moveTo>
                <a:lnTo>
                  <a:pt x="5761" y="275212"/>
                </a:lnTo>
                <a:lnTo>
                  <a:pt x="5761" y="120407"/>
                </a:lnTo>
                <a:lnTo>
                  <a:pt x="183719" y="120407"/>
                </a:lnTo>
                <a:lnTo>
                  <a:pt x="183719" y="275212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79C084-8837-6243-AD7E-2EB3A46F9DA7}"/>
              </a:ext>
            </a:extLst>
          </p:cNvPr>
          <p:cNvGrpSpPr/>
          <p:nvPr/>
        </p:nvGrpSpPr>
        <p:grpSpPr>
          <a:xfrm>
            <a:off x="8729091" y="3581431"/>
            <a:ext cx="295790" cy="295790"/>
            <a:chOff x="8289289" y="3908587"/>
            <a:chExt cx="295790" cy="295790"/>
          </a:xfrm>
        </p:grpSpPr>
        <p:pic>
          <p:nvPicPr>
            <p:cNvPr id="322" name="Graphic 321">
              <a:extLst>
                <a:ext uri="{FF2B5EF4-FFF2-40B4-BE49-F238E27FC236}">
                  <a16:creationId xmlns:a16="http://schemas.microsoft.com/office/drawing/2014/main" id="{600A6FF8-04F8-4345-8D5A-E7A2472C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9289" y="3908587"/>
              <a:ext cx="295790" cy="295790"/>
            </a:xfrm>
            <a:prstGeom prst="rect">
              <a:avLst/>
            </a:prstGeom>
          </p:spPr>
        </p:pic>
        <p:sp>
          <p:nvSpPr>
            <p:cNvPr id="323" name="Freeform 7">
              <a:extLst>
                <a:ext uri="{FF2B5EF4-FFF2-40B4-BE49-F238E27FC236}">
                  <a16:creationId xmlns:a16="http://schemas.microsoft.com/office/drawing/2014/main" id="{7485684E-0588-724D-A762-DD965D524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7495" y="3974284"/>
              <a:ext cx="230208" cy="150212"/>
            </a:xfrm>
            <a:custGeom>
              <a:avLst/>
              <a:gdLst>
                <a:gd name="T0" fmla="*/ 304 w 329"/>
                <a:gd name="T1" fmla="*/ 103 h 215"/>
                <a:gd name="T2" fmla="*/ 306 w 329"/>
                <a:gd name="T3" fmla="*/ 84 h 215"/>
                <a:gd name="T4" fmla="*/ 222 w 329"/>
                <a:gd name="T5" fmla="*/ 0 h 215"/>
                <a:gd name="T6" fmla="*/ 144 w 329"/>
                <a:gd name="T7" fmla="*/ 51 h 215"/>
                <a:gd name="T8" fmla="*/ 118 w 329"/>
                <a:gd name="T9" fmla="*/ 46 h 215"/>
                <a:gd name="T10" fmla="*/ 46 w 329"/>
                <a:gd name="T11" fmla="*/ 115 h 215"/>
                <a:gd name="T12" fmla="*/ 0 w 329"/>
                <a:gd name="T13" fmla="*/ 165 h 215"/>
                <a:gd name="T14" fmla="*/ 50 w 329"/>
                <a:gd name="T15" fmla="*/ 215 h 215"/>
                <a:gd name="T16" fmla="*/ 268 w 329"/>
                <a:gd name="T17" fmla="*/ 215 h 215"/>
                <a:gd name="T18" fmla="*/ 329 w 329"/>
                <a:gd name="T19" fmla="*/ 153 h 215"/>
                <a:gd name="T20" fmla="*/ 304 w 329"/>
                <a:gd name="T21" fmla="*/ 103 h 215"/>
                <a:gd name="T22" fmla="*/ 268 w 329"/>
                <a:gd name="T23" fmla="*/ 207 h 215"/>
                <a:gd name="T24" fmla="*/ 50 w 329"/>
                <a:gd name="T25" fmla="*/ 207 h 215"/>
                <a:gd name="T26" fmla="*/ 8 w 329"/>
                <a:gd name="T27" fmla="*/ 165 h 215"/>
                <a:gd name="T28" fmla="*/ 50 w 329"/>
                <a:gd name="T29" fmla="*/ 123 h 215"/>
                <a:gd name="T30" fmla="*/ 54 w 329"/>
                <a:gd name="T31" fmla="*/ 119 h 215"/>
                <a:gd name="T32" fmla="*/ 118 w 329"/>
                <a:gd name="T33" fmla="*/ 54 h 215"/>
                <a:gd name="T34" fmla="*/ 145 w 329"/>
                <a:gd name="T35" fmla="*/ 60 h 215"/>
                <a:gd name="T36" fmla="*/ 148 w 329"/>
                <a:gd name="T37" fmla="*/ 60 h 215"/>
                <a:gd name="T38" fmla="*/ 150 w 329"/>
                <a:gd name="T39" fmla="*/ 58 h 215"/>
                <a:gd name="T40" fmla="*/ 222 w 329"/>
                <a:gd name="T41" fmla="*/ 8 h 215"/>
                <a:gd name="T42" fmla="*/ 298 w 329"/>
                <a:gd name="T43" fmla="*/ 84 h 215"/>
                <a:gd name="T44" fmla="*/ 295 w 329"/>
                <a:gd name="T45" fmla="*/ 104 h 215"/>
                <a:gd name="T46" fmla="*/ 297 w 329"/>
                <a:gd name="T47" fmla="*/ 109 h 215"/>
                <a:gd name="T48" fmla="*/ 321 w 329"/>
                <a:gd name="T49" fmla="*/ 153 h 215"/>
                <a:gd name="T50" fmla="*/ 268 w 329"/>
                <a:gd name="T51" fmla="*/ 2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9" h="215">
                  <a:moveTo>
                    <a:pt x="304" y="103"/>
                  </a:moveTo>
                  <a:cubicBezTo>
                    <a:pt x="305" y="97"/>
                    <a:pt x="306" y="91"/>
                    <a:pt x="306" y="84"/>
                  </a:cubicBezTo>
                  <a:cubicBezTo>
                    <a:pt x="306" y="38"/>
                    <a:pt x="268" y="0"/>
                    <a:pt x="222" y="0"/>
                  </a:cubicBezTo>
                  <a:cubicBezTo>
                    <a:pt x="188" y="0"/>
                    <a:pt x="158" y="20"/>
                    <a:pt x="144" y="51"/>
                  </a:cubicBezTo>
                  <a:cubicBezTo>
                    <a:pt x="136" y="48"/>
                    <a:pt x="127" y="46"/>
                    <a:pt x="118" y="46"/>
                  </a:cubicBezTo>
                  <a:cubicBezTo>
                    <a:pt x="79" y="46"/>
                    <a:pt x="48" y="77"/>
                    <a:pt x="46" y="115"/>
                  </a:cubicBezTo>
                  <a:cubicBezTo>
                    <a:pt x="20" y="117"/>
                    <a:pt x="0" y="139"/>
                    <a:pt x="0" y="165"/>
                  </a:cubicBezTo>
                  <a:cubicBezTo>
                    <a:pt x="0" y="192"/>
                    <a:pt x="22" y="215"/>
                    <a:pt x="50" y="215"/>
                  </a:cubicBezTo>
                  <a:cubicBezTo>
                    <a:pt x="268" y="215"/>
                    <a:pt x="268" y="215"/>
                    <a:pt x="268" y="215"/>
                  </a:cubicBezTo>
                  <a:cubicBezTo>
                    <a:pt x="302" y="215"/>
                    <a:pt x="329" y="187"/>
                    <a:pt x="329" y="153"/>
                  </a:cubicBezTo>
                  <a:cubicBezTo>
                    <a:pt x="329" y="133"/>
                    <a:pt x="320" y="115"/>
                    <a:pt x="304" y="103"/>
                  </a:cubicBezTo>
                  <a:close/>
                  <a:moveTo>
                    <a:pt x="268" y="207"/>
                  </a:moveTo>
                  <a:cubicBezTo>
                    <a:pt x="50" y="207"/>
                    <a:pt x="50" y="207"/>
                    <a:pt x="50" y="207"/>
                  </a:cubicBezTo>
                  <a:cubicBezTo>
                    <a:pt x="27" y="207"/>
                    <a:pt x="8" y="188"/>
                    <a:pt x="8" y="165"/>
                  </a:cubicBezTo>
                  <a:cubicBezTo>
                    <a:pt x="8" y="142"/>
                    <a:pt x="26" y="123"/>
                    <a:pt x="50" y="123"/>
                  </a:cubicBezTo>
                  <a:cubicBezTo>
                    <a:pt x="52" y="123"/>
                    <a:pt x="54" y="121"/>
                    <a:pt x="54" y="119"/>
                  </a:cubicBezTo>
                  <a:cubicBezTo>
                    <a:pt x="54" y="83"/>
                    <a:pt x="83" y="54"/>
                    <a:pt x="118" y="54"/>
                  </a:cubicBezTo>
                  <a:cubicBezTo>
                    <a:pt x="127" y="54"/>
                    <a:pt x="136" y="56"/>
                    <a:pt x="145" y="60"/>
                  </a:cubicBezTo>
                  <a:cubicBezTo>
                    <a:pt x="146" y="60"/>
                    <a:pt x="147" y="60"/>
                    <a:pt x="148" y="60"/>
                  </a:cubicBezTo>
                  <a:cubicBezTo>
                    <a:pt x="149" y="59"/>
                    <a:pt x="150" y="59"/>
                    <a:pt x="150" y="58"/>
                  </a:cubicBezTo>
                  <a:cubicBezTo>
                    <a:pt x="161" y="28"/>
                    <a:pt x="190" y="8"/>
                    <a:pt x="222" y="8"/>
                  </a:cubicBezTo>
                  <a:cubicBezTo>
                    <a:pt x="264" y="8"/>
                    <a:pt x="298" y="42"/>
                    <a:pt x="298" y="84"/>
                  </a:cubicBezTo>
                  <a:cubicBezTo>
                    <a:pt x="298" y="91"/>
                    <a:pt x="297" y="98"/>
                    <a:pt x="295" y="104"/>
                  </a:cubicBezTo>
                  <a:cubicBezTo>
                    <a:pt x="295" y="106"/>
                    <a:pt x="296" y="108"/>
                    <a:pt x="297" y="109"/>
                  </a:cubicBezTo>
                  <a:cubicBezTo>
                    <a:pt x="312" y="118"/>
                    <a:pt x="321" y="135"/>
                    <a:pt x="321" y="153"/>
                  </a:cubicBezTo>
                  <a:cubicBezTo>
                    <a:pt x="321" y="183"/>
                    <a:pt x="297" y="207"/>
                    <a:pt x="268" y="2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24" name="Graphic 1184">
              <a:extLst>
                <a:ext uri="{FF2B5EF4-FFF2-40B4-BE49-F238E27FC236}">
                  <a16:creationId xmlns:a16="http://schemas.microsoft.com/office/drawing/2014/main" id="{F2AB183D-782E-FB4A-8B3E-A4554865C913}"/>
                </a:ext>
              </a:extLst>
            </p:cNvPr>
            <p:cNvSpPr/>
            <p:nvPr/>
          </p:nvSpPr>
          <p:spPr>
            <a:xfrm>
              <a:off x="8428949" y="4014502"/>
              <a:ext cx="53773" cy="79766"/>
            </a:xfrm>
            <a:custGeom>
              <a:avLst/>
              <a:gdLst>
                <a:gd name="connsiteX0" fmla="*/ 186573 w 189335"/>
                <a:gd name="connsiteY0" fmla="*/ 114658 h 280586"/>
                <a:gd name="connsiteX1" fmla="*/ 166394 w 189335"/>
                <a:gd name="connsiteY1" fmla="*/ 114658 h 280586"/>
                <a:gd name="connsiteX2" fmla="*/ 166394 w 189335"/>
                <a:gd name="connsiteY2" fmla="*/ 71646 h 280586"/>
                <a:gd name="connsiteX3" fmla="*/ 94720 w 189335"/>
                <a:gd name="connsiteY3" fmla="*/ 12 h 280586"/>
                <a:gd name="connsiteX4" fmla="*/ 23086 w 189335"/>
                <a:gd name="connsiteY4" fmla="*/ 71686 h 280586"/>
                <a:gd name="connsiteX5" fmla="*/ 23086 w 189335"/>
                <a:gd name="connsiteY5" fmla="*/ 114699 h 280586"/>
                <a:gd name="connsiteX6" fmla="*/ 2866 w 189335"/>
                <a:gd name="connsiteY6" fmla="*/ 114699 h 280586"/>
                <a:gd name="connsiteX7" fmla="*/ 12 w 189335"/>
                <a:gd name="connsiteY7" fmla="*/ 117553 h 280586"/>
                <a:gd name="connsiteX8" fmla="*/ 12 w 189335"/>
                <a:gd name="connsiteY8" fmla="*/ 278106 h 280586"/>
                <a:gd name="connsiteX9" fmla="*/ 2866 w 189335"/>
                <a:gd name="connsiteY9" fmla="*/ 280960 h 280586"/>
                <a:gd name="connsiteX10" fmla="*/ 186573 w 189335"/>
                <a:gd name="connsiteY10" fmla="*/ 280960 h 280586"/>
                <a:gd name="connsiteX11" fmla="*/ 189428 w 189335"/>
                <a:gd name="connsiteY11" fmla="*/ 278106 h 280586"/>
                <a:gd name="connsiteX12" fmla="*/ 189428 w 189335"/>
                <a:gd name="connsiteY12" fmla="*/ 117513 h 280586"/>
                <a:gd name="connsiteX13" fmla="*/ 186573 w 189335"/>
                <a:gd name="connsiteY13" fmla="*/ 114658 h 280586"/>
                <a:gd name="connsiteX14" fmla="*/ 28794 w 189335"/>
                <a:gd name="connsiteY14" fmla="*/ 71686 h 280586"/>
                <a:gd name="connsiteX15" fmla="*/ 94720 w 189335"/>
                <a:gd name="connsiteY15" fmla="*/ 5761 h 280586"/>
                <a:gd name="connsiteX16" fmla="*/ 160645 w 189335"/>
                <a:gd name="connsiteY16" fmla="*/ 71686 h 280586"/>
                <a:gd name="connsiteX17" fmla="*/ 160645 w 189335"/>
                <a:gd name="connsiteY17" fmla="*/ 114699 h 280586"/>
                <a:gd name="connsiteX18" fmla="*/ 28794 w 189335"/>
                <a:gd name="connsiteY18" fmla="*/ 114699 h 280586"/>
                <a:gd name="connsiteX19" fmla="*/ 28794 w 189335"/>
                <a:gd name="connsiteY19" fmla="*/ 71686 h 280586"/>
                <a:gd name="connsiteX20" fmla="*/ 183719 w 189335"/>
                <a:gd name="connsiteY20" fmla="*/ 275212 h 280586"/>
                <a:gd name="connsiteX21" fmla="*/ 5761 w 189335"/>
                <a:gd name="connsiteY21" fmla="*/ 275212 h 280586"/>
                <a:gd name="connsiteX22" fmla="*/ 5761 w 189335"/>
                <a:gd name="connsiteY22" fmla="*/ 120407 h 280586"/>
                <a:gd name="connsiteX23" fmla="*/ 183719 w 189335"/>
                <a:gd name="connsiteY23" fmla="*/ 120407 h 280586"/>
                <a:gd name="connsiteX24" fmla="*/ 183719 w 189335"/>
                <a:gd name="connsiteY24" fmla="*/ 275212 h 28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335" h="280586">
                  <a:moveTo>
                    <a:pt x="186573" y="114658"/>
                  </a:moveTo>
                  <a:lnTo>
                    <a:pt x="166394" y="114658"/>
                  </a:lnTo>
                  <a:lnTo>
                    <a:pt x="166394" y="71646"/>
                  </a:lnTo>
                  <a:cubicBezTo>
                    <a:pt x="166394" y="32171"/>
                    <a:pt x="134235" y="12"/>
                    <a:pt x="94720" y="12"/>
                  </a:cubicBezTo>
                  <a:cubicBezTo>
                    <a:pt x="55205" y="12"/>
                    <a:pt x="23086" y="32171"/>
                    <a:pt x="23086" y="71686"/>
                  </a:cubicBezTo>
                  <a:lnTo>
                    <a:pt x="23086" y="114699"/>
                  </a:lnTo>
                  <a:lnTo>
                    <a:pt x="2866" y="114699"/>
                  </a:lnTo>
                  <a:cubicBezTo>
                    <a:pt x="1299" y="114699"/>
                    <a:pt x="12" y="115985"/>
                    <a:pt x="12" y="117553"/>
                  </a:cubicBezTo>
                  <a:lnTo>
                    <a:pt x="12" y="278106"/>
                  </a:lnTo>
                  <a:cubicBezTo>
                    <a:pt x="12" y="279674"/>
                    <a:pt x="1299" y="280960"/>
                    <a:pt x="2866" y="280960"/>
                  </a:cubicBezTo>
                  <a:lnTo>
                    <a:pt x="186573" y="280960"/>
                  </a:lnTo>
                  <a:cubicBezTo>
                    <a:pt x="188141" y="280960"/>
                    <a:pt x="189428" y="279674"/>
                    <a:pt x="189428" y="278106"/>
                  </a:cubicBezTo>
                  <a:lnTo>
                    <a:pt x="189428" y="117513"/>
                  </a:lnTo>
                  <a:cubicBezTo>
                    <a:pt x="189428" y="115945"/>
                    <a:pt x="188141" y="114658"/>
                    <a:pt x="186573" y="114658"/>
                  </a:cubicBezTo>
                  <a:close/>
                  <a:moveTo>
                    <a:pt x="28794" y="71686"/>
                  </a:moveTo>
                  <a:cubicBezTo>
                    <a:pt x="28794" y="35347"/>
                    <a:pt x="58380" y="5761"/>
                    <a:pt x="94720" y="5761"/>
                  </a:cubicBezTo>
                  <a:cubicBezTo>
                    <a:pt x="131059" y="5761"/>
                    <a:pt x="160645" y="35347"/>
                    <a:pt x="160645" y="71686"/>
                  </a:cubicBezTo>
                  <a:lnTo>
                    <a:pt x="160645" y="114699"/>
                  </a:lnTo>
                  <a:lnTo>
                    <a:pt x="28794" y="114699"/>
                  </a:lnTo>
                  <a:lnTo>
                    <a:pt x="28794" y="71686"/>
                  </a:lnTo>
                  <a:close/>
                  <a:moveTo>
                    <a:pt x="183719" y="275212"/>
                  </a:moveTo>
                  <a:lnTo>
                    <a:pt x="5761" y="275212"/>
                  </a:lnTo>
                  <a:lnTo>
                    <a:pt x="5761" y="120407"/>
                  </a:lnTo>
                  <a:lnTo>
                    <a:pt x="183719" y="120407"/>
                  </a:lnTo>
                  <a:lnTo>
                    <a:pt x="183719" y="27521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A5DA43E-8310-344B-B59E-8F412B8522BC}"/>
              </a:ext>
            </a:extLst>
          </p:cNvPr>
          <p:cNvGrpSpPr/>
          <p:nvPr/>
        </p:nvGrpSpPr>
        <p:grpSpPr>
          <a:xfrm>
            <a:off x="8730914" y="2249817"/>
            <a:ext cx="295790" cy="295790"/>
            <a:chOff x="8289289" y="3908587"/>
            <a:chExt cx="295790" cy="295790"/>
          </a:xfrm>
        </p:grpSpPr>
        <p:pic>
          <p:nvPicPr>
            <p:cNvPr id="326" name="Graphic 325">
              <a:extLst>
                <a:ext uri="{FF2B5EF4-FFF2-40B4-BE49-F238E27FC236}">
                  <a16:creationId xmlns:a16="http://schemas.microsoft.com/office/drawing/2014/main" id="{4AB1EFA7-DE86-E645-A76A-2E84764C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9289" y="3908587"/>
              <a:ext cx="295790" cy="295790"/>
            </a:xfrm>
            <a:prstGeom prst="rect">
              <a:avLst/>
            </a:prstGeom>
          </p:spPr>
        </p:pic>
        <p:sp>
          <p:nvSpPr>
            <p:cNvPr id="327" name="Freeform 7">
              <a:extLst>
                <a:ext uri="{FF2B5EF4-FFF2-40B4-BE49-F238E27FC236}">
                  <a16:creationId xmlns:a16="http://schemas.microsoft.com/office/drawing/2014/main" id="{C665256C-F461-154B-BA74-54EC63AB8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7495" y="3974284"/>
              <a:ext cx="230208" cy="150212"/>
            </a:xfrm>
            <a:custGeom>
              <a:avLst/>
              <a:gdLst>
                <a:gd name="T0" fmla="*/ 304 w 329"/>
                <a:gd name="T1" fmla="*/ 103 h 215"/>
                <a:gd name="T2" fmla="*/ 306 w 329"/>
                <a:gd name="T3" fmla="*/ 84 h 215"/>
                <a:gd name="T4" fmla="*/ 222 w 329"/>
                <a:gd name="T5" fmla="*/ 0 h 215"/>
                <a:gd name="T6" fmla="*/ 144 w 329"/>
                <a:gd name="T7" fmla="*/ 51 h 215"/>
                <a:gd name="T8" fmla="*/ 118 w 329"/>
                <a:gd name="T9" fmla="*/ 46 h 215"/>
                <a:gd name="T10" fmla="*/ 46 w 329"/>
                <a:gd name="T11" fmla="*/ 115 h 215"/>
                <a:gd name="T12" fmla="*/ 0 w 329"/>
                <a:gd name="T13" fmla="*/ 165 h 215"/>
                <a:gd name="T14" fmla="*/ 50 w 329"/>
                <a:gd name="T15" fmla="*/ 215 h 215"/>
                <a:gd name="T16" fmla="*/ 268 w 329"/>
                <a:gd name="T17" fmla="*/ 215 h 215"/>
                <a:gd name="T18" fmla="*/ 329 w 329"/>
                <a:gd name="T19" fmla="*/ 153 h 215"/>
                <a:gd name="T20" fmla="*/ 304 w 329"/>
                <a:gd name="T21" fmla="*/ 103 h 215"/>
                <a:gd name="T22" fmla="*/ 268 w 329"/>
                <a:gd name="T23" fmla="*/ 207 h 215"/>
                <a:gd name="T24" fmla="*/ 50 w 329"/>
                <a:gd name="T25" fmla="*/ 207 h 215"/>
                <a:gd name="T26" fmla="*/ 8 w 329"/>
                <a:gd name="T27" fmla="*/ 165 h 215"/>
                <a:gd name="T28" fmla="*/ 50 w 329"/>
                <a:gd name="T29" fmla="*/ 123 h 215"/>
                <a:gd name="T30" fmla="*/ 54 w 329"/>
                <a:gd name="T31" fmla="*/ 119 h 215"/>
                <a:gd name="T32" fmla="*/ 118 w 329"/>
                <a:gd name="T33" fmla="*/ 54 h 215"/>
                <a:gd name="T34" fmla="*/ 145 w 329"/>
                <a:gd name="T35" fmla="*/ 60 h 215"/>
                <a:gd name="T36" fmla="*/ 148 w 329"/>
                <a:gd name="T37" fmla="*/ 60 h 215"/>
                <a:gd name="T38" fmla="*/ 150 w 329"/>
                <a:gd name="T39" fmla="*/ 58 h 215"/>
                <a:gd name="T40" fmla="*/ 222 w 329"/>
                <a:gd name="T41" fmla="*/ 8 h 215"/>
                <a:gd name="T42" fmla="*/ 298 w 329"/>
                <a:gd name="T43" fmla="*/ 84 h 215"/>
                <a:gd name="T44" fmla="*/ 295 w 329"/>
                <a:gd name="T45" fmla="*/ 104 h 215"/>
                <a:gd name="T46" fmla="*/ 297 w 329"/>
                <a:gd name="T47" fmla="*/ 109 h 215"/>
                <a:gd name="T48" fmla="*/ 321 w 329"/>
                <a:gd name="T49" fmla="*/ 153 h 215"/>
                <a:gd name="T50" fmla="*/ 268 w 329"/>
                <a:gd name="T51" fmla="*/ 2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9" h="215">
                  <a:moveTo>
                    <a:pt x="304" y="103"/>
                  </a:moveTo>
                  <a:cubicBezTo>
                    <a:pt x="305" y="97"/>
                    <a:pt x="306" y="91"/>
                    <a:pt x="306" y="84"/>
                  </a:cubicBezTo>
                  <a:cubicBezTo>
                    <a:pt x="306" y="38"/>
                    <a:pt x="268" y="0"/>
                    <a:pt x="222" y="0"/>
                  </a:cubicBezTo>
                  <a:cubicBezTo>
                    <a:pt x="188" y="0"/>
                    <a:pt x="158" y="20"/>
                    <a:pt x="144" y="51"/>
                  </a:cubicBezTo>
                  <a:cubicBezTo>
                    <a:pt x="136" y="48"/>
                    <a:pt x="127" y="46"/>
                    <a:pt x="118" y="46"/>
                  </a:cubicBezTo>
                  <a:cubicBezTo>
                    <a:pt x="79" y="46"/>
                    <a:pt x="48" y="77"/>
                    <a:pt x="46" y="115"/>
                  </a:cubicBezTo>
                  <a:cubicBezTo>
                    <a:pt x="20" y="117"/>
                    <a:pt x="0" y="139"/>
                    <a:pt x="0" y="165"/>
                  </a:cubicBezTo>
                  <a:cubicBezTo>
                    <a:pt x="0" y="192"/>
                    <a:pt x="22" y="215"/>
                    <a:pt x="50" y="215"/>
                  </a:cubicBezTo>
                  <a:cubicBezTo>
                    <a:pt x="268" y="215"/>
                    <a:pt x="268" y="215"/>
                    <a:pt x="268" y="215"/>
                  </a:cubicBezTo>
                  <a:cubicBezTo>
                    <a:pt x="302" y="215"/>
                    <a:pt x="329" y="187"/>
                    <a:pt x="329" y="153"/>
                  </a:cubicBezTo>
                  <a:cubicBezTo>
                    <a:pt x="329" y="133"/>
                    <a:pt x="320" y="115"/>
                    <a:pt x="304" y="103"/>
                  </a:cubicBezTo>
                  <a:close/>
                  <a:moveTo>
                    <a:pt x="268" y="207"/>
                  </a:moveTo>
                  <a:cubicBezTo>
                    <a:pt x="50" y="207"/>
                    <a:pt x="50" y="207"/>
                    <a:pt x="50" y="207"/>
                  </a:cubicBezTo>
                  <a:cubicBezTo>
                    <a:pt x="27" y="207"/>
                    <a:pt x="8" y="188"/>
                    <a:pt x="8" y="165"/>
                  </a:cubicBezTo>
                  <a:cubicBezTo>
                    <a:pt x="8" y="142"/>
                    <a:pt x="26" y="123"/>
                    <a:pt x="50" y="123"/>
                  </a:cubicBezTo>
                  <a:cubicBezTo>
                    <a:pt x="52" y="123"/>
                    <a:pt x="54" y="121"/>
                    <a:pt x="54" y="119"/>
                  </a:cubicBezTo>
                  <a:cubicBezTo>
                    <a:pt x="54" y="83"/>
                    <a:pt x="83" y="54"/>
                    <a:pt x="118" y="54"/>
                  </a:cubicBezTo>
                  <a:cubicBezTo>
                    <a:pt x="127" y="54"/>
                    <a:pt x="136" y="56"/>
                    <a:pt x="145" y="60"/>
                  </a:cubicBezTo>
                  <a:cubicBezTo>
                    <a:pt x="146" y="60"/>
                    <a:pt x="147" y="60"/>
                    <a:pt x="148" y="60"/>
                  </a:cubicBezTo>
                  <a:cubicBezTo>
                    <a:pt x="149" y="59"/>
                    <a:pt x="150" y="59"/>
                    <a:pt x="150" y="58"/>
                  </a:cubicBezTo>
                  <a:cubicBezTo>
                    <a:pt x="161" y="28"/>
                    <a:pt x="190" y="8"/>
                    <a:pt x="222" y="8"/>
                  </a:cubicBezTo>
                  <a:cubicBezTo>
                    <a:pt x="264" y="8"/>
                    <a:pt x="298" y="42"/>
                    <a:pt x="298" y="84"/>
                  </a:cubicBezTo>
                  <a:cubicBezTo>
                    <a:pt x="298" y="91"/>
                    <a:pt x="297" y="98"/>
                    <a:pt x="295" y="104"/>
                  </a:cubicBezTo>
                  <a:cubicBezTo>
                    <a:pt x="295" y="106"/>
                    <a:pt x="296" y="108"/>
                    <a:pt x="297" y="109"/>
                  </a:cubicBezTo>
                  <a:cubicBezTo>
                    <a:pt x="312" y="118"/>
                    <a:pt x="321" y="135"/>
                    <a:pt x="321" y="153"/>
                  </a:cubicBezTo>
                  <a:cubicBezTo>
                    <a:pt x="321" y="183"/>
                    <a:pt x="297" y="207"/>
                    <a:pt x="268" y="2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28" name="Graphic 1184">
              <a:extLst>
                <a:ext uri="{FF2B5EF4-FFF2-40B4-BE49-F238E27FC236}">
                  <a16:creationId xmlns:a16="http://schemas.microsoft.com/office/drawing/2014/main" id="{021B1FDA-674D-DA4B-A213-529C43B6767E}"/>
                </a:ext>
              </a:extLst>
            </p:cNvPr>
            <p:cNvSpPr/>
            <p:nvPr/>
          </p:nvSpPr>
          <p:spPr>
            <a:xfrm>
              <a:off x="8428949" y="4014502"/>
              <a:ext cx="53773" cy="79766"/>
            </a:xfrm>
            <a:custGeom>
              <a:avLst/>
              <a:gdLst>
                <a:gd name="connsiteX0" fmla="*/ 186573 w 189335"/>
                <a:gd name="connsiteY0" fmla="*/ 114658 h 280586"/>
                <a:gd name="connsiteX1" fmla="*/ 166394 w 189335"/>
                <a:gd name="connsiteY1" fmla="*/ 114658 h 280586"/>
                <a:gd name="connsiteX2" fmla="*/ 166394 w 189335"/>
                <a:gd name="connsiteY2" fmla="*/ 71646 h 280586"/>
                <a:gd name="connsiteX3" fmla="*/ 94720 w 189335"/>
                <a:gd name="connsiteY3" fmla="*/ 12 h 280586"/>
                <a:gd name="connsiteX4" fmla="*/ 23086 w 189335"/>
                <a:gd name="connsiteY4" fmla="*/ 71686 h 280586"/>
                <a:gd name="connsiteX5" fmla="*/ 23086 w 189335"/>
                <a:gd name="connsiteY5" fmla="*/ 114699 h 280586"/>
                <a:gd name="connsiteX6" fmla="*/ 2866 w 189335"/>
                <a:gd name="connsiteY6" fmla="*/ 114699 h 280586"/>
                <a:gd name="connsiteX7" fmla="*/ 12 w 189335"/>
                <a:gd name="connsiteY7" fmla="*/ 117553 h 280586"/>
                <a:gd name="connsiteX8" fmla="*/ 12 w 189335"/>
                <a:gd name="connsiteY8" fmla="*/ 278106 h 280586"/>
                <a:gd name="connsiteX9" fmla="*/ 2866 w 189335"/>
                <a:gd name="connsiteY9" fmla="*/ 280960 h 280586"/>
                <a:gd name="connsiteX10" fmla="*/ 186573 w 189335"/>
                <a:gd name="connsiteY10" fmla="*/ 280960 h 280586"/>
                <a:gd name="connsiteX11" fmla="*/ 189428 w 189335"/>
                <a:gd name="connsiteY11" fmla="*/ 278106 h 280586"/>
                <a:gd name="connsiteX12" fmla="*/ 189428 w 189335"/>
                <a:gd name="connsiteY12" fmla="*/ 117513 h 280586"/>
                <a:gd name="connsiteX13" fmla="*/ 186573 w 189335"/>
                <a:gd name="connsiteY13" fmla="*/ 114658 h 280586"/>
                <a:gd name="connsiteX14" fmla="*/ 28794 w 189335"/>
                <a:gd name="connsiteY14" fmla="*/ 71686 h 280586"/>
                <a:gd name="connsiteX15" fmla="*/ 94720 w 189335"/>
                <a:gd name="connsiteY15" fmla="*/ 5761 h 280586"/>
                <a:gd name="connsiteX16" fmla="*/ 160645 w 189335"/>
                <a:gd name="connsiteY16" fmla="*/ 71686 h 280586"/>
                <a:gd name="connsiteX17" fmla="*/ 160645 w 189335"/>
                <a:gd name="connsiteY17" fmla="*/ 114699 h 280586"/>
                <a:gd name="connsiteX18" fmla="*/ 28794 w 189335"/>
                <a:gd name="connsiteY18" fmla="*/ 114699 h 280586"/>
                <a:gd name="connsiteX19" fmla="*/ 28794 w 189335"/>
                <a:gd name="connsiteY19" fmla="*/ 71686 h 280586"/>
                <a:gd name="connsiteX20" fmla="*/ 183719 w 189335"/>
                <a:gd name="connsiteY20" fmla="*/ 275212 h 280586"/>
                <a:gd name="connsiteX21" fmla="*/ 5761 w 189335"/>
                <a:gd name="connsiteY21" fmla="*/ 275212 h 280586"/>
                <a:gd name="connsiteX22" fmla="*/ 5761 w 189335"/>
                <a:gd name="connsiteY22" fmla="*/ 120407 h 280586"/>
                <a:gd name="connsiteX23" fmla="*/ 183719 w 189335"/>
                <a:gd name="connsiteY23" fmla="*/ 120407 h 280586"/>
                <a:gd name="connsiteX24" fmla="*/ 183719 w 189335"/>
                <a:gd name="connsiteY24" fmla="*/ 275212 h 28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335" h="280586">
                  <a:moveTo>
                    <a:pt x="186573" y="114658"/>
                  </a:moveTo>
                  <a:lnTo>
                    <a:pt x="166394" y="114658"/>
                  </a:lnTo>
                  <a:lnTo>
                    <a:pt x="166394" y="71646"/>
                  </a:lnTo>
                  <a:cubicBezTo>
                    <a:pt x="166394" y="32171"/>
                    <a:pt x="134235" y="12"/>
                    <a:pt x="94720" y="12"/>
                  </a:cubicBezTo>
                  <a:cubicBezTo>
                    <a:pt x="55205" y="12"/>
                    <a:pt x="23086" y="32171"/>
                    <a:pt x="23086" y="71686"/>
                  </a:cubicBezTo>
                  <a:lnTo>
                    <a:pt x="23086" y="114699"/>
                  </a:lnTo>
                  <a:lnTo>
                    <a:pt x="2866" y="114699"/>
                  </a:lnTo>
                  <a:cubicBezTo>
                    <a:pt x="1299" y="114699"/>
                    <a:pt x="12" y="115985"/>
                    <a:pt x="12" y="117553"/>
                  </a:cubicBezTo>
                  <a:lnTo>
                    <a:pt x="12" y="278106"/>
                  </a:lnTo>
                  <a:cubicBezTo>
                    <a:pt x="12" y="279674"/>
                    <a:pt x="1299" y="280960"/>
                    <a:pt x="2866" y="280960"/>
                  </a:cubicBezTo>
                  <a:lnTo>
                    <a:pt x="186573" y="280960"/>
                  </a:lnTo>
                  <a:cubicBezTo>
                    <a:pt x="188141" y="280960"/>
                    <a:pt x="189428" y="279674"/>
                    <a:pt x="189428" y="278106"/>
                  </a:cubicBezTo>
                  <a:lnTo>
                    <a:pt x="189428" y="117513"/>
                  </a:lnTo>
                  <a:cubicBezTo>
                    <a:pt x="189428" y="115945"/>
                    <a:pt x="188141" y="114658"/>
                    <a:pt x="186573" y="114658"/>
                  </a:cubicBezTo>
                  <a:close/>
                  <a:moveTo>
                    <a:pt x="28794" y="71686"/>
                  </a:moveTo>
                  <a:cubicBezTo>
                    <a:pt x="28794" y="35347"/>
                    <a:pt x="58380" y="5761"/>
                    <a:pt x="94720" y="5761"/>
                  </a:cubicBezTo>
                  <a:cubicBezTo>
                    <a:pt x="131059" y="5761"/>
                    <a:pt x="160645" y="35347"/>
                    <a:pt x="160645" y="71686"/>
                  </a:cubicBezTo>
                  <a:lnTo>
                    <a:pt x="160645" y="114699"/>
                  </a:lnTo>
                  <a:lnTo>
                    <a:pt x="28794" y="114699"/>
                  </a:lnTo>
                  <a:lnTo>
                    <a:pt x="28794" y="71686"/>
                  </a:lnTo>
                  <a:close/>
                  <a:moveTo>
                    <a:pt x="183719" y="275212"/>
                  </a:moveTo>
                  <a:lnTo>
                    <a:pt x="5761" y="275212"/>
                  </a:lnTo>
                  <a:lnTo>
                    <a:pt x="5761" y="120407"/>
                  </a:lnTo>
                  <a:lnTo>
                    <a:pt x="183719" y="120407"/>
                  </a:lnTo>
                  <a:lnTo>
                    <a:pt x="183719" y="27521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1CD1C0-0973-A342-9A47-038EF30811BD}"/>
              </a:ext>
            </a:extLst>
          </p:cNvPr>
          <p:cNvGrpSpPr/>
          <p:nvPr/>
        </p:nvGrpSpPr>
        <p:grpSpPr>
          <a:xfrm>
            <a:off x="5382341" y="2854500"/>
            <a:ext cx="1630861" cy="3193838"/>
            <a:chOff x="5382341" y="2854500"/>
            <a:chExt cx="1630861" cy="319383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AA1EAFD-58F7-2D47-BB27-F9D0301A3A33}"/>
                </a:ext>
              </a:extLst>
            </p:cNvPr>
            <p:cNvSpPr/>
            <p:nvPr/>
          </p:nvSpPr>
          <p:spPr>
            <a:xfrm>
              <a:off x="5840672" y="4743679"/>
              <a:ext cx="1115573" cy="13046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6A06C05-B6B4-3742-888F-FA9B5B9E1EEA}"/>
                </a:ext>
              </a:extLst>
            </p:cNvPr>
            <p:cNvGrpSpPr/>
            <p:nvPr/>
          </p:nvGrpSpPr>
          <p:grpSpPr>
            <a:xfrm>
              <a:off x="5754294" y="4820495"/>
              <a:ext cx="1258908" cy="690198"/>
              <a:chOff x="6125544" y="958895"/>
              <a:chExt cx="1258908" cy="690198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6978AA2D-7334-8D4E-8C1D-CF70B873B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11167" y="958895"/>
                <a:ext cx="511058" cy="457145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FF7F0C-B35A-9447-966D-EDEC6B48C9AD}"/>
                  </a:ext>
                </a:extLst>
              </p:cNvPr>
              <p:cNvSpPr txBox="1"/>
              <p:nvPr/>
            </p:nvSpPr>
            <p:spPr>
              <a:xfrm>
                <a:off x="6125544" y="1418261"/>
                <a:ext cx="1258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F5 Cloud Services</a:t>
                </a:r>
              </a:p>
            </p:txBody>
          </p:sp>
        </p:grpSp>
        <p:sp>
          <p:nvSpPr>
            <p:cNvPr id="329" name="Line 46">
              <a:extLst>
                <a:ext uri="{FF2B5EF4-FFF2-40B4-BE49-F238E27FC236}">
                  <a16:creationId xmlns:a16="http://schemas.microsoft.com/office/drawing/2014/main" id="{D17AF83C-C669-5E4D-8B48-891F2A5AF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341" y="2854500"/>
              <a:ext cx="976981" cy="188385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38" name="Graphic 337">
            <a:extLst>
              <a:ext uri="{FF2B5EF4-FFF2-40B4-BE49-F238E27FC236}">
                <a16:creationId xmlns:a16="http://schemas.microsoft.com/office/drawing/2014/main" id="{D6494666-3832-3A47-AE28-5EEF455DFC85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6928" y="1136536"/>
            <a:ext cx="227047" cy="227047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12D95283-AB54-094E-B2F2-80F742C100EE}"/>
              </a:ext>
            </a:extLst>
          </p:cNvPr>
          <p:cNvSpPr txBox="1"/>
          <p:nvPr/>
        </p:nvSpPr>
        <p:spPr>
          <a:xfrm>
            <a:off x="5621689" y="1342739"/>
            <a:ext cx="1506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 Lambda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B59331A-22F8-224C-A82D-E96FAF8280A6}"/>
              </a:ext>
            </a:extLst>
          </p:cNvPr>
          <p:cNvSpPr txBox="1"/>
          <p:nvPr/>
        </p:nvSpPr>
        <p:spPr>
          <a:xfrm>
            <a:off x="6403315" y="1343750"/>
            <a:ext cx="1257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Amazon Ember" panose="020B0603020204020204" pitchFamily="34" charset="0"/>
                <a:cs typeface="Amazon Ember" panose="020B0603020204020204" pitchFamily="34" charset="0"/>
              </a:rPr>
              <a:t>AWS SNS</a:t>
            </a:r>
          </a:p>
        </p:txBody>
      </p:sp>
      <p:pic>
        <p:nvPicPr>
          <p:cNvPr id="341" name="Graphic 340">
            <a:extLst>
              <a:ext uri="{FF2B5EF4-FFF2-40B4-BE49-F238E27FC236}">
                <a16:creationId xmlns:a16="http://schemas.microsoft.com/office/drawing/2014/main" id="{50D8C00B-3A27-A845-A846-FBF1FB01DD20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19033" y="1136536"/>
            <a:ext cx="227047" cy="227047"/>
          </a:xfrm>
          <a:prstGeom prst="rect">
            <a:avLst/>
          </a:prstGeom>
        </p:spPr>
      </p:pic>
      <p:sp>
        <p:nvSpPr>
          <p:cNvPr id="342" name="Rectangle 341">
            <a:extLst>
              <a:ext uri="{FF2B5EF4-FFF2-40B4-BE49-F238E27FC236}">
                <a16:creationId xmlns:a16="http://schemas.microsoft.com/office/drawing/2014/main" id="{AB3D6B3B-BA96-9546-89A5-11955313716C}"/>
              </a:ext>
            </a:extLst>
          </p:cNvPr>
          <p:cNvSpPr/>
          <p:nvPr/>
        </p:nvSpPr>
        <p:spPr>
          <a:xfrm>
            <a:off x="5973424" y="1058292"/>
            <a:ext cx="1381066" cy="5165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43" name="Line 46">
            <a:extLst>
              <a:ext uri="{FF2B5EF4-FFF2-40B4-BE49-F238E27FC236}">
                <a16:creationId xmlns:a16="http://schemas.microsoft.com/office/drawing/2014/main" id="{2F4D9831-F2CD-BE44-B5F7-00AB2E408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474" y="1584170"/>
            <a:ext cx="1316319" cy="1231142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8" name="Graphic 307">
            <a:extLst>
              <a:ext uri="{FF2B5EF4-FFF2-40B4-BE49-F238E27FC236}">
                <a16:creationId xmlns:a16="http://schemas.microsoft.com/office/drawing/2014/main" id="{A72AF0E7-EC0E-48A6-81F4-D629E02A7BE7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44154" y="1475533"/>
            <a:ext cx="243025" cy="243025"/>
          </a:xfrm>
          <a:prstGeom prst="rect">
            <a:avLst/>
          </a:prstGeom>
        </p:spPr>
      </p:pic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0253238-3B9E-4026-8F73-DF4E2642F46F}"/>
              </a:ext>
            </a:extLst>
          </p:cNvPr>
          <p:cNvGrpSpPr/>
          <p:nvPr/>
        </p:nvGrpSpPr>
        <p:grpSpPr>
          <a:xfrm>
            <a:off x="5892359" y="5503398"/>
            <a:ext cx="247408" cy="243961"/>
            <a:chOff x="-4238625" y="2822576"/>
            <a:chExt cx="1309687" cy="1425575"/>
          </a:xfrm>
          <a:solidFill>
            <a:schemeClr val="tx1"/>
          </a:solidFill>
        </p:grpSpPr>
        <p:sp>
          <p:nvSpPr>
            <p:cNvPr id="312" name="Freeform 54">
              <a:extLst>
                <a:ext uri="{FF2B5EF4-FFF2-40B4-BE49-F238E27FC236}">
                  <a16:creationId xmlns:a16="http://schemas.microsoft.com/office/drawing/2014/main" id="{10D8E1A0-8231-4850-B7DD-B436A1B42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38625" y="3633788"/>
              <a:ext cx="612775" cy="614363"/>
            </a:xfrm>
            <a:custGeom>
              <a:avLst/>
              <a:gdLst>
                <a:gd name="T0" fmla="*/ 114 w 194"/>
                <a:gd name="T1" fmla="*/ 1 h 194"/>
                <a:gd name="T2" fmla="*/ 0 w 194"/>
                <a:gd name="T3" fmla="*/ 97 h 194"/>
                <a:gd name="T4" fmla="*/ 118 w 194"/>
                <a:gd name="T5" fmla="*/ 191 h 194"/>
                <a:gd name="T6" fmla="*/ 140 w 194"/>
                <a:gd name="T7" fmla="*/ 132 h 194"/>
                <a:gd name="T8" fmla="*/ 157 w 194"/>
                <a:gd name="T9" fmla="*/ 101 h 194"/>
                <a:gd name="T10" fmla="*/ 147 w 194"/>
                <a:gd name="T11" fmla="*/ 133 h 194"/>
                <a:gd name="T12" fmla="*/ 72 w 194"/>
                <a:gd name="T13" fmla="*/ 115 h 194"/>
                <a:gd name="T14" fmla="*/ 119 w 194"/>
                <a:gd name="T15" fmla="*/ 129 h 194"/>
                <a:gd name="T16" fmla="*/ 40 w 194"/>
                <a:gd name="T17" fmla="*/ 130 h 194"/>
                <a:gd name="T18" fmla="*/ 64 w 194"/>
                <a:gd name="T19" fmla="*/ 115 h 194"/>
                <a:gd name="T20" fmla="*/ 55 w 194"/>
                <a:gd name="T21" fmla="*/ 32 h 194"/>
                <a:gd name="T22" fmla="*/ 74 w 194"/>
                <a:gd name="T23" fmla="*/ 13 h 194"/>
                <a:gd name="T24" fmla="*/ 77 w 194"/>
                <a:gd name="T25" fmla="*/ 17 h 194"/>
                <a:gd name="T26" fmla="*/ 70 w 194"/>
                <a:gd name="T27" fmla="*/ 37 h 194"/>
                <a:gd name="T28" fmla="*/ 45 w 194"/>
                <a:gd name="T29" fmla="*/ 52 h 194"/>
                <a:gd name="T30" fmla="*/ 108 w 194"/>
                <a:gd name="T31" fmla="*/ 65 h 194"/>
                <a:gd name="T32" fmla="*/ 72 w 194"/>
                <a:gd name="T33" fmla="*/ 91 h 194"/>
                <a:gd name="T34" fmla="*/ 120 w 194"/>
                <a:gd name="T35" fmla="*/ 26 h 194"/>
                <a:gd name="T36" fmla="*/ 112 w 194"/>
                <a:gd name="T37" fmla="*/ 9 h 194"/>
                <a:gd name="T38" fmla="*/ 131 w 194"/>
                <a:gd name="T39" fmla="*/ 23 h 194"/>
                <a:gd name="T40" fmla="*/ 149 w 194"/>
                <a:gd name="T41" fmla="*/ 51 h 194"/>
                <a:gd name="T42" fmla="*/ 124 w 194"/>
                <a:gd name="T43" fmla="*/ 44 h 194"/>
                <a:gd name="T44" fmla="*/ 129 w 194"/>
                <a:gd name="T45" fmla="*/ 93 h 194"/>
                <a:gd name="T46" fmla="*/ 140 w 194"/>
                <a:gd name="T47" fmla="*/ 62 h 194"/>
                <a:gd name="T48" fmla="*/ 157 w 194"/>
                <a:gd name="T49" fmla="*/ 88 h 194"/>
                <a:gd name="T50" fmla="*/ 44 w 194"/>
                <a:gd name="T51" fmla="*/ 60 h 194"/>
                <a:gd name="T52" fmla="*/ 65 w 194"/>
                <a:gd name="T53" fmla="*/ 78 h 194"/>
                <a:gd name="T54" fmla="*/ 163 w 194"/>
                <a:gd name="T55" fmla="*/ 75 h 194"/>
                <a:gd name="T56" fmla="*/ 172 w 194"/>
                <a:gd name="T57" fmla="*/ 53 h 194"/>
                <a:gd name="T58" fmla="*/ 158 w 194"/>
                <a:gd name="T59" fmla="*/ 50 h 194"/>
                <a:gd name="T60" fmla="*/ 145 w 194"/>
                <a:gd name="T61" fmla="*/ 27 h 194"/>
                <a:gd name="T62" fmla="*/ 118 w 194"/>
                <a:gd name="T63" fmla="*/ 56 h 194"/>
                <a:gd name="T64" fmla="*/ 80 w 194"/>
                <a:gd name="T65" fmla="*/ 31 h 194"/>
                <a:gd name="T66" fmla="*/ 89 w 194"/>
                <a:gd name="T67" fmla="*/ 12 h 194"/>
                <a:gd name="T68" fmla="*/ 54 w 194"/>
                <a:gd name="T69" fmla="*/ 20 h 194"/>
                <a:gd name="T70" fmla="*/ 36 w 194"/>
                <a:gd name="T71" fmla="*/ 50 h 194"/>
                <a:gd name="T72" fmla="*/ 20 w 194"/>
                <a:gd name="T73" fmla="*/ 53 h 194"/>
                <a:gd name="T74" fmla="*/ 30 w 194"/>
                <a:gd name="T75" fmla="*/ 74 h 194"/>
                <a:gd name="T76" fmla="*/ 29 w 194"/>
                <a:gd name="T77" fmla="*/ 109 h 194"/>
                <a:gd name="T78" fmla="*/ 27 w 194"/>
                <a:gd name="T79" fmla="*/ 138 h 194"/>
                <a:gd name="T80" fmla="*/ 30 w 194"/>
                <a:gd name="T81" fmla="*/ 145 h 194"/>
                <a:gd name="T82" fmla="*/ 49 w 194"/>
                <a:gd name="T83" fmla="*/ 168 h 194"/>
                <a:gd name="T84" fmla="*/ 62 w 194"/>
                <a:gd name="T85" fmla="*/ 172 h 194"/>
                <a:gd name="T86" fmla="*/ 45 w 194"/>
                <a:gd name="T87" fmla="*/ 144 h 194"/>
                <a:gd name="T88" fmla="*/ 67 w 194"/>
                <a:gd name="T89" fmla="*/ 139 h 194"/>
                <a:gd name="T90" fmla="*/ 74 w 194"/>
                <a:gd name="T91" fmla="*/ 170 h 194"/>
                <a:gd name="T92" fmla="*/ 92 w 194"/>
                <a:gd name="T93" fmla="*/ 186 h 194"/>
                <a:gd name="T94" fmla="*/ 86 w 194"/>
                <a:gd name="T95" fmla="*/ 177 h 194"/>
                <a:gd name="T96" fmla="*/ 80 w 194"/>
                <a:gd name="T97" fmla="*/ 163 h 194"/>
                <a:gd name="T98" fmla="*/ 76 w 194"/>
                <a:gd name="T99" fmla="*/ 144 h 194"/>
                <a:gd name="T100" fmla="*/ 100 w 194"/>
                <a:gd name="T101" fmla="*/ 137 h 194"/>
                <a:gd name="T102" fmla="*/ 117 w 194"/>
                <a:gd name="T103" fmla="*/ 148 h 194"/>
                <a:gd name="T104" fmla="*/ 113 w 194"/>
                <a:gd name="T105" fmla="*/ 184 h 194"/>
                <a:gd name="T106" fmla="*/ 122 w 194"/>
                <a:gd name="T107" fmla="*/ 159 h 194"/>
                <a:gd name="T108" fmla="*/ 131 w 194"/>
                <a:gd name="T109" fmla="*/ 139 h 194"/>
                <a:gd name="T110" fmla="*/ 144 w 194"/>
                <a:gd name="T111" fmla="*/ 154 h 194"/>
                <a:gd name="T112" fmla="*/ 121 w 194"/>
                <a:gd name="T113" fmla="*/ 181 h 194"/>
                <a:gd name="T114" fmla="*/ 149 w 194"/>
                <a:gd name="T115" fmla="*/ 161 h 194"/>
                <a:gd name="T116" fmla="*/ 169 w 194"/>
                <a:gd name="T117" fmla="*/ 147 h 194"/>
                <a:gd name="T118" fmla="*/ 160 w 194"/>
                <a:gd name="T119" fmla="*/ 136 h 194"/>
                <a:gd name="T120" fmla="*/ 185 w 194"/>
                <a:gd name="T121" fmla="*/ 10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4" h="194">
                  <a:moveTo>
                    <a:pt x="179" y="45"/>
                  </a:moveTo>
                  <a:cubicBezTo>
                    <a:pt x="179" y="45"/>
                    <a:pt x="179" y="45"/>
                    <a:pt x="179" y="45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78" y="44"/>
                    <a:pt x="178" y="43"/>
                    <a:pt x="177" y="43"/>
                  </a:cubicBezTo>
                  <a:cubicBezTo>
                    <a:pt x="163" y="21"/>
                    <a:pt x="140" y="7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0" y="1"/>
                    <a:pt x="105" y="0"/>
                    <a:pt x="101" y="0"/>
                  </a:cubicBezTo>
                  <a:cubicBezTo>
                    <a:pt x="98" y="0"/>
                    <a:pt x="95" y="0"/>
                    <a:pt x="93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8" y="0"/>
                    <a:pt x="83" y="1"/>
                    <a:pt x="79" y="1"/>
                  </a:cubicBezTo>
                  <a:cubicBezTo>
                    <a:pt x="54" y="6"/>
                    <a:pt x="32" y="20"/>
                    <a:pt x="18" y="41"/>
                  </a:cubicBezTo>
                  <a:cubicBezTo>
                    <a:pt x="16" y="42"/>
                    <a:pt x="15" y="44"/>
                    <a:pt x="1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5" y="61"/>
                    <a:pt x="0" y="79"/>
                    <a:pt x="0" y="97"/>
                  </a:cubicBezTo>
                  <a:cubicBezTo>
                    <a:pt x="0" y="115"/>
                    <a:pt x="5" y="133"/>
                    <a:pt x="14" y="148"/>
                  </a:cubicBezTo>
                  <a:cubicBezTo>
                    <a:pt x="28" y="170"/>
                    <a:pt x="50" y="186"/>
                    <a:pt x="75" y="191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2"/>
                    <a:pt x="77" y="192"/>
                    <a:pt x="77" y="192"/>
                  </a:cubicBezTo>
                  <a:cubicBezTo>
                    <a:pt x="81" y="193"/>
                    <a:pt x="85" y="193"/>
                    <a:pt x="90" y="193"/>
                  </a:cubicBezTo>
                  <a:cubicBezTo>
                    <a:pt x="92" y="194"/>
                    <a:pt x="94" y="194"/>
                    <a:pt x="97" y="194"/>
                  </a:cubicBezTo>
                  <a:cubicBezTo>
                    <a:pt x="99" y="194"/>
                    <a:pt x="101" y="194"/>
                    <a:pt x="103" y="193"/>
                  </a:cubicBezTo>
                  <a:cubicBezTo>
                    <a:pt x="108" y="193"/>
                    <a:pt x="113" y="192"/>
                    <a:pt x="118" y="191"/>
                  </a:cubicBezTo>
                  <a:cubicBezTo>
                    <a:pt x="118" y="191"/>
                    <a:pt x="118" y="191"/>
                    <a:pt x="118" y="191"/>
                  </a:cubicBezTo>
                  <a:cubicBezTo>
                    <a:pt x="118" y="191"/>
                    <a:pt x="118" y="191"/>
                    <a:pt x="118" y="191"/>
                  </a:cubicBezTo>
                  <a:cubicBezTo>
                    <a:pt x="118" y="191"/>
                    <a:pt x="119" y="191"/>
                    <a:pt x="119" y="191"/>
                  </a:cubicBezTo>
                  <a:cubicBezTo>
                    <a:pt x="143" y="185"/>
                    <a:pt x="165" y="170"/>
                    <a:pt x="179" y="148"/>
                  </a:cubicBezTo>
                  <a:cubicBezTo>
                    <a:pt x="188" y="133"/>
                    <a:pt x="194" y="115"/>
                    <a:pt x="194" y="97"/>
                  </a:cubicBezTo>
                  <a:cubicBezTo>
                    <a:pt x="194" y="79"/>
                    <a:pt x="188" y="61"/>
                    <a:pt x="179" y="45"/>
                  </a:cubicBezTo>
                  <a:close/>
                  <a:moveTo>
                    <a:pt x="147" y="133"/>
                  </a:moveTo>
                  <a:cubicBezTo>
                    <a:pt x="145" y="133"/>
                    <a:pt x="143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38" y="131"/>
                    <a:pt x="135" y="131"/>
                    <a:pt x="133" y="131"/>
                  </a:cubicBezTo>
                  <a:cubicBezTo>
                    <a:pt x="132" y="131"/>
                    <a:pt x="131" y="131"/>
                    <a:pt x="130" y="130"/>
                  </a:cubicBezTo>
                  <a:cubicBezTo>
                    <a:pt x="129" y="130"/>
                    <a:pt x="128" y="130"/>
                    <a:pt x="127" y="130"/>
                  </a:cubicBezTo>
                  <a:cubicBezTo>
                    <a:pt x="127" y="130"/>
                    <a:pt x="127" y="129"/>
                    <a:pt x="128" y="129"/>
                  </a:cubicBezTo>
                  <a:cubicBezTo>
                    <a:pt x="128" y="124"/>
                    <a:pt x="128" y="120"/>
                    <a:pt x="129" y="116"/>
                  </a:cubicBezTo>
                  <a:cubicBezTo>
                    <a:pt x="129" y="116"/>
                    <a:pt x="129" y="115"/>
                    <a:pt x="129" y="115"/>
                  </a:cubicBezTo>
                  <a:cubicBezTo>
                    <a:pt x="129" y="111"/>
                    <a:pt x="129" y="107"/>
                    <a:pt x="129" y="102"/>
                  </a:cubicBezTo>
                  <a:cubicBezTo>
                    <a:pt x="129" y="102"/>
                    <a:pt x="129" y="101"/>
                    <a:pt x="129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2"/>
                    <a:pt x="157" y="104"/>
                    <a:pt x="157" y="106"/>
                  </a:cubicBezTo>
                  <a:cubicBezTo>
                    <a:pt x="157" y="106"/>
                    <a:pt x="157" y="107"/>
                    <a:pt x="156" y="108"/>
                  </a:cubicBezTo>
                  <a:cubicBezTo>
                    <a:pt x="156" y="112"/>
                    <a:pt x="156" y="115"/>
                    <a:pt x="155" y="118"/>
                  </a:cubicBezTo>
                  <a:cubicBezTo>
                    <a:pt x="155" y="118"/>
                    <a:pt x="155" y="118"/>
                    <a:pt x="155" y="118"/>
                  </a:cubicBezTo>
                  <a:cubicBezTo>
                    <a:pt x="155" y="121"/>
                    <a:pt x="154" y="124"/>
                    <a:pt x="154" y="127"/>
                  </a:cubicBezTo>
                  <a:cubicBezTo>
                    <a:pt x="153" y="128"/>
                    <a:pt x="153" y="129"/>
                    <a:pt x="153" y="130"/>
                  </a:cubicBezTo>
                  <a:cubicBezTo>
                    <a:pt x="152" y="131"/>
                    <a:pt x="152" y="133"/>
                    <a:pt x="152" y="134"/>
                  </a:cubicBezTo>
                  <a:cubicBezTo>
                    <a:pt x="151" y="134"/>
                    <a:pt x="150" y="134"/>
                    <a:pt x="149" y="134"/>
                  </a:cubicBezTo>
                  <a:cubicBezTo>
                    <a:pt x="149" y="133"/>
                    <a:pt x="148" y="133"/>
                    <a:pt x="147" y="133"/>
                  </a:cubicBezTo>
                  <a:close/>
                  <a:moveTo>
                    <a:pt x="104" y="129"/>
                  </a:moveTo>
                  <a:cubicBezTo>
                    <a:pt x="103" y="129"/>
                    <a:pt x="101" y="129"/>
                    <a:pt x="100" y="129"/>
                  </a:cubicBezTo>
                  <a:cubicBezTo>
                    <a:pt x="98" y="129"/>
                    <a:pt x="95" y="129"/>
                    <a:pt x="93" y="129"/>
                  </a:cubicBezTo>
                  <a:cubicBezTo>
                    <a:pt x="92" y="129"/>
                    <a:pt x="90" y="129"/>
                    <a:pt x="89" y="129"/>
                  </a:cubicBezTo>
                  <a:cubicBezTo>
                    <a:pt x="86" y="129"/>
                    <a:pt x="84" y="129"/>
                    <a:pt x="82" y="129"/>
                  </a:cubicBezTo>
                  <a:cubicBezTo>
                    <a:pt x="81" y="129"/>
                    <a:pt x="79" y="129"/>
                    <a:pt x="78" y="129"/>
                  </a:cubicBezTo>
                  <a:cubicBezTo>
                    <a:pt x="76" y="129"/>
                    <a:pt x="75" y="129"/>
                    <a:pt x="74" y="129"/>
                  </a:cubicBezTo>
                  <a:cubicBezTo>
                    <a:pt x="74" y="129"/>
                    <a:pt x="74" y="128"/>
                    <a:pt x="74" y="128"/>
                  </a:cubicBezTo>
                  <a:cubicBezTo>
                    <a:pt x="73" y="124"/>
                    <a:pt x="73" y="120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1"/>
                    <a:pt x="72" y="107"/>
                    <a:pt x="72" y="102"/>
                  </a:cubicBezTo>
                  <a:cubicBezTo>
                    <a:pt x="72" y="102"/>
                    <a:pt x="72" y="101"/>
                    <a:pt x="72" y="101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21" y="101"/>
                    <a:pt x="121" y="102"/>
                    <a:pt x="121" y="102"/>
                  </a:cubicBezTo>
                  <a:cubicBezTo>
                    <a:pt x="121" y="107"/>
                    <a:pt x="121" y="111"/>
                    <a:pt x="121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0" y="120"/>
                    <a:pt x="120" y="124"/>
                    <a:pt x="120" y="128"/>
                  </a:cubicBezTo>
                  <a:cubicBezTo>
                    <a:pt x="120" y="128"/>
                    <a:pt x="119" y="129"/>
                    <a:pt x="119" y="129"/>
                  </a:cubicBezTo>
                  <a:cubicBezTo>
                    <a:pt x="118" y="129"/>
                    <a:pt x="116" y="129"/>
                    <a:pt x="115" y="129"/>
                  </a:cubicBezTo>
                  <a:cubicBezTo>
                    <a:pt x="111" y="129"/>
                    <a:pt x="108" y="129"/>
                    <a:pt x="104" y="129"/>
                  </a:cubicBezTo>
                  <a:close/>
                  <a:moveTo>
                    <a:pt x="60" y="131"/>
                  </a:moveTo>
                  <a:cubicBezTo>
                    <a:pt x="58" y="131"/>
                    <a:pt x="55" y="131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0" y="132"/>
                    <a:pt x="48" y="133"/>
                    <a:pt x="46" y="133"/>
                  </a:cubicBezTo>
                  <a:cubicBezTo>
                    <a:pt x="45" y="133"/>
                    <a:pt x="45" y="133"/>
                    <a:pt x="44" y="134"/>
                  </a:cubicBezTo>
                  <a:cubicBezTo>
                    <a:pt x="43" y="134"/>
                    <a:pt x="42" y="134"/>
                    <a:pt x="41" y="134"/>
                  </a:cubicBezTo>
                  <a:cubicBezTo>
                    <a:pt x="41" y="133"/>
                    <a:pt x="41" y="131"/>
                    <a:pt x="40" y="130"/>
                  </a:cubicBezTo>
                  <a:cubicBezTo>
                    <a:pt x="40" y="129"/>
                    <a:pt x="40" y="128"/>
                    <a:pt x="40" y="127"/>
                  </a:cubicBezTo>
                  <a:cubicBezTo>
                    <a:pt x="39" y="124"/>
                    <a:pt x="38" y="121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7" y="115"/>
                    <a:pt x="37" y="112"/>
                    <a:pt x="37" y="108"/>
                  </a:cubicBezTo>
                  <a:cubicBezTo>
                    <a:pt x="37" y="107"/>
                    <a:pt x="37" y="106"/>
                    <a:pt x="36" y="106"/>
                  </a:cubicBezTo>
                  <a:cubicBezTo>
                    <a:pt x="36" y="104"/>
                    <a:pt x="36" y="102"/>
                    <a:pt x="36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2"/>
                    <a:pt x="64" y="102"/>
                  </a:cubicBezTo>
                  <a:cubicBezTo>
                    <a:pt x="64" y="107"/>
                    <a:pt x="64" y="111"/>
                    <a:pt x="64" y="115"/>
                  </a:cubicBezTo>
                  <a:cubicBezTo>
                    <a:pt x="64" y="115"/>
                    <a:pt x="64" y="116"/>
                    <a:pt x="64" y="116"/>
                  </a:cubicBezTo>
                  <a:cubicBezTo>
                    <a:pt x="65" y="120"/>
                    <a:pt x="65" y="124"/>
                    <a:pt x="66" y="129"/>
                  </a:cubicBezTo>
                  <a:cubicBezTo>
                    <a:pt x="66" y="129"/>
                    <a:pt x="66" y="130"/>
                    <a:pt x="66" y="130"/>
                  </a:cubicBezTo>
                  <a:cubicBezTo>
                    <a:pt x="65" y="130"/>
                    <a:pt x="64" y="130"/>
                    <a:pt x="63" y="130"/>
                  </a:cubicBezTo>
                  <a:cubicBezTo>
                    <a:pt x="62" y="131"/>
                    <a:pt x="61" y="131"/>
                    <a:pt x="60" y="131"/>
                  </a:cubicBezTo>
                  <a:close/>
                  <a:moveTo>
                    <a:pt x="48" y="44"/>
                  </a:moveTo>
                  <a:cubicBezTo>
                    <a:pt x="49" y="42"/>
                    <a:pt x="50" y="40"/>
                    <a:pt x="51" y="38"/>
                  </a:cubicBezTo>
                  <a:cubicBezTo>
                    <a:pt x="51" y="37"/>
                    <a:pt x="52" y="37"/>
                    <a:pt x="52" y="36"/>
                  </a:cubicBezTo>
                  <a:cubicBezTo>
                    <a:pt x="53" y="35"/>
                    <a:pt x="54" y="33"/>
                    <a:pt x="55" y="32"/>
                  </a:cubicBezTo>
                  <a:cubicBezTo>
                    <a:pt x="55" y="31"/>
                    <a:pt x="55" y="31"/>
                    <a:pt x="56" y="30"/>
                  </a:cubicBezTo>
                  <a:cubicBezTo>
                    <a:pt x="57" y="29"/>
                    <a:pt x="58" y="28"/>
                    <a:pt x="58" y="27"/>
                  </a:cubicBezTo>
                  <a:cubicBezTo>
                    <a:pt x="59" y="26"/>
                    <a:pt x="59" y="25"/>
                    <a:pt x="60" y="25"/>
                  </a:cubicBezTo>
                  <a:cubicBezTo>
                    <a:pt x="61" y="24"/>
                    <a:pt x="62" y="23"/>
                    <a:pt x="62" y="22"/>
                  </a:cubicBezTo>
                  <a:cubicBezTo>
                    <a:pt x="63" y="21"/>
                    <a:pt x="64" y="21"/>
                    <a:pt x="64" y="20"/>
                  </a:cubicBezTo>
                  <a:cubicBezTo>
                    <a:pt x="65" y="19"/>
                    <a:pt x="66" y="19"/>
                    <a:pt x="67" y="18"/>
                  </a:cubicBezTo>
                  <a:cubicBezTo>
                    <a:pt x="68" y="17"/>
                    <a:pt x="68" y="17"/>
                    <a:pt x="69" y="16"/>
                  </a:cubicBezTo>
                  <a:cubicBezTo>
                    <a:pt x="70" y="16"/>
                    <a:pt x="71" y="15"/>
                    <a:pt x="71" y="14"/>
                  </a:cubicBezTo>
                  <a:cubicBezTo>
                    <a:pt x="72" y="14"/>
                    <a:pt x="73" y="13"/>
                    <a:pt x="74" y="13"/>
                  </a:cubicBezTo>
                  <a:cubicBezTo>
                    <a:pt x="74" y="12"/>
                    <a:pt x="75" y="12"/>
                    <a:pt x="76" y="11"/>
                  </a:cubicBezTo>
                  <a:cubicBezTo>
                    <a:pt x="77" y="11"/>
                    <a:pt x="78" y="11"/>
                    <a:pt x="78" y="10"/>
                  </a:cubicBezTo>
                  <a:cubicBezTo>
                    <a:pt x="79" y="10"/>
                    <a:pt x="80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0"/>
                    <a:pt x="80" y="11"/>
                    <a:pt x="80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8" y="15"/>
                    <a:pt x="78" y="16"/>
                  </a:cubicBezTo>
                  <a:cubicBezTo>
                    <a:pt x="78" y="16"/>
                    <a:pt x="77" y="16"/>
                    <a:pt x="77" y="17"/>
                  </a:cubicBezTo>
                  <a:cubicBezTo>
                    <a:pt x="77" y="18"/>
                    <a:pt x="76" y="19"/>
                    <a:pt x="76" y="20"/>
                  </a:cubicBezTo>
                  <a:cubicBezTo>
                    <a:pt x="76" y="20"/>
                    <a:pt x="76" y="21"/>
                    <a:pt x="75" y="21"/>
                  </a:cubicBezTo>
                  <a:cubicBezTo>
                    <a:pt x="75" y="22"/>
                    <a:pt x="75" y="23"/>
                    <a:pt x="74" y="24"/>
                  </a:cubicBezTo>
                  <a:cubicBezTo>
                    <a:pt x="74" y="24"/>
                    <a:pt x="74" y="25"/>
                    <a:pt x="74" y="25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2" y="30"/>
                    <a:pt x="72" y="32"/>
                    <a:pt x="71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1" y="35"/>
                    <a:pt x="71" y="36"/>
                    <a:pt x="70" y="37"/>
                  </a:cubicBezTo>
                  <a:cubicBezTo>
                    <a:pt x="70" y="37"/>
                    <a:pt x="70" y="38"/>
                    <a:pt x="70" y="38"/>
                  </a:cubicBezTo>
                  <a:cubicBezTo>
                    <a:pt x="70" y="39"/>
                    <a:pt x="70" y="41"/>
                    <a:pt x="69" y="42"/>
                  </a:cubicBezTo>
                  <a:cubicBezTo>
                    <a:pt x="69" y="44"/>
                    <a:pt x="68" y="47"/>
                    <a:pt x="68" y="50"/>
                  </a:cubicBezTo>
                  <a:cubicBezTo>
                    <a:pt x="68" y="50"/>
                    <a:pt x="68" y="51"/>
                    <a:pt x="67" y="52"/>
                  </a:cubicBezTo>
                  <a:cubicBezTo>
                    <a:pt x="67" y="53"/>
                    <a:pt x="67" y="54"/>
                    <a:pt x="67" y="55"/>
                  </a:cubicBezTo>
                  <a:cubicBezTo>
                    <a:pt x="66" y="55"/>
                    <a:pt x="66" y="55"/>
                    <a:pt x="65" y="55"/>
                  </a:cubicBezTo>
                  <a:cubicBezTo>
                    <a:pt x="62" y="55"/>
                    <a:pt x="59" y="55"/>
                    <a:pt x="56" y="54"/>
                  </a:cubicBezTo>
                  <a:cubicBezTo>
                    <a:pt x="56" y="54"/>
                    <a:pt x="55" y="54"/>
                    <a:pt x="55" y="54"/>
                  </a:cubicBezTo>
                  <a:cubicBezTo>
                    <a:pt x="52" y="53"/>
                    <a:pt x="48" y="53"/>
                    <a:pt x="45" y="52"/>
                  </a:cubicBezTo>
                  <a:cubicBezTo>
                    <a:pt x="45" y="52"/>
                    <a:pt x="45" y="52"/>
                    <a:pt x="44" y="52"/>
                  </a:cubicBezTo>
                  <a:cubicBezTo>
                    <a:pt x="44" y="52"/>
                    <a:pt x="44" y="51"/>
                    <a:pt x="45" y="51"/>
                  </a:cubicBezTo>
                  <a:cubicBezTo>
                    <a:pt x="46" y="49"/>
                    <a:pt x="47" y="46"/>
                    <a:pt x="48" y="44"/>
                  </a:cubicBezTo>
                  <a:close/>
                  <a:moveTo>
                    <a:pt x="88" y="65"/>
                  </a:moveTo>
                  <a:cubicBezTo>
                    <a:pt x="88" y="65"/>
                    <a:pt x="89" y="65"/>
                    <a:pt x="90" y="65"/>
                  </a:cubicBezTo>
                  <a:cubicBezTo>
                    <a:pt x="92" y="65"/>
                    <a:pt x="94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9" y="65"/>
                    <a:pt x="101" y="65"/>
                    <a:pt x="102" y="65"/>
                  </a:cubicBezTo>
                  <a:cubicBezTo>
                    <a:pt x="104" y="65"/>
                    <a:pt x="106" y="65"/>
                    <a:pt x="108" y="65"/>
                  </a:cubicBezTo>
                  <a:cubicBezTo>
                    <a:pt x="111" y="65"/>
                    <a:pt x="114" y="64"/>
                    <a:pt x="118" y="64"/>
                  </a:cubicBezTo>
                  <a:cubicBezTo>
                    <a:pt x="118" y="64"/>
                    <a:pt x="119" y="64"/>
                    <a:pt x="119" y="64"/>
                  </a:cubicBezTo>
                  <a:cubicBezTo>
                    <a:pt x="119" y="65"/>
                    <a:pt x="119" y="65"/>
                    <a:pt x="119" y="66"/>
                  </a:cubicBezTo>
                  <a:cubicBezTo>
                    <a:pt x="120" y="70"/>
                    <a:pt x="120" y="74"/>
                    <a:pt x="121" y="78"/>
                  </a:cubicBezTo>
                  <a:cubicBezTo>
                    <a:pt x="121" y="78"/>
                    <a:pt x="121" y="78"/>
                    <a:pt x="121" y="78"/>
                  </a:cubicBezTo>
                  <a:cubicBezTo>
                    <a:pt x="121" y="83"/>
                    <a:pt x="121" y="87"/>
                    <a:pt x="121" y="91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1"/>
                  </a:cubicBezTo>
                  <a:cubicBezTo>
                    <a:pt x="72" y="82"/>
                    <a:pt x="73" y="74"/>
                    <a:pt x="74" y="66"/>
                  </a:cubicBezTo>
                  <a:cubicBezTo>
                    <a:pt x="74" y="65"/>
                    <a:pt x="74" y="65"/>
                    <a:pt x="74" y="64"/>
                  </a:cubicBezTo>
                  <a:cubicBezTo>
                    <a:pt x="75" y="64"/>
                    <a:pt x="77" y="64"/>
                    <a:pt x="78" y="64"/>
                  </a:cubicBezTo>
                  <a:cubicBezTo>
                    <a:pt x="81" y="65"/>
                    <a:pt x="84" y="65"/>
                    <a:pt x="88" y="65"/>
                  </a:cubicBezTo>
                  <a:close/>
                  <a:moveTo>
                    <a:pt x="122" y="35"/>
                  </a:moveTo>
                  <a:cubicBezTo>
                    <a:pt x="122" y="35"/>
                    <a:pt x="122" y="35"/>
                    <a:pt x="122" y="35"/>
                  </a:cubicBezTo>
                  <a:cubicBezTo>
                    <a:pt x="122" y="34"/>
                    <a:pt x="121" y="33"/>
                    <a:pt x="121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29"/>
                    <a:pt x="120" y="28"/>
                    <a:pt x="120" y="26"/>
                  </a:cubicBezTo>
                  <a:cubicBezTo>
                    <a:pt x="120" y="26"/>
                    <a:pt x="119" y="26"/>
                    <a:pt x="119" y="26"/>
                  </a:cubicBezTo>
                  <a:cubicBezTo>
                    <a:pt x="119" y="25"/>
                    <a:pt x="119" y="23"/>
                    <a:pt x="118" y="22"/>
                  </a:cubicBezTo>
                  <a:cubicBezTo>
                    <a:pt x="118" y="22"/>
                    <a:pt x="118" y="22"/>
                    <a:pt x="118" y="21"/>
                  </a:cubicBezTo>
                  <a:cubicBezTo>
                    <a:pt x="117" y="20"/>
                    <a:pt x="117" y="19"/>
                    <a:pt x="116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6"/>
                    <a:pt x="115" y="15"/>
                    <a:pt x="114" y="14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3" y="11"/>
                    <a:pt x="112" y="10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3" y="10"/>
                    <a:pt x="114" y="10"/>
                    <a:pt x="115" y="10"/>
                  </a:cubicBezTo>
                  <a:cubicBezTo>
                    <a:pt x="116" y="11"/>
                    <a:pt x="116" y="11"/>
                    <a:pt x="117" y="12"/>
                  </a:cubicBezTo>
                  <a:cubicBezTo>
                    <a:pt x="118" y="12"/>
                    <a:pt x="119" y="13"/>
                    <a:pt x="120" y="13"/>
                  </a:cubicBezTo>
                  <a:cubicBezTo>
                    <a:pt x="121" y="14"/>
                    <a:pt x="121" y="14"/>
                    <a:pt x="122" y="15"/>
                  </a:cubicBezTo>
                  <a:cubicBezTo>
                    <a:pt x="123" y="15"/>
                    <a:pt x="124" y="16"/>
                    <a:pt x="125" y="17"/>
                  </a:cubicBezTo>
                  <a:cubicBezTo>
                    <a:pt x="125" y="17"/>
                    <a:pt x="126" y="18"/>
                    <a:pt x="127" y="18"/>
                  </a:cubicBezTo>
                  <a:cubicBezTo>
                    <a:pt x="128" y="19"/>
                    <a:pt x="128" y="20"/>
                    <a:pt x="129" y="21"/>
                  </a:cubicBezTo>
                  <a:cubicBezTo>
                    <a:pt x="130" y="21"/>
                    <a:pt x="131" y="22"/>
                    <a:pt x="131" y="23"/>
                  </a:cubicBezTo>
                  <a:cubicBezTo>
                    <a:pt x="132" y="24"/>
                    <a:pt x="133" y="25"/>
                    <a:pt x="134" y="25"/>
                  </a:cubicBezTo>
                  <a:cubicBezTo>
                    <a:pt x="134" y="26"/>
                    <a:pt x="135" y="27"/>
                    <a:pt x="136" y="28"/>
                  </a:cubicBezTo>
                  <a:cubicBezTo>
                    <a:pt x="136" y="29"/>
                    <a:pt x="137" y="30"/>
                    <a:pt x="138" y="31"/>
                  </a:cubicBezTo>
                  <a:cubicBezTo>
                    <a:pt x="138" y="32"/>
                    <a:pt x="139" y="32"/>
                    <a:pt x="139" y="33"/>
                  </a:cubicBezTo>
                  <a:cubicBezTo>
                    <a:pt x="140" y="34"/>
                    <a:pt x="141" y="35"/>
                    <a:pt x="141" y="36"/>
                  </a:cubicBezTo>
                  <a:cubicBezTo>
                    <a:pt x="142" y="37"/>
                    <a:pt x="143" y="38"/>
                    <a:pt x="143" y="39"/>
                  </a:cubicBezTo>
                  <a:cubicBezTo>
                    <a:pt x="143" y="40"/>
                    <a:pt x="144" y="40"/>
                    <a:pt x="144" y="41"/>
                  </a:cubicBezTo>
                  <a:cubicBezTo>
                    <a:pt x="145" y="42"/>
                    <a:pt x="146" y="44"/>
                    <a:pt x="146" y="46"/>
                  </a:cubicBezTo>
                  <a:cubicBezTo>
                    <a:pt x="147" y="47"/>
                    <a:pt x="148" y="49"/>
                    <a:pt x="149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9" y="52"/>
                    <a:pt x="148" y="52"/>
                    <a:pt x="148" y="52"/>
                  </a:cubicBezTo>
                  <a:cubicBezTo>
                    <a:pt x="145" y="53"/>
                    <a:pt x="142" y="53"/>
                    <a:pt x="138" y="54"/>
                  </a:cubicBezTo>
                  <a:cubicBezTo>
                    <a:pt x="138" y="54"/>
                    <a:pt x="137" y="54"/>
                    <a:pt x="137" y="54"/>
                  </a:cubicBezTo>
                  <a:cubicBezTo>
                    <a:pt x="134" y="55"/>
                    <a:pt x="131" y="55"/>
                    <a:pt x="128" y="55"/>
                  </a:cubicBezTo>
                  <a:cubicBezTo>
                    <a:pt x="127" y="55"/>
                    <a:pt x="127" y="55"/>
                    <a:pt x="126" y="55"/>
                  </a:cubicBezTo>
                  <a:cubicBezTo>
                    <a:pt x="126" y="54"/>
                    <a:pt x="126" y="53"/>
                    <a:pt x="126" y="53"/>
                  </a:cubicBezTo>
                  <a:cubicBezTo>
                    <a:pt x="126" y="52"/>
                    <a:pt x="126" y="51"/>
                    <a:pt x="125" y="51"/>
                  </a:cubicBezTo>
                  <a:cubicBezTo>
                    <a:pt x="125" y="48"/>
                    <a:pt x="125" y="46"/>
                    <a:pt x="124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44"/>
                    <a:pt x="124" y="43"/>
                    <a:pt x="124" y="43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124" y="42"/>
                    <a:pt x="124" y="41"/>
                    <a:pt x="123" y="40"/>
                  </a:cubicBezTo>
                  <a:cubicBezTo>
                    <a:pt x="123" y="40"/>
                    <a:pt x="123" y="39"/>
                    <a:pt x="123" y="39"/>
                  </a:cubicBezTo>
                  <a:cubicBezTo>
                    <a:pt x="123" y="38"/>
                    <a:pt x="123" y="37"/>
                    <a:pt x="122" y="35"/>
                  </a:cubicBezTo>
                  <a:close/>
                  <a:moveTo>
                    <a:pt x="129" y="93"/>
                  </a:moveTo>
                  <a:cubicBezTo>
                    <a:pt x="129" y="92"/>
                    <a:pt x="129" y="92"/>
                    <a:pt x="129" y="91"/>
                  </a:cubicBezTo>
                  <a:cubicBezTo>
                    <a:pt x="129" y="87"/>
                    <a:pt x="129" y="82"/>
                    <a:pt x="129" y="78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8" y="73"/>
                    <a:pt x="128" y="69"/>
                    <a:pt x="127" y="65"/>
                  </a:cubicBezTo>
                  <a:cubicBezTo>
                    <a:pt x="127" y="64"/>
                    <a:pt x="127" y="64"/>
                    <a:pt x="127" y="63"/>
                  </a:cubicBezTo>
                  <a:cubicBezTo>
                    <a:pt x="128" y="63"/>
                    <a:pt x="129" y="63"/>
                    <a:pt x="130" y="63"/>
                  </a:cubicBezTo>
                  <a:cubicBezTo>
                    <a:pt x="131" y="63"/>
                    <a:pt x="132" y="63"/>
                    <a:pt x="132" y="63"/>
                  </a:cubicBezTo>
                  <a:cubicBezTo>
                    <a:pt x="135" y="62"/>
                    <a:pt x="137" y="62"/>
                    <a:pt x="140" y="62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42" y="61"/>
                    <a:pt x="145" y="61"/>
                    <a:pt x="147" y="60"/>
                  </a:cubicBezTo>
                  <a:cubicBezTo>
                    <a:pt x="148" y="60"/>
                    <a:pt x="148" y="60"/>
                    <a:pt x="149" y="60"/>
                  </a:cubicBezTo>
                  <a:cubicBezTo>
                    <a:pt x="150" y="60"/>
                    <a:pt x="151" y="60"/>
                    <a:pt x="151" y="60"/>
                  </a:cubicBezTo>
                  <a:cubicBezTo>
                    <a:pt x="152" y="61"/>
                    <a:pt x="152" y="62"/>
                    <a:pt x="153" y="64"/>
                  </a:cubicBezTo>
                  <a:cubicBezTo>
                    <a:pt x="153" y="65"/>
                    <a:pt x="153" y="66"/>
                    <a:pt x="153" y="67"/>
                  </a:cubicBezTo>
                  <a:cubicBezTo>
                    <a:pt x="154" y="70"/>
                    <a:pt x="155" y="73"/>
                    <a:pt x="155" y="76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56" y="79"/>
                    <a:pt x="156" y="82"/>
                    <a:pt x="156" y="85"/>
                  </a:cubicBezTo>
                  <a:cubicBezTo>
                    <a:pt x="156" y="86"/>
                    <a:pt x="156" y="87"/>
                    <a:pt x="157" y="88"/>
                  </a:cubicBezTo>
                  <a:cubicBezTo>
                    <a:pt x="157" y="90"/>
                    <a:pt x="157" y="91"/>
                    <a:pt x="157" y="93"/>
                  </a:cubicBezTo>
                  <a:lnTo>
                    <a:pt x="129" y="93"/>
                  </a:lnTo>
                  <a:close/>
                  <a:moveTo>
                    <a:pt x="37" y="85"/>
                  </a:moveTo>
                  <a:cubicBezTo>
                    <a:pt x="37" y="82"/>
                    <a:pt x="37" y="79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8" y="73"/>
                    <a:pt x="39" y="70"/>
                    <a:pt x="40" y="67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41" y="62"/>
                    <a:pt x="41" y="61"/>
                    <a:pt x="42" y="60"/>
                  </a:cubicBezTo>
                  <a:cubicBezTo>
                    <a:pt x="42" y="60"/>
                    <a:pt x="43" y="60"/>
                    <a:pt x="44" y="60"/>
                  </a:cubicBezTo>
                  <a:cubicBezTo>
                    <a:pt x="45" y="60"/>
                    <a:pt x="45" y="60"/>
                    <a:pt x="46" y="61"/>
                  </a:cubicBezTo>
                  <a:cubicBezTo>
                    <a:pt x="48" y="61"/>
                    <a:pt x="51" y="61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62"/>
                    <a:pt x="58" y="62"/>
                    <a:pt x="61" y="63"/>
                  </a:cubicBezTo>
                  <a:cubicBezTo>
                    <a:pt x="61" y="63"/>
                    <a:pt x="62" y="63"/>
                    <a:pt x="63" y="63"/>
                  </a:cubicBezTo>
                  <a:cubicBezTo>
                    <a:pt x="64" y="63"/>
                    <a:pt x="65" y="63"/>
                    <a:pt x="66" y="63"/>
                  </a:cubicBezTo>
                  <a:cubicBezTo>
                    <a:pt x="66" y="64"/>
                    <a:pt x="66" y="64"/>
                    <a:pt x="66" y="65"/>
                  </a:cubicBezTo>
                  <a:cubicBezTo>
                    <a:pt x="65" y="69"/>
                    <a:pt x="65" y="73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82"/>
                    <a:pt x="64" y="87"/>
                    <a:pt x="64" y="91"/>
                  </a:cubicBezTo>
                  <a:cubicBezTo>
                    <a:pt x="64" y="92"/>
                    <a:pt x="64" y="92"/>
                    <a:pt x="64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1"/>
                    <a:pt x="36" y="90"/>
                    <a:pt x="37" y="88"/>
                  </a:cubicBezTo>
                  <a:cubicBezTo>
                    <a:pt x="37" y="87"/>
                    <a:pt x="37" y="86"/>
                    <a:pt x="37" y="85"/>
                  </a:cubicBezTo>
                  <a:close/>
                  <a:moveTo>
                    <a:pt x="165" y="93"/>
                  </a:moveTo>
                  <a:cubicBezTo>
                    <a:pt x="165" y="91"/>
                    <a:pt x="165" y="89"/>
                    <a:pt x="165" y="88"/>
                  </a:cubicBezTo>
                  <a:cubicBezTo>
                    <a:pt x="164" y="87"/>
                    <a:pt x="164" y="86"/>
                    <a:pt x="164" y="85"/>
                  </a:cubicBezTo>
                  <a:cubicBezTo>
                    <a:pt x="164" y="81"/>
                    <a:pt x="164" y="78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1"/>
                    <a:pt x="162" y="68"/>
                    <a:pt x="161" y="65"/>
                  </a:cubicBezTo>
                  <a:cubicBezTo>
                    <a:pt x="161" y="64"/>
                    <a:pt x="161" y="63"/>
                    <a:pt x="160" y="62"/>
                  </a:cubicBezTo>
                  <a:cubicBezTo>
                    <a:pt x="160" y="60"/>
                    <a:pt x="160" y="59"/>
                    <a:pt x="159" y="58"/>
                  </a:cubicBezTo>
                  <a:cubicBezTo>
                    <a:pt x="160" y="57"/>
                    <a:pt x="160" y="57"/>
                    <a:pt x="161" y="57"/>
                  </a:cubicBezTo>
                  <a:cubicBezTo>
                    <a:pt x="161" y="57"/>
                    <a:pt x="162" y="57"/>
                    <a:pt x="162" y="57"/>
                  </a:cubicBezTo>
                  <a:cubicBezTo>
                    <a:pt x="164" y="56"/>
                    <a:pt x="165" y="56"/>
                    <a:pt x="167" y="55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9" y="55"/>
                    <a:pt x="170" y="54"/>
                    <a:pt x="172" y="53"/>
                  </a:cubicBezTo>
                  <a:cubicBezTo>
                    <a:pt x="172" y="53"/>
                    <a:pt x="173" y="53"/>
                    <a:pt x="173" y="53"/>
                  </a:cubicBezTo>
                  <a:cubicBezTo>
                    <a:pt x="173" y="53"/>
                    <a:pt x="174" y="53"/>
                    <a:pt x="174" y="53"/>
                  </a:cubicBezTo>
                  <a:cubicBezTo>
                    <a:pt x="181" y="65"/>
                    <a:pt x="185" y="79"/>
                    <a:pt x="185" y="93"/>
                  </a:cubicBezTo>
                  <a:lnTo>
                    <a:pt x="165" y="93"/>
                  </a:lnTo>
                  <a:close/>
                  <a:moveTo>
                    <a:pt x="169" y="46"/>
                  </a:moveTo>
                  <a:cubicBezTo>
                    <a:pt x="169" y="46"/>
                    <a:pt x="169" y="46"/>
                    <a:pt x="169" y="46"/>
                  </a:cubicBezTo>
                  <a:cubicBezTo>
                    <a:pt x="168" y="47"/>
                    <a:pt x="166" y="47"/>
                    <a:pt x="164" y="48"/>
                  </a:cubicBezTo>
                  <a:cubicBezTo>
                    <a:pt x="163" y="48"/>
                    <a:pt x="163" y="48"/>
                    <a:pt x="162" y="48"/>
                  </a:cubicBezTo>
                  <a:cubicBezTo>
                    <a:pt x="161" y="49"/>
                    <a:pt x="159" y="49"/>
                    <a:pt x="158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49"/>
                    <a:pt x="156" y="49"/>
                    <a:pt x="156" y="48"/>
                  </a:cubicBezTo>
                  <a:cubicBezTo>
                    <a:pt x="156" y="48"/>
                    <a:pt x="156" y="48"/>
                    <a:pt x="156" y="47"/>
                  </a:cubicBezTo>
                  <a:cubicBezTo>
                    <a:pt x="155" y="46"/>
                    <a:pt x="154" y="44"/>
                    <a:pt x="154" y="43"/>
                  </a:cubicBezTo>
                  <a:cubicBezTo>
                    <a:pt x="154" y="42"/>
                    <a:pt x="154" y="42"/>
                    <a:pt x="153" y="42"/>
                  </a:cubicBezTo>
                  <a:cubicBezTo>
                    <a:pt x="152" y="40"/>
                    <a:pt x="151" y="37"/>
                    <a:pt x="150" y="35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49" y="33"/>
                    <a:pt x="147" y="31"/>
                    <a:pt x="146" y="29"/>
                  </a:cubicBezTo>
                  <a:cubicBezTo>
                    <a:pt x="146" y="28"/>
                    <a:pt x="145" y="27"/>
                    <a:pt x="145" y="27"/>
                  </a:cubicBezTo>
                  <a:cubicBezTo>
                    <a:pt x="144" y="25"/>
                    <a:pt x="143" y="24"/>
                    <a:pt x="142" y="23"/>
                  </a:cubicBezTo>
                  <a:cubicBezTo>
                    <a:pt x="141" y="22"/>
                    <a:pt x="141" y="21"/>
                    <a:pt x="140" y="21"/>
                  </a:cubicBezTo>
                  <a:cubicBezTo>
                    <a:pt x="139" y="20"/>
                    <a:pt x="138" y="19"/>
                    <a:pt x="138" y="18"/>
                  </a:cubicBezTo>
                  <a:cubicBezTo>
                    <a:pt x="150" y="25"/>
                    <a:pt x="161" y="34"/>
                    <a:pt x="169" y="46"/>
                  </a:cubicBezTo>
                  <a:close/>
                  <a:moveTo>
                    <a:pt x="116" y="45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7" y="47"/>
                    <a:pt x="117" y="50"/>
                    <a:pt x="118" y="52"/>
                  </a:cubicBezTo>
                  <a:cubicBezTo>
                    <a:pt x="118" y="52"/>
                    <a:pt x="118" y="53"/>
                    <a:pt x="118" y="54"/>
                  </a:cubicBezTo>
                  <a:cubicBezTo>
                    <a:pt x="118" y="55"/>
                    <a:pt x="118" y="55"/>
                    <a:pt x="118" y="56"/>
                  </a:cubicBezTo>
                  <a:cubicBezTo>
                    <a:pt x="118" y="56"/>
                    <a:pt x="118" y="56"/>
                    <a:pt x="117" y="56"/>
                  </a:cubicBezTo>
                  <a:cubicBezTo>
                    <a:pt x="104" y="57"/>
                    <a:pt x="91" y="57"/>
                    <a:pt x="78" y="56"/>
                  </a:cubicBezTo>
                  <a:cubicBezTo>
                    <a:pt x="77" y="56"/>
                    <a:pt x="76" y="56"/>
                    <a:pt x="75" y="56"/>
                  </a:cubicBezTo>
                  <a:cubicBezTo>
                    <a:pt x="75" y="55"/>
                    <a:pt x="75" y="54"/>
                    <a:pt x="75" y="53"/>
                  </a:cubicBezTo>
                  <a:cubicBezTo>
                    <a:pt x="75" y="52"/>
                    <a:pt x="76" y="52"/>
                    <a:pt x="76" y="51"/>
                  </a:cubicBezTo>
                  <a:cubicBezTo>
                    <a:pt x="76" y="48"/>
                    <a:pt x="77" y="46"/>
                    <a:pt x="77" y="44"/>
                  </a:cubicBezTo>
                  <a:cubicBezTo>
                    <a:pt x="78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5"/>
                    <a:pt x="80" y="33"/>
                    <a:pt x="80" y="31"/>
                  </a:cubicBezTo>
                  <a:cubicBezTo>
                    <a:pt x="81" y="31"/>
                    <a:pt x="81" y="31"/>
                    <a:pt x="81" y="30"/>
                  </a:cubicBezTo>
                  <a:cubicBezTo>
                    <a:pt x="81" y="29"/>
                    <a:pt x="82" y="27"/>
                    <a:pt x="82" y="25"/>
                  </a:cubicBezTo>
                  <a:cubicBezTo>
                    <a:pt x="82" y="25"/>
                    <a:pt x="82" y="25"/>
                    <a:pt x="83" y="25"/>
                  </a:cubicBezTo>
                  <a:cubicBezTo>
                    <a:pt x="83" y="23"/>
                    <a:pt x="84" y="22"/>
                    <a:pt x="84" y="20"/>
                  </a:cubicBezTo>
                  <a:cubicBezTo>
                    <a:pt x="84" y="20"/>
                    <a:pt x="85" y="20"/>
                    <a:pt x="85" y="20"/>
                  </a:cubicBezTo>
                  <a:cubicBezTo>
                    <a:pt x="85" y="18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4"/>
                    <a:pt x="88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0" y="11"/>
                    <a:pt x="90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3" y="8"/>
                    <a:pt x="93" y="8"/>
                  </a:cubicBezTo>
                  <a:cubicBezTo>
                    <a:pt x="93" y="8"/>
                    <a:pt x="94" y="8"/>
                    <a:pt x="94" y="8"/>
                  </a:cubicBezTo>
                  <a:cubicBezTo>
                    <a:pt x="96" y="8"/>
                    <a:pt x="98" y="8"/>
                    <a:pt x="99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6" y="12"/>
                    <a:pt x="112" y="26"/>
                    <a:pt x="116" y="45"/>
                  </a:cubicBezTo>
                  <a:close/>
                  <a:moveTo>
                    <a:pt x="56" y="18"/>
                  </a:moveTo>
                  <a:cubicBezTo>
                    <a:pt x="55" y="18"/>
                    <a:pt x="54" y="19"/>
                    <a:pt x="54" y="20"/>
                  </a:cubicBezTo>
                  <a:cubicBezTo>
                    <a:pt x="53" y="21"/>
                    <a:pt x="53" y="21"/>
                    <a:pt x="52" y="22"/>
                  </a:cubicBezTo>
                  <a:cubicBezTo>
                    <a:pt x="51" y="23"/>
                    <a:pt x="50" y="24"/>
                    <a:pt x="49" y="25"/>
                  </a:cubicBezTo>
                  <a:cubicBezTo>
                    <a:pt x="49" y="26"/>
                    <a:pt x="48" y="27"/>
                    <a:pt x="48" y="28"/>
                  </a:cubicBezTo>
                  <a:cubicBezTo>
                    <a:pt x="47" y="29"/>
                    <a:pt x="46" y="30"/>
                    <a:pt x="45" y="32"/>
                  </a:cubicBezTo>
                  <a:cubicBezTo>
                    <a:pt x="45" y="32"/>
                    <a:pt x="44" y="33"/>
                    <a:pt x="44" y="34"/>
                  </a:cubicBezTo>
                  <a:cubicBezTo>
                    <a:pt x="43" y="36"/>
                    <a:pt x="42" y="38"/>
                    <a:pt x="41" y="40"/>
                  </a:cubicBezTo>
                  <a:cubicBezTo>
                    <a:pt x="40" y="42"/>
                    <a:pt x="39" y="44"/>
                    <a:pt x="38" y="46"/>
                  </a:cubicBezTo>
                  <a:cubicBezTo>
                    <a:pt x="38" y="47"/>
                    <a:pt x="37" y="47"/>
                    <a:pt x="37" y="48"/>
                  </a:cubicBezTo>
                  <a:cubicBezTo>
                    <a:pt x="37" y="49"/>
                    <a:pt x="37" y="49"/>
                    <a:pt x="36" y="50"/>
                  </a:cubicBezTo>
                  <a:cubicBezTo>
                    <a:pt x="36" y="50"/>
                    <a:pt x="36" y="50"/>
                    <a:pt x="35" y="50"/>
                  </a:cubicBezTo>
                  <a:cubicBezTo>
                    <a:pt x="34" y="49"/>
                    <a:pt x="32" y="49"/>
                    <a:pt x="31" y="48"/>
                  </a:cubicBezTo>
                  <a:cubicBezTo>
                    <a:pt x="30" y="48"/>
                    <a:pt x="30" y="48"/>
                    <a:pt x="29" y="48"/>
                  </a:cubicBezTo>
                  <a:cubicBezTo>
                    <a:pt x="27" y="47"/>
                    <a:pt x="25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32" y="34"/>
                    <a:pt x="43" y="24"/>
                    <a:pt x="56" y="18"/>
                  </a:cubicBezTo>
                  <a:close/>
                  <a:moveTo>
                    <a:pt x="19" y="53"/>
                  </a:move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4"/>
                  </a:cubicBezTo>
                  <a:cubicBezTo>
                    <a:pt x="23" y="54"/>
                    <a:pt x="24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6"/>
                    <a:pt x="29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3" y="57"/>
                    <a:pt x="33" y="58"/>
                    <a:pt x="34" y="58"/>
                  </a:cubicBezTo>
                  <a:cubicBezTo>
                    <a:pt x="33" y="59"/>
                    <a:pt x="33" y="60"/>
                    <a:pt x="33" y="62"/>
                  </a:cubicBezTo>
                  <a:cubicBezTo>
                    <a:pt x="32" y="63"/>
                    <a:pt x="32" y="64"/>
                    <a:pt x="32" y="65"/>
                  </a:cubicBezTo>
                  <a:cubicBezTo>
                    <a:pt x="31" y="68"/>
                    <a:pt x="31" y="71"/>
                    <a:pt x="30" y="74"/>
                  </a:cubicBezTo>
                  <a:cubicBezTo>
                    <a:pt x="30" y="74"/>
                    <a:pt x="30" y="74"/>
                    <a:pt x="30" y="75"/>
                  </a:cubicBezTo>
                  <a:cubicBezTo>
                    <a:pt x="29" y="78"/>
                    <a:pt x="29" y="81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ubicBezTo>
                    <a:pt x="28" y="89"/>
                    <a:pt x="28" y="91"/>
                    <a:pt x="28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79"/>
                    <a:pt x="12" y="65"/>
                    <a:pt x="19" y="53"/>
                  </a:cubicBezTo>
                  <a:close/>
                  <a:moveTo>
                    <a:pt x="28" y="101"/>
                  </a:moveTo>
                  <a:cubicBezTo>
                    <a:pt x="28" y="103"/>
                    <a:pt x="28" y="104"/>
                    <a:pt x="28" y="106"/>
                  </a:cubicBezTo>
                  <a:cubicBezTo>
                    <a:pt x="29" y="107"/>
                    <a:pt x="29" y="108"/>
                    <a:pt x="29" y="109"/>
                  </a:cubicBezTo>
                  <a:cubicBezTo>
                    <a:pt x="29" y="112"/>
                    <a:pt x="29" y="116"/>
                    <a:pt x="30" y="119"/>
                  </a:cubicBezTo>
                  <a:cubicBezTo>
                    <a:pt x="30" y="120"/>
                    <a:pt x="30" y="120"/>
                    <a:pt x="30" y="121"/>
                  </a:cubicBezTo>
                  <a:cubicBezTo>
                    <a:pt x="31" y="123"/>
                    <a:pt x="31" y="126"/>
                    <a:pt x="32" y="129"/>
                  </a:cubicBezTo>
                  <a:cubicBezTo>
                    <a:pt x="32" y="130"/>
                    <a:pt x="32" y="131"/>
                    <a:pt x="33" y="132"/>
                  </a:cubicBezTo>
                  <a:cubicBezTo>
                    <a:pt x="33" y="133"/>
                    <a:pt x="33" y="135"/>
                    <a:pt x="34" y="136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3" y="136"/>
                    <a:pt x="32" y="136"/>
                    <a:pt x="32" y="137"/>
                  </a:cubicBezTo>
                  <a:cubicBezTo>
                    <a:pt x="31" y="137"/>
                    <a:pt x="30" y="137"/>
                    <a:pt x="29" y="137"/>
                  </a:cubicBezTo>
                  <a:cubicBezTo>
                    <a:pt x="28" y="138"/>
                    <a:pt x="28" y="138"/>
                    <a:pt x="27" y="138"/>
                  </a:cubicBezTo>
                  <a:cubicBezTo>
                    <a:pt x="26" y="138"/>
                    <a:pt x="25" y="139"/>
                    <a:pt x="24" y="139"/>
                  </a:cubicBezTo>
                  <a:cubicBezTo>
                    <a:pt x="24" y="139"/>
                    <a:pt x="23" y="139"/>
                    <a:pt x="23" y="139"/>
                  </a:cubicBezTo>
                  <a:cubicBezTo>
                    <a:pt x="22" y="140"/>
                    <a:pt x="20" y="140"/>
                    <a:pt x="19" y="141"/>
                  </a:cubicBezTo>
                  <a:cubicBezTo>
                    <a:pt x="12" y="129"/>
                    <a:pt x="8" y="115"/>
                    <a:pt x="8" y="101"/>
                  </a:cubicBezTo>
                  <a:lnTo>
                    <a:pt x="28" y="101"/>
                  </a:lnTo>
                  <a:close/>
                  <a:moveTo>
                    <a:pt x="24" y="148"/>
                  </a:moveTo>
                  <a:cubicBezTo>
                    <a:pt x="24" y="148"/>
                    <a:pt x="24" y="148"/>
                    <a:pt x="24" y="147"/>
                  </a:cubicBezTo>
                  <a:cubicBezTo>
                    <a:pt x="26" y="147"/>
                    <a:pt x="27" y="146"/>
                    <a:pt x="29" y="146"/>
                  </a:cubicBezTo>
                  <a:cubicBezTo>
                    <a:pt x="29" y="146"/>
                    <a:pt x="29" y="146"/>
                    <a:pt x="30" y="145"/>
                  </a:cubicBezTo>
                  <a:cubicBezTo>
                    <a:pt x="32" y="145"/>
                    <a:pt x="34" y="144"/>
                    <a:pt x="36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7"/>
                    <a:pt x="38" y="149"/>
                    <a:pt x="40" y="152"/>
                  </a:cubicBezTo>
                  <a:cubicBezTo>
                    <a:pt x="40" y="152"/>
                    <a:pt x="40" y="152"/>
                    <a:pt x="40" y="153"/>
                  </a:cubicBezTo>
                  <a:cubicBezTo>
                    <a:pt x="41" y="155"/>
                    <a:pt x="42" y="158"/>
                    <a:pt x="44" y="160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5" y="163"/>
                    <a:pt x="47" y="166"/>
                    <a:pt x="49" y="168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70"/>
                    <a:pt x="52" y="173"/>
                    <a:pt x="54" y="175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2" y="168"/>
                    <a:pt x="32" y="159"/>
                    <a:pt x="24" y="148"/>
                  </a:cubicBezTo>
                  <a:close/>
                  <a:moveTo>
                    <a:pt x="79" y="184"/>
                  </a:moveTo>
                  <a:cubicBezTo>
                    <a:pt x="78" y="184"/>
                    <a:pt x="78" y="184"/>
                    <a:pt x="77" y="184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74" y="182"/>
                    <a:pt x="70" y="179"/>
                    <a:pt x="67" y="177"/>
                  </a:cubicBezTo>
                  <a:cubicBezTo>
                    <a:pt x="66" y="176"/>
                    <a:pt x="66" y="176"/>
                    <a:pt x="65" y="175"/>
                  </a:cubicBezTo>
                  <a:cubicBezTo>
                    <a:pt x="64" y="174"/>
                    <a:pt x="63" y="173"/>
                    <a:pt x="62" y="172"/>
                  </a:cubicBezTo>
                  <a:cubicBezTo>
                    <a:pt x="61" y="171"/>
                    <a:pt x="61" y="171"/>
                    <a:pt x="60" y="170"/>
                  </a:cubicBezTo>
                  <a:cubicBezTo>
                    <a:pt x="59" y="169"/>
                    <a:pt x="58" y="168"/>
                    <a:pt x="58" y="167"/>
                  </a:cubicBezTo>
                  <a:cubicBezTo>
                    <a:pt x="57" y="166"/>
                    <a:pt x="56" y="165"/>
                    <a:pt x="56" y="164"/>
                  </a:cubicBezTo>
                  <a:cubicBezTo>
                    <a:pt x="55" y="163"/>
                    <a:pt x="54" y="162"/>
                    <a:pt x="53" y="161"/>
                  </a:cubicBezTo>
                  <a:cubicBezTo>
                    <a:pt x="53" y="160"/>
                    <a:pt x="52" y="159"/>
                    <a:pt x="52" y="158"/>
                  </a:cubicBezTo>
                  <a:cubicBezTo>
                    <a:pt x="51" y="157"/>
                    <a:pt x="50" y="155"/>
                    <a:pt x="49" y="154"/>
                  </a:cubicBezTo>
                  <a:cubicBezTo>
                    <a:pt x="49" y="153"/>
                    <a:pt x="48" y="152"/>
                    <a:pt x="48" y="151"/>
                  </a:cubicBezTo>
                  <a:cubicBezTo>
                    <a:pt x="47" y="150"/>
                    <a:pt x="47" y="148"/>
                    <a:pt x="46" y="147"/>
                  </a:cubicBezTo>
                  <a:cubicBezTo>
                    <a:pt x="46" y="146"/>
                    <a:pt x="45" y="145"/>
                    <a:pt x="45" y="144"/>
                  </a:cubicBezTo>
                  <a:cubicBezTo>
                    <a:pt x="44" y="143"/>
                    <a:pt x="44" y="142"/>
                    <a:pt x="44" y="142"/>
                  </a:cubicBezTo>
                  <a:cubicBezTo>
                    <a:pt x="45" y="142"/>
                    <a:pt x="45" y="141"/>
                    <a:pt x="46" y="141"/>
                  </a:cubicBezTo>
                  <a:cubicBezTo>
                    <a:pt x="46" y="141"/>
                    <a:pt x="47" y="141"/>
                    <a:pt x="48" y="141"/>
                  </a:cubicBezTo>
                  <a:cubicBezTo>
                    <a:pt x="50" y="141"/>
                    <a:pt x="51" y="140"/>
                    <a:pt x="53" y="140"/>
                  </a:cubicBezTo>
                  <a:cubicBezTo>
                    <a:pt x="54" y="140"/>
                    <a:pt x="54" y="140"/>
                    <a:pt x="55" y="140"/>
                  </a:cubicBezTo>
                  <a:cubicBezTo>
                    <a:pt x="57" y="139"/>
                    <a:pt x="59" y="139"/>
                    <a:pt x="62" y="139"/>
                  </a:cubicBezTo>
                  <a:cubicBezTo>
                    <a:pt x="62" y="139"/>
                    <a:pt x="63" y="139"/>
                    <a:pt x="64" y="138"/>
                  </a:cubicBezTo>
                  <a:cubicBezTo>
                    <a:pt x="65" y="138"/>
                    <a:pt x="66" y="138"/>
                    <a:pt x="67" y="138"/>
                  </a:cubicBezTo>
                  <a:cubicBezTo>
                    <a:pt x="67" y="138"/>
                    <a:pt x="67" y="138"/>
                    <a:pt x="67" y="139"/>
                  </a:cubicBezTo>
                  <a:cubicBezTo>
                    <a:pt x="67" y="141"/>
                    <a:pt x="67" y="143"/>
                    <a:pt x="68" y="145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8"/>
                    <a:pt x="69" y="150"/>
                    <a:pt x="69" y="152"/>
                  </a:cubicBezTo>
                  <a:cubicBezTo>
                    <a:pt x="69" y="152"/>
                    <a:pt x="69" y="153"/>
                    <a:pt x="69" y="153"/>
                  </a:cubicBezTo>
                  <a:cubicBezTo>
                    <a:pt x="70" y="155"/>
                    <a:pt x="70" y="157"/>
                    <a:pt x="71" y="158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71" y="161"/>
                    <a:pt x="72" y="163"/>
                    <a:pt x="72" y="165"/>
                  </a:cubicBezTo>
                  <a:cubicBezTo>
                    <a:pt x="72" y="165"/>
                    <a:pt x="72" y="165"/>
                    <a:pt x="73" y="166"/>
                  </a:cubicBezTo>
                  <a:cubicBezTo>
                    <a:pt x="73" y="167"/>
                    <a:pt x="73" y="169"/>
                    <a:pt x="74" y="170"/>
                  </a:cubicBezTo>
                  <a:cubicBezTo>
                    <a:pt x="74" y="170"/>
                    <a:pt x="74" y="171"/>
                    <a:pt x="74" y="171"/>
                  </a:cubicBezTo>
                  <a:cubicBezTo>
                    <a:pt x="75" y="173"/>
                    <a:pt x="75" y="174"/>
                    <a:pt x="76" y="176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77" y="177"/>
                    <a:pt x="77" y="179"/>
                    <a:pt x="78" y="180"/>
                  </a:cubicBezTo>
                  <a:cubicBezTo>
                    <a:pt x="78" y="180"/>
                    <a:pt x="78" y="180"/>
                    <a:pt x="79" y="181"/>
                  </a:cubicBezTo>
                  <a:cubicBezTo>
                    <a:pt x="79" y="182"/>
                    <a:pt x="80" y="183"/>
                    <a:pt x="80" y="184"/>
                  </a:cubicBezTo>
                  <a:cubicBezTo>
                    <a:pt x="80" y="184"/>
                    <a:pt x="80" y="184"/>
                    <a:pt x="80" y="184"/>
                  </a:cubicBezTo>
                  <a:cubicBezTo>
                    <a:pt x="80" y="184"/>
                    <a:pt x="79" y="184"/>
                    <a:pt x="79" y="184"/>
                  </a:cubicBezTo>
                  <a:close/>
                  <a:moveTo>
                    <a:pt x="92" y="186"/>
                  </a:moveTo>
                  <a:cubicBezTo>
                    <a:pt x="92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89" y="183"/>
                    <a:pt x="89" y="183"/>
                  </a:cubicBezTo>
                  <a:cubicBezTo>
                    <a:pt x="89" y="183"/>
                    <a:pt x="89" y="182"/>
                    <a:pt x="88" y="182"/>
                  </a:cubicBezTo>
                  <a:cubicBezTo>
                    <a:pt x="88" y="182"/>
                    <a:pt x="88" y="181"/>
                    <a:pt x="88" y="181"/>
                  </a:cubicBezTo>
                  <a:cubicBezTo>
                    <a:pt x="88" y="181"/>
                    <a:pt x="87" y="180"/>
                    <a:pt x="87" y="180"/>
                  </a:cubicBezTo>
                  <a:cubicBezTo>
                    <a:pt x="87" y="180"/>
                    <a:pt x="87" y="179"/>
                    <a:pt x="87" y="179"/>
                  </a:cubicBezTo>
                  <a:cubicBezTo>
                    <a:pt x="86" y="178"/>
                    <a:pt x="86" y="178"/>
                    <a:pt x="86" y="177"/>
                  </a:cubicBezTo>
                  <a:cubicBezTo>
                    <a:pt x="86" y="177"/>
                    <a:pt x="85" y="177"/>
                    <a:pt x="85" y="176"/>
                  </a:cubicBezTo>
                  <a:cubicBezTo>
                    <a:pt x="85" y="176"/>
                    <a:pt x="85" y="175"/>
                    <a:pt x="84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4" y="173"/>
                    <a:pt x="83" y="172"/>
                    <a:pt x="83" y="171"/>
                  </a:cubicBezTo>
                  <a:cubicBezTo>
                    <a:pt x="83" y="171"/>
                    <a:pt x="83" y="170"/>
                    <a:pt x="82" y="170"/>
                  </a:cubicBezTo>
                  <a:cubicBezTo>
                    <a:pt x="82" y="169"/>
                    <a:pt x="82" y="168"/>
                    <a:pt x="82" y="168"/>
                  </a:cubicBezTo>
                  <a:cubicBezTo>
                    <a:pt x="81" y="167"/>
                    <a:pt x="81" y="167"/>
                    <a:pt x="81" y="166"/>
                  </a:cubicBezTo>
                  <a:cubicBezTo>
                    <a:pt x="81" y="166"/>
                    <a:pt x="81" y="165"/>
                    <a:pt x="80" y="164"/>
                  </a:cubicBezTo>
                  <a:cubicBezTo>
                    <a:pt x="80" y="164"/>
                    <a:pt x="80" y="163"/>
                    <a:pt x="80" y="163"/>
                  </a:cubicBezTo>
                  <a:cubicBezTo>
                    <a:pt x="80" y="162"/>
                    <a:pt x="80" y="161"/>
                    <a:pt x="79" y="161"/>
                  </a:cubicBezTo>
                  <a:cubicBezTo>
                    <a:pt x="79" y="160"/>
                    <a:pt x="79" y="160"/>
                    <a:pt x="79" y="159"/>
                  </a:cubicBezTo>
                  <a:cubicBezTo>
                    <a:pt x="79" y="158"/>
                    <a:pt x="79" y="158"/>
                    <a:pt x="78" y="157"/>
                  </a:cubicBezTo>
                  <a:cubicBezTo>
                    <a:pt x="78" y="156"/>
                    <a:pt x="78" y="156"/>
                    <a:pt x="78" y="155"/>
                  </a:cubicBezTo>
                  <a:cubicBezTo>
                    <a:pt x="78" y="154"/>
                    <a:pt x="78" y="154"/>
                    <a:pt x="77" y="153"/>
                  </a:cubicBezTo>
                  <a:cubicBezTo>
                    <a:pt x="77" y="152"/>
                    <a:pt x="77" y="152"/>
                    <a:pt x="77" y="151"/>
                  </a:cubicBezTo>
                  <a:cubicBezTo>
                    <a:pt x="77" y="150"/>
                    <a:pt x="77" y="149"/>
                    <a:pt x="77" y="149"/>
                  </a:cubicBezTo>
                  <a:cubicBezTo>
                    <a:pt x="76" y="148"/>
                    <a:pt x="76" y="147"/>
                    <a:pt x="76" y="147"/>
                  </a:cubicBezTo>
                  <a:cubicBezTo>
                    <a:pt x="76" y="146"/>
                    <a:pt x="76" y="145"/>
                    <a:pt x="76" y="144"/>
                  </a:cubicBezTo>
                  <a:cubicBezTo>
                    <a:pt x="76" y="144"/>
                    <a:pt x="76" y="143"/>
                    <a:pt x="75" y="142"/>
                  </a:cubicBezTo>
                  <a:cubicBezTo>
                    <a:pt x="75" y="141"/>
                    <a:pt x="75" y="141"/>
                    <a:pt x="75" y="140"/>
                  </a:cubicBezTo>
                  <a:cubicBezTo>
                    <a:pt x="75" y="139"/>
                    <a:pt x="75" y="138"/>
                    <a:pt x="75" y="138"/>
                  </a:cubicBezTo>
                  <a:cubicBezTo>
                    <a:pt x="75" y="138"/>
                    <a:pt x="75" y="137"/>
                    <a:pt x="75" y="137"/>
                  </a:cubicBezTo>
                  <a:cubicBezTo>
                    <a:pt x="76" y="137"/>
                    <a:pt x="77" y="137"/>
                    <a:pt x="78" y="137"/>
                  </a:cubicBezTo>
                  <a:cubicBezTo>
                    <a:pt x="80" y="137"/>
                    <a:pt x="81" y="137"/>
                    <a:pt x="83" y="137"/>
                  </a:cubicBezTo>
                  <a:cubicBezTo>
                    <a:pt x="85" y="137"/>
                    <a:pt x="87" y="137"/>
                    <a:pt x="89" y="137"/>
                  </a:cubicBezTo>
                  <a:cubicBezTo>
                    <a:pt x="90" y="137"/>
                    <a:pt x="92" y="137"/>
                    <a:pt x="93" y="137"/>
                  </a:cubicBezTo>
                  <a:cubicBezTo>
                    <a:pt x="95" y="137"/>
                    <a:pt x="98" y="137"/>
                    <a:pt x="100" y="137"/>
                  </a:cubicBezTo>
                  <a:cubicBezTo>
                    <a:pt x="101" y="137"/>
                    <a:pt x="102" y="137"/>
                    <a:pt x="104" y="137"/>
                  </a:cubicBezTo>
                  <a:cubicBezTo>
                    <a:pt x="107" y="137"/>
                    <a:pt x="111" y="137"/>
                    <a:pt x="114" y="137"/>
                  </a:cubicBezTo>
                  <a:cubicBezTo>
                    <a:pt x="116" y="137"/>
                    <a:pt x="117" y="137"/>
                    <a:pt x="118" y="137"/>
                  </a:cubicBezTo>
                  <a:cubicBezTo>
                    <a:pt x="118" y="138"/>
                    <a:pt x="118" y="138"/>
                    <a:pt x="118" y="138"/>
                  </a:cubicBezTo>
                  <a:cubicBezTo>
                    <a:pt x="118" y="138"/>
                    <a:pt x="118" y="139"/>
                    <a:pt x="118" y="140"/>
                  </a:cubicBezTo>
                  <a:cubicBezTo>
                    <a:pt x="118" y="140"/>
                    <a:pt x="118" y="141"/>
                    <a:pt x="118" y="142"/>
                  </a:cubicBezTo>
                  <a:cubicBezTo>
                    <a:pt x="118" y="143"/>
                    <a:pt x="117" y="144"/>
                    <a:pt x="117" y="144"/>
                  </a:cubicBezTo>
                  <a:cubicBezTo>
                    <a:pt x="117" y="145"/>
                    <a:pt x="117" y="146"/>
                    <a:pt x="117" y="147"/>
                  </a:cubicBezTo>
                  <a:cubicBezTo>
                    <a:pt x="117" y="147"/>
                    <a:pt x="117" y="148"/>
                    <a:pt x="117" y="148"/>
                  </a:cubicBezTo>
                  <a:cubicBezTo>
                    <a:pt x="116" y="149"/>
                    <a:pt x="116" y="150"/>
                    <a:pt x="116" y="151"/>
                  </a:cubicBezTo>
                  <a:cubicBezTo>
                    <a:pt x="116" y="152"/>
                    <a:pt x="116" y="152"/>
                    <a:pt x="116" y="152"/>
                  </a:cubicBezTo>
                  <a:cubicBezTo>
                    <a:pt x="115" y="154"/>
                    <a:pt x="115" y="155"/>
                    <a:pt x="115" y="156"/>
                  </a:cubicBezTo>
                  <a:cubicBezTo>
                    <a:pt x="115" y="156"/>
                    <a:pt x="115" y="156"/>
                    <a:pt x="115" y="156"/>
                  </a:cubicBezTo>
                  <a:cubicBezTo>
                    <a:pt x="114" y="158"/>
                    <a:pt x="114" y="159"/>
                    <a:pt x="114" y="160"/>
                  </a:cubicBezTo>
                  <a:cubicBezTo>
                    <a:pt x="114" y="160"/>
                    <a:pt x="114" y="160"/>
                    <a:pt x="114" y="160"/>
                  </a:cubicBezTo>
                  <a:cubicBezTo>
                    <a:pt x="110" y="172"/>
                    <a:pt x="106" y="181"/>
                    <a:pt x="101" y="186"/>
                  </a:cubicBezTo>
                  <a:cubicBezTo>
                    <a:pt x="98" y="186"/>
                    <a:pt x="95" y="186"/>
                    <a:pt x="92" y="186"/>
                  </a:cubicBezTo>
                  <a:close/>
                  <a:moveTo>
                    <a:pt x="113" y="184"/>
                  </a:moveTo>
                  <a:cubicBezTo>
                    <a:pt x="113" y="183"/>
                    <a:pt x="114" y="182"/>
                    <a:pt x="115" y="181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16" y="178"/>
                    <a:pt x="116" y="177"/>
                    <a:pt x="117" y="176"/>
                  </a:cubicBezTo>
                  <a:cubicBezTo>
                    <a:pt x="117" y="176"/>
                    <a:pt x="117" y="176"/>
                    <a:pt x="117" y="175"/>
                  </a:cubicBezTo>
                  <a:cubicBezTo>
                    <a:pt x="118" y="174"/>
                    <a:pt x="118" y="173"/>
                    <a:pt x="119" y="171"/>
                  </a:cubicBezTo>
                  <a:cubicBezTo>
                    <a:pt x="119" y="171"/>
                    <a:pt x="119" y="170"/>
                    <a:pt x="119" y="170"/>
                  </a:cubicBezTo>
                  <a:cubicBezTo>
                    <a:pt x="120" y="168"/>
                    <a:pt x="120" y="167"/>
                    <a:pt x="120" y="166"/>
                  </a:cubicBezTo>
                  <a:cubicBezTo>
                    <a:pt x="121" y="165"/>
                    <a:pt x="121" y="165"/>
                    <a:pt x="121" y="164"/>
                  </a:cubicBezTo>
                  <a:cubicBezTo>
                    <a:pt x="121" y="163"/>
                    <a:pt x="122" y="161"/>
                    <a:pt x="122" y="159"/>
                  </a:cubicBezTo>
                  <a:cubicBezTo>
                    <a:pt x="122" y="159"/>
                    <a:pt x="122" y="158"/>
                    <a:pt x="123" y="158"/>
                  </a:cubicBezTo>
                  <a:cubicBezTo>
                    <a:pt x="123" y="157"/>
                    <a:pt x="123" y="155"/>
                    <a:pt x="124" y="153"/>
                  </a:cubicBezTo>
                  <a:cubicBezTo>
                    <a:pt x="124" y="153"/>
                    <a:pt x="124" y="152"/>
                    <a:pt x="124" y="151"/>
                  </a:cubicBezTo>
                  <a:cubicBezTo>
                    <a:pt x="124" y="150"/>
                    <a:pt x="125" y="148"/>
                    <a:pt x="125" y="146"/>
                  </a:cubicBezTo>
                  <a:cubicBezTo>
                    <a:pt x="125" y="146"/>
                    <a:pt x="125" y="146"/>
                    <a:pt x="125" y="145"/>
                  </a:cubicBezTo>
                  <a:cubicBezTo>
                    <a:pt x="126" y="143"/>
                    <a:pt x="126" y="141"/>
                    <a:pt x="126" y="139"/>
                  </a:cubicBezTo>
                  <a:cubicBezTo>
                    <a:pt x="126" y="139"/>
                    <a:pt x="126" y="138"/>
                    <a:pt x="126" y="138"/>
                  </a:cubicBezTo>
                  <a:cubicBezTo>
                    <a:pt x="127" y="138"/>
                    <a:pt x="129" y="138"/>
                    <a:pt x="130" y="138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4" y="139"/>
                    <a:pt x="136" y="139"/>
                    <a:pt x="139" y="140"/>
                  </a:cubicBezTo>
                  <a:cubicBezTo>
                    <a:pt x="139" y="140"/>
                    <a:pt x="139" y="140"/>
                    <a:pt x="140" y="140"/>
                  </a:cubicBezTo>
                  <a:cubicBezTo>
                    <a:pt x="142" y="140"/>
                    <a:pt x="144" y="141"/>
                    <a:pt x="145" y="141"/>
                  </a:cubicBezTo>
                  <a:cubicBezTo>
                    <a:pt x="146" y="141"/>
                    <a:pt x="147" y="141"/>
                    <a:pt x="147" y="141"/>
                  </a:cubicBezTo>
                  <a:cubicBezTo>
                    <a:pt x="148" y="141"/>
                    <a:pt x="149" y="142"/>
                    <a:pt x="149" y="142"/>
                  </a:cubicBezTo>
                  <a:cubicBezTo>
                    <a:pt x="149" y="142"/>
                    <a:pt x="149" y="143"/>
                    <a:pt x="148" y="144"/>
                  </a:cubicBezTo>
                  <a:cubicBezTo>
                    <a:pt x="148" y="145"/>
                    <a:pt x="147" y="146"/>
                    <a:pt x="147" y="147"/>
                  </a:cubicBezTo>
                  <a:cubicBezTo>
                    <a:pt x="146" y="148"/>
                    <a:pt x="146" y="150"/>
                    <a:pt x="145" y="151"/>
                  </a:cubicBezTo>
                  <a:cubicBezTo>
                    <a:pt x="145" y="152"/>
                    <a:pt x="144" y="153"/>
                    <a:pt x="144" y="154"/>
                  </a:cubicBezTo>
                  <a:cubicBezTo>
                    <a:pt x="143" y="155"/>
                    <a:pt x="142" y="157"/>
                    <a:pt x="141" y="158"/>
                  </a:cubicBezTo>
                  <a:cubicBezTo>
                    <a:pt x="141" y="159"/>
                    <a:pt x="140" y="160"/>
                    <a:pt x="140" y="161"/>
                  </a:cubicBezTo>
                  <a:cubicBezTo>
                    <a:pt x="139" y="162"/>
                    <a:pt x="138" y="163"/>
                    <a:pt x="137" y="164"/>
                  </a:cubicBezTo>
                  <a:cubicBezTo>
                    <a:pt x="137" y="165"/>
                    <a:pt x="136" y="166"/>
                    <a:pt x="136" y="167"/>
                  </a:cubicBezTo>
                  <a:cubicBezTo>
                    <a:pt x="135" y="168"/>
                    <a:pt x="134" y="169"/>
                    <a:pt x="133" y="170"/>
                  </a:cubicBezTo>
                  <a:cubicBezTo>
                    <a:pt x="132" y="171"/>
                    <a:pt x="132" y="171"/>
                    <a:pt x="131" y="172"/>
                  </a:cubicBezTo>
                  <a:cubicBezTo>
                    <a:pt x="130" y="173"/>
                    <a:pt x="129" y="174"/>
                    <a:pt x="128" y="175"/>
                  </a:cubicBezTo>
                  <a:cubicBezTo>
                    <a:pt x="127" y="176"/>
                    <a:pt x="127" y="176"/>
                    <a:pt x="126" y="177"/>
                  </a:cubicBezTo>
                  <a:cubicBezTo>
                    <a:pt x="124" y="178"/>
                    <a:pt x="123" y="179"/>
                    <a:pt x="121" y="181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82"/>
                    <a:pt x="117" y="183"/>
                    <a:pt x="116" y="184"/>
                  </a:cubicBezTo>
                  <a:cubicBezTo>
                    <a:pt x="115" y="184"/>
                    <a:pt x="114" y="184"/>
                    <a:pt x="113" y="184"/>
                  </a:cubicBezTo>
                  <a:cubicBezTo>
                    <a:pt x="113" y="184"/>
                    <a:pt x="113" y="184"/>
                    <a:pt x="113" y="184"/>
                  </a:cubicBezTo>
                  <a:close/>
                  <a:moveTo>
                    <a:pt x="139" y="175"/>
                  </a:moveTo>
                  <a:cubicBezTo>
                    <a:pt x="139" y="175"/>
                    <a:pt x="139" y="175"/>
                    <a:pt x="139" y="175"/>
                  </a:cubicBezTo>
                  <a:cubicBezTo>
                    <a:pt x="141" y="173"/>
                    <a:pt x="143" y="170"/>
                    <a:pt x="144" y="168"/>
                  </a:cubicBezTo>
                  <a:cubicBezTo>
                    <a:pt x="144" y="168"/>
                    <a:pt x="144" y="168"/>
                    <a:pt x="144" y="168"/>
                  </a:cubicBezTo>
                  <a:cubicBezTo>
                    <a:pt x="146" y="166"/>
                    <a:pt x="148" y="163"/>
                    <a:pt x="149" y="161"/>
                  </a:cubicBezTo>
                  <a:cubicBezTo>
                    <a:pt x="149" y="161"/>
                    <a:pt x="149" y="161"/>
                    <a:pt x="149" y="160"/>
                  </a:cubicBezTo>
                  <a:cubicBezTo>
                    <a:pt x="151" y="158"/>
                    <a:pt x="152" y="155"/>
                    <a:pt x="153" y="152"/>
                  </a:cubicBezTo>
                  <a:cubicBezTo>
                    <a:pt x="153" y="152"/>
                    <a:pt x="153" y="152"/>
                    <a:pt x="154" y="152"/>
                  </a:cubicBezTo>
                  <a:cubicBezTo>
                    <a:pt x="155" y="149"/>
                    <a:pt x="156" y="147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8" y="144"/>
                  </a:cubicBezTo>
                  <a:cubicBezTo>
                    <a:pt x="160" y="144"/>
                    <a:pt x="162" y="145"/>
                    <a:pt x="164" y="146"/>
                  </a:cubicBezTo>
                  <a:cubicBezTo>
                    <a:pt x="164" y="146"/>
                    <a:pt x="164" y="146"/>
                    <a:pt x="164" y="146"/>
                  </a:cubicBezTo>
                  <a:cubicBezTo>
                    <a:pt x="166" y="146"/>
                    <a:pt x="167" y="147"/>
                    <a:pt x="169" y="147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2" y="159"/>
                    <a:pt x="151" y="168"/>
                    <a:pt x="139" y="175"/>
                  </a:cubicBezTo>
                  <a:close/>
                  <a:moveTo>
                    <a:pt x="174" y="141"/>
                  </a:moveTo>
                  <a:cubicBezTo>
                    <a:pt x="173" y="141"/>
                    <a:pt x="172" y="140"/>
                    <a:pt x="171" y="140"/>
                  </a:cubicBezTo>
                  <a:cubicBezTo>
                    <a:pt x="171" y="140"/>
                    <a:pt x="171" y="140"/>
                    <a:pt x="171" y="140"/>
                  </a:cubicBezTo>
                  <a:cubicBezTo>
                    <a:pt x="169" y="139"/>
                    <a:pt x="168" y="139"/>
                    <a:pt x="167" y="138"/>
                  </a:cubicBezTo>
                  <a:cubicBezTo>
                    <a:pt x="166" y="138"/>
                    <a:pt x="166" y="138"/>
                    <a:pt x="165" y="138"/>
                  </a:cubicBezTo>
                  <a:cubicBezTo>
                    <a:pt x="164" y="137"/>
                    <a:pt x="163" y="137"/>
                    <a:pt x="162" y="137"/>
                  </a:cubicBezTo>
                  <a:cubicBezTo>
                    <a:pt x="161" y="136"/>
                    <a:pt x="161" y="136"/>
                    <a:pt x="160" y="136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5"/>
                    <a:pt x="160" y="133"/>
                    <a:pt x="161" y="132"/>
                  </a:cubicBezTo>
                  <a:cubicBezTo>
                    <a:pt x="161" y="131"/>
                    <a:pt x="161" y="130"/>
                    <a:pt x="161" y="129"/>
                  </a:cubicBezTo>
                  <a:cubicBezTo>
                    <a:pt x="162" y="126"/>
                    <a:pt x="163" y="123"/>
                    <a:pt x="163" y="121"/>
                  </a:cubicBezTo>
                  <a:cubicBezTo>
                    <a:pt x="163" y="120"/>
                    <a:pt x="163" y="120"/>
                    <a:pt x="163" y="119"/>
                  </a:cubicBezTo>
                  <a:cubicBezTo>
                    <a:pt x="164" y="116"/>
                    <a:pt x="164" y="112"/>
                    <a:pt x="164" y="109"/>
                  </a:cubicBezTo>
                  <a:cubicBezTo>
                    <a:pt x="165" y="108"/>
                    <a:pt x="165" y="107"/>
                    <a:pt x="165" y="106"/>
                  </a:cubicBezTo>
                  <a:cubicBezTo>
                    <a:pt x="165" y="104"/>
                    <a:pt x="165" y="103"/>
                    <a:pt x="165" y="101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5" y="115"/>
                    <a:pt x="181" y="129"/>
                    <a:pt x="174" y="141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Freeform 55">
              <a:extLst>
                <a:ext uri="{FF2B5EF4-FFF2-40B4-BE49-F238E27FC236}">
                  <a16:creationId xmlns:a16="http://schemas.microsoft.com/office/drawing/2014/main" id="{E1083D6F-7DF9-40E8-AE1B-B1F0F69E5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25800" y="3286126"/>
              <a:ext cx="144462" cy="303213"/>
            </a:xfrm>
            <a:custGeom>
              <a:avLst/>
              <a:gdLst>
                <a:gd name="T0" fmla="*/ 1 w 46"/>
                <a:gd name="T1" fmla="*/ 89 h 96"/>
                <a:gd name="T2" fmla="*/ 2 w 46"/>
                <a:gd name="T3" fmla="*/ 95 h 96"/>
                <a:gd name="T4" fmla="*/ 4 w 46"/>
                <a:gd name="T5" fmla="*/ 96 h 96"/>
                <a:gd name="T6" fmla="*/ 7 w 46"/>
                <a:gd name="T7" fmla="*/ 94 h 96"/>
                <a:gd name="T8" fmla="*/ 45 w 46"/>
                <a:gd name="T9" fmla="*/ 51 h 96"/>
                <a:gd name="T10" fmla="*/ 45 w 46"/>
                <a:gd name="T11" fmla="*/ 46 h 96"/>
                <a:gd name="T12" fmla="*/ 7 w 46"/>
                <a:gd name="T13" fmla="*/ 2 h 96"/>
                <a:gd name="T14" fmla="*/ 2 w 46"/>
                <a:gd name="T15" fmla="*/ 2 h 96"/>
                <a:gd name="T16" fmla="*/ 1 w 46"/>
                <a:gd name="T17" fmla="*/ 7 h 96"/>
                <a:gd name="T18" fmla="*/ 36 w 46"/>
                <a:gd name="T19" fmla="*/ 48 h 96"/>
                <a:gd name="T20" fmla="*/ 1 w 46"/>
                <a:gd name="T21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96">
                  <a:moveTo>
                    <a:pt x="1" y="89"/>
                  </a:moveTo>
                  <a:cubicBezTo>
                    <a:pt x="0" y="91"/>
                    <a:pt x="0" y="93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6" y="95"/>
                    <a:pt x="7" y="94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6" y="49"/>
                    <a:pt x="46" y="47"/>
                    <a:pt x="45" y="4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36" y="48"/>
                    <a:pt x="36" y="48"/>
                    <a:pt x="36" y="48"/>
                  </a:cubicBezTo>
                  <a:lnTo>
                    <a:pt x="1" y="89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Freeform 56">
              <a:extLst>
                <a:ext uri="{FF2B5EF4-FFF2-40B4-BE49-F238E27FC236}">
                  <a16:creationId xmlns:a16="http://schemas.microsoft.com/office/drawing/2014/main" id="{38DE6819-878F-41AF-A9D9-D8BD626EE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56063" y="3009901"/>
              <a:ext cx="933450" cy="855663"/>
            </a:xfrm>
            <a:custGeom>
              <a:avLst/>
              <a:gdLst>
                <a:gd name="T0" fmla="*/ 113 w 295"/>
                <a:gd name="T1" fmla="*/ 131 h 270"/>
                <a:gd name="T2" fmla="*/ 71 w 295"/>
                <a:gd name="T3" fmla="*/ 131 h 270"/>
                <a:gd name="T4" fmla="*/ 36 w 295"/>
                <a:gd name="T5" fmla="*/ 100 h 270"/>
                <a:gd name="T6" fmla="*/ 0 w 295"/>
                <a:gd name="T7" fmla="*/ 135 h 270"/>
                <a:gd name="T8" fmla="*/ 36 w 295"/>
                <a:gd name="T9" fmla="*/ 170 h 270"/>
                <a:gd name="T10" fmla="*/ 71 w 295"/>
                <a:gd name="T11" fmla="*/ 139 h 270"/>
                <a:gd name="T12" fmla="*/ 113 w 295"/>
                <a:gd name="T13" fmla="*/ 139 h 270"/>
                <a:gd name="T14" fmla="*/ 173 w 295"/>
                <a:gd name="T15" fmla="*/ 195 h 270"/>
                <a:gd name="T16" fmla="*/ 176 w 295"/>
                <a:gd name="T17" fmla="*/ 195 h 270"/>
                <a:gd name="T18" fmla="*/ 200 w 295"/>
                <a:gd name="T19" fmla="*/ 268 h 270"/>
                <a:gd name="T20" fmla="*/ 204 w 295"/>
                <a:gd name="T21" fmla="*/ 270 h 270"/>
                <a:gd name="T22" fmla="*/ 205 w 295"/>
                <a:gd name="T23" fmla="*/ 270 h 270"/>
                <a:gd name="T24" fmla="*/ 208 w 295"/>
                <a:gd name="T25" fmla="*/ 265 h 270"/>
                <a:gd name="T26" fmla="*/ 184 w 295"/>
                <a:gd name="T27" fmla="*/ 194 h 270"/>
                <a:gd name="T28" fmla="*/ 233 w 295"/>
                <a:gd name="T29" fmla="*/ 139 h 270"/>
                <a:gd name="T30" fmla="*/ 291 w 295"/>
                <a:gd name="T31" fmla="*/ 139 h 270"/>
                <a:gd name="T32" fmla="*/ 295 w 295"/>
                <a:gd name="T33" fmla="*/ 135 h 270"/>
                <a:gd name="T34" fmla="*/ 291 w 295"/>
                <a:gd name="T35" fmla="*/ 131 h 270"/>
                <a:gd name="T36" fmla="*/ 233 w 295"/>
                <a:gd name="T37" fmla="*/ 131 h 270"/>
                <a:gd name="T38" fmla="*/ 184 w 295"/>
                <a:gd name="T39" fmla="*/ 76 h 270"/>
                <a:gd name="T40" fmla="*/ 208 w 295"/>
                <a:gd name="T41" fmla="*/ 6 h 270"/>
                <a:gd name="T42" fmla="*/ 205 w 295"/>
                <a:gd name="T43" fmla="*/ 1 h 270"/>
                <a:gd name="T44" fmla="*/ 200 w 295"/>
                <a:gd name="T45" fmla="*/ 3 h 270"/>
                <a:gd name="T46" fmla="*/ 176 w 295"/>
                <a:gd name="T47" fmla="*/ 75 h 270"/>
                <a:gd name="T48" fmla="*/ 173 w 295"/>
                <a:gd name="T49" fmla="*/ 75 h 270"/>
                <a:gd name="T50" fmla="*/ 113 w 295"/>
                <a:gd name="T51" fmla="*/ 131 h 270"/>
                <a:gd name="T52" fmla="*/ 36 w 295"/>
                <a:gd name="T53" fmla="*/ 162 h 270"/>
                <a:gd name="T54" fmla="*/ 8 w 295"/>
                <a:gd name="T55" fmla="*/ 135 h 270"/>
                <a:gd name="T56" fmla="*/ 36 w 295"/>
                <a:gd name="T57" fmla="*/ 108 h 270"/>
                <a:gd name="T58" fmla="*/ 63 w 295"/>
                <a:gd name="T59" fmla="*/ 135 h 270"/>
                <a:gd name="T60" fmla="*/ 36 w 295"/>
                <a:gd name="T61" fmla="*/ 162 h 270"/>
                <a:gd name="T62" fmla="*/ 173 w 295"/>
                <a:gd name="T63" fmla="*/ 83 h 270"/>
                <a:gd name="T64" fmla="*/ 225 w 295"/>
                <a:gd name="T65" fmla="*/ 135 h 270"/>
                <a:gd name="T66" fmla="*/ 173 w 295"/>
                <a:gd name="T67" fmla="*/ 187 h 270"/>
                <a:gd name="T68" fmla="*/ 121 w 295"/>
                <a:gd name="T69" fmla="*/ 135 h 270"/>
                <a:gd name="T70" fmla="*/ 173 w 295"/>
                <a:gd name="T71" fmla="*/ 8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5" h="270">
                  <a:moveTo>
                    <a:pt x="113" y="131"/>
                  </a:moveTo>
                  <a:cubicBezTo>
                    <a:pt x="71" y="131"/>
                    <a:pt x="71" y="131"/>
                    <a:pt x="71" y="131"/>
                  </a:cubicBezTo>
                  <a:cubicBezTo>
                    <a:pt x="69" y="114"/>
                    <a:pt x="54" y="100"/>
                    <a:pt x="36" y="100"/>
                  </a:cubicBezTo>
                  <a:cubicBezTo>
                    <a:pt x="16" y="100"/>
                    <a:pt x="0" y="116"/>
                    <a:pt x="0" y="135"/>
                  </a:cubicBezTo>
                  <a:cubicBezTo>
                    <a:pt x="0" y="155"/>
                    <a:pt x="16" y="170"/>
                    <a:pt x="36" y="170"/>
                  </a:cubicBezTo>
                  <a:cubicBezTo>
                    <a:pt x="54" y="170"/>
                    <a:pt x="69" y="157"/>
                    <a:pt x="71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5" y="170"/>
                    <a:pt x="141" y="195"/>
                    <a:pt x="173" y="195"/>
                  </a:cubicBezTo>
                  <a:cubicBezTo>
                    <a:pt x="174" y="195"/>
                    <a:pt x="175" y="195"/>
                    <a:pt x="176" y="195"/>
                  </a:cubicBezTo>
                  <a:cubicBezTo>
                    <a:pt x="200" y="268"/>
                    <a:pt x="200" y="268"/>
                    <a:pt x="200" y="268"/>
                  </a:cubicBezTo>
                  <a:cubicBezTo>
                    <a:pt x="201" y="269"/>
                    <a:pt x="203" y="270"/>
                    <a:pt x="204" y="270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8" y="269"/>
                    <a:pt x="209" y="267"/>
                    <a:pt x="208" y="265"/>
                  </a:cubicBezTo>
                  <a:cubicBezTo>
                    <a:pt x="184" y="194"/>
                    <a:pt x="184" y="194"/>
                    <a:pt x="184" y="194"/>
                  </a:cubicBezTo>
                  <a:cubicBezTo>
                    <a:pt x="210" y="189"/>
                    <a:pt x="231" y="167"/>
                    <a:pt x="233" y="139"/>
                  </a:cubicBezTo>
                  <a:cubicBezTo>
                    <a:pt x="291" y="139"/>
                    <a:pt x="291" y="139"/>
                    <a:pt x="291" y="139"/>
                  </a:cubicBezTo>
                  <a:cubicBezTo>
                    <a:pt x="293" y="139"/>
                    <a:pt x="295" y="137"/>
                    <a:pt x="295" y="135"/>
                  </a:cubicBezTo>
                  <a:cubicBezTo>
                    <a:pt x="295" y="133"/>
                    <a:pt x="293" y="131"/>
                    <a:pt x="291" y="131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31" y="104"/>
                    <a:pt x="210" y="81"/>
                    <a:pt x="184" y="7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9" y="4"/>
                    <a:pt x="207" y="1"/>
                    <a:pt x="205" y="1"/>
                  </a:cubicBezTo>
                  <a:cubicBezTo>
                    <a:pt x="203" y="0"/>
                    <a:pt x="201" y="1"/>
                    <a:pt x="200" y="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175" y="75"/>
                    <a:pt x="174" y="75"/>
                    <a:pt x="173" y="75"/>
                  </a:cubicBezTo>
                  <a:cubicBezTo>
                    <a:pt x="141" y="75"/>
                    <a:pt x="115" y="100"/>
                    <a:pt x="113" y="131"/>
                  </a:cubicBezTo>
                  <a:close/>
                  <a:moveTo>
                    <a:pt x="36" y="162"/>
                  </a:moveTo>
                  <a:cubicBezTo>
                    <a:pt x="21" y="162"/>
                    <a:pt x="8" y="150"/>
                    <a:pt x="8" y="135"/>
                  </a:cubicBezTo>
                  <a:cubicBezTo>
                    <a:pt x="8" y="120"/>
                    <a:pt x="21" y="108"/>
                    <a:pt x="36" y="108"/>
                  </a:cubicBezTo>
                  <a:cubicBezTo>
                    <a:pt x="51" y="108"/>
                    <a:pt x="63" y="120"/>
                    <a:pt x="63" y="135"/>
                  </a:cubicBezTo>
                  <a:cubicBezTo>
                    <a:pt x="63" y="150"/>
                    <a:pt x="51" y="162"/>
                    <a:pt x="36" y="162"/>
                  </a:cubicBezTo>
                  <a:close/>
                  <a:moveTo>
                    <a:pt x="173" y="83"/>
                  </a:moveTo>
                  <a:cubicBezTo>
                    <a:pt x="201" y="83"/>
                    <a:pt x="225" y="107"/>
                    <a:pt x="225" y="135"/>
                  </a:cubicBezTo>
                  <a:cubicBezTo>
                    <a:pt x="225" y="164"/>
                    <a:pt x="201" y="187"/>
                    <a:pt x="173" y="187"/>
                  </a:cubicBezTo>
                  <a:cubicBezTo>
                    <a:pt x="144" y="187"/>
                    <a:pt x="121" y="164"/>
                    <a:pt x="121" y="135"/>
                  </a:cubicBezTo>
                  <a:cubicBezTo>
                    <a:pt x="121" y="107"/>
                    <a:pt x="144" y="83"/>
                    <a:pt x="173" y="83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Freeform 57">
              <a:extLst>
                <a:ext uri="{FF2B5EF4-FFF2-40B4-BE49-F238E27FC236}">
                  <a16:creationId xmlns:a16="http://schemas.microsoft.com/office/drawing/2014/main" id="{DAC6D899-A13F-4277-936D-286D9D34D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1400" y="2971801"/>
              <a:ext cx="292100" cy="184150"/>
            </a:xfrm>
            <a:custGeom>
              <a:avLst/>
              <a:gdLst>
                <a:gd name="T0" fmla="*/ 6 w 92"/>
                <a:gd name="T1" fmla="*/ 30 h 58"/>
                <a:gd name="T2" fmla="*/ 56 w 92"/>
                <a:gd name="T3" fmla="*/ 10 h 58"/>
                <a:gd name="T4" fmla="*/ 84 w 92"/>
                <a:gd name="T5" fmla="*/ 56 h 58"/>
                <a:gd name="T6" fmla="*/ 87 w 92"/>
                <a:gd name="T7" fmla="*/ 58 h 58"/>
                <a:gd name="T8" fmla="*/ 89 w 92"/>
                <a:gd name="T9" fmla="*/ 58 h 58"/>
                <a:gd name="T10" fmla="*/ 91 w 92"/>
                <a:gd name="T11" fmla="*/ 52 h 58"/>
                <a:gd name="T12" fmla="*/ 62 w 92"/>
                <a:gd name="T13" fmla="*/ 3 h 58"/>
                <a:gd name="T14" fmla="*/ 57 w 92"/>
                <a:gd name="T15" fmla="*/ 1 h 58"/>
                <a:gd name="T16" fmla="*/ 3 w 92"/>
                <a:gd name="T17" fmla="*/ 22 h 58"/>
                <a:gd name="T18" fmla="*/ 1 w 92"/>
                <a:gd name="T19" fmla="*/ 28 h 58"/>
                <a:gd name="T20" fmla="*/ 6 w 92"/>
                <a:gd name="T21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58">
                  <a:moveTo>
                    <a:pt x="6" y="3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7"/>
                    <a:pt x="86" y="58"/>
                    <a:pt x="87" y="58"/>
                  </a:cubicBezTo>
                  <a:cubicBezTo>
                    <a:pt x="88" y="58"/>
                    <a:pt x="89" y="58"/>
                    <a:pt x="89" y="58"/>
                  </a:cubicBezTo>
                  <a:cubicBezTo>
                    <a:pt x="91" y="56"/>
                    <a:pt x="92" y="54"/>
                    <a:pt x="91" y="52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0" y="1"/>
                    <a:pt x="58" y="0"/>
                    <a:pt x="57" y="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3"/>
                    <a:pt x="0" y="26"/>
                    <a:pt x="1" y="28"/>
                  </a:cubicBezTo>
                  <a:cubicBezTo>
                    <a:pt x="2" y="30"/>
                    <a:pt x="4" y="31"/>
                    <a:pt x="6" y="30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Freeform 58">
              <a:extLst>
                <a:ext uri="{FF2B5EF4-FFF2-40B4-BE49-F238E27FC236}">
                  <a16:creationId xmlns:a16="http://schemas.microsoft.com/office/drawing/2014/main" id="{5AA8818C-3D89-413A-9BF1-625D52927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1400" y="3719513"/>
              <a:ext cx="292100" cy="184150"/>
            </a:xfrm>
            <a:custGeom>
              <a:avLst/>
              <a:gdLst>
                <a:gd name="T0" fmla="*/ 84 w 92"/>
                <a:gd name="T1" fmla="*/ 3 h 58"/>
                <a:gd name="T2" fmla="*/ 57 w 92"/>
                <a:gd name="T3" fmla="*/ 49 h 58"/>
                <a:gd name="T4" fmla="*/ 6 w 92"/>
                <a:gd name="T5" fmla="*/ 29 h 58"/>
                <a:gd name="T6" fmla="*/ 1 w 92"/>
                <a:gd name="T7" fmla="*/ 31 h 58"/>
                <a:gd name="T8" fmla="*/ 3 w 92"/>
                <a:gd name="T9" fmla="*/ 36 h 58"/>
                <a:gd name="T10" fmla="*/ 57 w 92"/>
                <a:gd name="T11" fmla="*/ 58 h 58"/>
                <a:gd name="T12" fmla="*/ 58 w 92"/>
                <a:gd name="T13" fmla="*/ 58 h 58"/>
                <a:gd name="T14" fmla="*/ 62 w 92"/>
                <a:gd name="T15" fmla="*/ 56 h 58"/>
                <a:gd name="T16" fmla="*/ 91 w 92"/>
                <a:gd name="T17" fmla="*/ 7 h 58"/>
                <a:gd name="T18" fmla="*/ 90 w 92"/>
                <a:gd name="T19" fmla="*/ 1 h 58"/>
                <a:gd name="T20" fmla="*/ 84 w 92"/>
                <a:gd name="T21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58">
                  <a:moveTo>
                    <a:pt x="84" y="3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8"/>
                    <a:pt x="2" y="29"/>
                    <a:pt x="1" y="31"/>
                  </a:cubicBezTo>
                  <a:cubicBezTo>
                    <a:pt x="0" y="33"/>
                    <a:pt x="1" y="35"/>
                    <a:pt x="3" y="3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8" y="58"/>
                    <a:pt x="58" y="58"/>
                  </a:cubicBezTo>
                  <a:cubicBezTo>
                    <a:pt x="60" y="58"/>
                    <a:pt x="61" y="57"/>
                    <a:pt x="62" y="56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2" y="5"/>
                    <a:pt x="91" y="2"/>
                    <a:pt x="90" y="1"/>
                  </a:cubicBezTo>
                  <a:cubicBezTo>
                    <a:pt x="88" y="0"/>
                    <a:pt x="85" y="1"/>
                    <a:pt x="84" y="3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Freeform 59">
              <a:extLst>
                <a:ext uri="{FF2B5EF4-FFF2-40B4-BE49-F238E27FC236}">
                  <a16:creationId xmlns:a16="http://schemas.microsoft.com/office/drawing/2014/main" id="{9F6A1A6C-2ADC-4CA4-8B48-DF43D54BD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70363" y="2822576"/>
              <a:ext cx="1241425" cy="1241425"/>
            </a:xfrm>
            <a:custGeom>
              <a:avLst/>
              <a:gdLst>
                <a:gd name="T0" fmla="*/ 196 w 392"/>
                <a:gd name="T1" fmla="*/ 0 h 392"/>
                <a:gd name="T2" fmla="*/ 0 w 392"/>
                <a:gd name="T3" fmla="*/ 196 h 392"/>
                <a:gd name="T4" fmla="*/ 13 w 392"/>
                <a:gd name="T5" fmla="*/ 266 h 392"/>
                <a:gd name="T6" fmla="*/ 18 w 392"/>
                <a:gd name="T7" fmla="*/ 269 h 392"/>
                <a:gd name="T8" fmla="*/ 20 w 392"/>
                <a:gd name="T9" fmla="*/ 263 h 392"/>
                <a:gd name="T10" fmla="*/ 8 w 392"/>
                <a:gd name="T11" fmla="*/ 196 h 392"/>
                <a:gd name="T12" fmla="*/ 196 w 392"/>
                <a:gd name="T13" fmla="*/ 8 h 392"/>
                <a:gd name="T14" fmla="*/ 384 w 392"/>
                <a:gd name="T15" fmla="*/ 196 h 392"/>
                <a:gd name="T16" fmla="*/ 196 w 392"/>
                <a:gd name="T17" fmla="*/ 384 h 392"/>
                <a:gd name="T18" fmla="*/ 176 w 392"/>
                <a:gd name="T19" fmla="*/ 383 h 392"/>
                <a:gd name="T20" fmla="*/ 171 w 392"/>
                <a:gd name="T21" fmla="*/ 387 h 392"/>
                <a:gd name="T22" fmla="*/ 175 w 392"/>
                <a:gd name="T23" fmla="*/ 391 h 392"/>
                <a:gd name="T24" fmla="*/ 196 w 392"/>
                <a:gd name="T25" fmla="*/ 392 h 392"/>
                <a:gd name="T26" fmla="*/ 392 w 392"/>
                <a:gd name="T27" fmla="*/ 196 h 392"/>
                <a:gd name="T28" fmla="*/ 196 w 392"/>
                <a:gd name="T2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cubicBezTo>
                    <a:pt x="88" y="0"/>
                    <a:pt x="0" y="88"/>
                    <a:pt x="0" y="196"/>
                  </a:cubicBezTo>
                  <a:cubicBezTo>
                    <a:pt x="0" y="220"/>
                    <a:pt x="4" y="244"/>
                    <a:pt x="13" y="266"/>
                  </a:cubicBezTo>
                  <a:cubicBezTo>
                    <a:pt x="14" y="268"/>
                    <a:pt x="16" y="269"/>
                    <a:pt x="18" y="269"/>
                  </a:cubicBezTo>
                  <a:cubicBezTo>
                    <a:pt x="20" y="268"/>
                    <a:pt x="21" y="265"/>
                    <a:pt x="20" y="263"/>
                  </a:cubicBezTo>
                  <a:cubicBezTo>
                    <a:pt x="12" y="242"/>
                    <a:pt x="8" y="219"/>
                    <a:pt x="8" y="196"/>
                  </a:cubicBezTo>
                  <a:cubicBezTo>
                    <a:pt x="8" y="93"/>
                    <a:pt x="92" y="8"/>
                    <a:pt x="196" y="8"/>
                  </a:cubicBezTo>
                  <a:cubicBezTo>
                    <a:pt x="300" y="8"/>
                    <a:pt x="384" y="93"/>
                    <a:pt x="384" y="196"/>
                  </a:cubicBezTo>
                  <a:cubicBezTo>
                    <a:pt x="384" y="300"/>
                    <a:pt x="300" y="384"/>
                    <a:pt x="196" y="384"/>
                  </a:cubicBezTo>
                  <a:cubicBezTo>
                    <a:pt x="189" y="384"/>
                    <a:pt x="182" y="384"/>
                    <a:pt x="176" y="383"/>
                  </a:cubicBezTo>
                  <a:cubicBezTo>
                    <a:pt x="173" y="383"/>
                    <a:pt x="171" y="385"/>
                    <a:pt x="171" y="387"/>
                  </a:cubicBezTo>
                  <a:cubicBezTo>
                    <a:pt x="171" y="389"/>
                    <a:pt x="172" y="391"/>
                    <a:pt x="175" y="391"/>
                  </a:cubicBezTo>
                  <a:cubicBezTo>
                    <a:pt x="182" y="392"/>
                    <a:pt x="189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88"/>
                    <a:pt x="304" y="0"/>
                    <a:pt x="196" y="0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332" name="Graphic 223">
            <a:extLst>
              <a:ext uri="{FF2B5EF4-FFF2-40B4-BE49-F238E27FC236}">
                <a16:creationId xmlns:a16="http://schemas.microsoft.com/office/drawing/2014/main" id="{462D3C47-5E0C-294D-B746-75F45FD4DAE5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68810" y="5502538"/>
            <a:ext cx="231763" cy="231763"/>
          </a:xfrm>
          <a:prstGeom prst="rect">
            <a:avLst/>
          </a:prstGeom>
        </p:spPr>
      </p:pic>
      <p:pic>
        <p:nvPicPr>
          <p:cNvPr id="333" name="Graphic 224">
            <a:extLst>
              <a:ext uri="{FF2B5EF4-FFF2-40B4-BE49-F238E27FC236}">
                <a16:creationId xmlns:a16="http://schemas.microsoft.com/office/drawing/2014/main" id="{F414D719-7CCD-FE41-BFCD-E358F678EBE9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28736" y="5751443"/>
            <a:ext cx="296896" cy="296896"/>
          </a:xfrm>
          <a:prstGeom prst="rect">
            <a:avLst/>
          </a:prstGeom>
        </p:spPr>
      </p:pic>
      <p:grpSp>
        <p:nvGrpSpPr>
          <p:cNvPr id="334" name="Graphic 4">
            <a:extLst>
              <a:ext uri="{FF2B5EF4-FFF2-40B4-BE49-F238E27FC236}">
                <a16:creationId xmlns:a16="http://schemas.microsoft.com/office/drawing/2014/main" id="{B1B3F3E2-A23E-3E49-854E-A560CCD213F6}"/>
              </a:ext>
            </a:extLst>
          </p:cNvPr>
          <p:cNvGrpSpPr/>
          <p:nvPr/>
        </p:nvGrpSpPr>
        <p:grpSpPr>
          <a:xfrm>
            <a:off x="6604817" y="5511169"/>
            <a:ext cx="255540" cy="204676"/>
            <a:chOff x="4056279" y="578973"/>
            <a:chExt cx="4063442" cy="3999451"/>
          </a:xfrm>
        </p:grpSpPr>
        <p:grpSp>
          <p:nvGrpSpPr>
            <p:cNvPr id="335" name="Graphic 4">
              <a:extLst>
                <a:ext uri="{FF2B5EF4-FFF2-40B4-BE49-F238E27FC236}">
                  <a16:creationId xmlns:a16="http://schemas.microsoft.com/office/drawing/2014/main" id="{B1B3F3E2-A23E-3E49-854E-A560CCD213F6}"/>
                </a:ext>
              </a:extLst>
            </p:cNvPr>
            <p:cNvGrpSpPr/>
            <p:nvPr/>
          </p:nvGrpSpPr>
          <p:grpSpPr>
            <a:xfrm>
              <a:off x="4072276" y="658962"/>
              <a:ext cx="4047445" cy="3919462"/>
              <a:chOff x="4072276" y="658962"/>
              <a:chExt cx="4047445" cy="3919462"/>
            </a:xfrm>
            <a:solidFill>
              <a:srgbClr val="000000"/>
            </a:solidFill>
          </p:grpSpPr>
          <p:sp>
            <p:nvSpPr>
              <p:cNvPr id="337" name="Freeform 3">
                <a:extLst>
                  <a:ext uri="{FF2B5EF4-FFF2-40B4-BE49-F238E27FC236}">
                    <a16:creationId xmlns:a16="http://schemas.microsoft.com/office/drawing/2014/main" id="{C3A7C4D1-AA63-FA42-8CD5-7BC93A3DCE53}"/>
                  </a:ext>
                </a:extLst>
              </p:cNvPr>
              <p:cNvSpPr/>
              <p:nvPr/>
            </p:nvSpPr>
            <p:spPr>
              <a:xfrm>
                <a:off x="5960018" y="658962"/>
                <a:ext cx="271962" cy="551924"/>
              </a:xfrm>
              <a:custGeom>
                <a:avLst/>
                <a:gdLst>
                  <a:gd name="connsiteX0" fmla="*/ 135981 w 271962"/>
                  <a:gd name="connsiteY0" fmla="*/ 551924 h 551924"/>
                  <a:gd name="connsiteX1" fmla="*/ 271963 w 271962"/>
                  <a:gd name="connsiteY1" fmla="*/ 415943 h 551924"/>
                  <a:gd name="connsiteX2" fmla="*/ 271963 w 271962"/>
                  <a:gd name="connsiteY2" fmla="*/ 135981 h 551924"/>
                  <a:gd name="connsiteX3" fmla="*/ 135981 w 271962"/>
                  <a:gd name="connsiteY3" fmla="*/ 0 h 551924"/>
                  <a:gd name="connsiteX4" fmla="*/ 0 w 271962"/>
                  <a:gd name="connsiteY4" fmla="*/ 135981 h 551924"/>
                  <a:gd name="connsiteX5" fmla="*/ 0 w 271962"/>
                  <a:gd name="connsiteY5" fmla="*/ 415943 h 551924"/>
                  <a:gd name="connsiteX6" fmla="*/ 135981 w 271962"/>
                  <a:gd name="connsiteY6" fmla="*/ 551924 h 551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1962" h="551924">
                    <a:moveTo>
                      <a:pt x="135981" y="551924"/>
                    </a:moveTo>
                    <a:cubicBezTo>
                      <a:pt x="207972" y="551924"/>
                      <a:pt x="271963" y="487933"/>
                      <a:pt x="271963" y="415943"/>
                    </a:cubicBezTo>
                    <a:lnTo>
                      <a:pt x="271963" y="135981"/>
                    </a:lnTo>
                    <a:cubicBezTo>
                      <a:pt x="271963" y="63991"/>
                      <a:pt x="207972" y="0"/>
                      <a:pt x="135981" y="0"/>
                    </a:cubicBezTo>
                    <a:cubicBezTo>
                      <a:pt x="63991" y="0"/>
                      <a:pt x="0" y="63991"/>
                      <a:pt x="0" y="135981"/>
                    </a:cubicBezTo>
                    <a:lnTo>
                      <a:pt x="0" y="415943"/>
                    </a:lnTo>
                    <a:cubicBezTo>
                      <a:pt x="0" y="495932"/>
                      <a:pt x="63991" y="551924"/>
                      <a:pt x="135981" y="5519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4" name="Freeform 9">
                <a:extLst>
                  <a:ext uri="{FF2B5EF4-FFF2-40B4-BE49-F238E27FC236}">
                    <a16:creationId xmlns:a16="http://schemas.microsoft.com/office/drawing/2014/main" id="{DC67D055-3FEF-E144-8DC7-FEBC43221B97}"/>
                  </a:ext>
                </a:extLst>
              </p:cNvPr>
              <p:cNvSpPr/>
              <p:nvPr/>
            </p:nvSpPr>
            <p:spPr>
              <a:xfrm>
                <a:off x="4072276" y="2546703"/>
                <a:ext cx="551924" cy="271962"/>
              </a:xfrm>
              <a:custGeom>
                <a:avLst/>
                <a:gdLst>
                  <a:gd name="connsiteX0" fmla="*/ 551924 w 551924"/>
                  <a:gd name="connsiteY0" fmla="*/ 135981 h 271962"/>
                  <a:gd name="connsiteX1" fmla="*/ 415943 w 551924"/>
                  <a:gd name="connsiteY1" fmla="*/ 0 h 271962"/>
                  <a:gd name="connsiteX2" fmla="*/ 135981 w 551924"/>
                  <a:gd name="connsiteY2" fmla="*/ 0 h 271962"/>
                  <a:gd name="connsiteX3" fmla="*/ 0 w 551924"/>
                  <a:gd name="connsiteY3" fmla="*/ 135981 h 271962"/>
                  <a:gd name="connsiteX4" fmla="*/ 135981 w 551924"/>
                  <a:gd name="connsiteY4" fmla="*/ 271963 h 271962"/>
                  <a:gd name="connsiteX5" fmla="*/ 415943 w 551924"/>
                  <a:gd name="connsiteY5" fmla="*/ 271963 h 271962"/>
                  <a:gd name="connsiteX6" fmla="*/ 551924 w 551924"/>
                  <a:gd name="connsiteY6" fmla="*/ 135981 h 27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924" h="271962">
                    <a:moveTo>
                      <a:pt x="551924" y="135981"/>
                    </a:moveTo>
                    <a:cubicBezTo>
                      <a:pt x="551924" y="63991"/>
                      <a:pt x="487933" y="0"/>
                      <a:pt x="415943" y="0"/>
                    </a:cubicBezTo>
                    <a:lnTo>
                      <a:pt x="135981" y="0"/>
                    </a:lnTo>
                    <a:cubicBezTo>
                      <a:pt x="63991" y="0"/>
                      <a:pt x="0" y="63991"/>
                      <a:pt x="0" y="135981"/>
                    </a:cubicBezTo>
                    <a:cubicBezTo>
                      <a:pt x="0" y="207972"/>
                      <a:pt x="55992" y="271963"/>
                      <a:pt x="135981" y="271963"/>
                    </a:cubicBezTo>
                    <a:lnTo>
                      <a:pt x="415943" y="271963"/>
                    </a:lnTo>
                    <a:cubicBezTo>
                      <a:pt x="487933" y="271963"/>
                      <a:pt x="551924" y="215970"/>
                      <a:pt x="551924" y="1359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5" name="Freeform 10">
                <a:extLst>
                  <a:ext uri="{FF2B5EF4-FFF2-40B4-BE49-F238E27FC236}">
                    <a16:creationId xmlns:a16="http://schemas.microsoft.com/office/drawing/2014/main" id="{39521D34-BF70-E744-BDD4-FB49664956E6}"/>
                  </a:ext>
                </a:extLst>
              </p:cNvPr>
              <p:cNvSpPr/>
              <p:nvPr/>
            </p:nvSpPr>
            <p:spPr>
              <a:xfrm>
                <a:off x="4470222" y="1192888"/>
                <a:ext cx="483933" cy="481933"/>
              </a:xfrm>
              <a:custGeom>
                <a:avLst/>
                <a:gdLst>
                  <a:gd name="connsiteX0" fmla="*/ 249966 w 483933"/>
                  <a:gd name="connsiteY0" fmla="*/ 441939 h 481933"/>
                  <a:gd name="connsiteX1" fmla="*/ 345953 w 483933"/>
                  <a:gd name="connsiteY1" fmla="*/ 481934 h 481933"/>
                  <a:gd name="connsiteX2" fmla="*/ 441939 w 483933"/>
                  <a:gd name="connsiteY2" fmla="*/ 441939 h 481933"/>
                  <a:gd name="connsiteX3" fmla="*/ 441939 w 483933"/>
                  <a:gd name="connsiteY3" fmla="*/ 241967 h 481933"/>
                  <a:gd name="connsiteX4" fmla="*/ 241967 w 483933"/>
                  <a:gd name="connsiteY4" fmla="*/ 41994 h 481933"/>
                  <a:gd name="connsiteX5" fmla="*/ 41994 w 483933"/>
                  <a:gd name="connsiteY5" fmla="*/ 41994 h 481933"/>
                  <a:gd name="connsiteX6" fmla="*/ 41994 w 483933"/>
                  <a:gd name="connsiteY6" fmla="*/ 241967 h 481933"/>
                  <a:gd name="connsiteX7" fmla="*/ 249966 w 483933"/>
                  <a:gd name="connsiteY7" fmla="*/ 441939 h 481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933" h="481933">
                    <a:moveTo>
                      <a:pt x="249966" y="441939"/>
                    </a:moveTo>
                    <a:cubicBezTo>
                      <a:pt x="273963" y="465936"/>
                      <a:pt x="313957" y="481934"/>
                      <a:pt x="345953" y="481934"/>
                    </a:cubicBezTo>
                    <a:cubicBezTo>
                      <a:pt x="377948" y="481934"/>
                      <a:pt x="417943" y="465936"/>
                      <a:pt x="441939" y="441939"/>
                    </a:cubicBezTo>
                    <a:cubicBezTo>
                      <a:pt x="497932" y="385947"/>
                      <a:pt x="497932" y="297959"/>
                      <a:pt x="441939" y="241967"/>
                    </a:cubicBezTo>
                    <a:lnTo>
                      <a:pt x="241967" y="41994"/>
                    </a:lnTo>
                    <a:cubicBezTo>
                      <a:pt x="185975" y="-13998"/>
                      <a:pt x="97987" y="-13998"/>
                      <a:pt x="41994" y="41994"/>
                    </a:cubicBezTo>
                    <a:cubicBezTo>
                      <a:pt x="-13998" y="97987"/>
                      <a:pt x="-13998" y="185975"/>
                      <a:pt x="41994" y="241967"/>
                    </a:cubicBezTo>
                    <a:lnTo>
                      <a:pt x="249966" y="441939"/>
                    </a:ln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6" name="Freeform 20">
                <a:extLst>
                  <a:ext uri="{FF2B5EF4-FFF2-40B4-BE49-F238E27FC236}">
                    <a16:creationId xmlns:a16="http://schemas.microsoft.com/office/drawing/2014/main" id="{CE567980-58B3-4E4B-A625-18410A61A794}"/>
                  </a:ext>
                </a:extLst>
              </p:cNvPr>
              <p:cNvSpPr/>
              <p:nvPr/>
            </p:nvSpPr>
            <p:spPr>
              <a:xfrm>
                <a:off x="7567797" y="2546703"/>
                <a:ext cx="551924" cy="271962"/>
              </a:xfrm>
              <a:custGeom>
                <a:avLst/>
                <a:gdLst>
                  <a:gd name="connsiteX0" fmla="*/ 415943 w 551924"/>
                  <a:gd name="connsiteY0" fmla="*/ 0 h 271962"/>
                  <a:gd name="connsiteX1" fmla="*/ 135981 w 551924"/>
                  <a:gd name="connsiteY1" fmla="*/ 0 h 271962"/>
                  <a:gd name="connsiteX2" fmla="*/ 0 w 551924"/>
                  <a:gd name="connsiteY2" fmla="*/ 135981 h 271962"/>
                  <a:gd name="connsiteX3" fmla="*/ 135981 w 551924"/>
                  <a:gd name="connsiteY3" fmla="*/ 271963 h 271962"/>
                  <a:gd name="connsiteX4" fmla="*/ 415943 w 551924"/>
                  <a:gd name="connsiteY4" fmla="*/ 271963 h 271962"/>
                  <a:gd name="connsiteX5" fmla="*/ 551924 w 551924"/>
                  <a:gd name="connsiteY5" fmla="*/ 135981 h 271962"/>
                  <a:gd name="connsiteX6" fmla="*/ 415943 w 551924"/>
                  <a:gd name="connsiteY6" fmla="*/ 0 h 27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924" h="271962">
                    <a:moveTo>
                      <a:pt x="415943" y="0"/>
                    </a:moveTo>
                    <a:lnTo>
                      <a:pt x="135981" y="0"/>
                    </a:lnTo>
                    <a:cubicBezTo>
                      <a:pt x="63991" y="0"/>
                      <a:pt x="0" y="63991"/>
                      <a:pt x="0" y="135981"/>
                    </a:cubicBezTo>
                    <a:cubicBezTo>
                      <a:pt x="0" y="207972"/>
                      <a:pt x="63991" y="271963"/>
                      <a:pt x="135981" y="271963"/>
                    </a:cubicBezTo>
                    <a:lnTo>
                      <a:pt x="415943" y="271963"/>
                    </a:lnTo>
                    <a:cubicBezTo>
                      <a:pt x="487933" y="271963"/>
                      <a:pt x="551924" y="207972"/>
                      <a:pt x="551924" y="135981"/>
                    </a:cubicBezTo>
                    <a:cubicBezTo>
                      <a:pt x="551924" y="63991"/>
                      <a:pt x="495932" y="0"/>
                      <a:pt x="4159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7" name="Freeform 21">
                <a:extLst>
                  <a:ext uri="{FF2B5EF4-FFF2-40B4-BE49-F238E27FC236}">
                    <a16:creationId xmlns:a16="http://schemas.microsoft.com/office/drawing/2014/main" id="{3225BF04-1E1B-2940-908E-126A914BBAA0}"/>
                  </a:ext>
                </a:extLst>
              </p:cNvPr>
              <p:cNvSpPr/>
              <p:nvPr/>
            </p:nvSpPr>
            <p:spPr>
              <a:xfrm>
                <a:off x="7229844" y="1192888"/>
                <a:ext cx="483933" cy="481933"/>
              </a:xfrm>
              <a:custGeom>
                <a:avLst/>
                <a:gdLst>
                  <a:gd name="connsiteX0" fmla="*/ 145980 w 483933"/>
                  <a:gd name="connsiteY0" fmla="*/ 481934 h 481933"/>
                  <a:gd name="connsiteX1" fmla="*/ 241967 w 483933"/>
                  <a:gd name="connsiteY1" fmla="*/ 441939 h 481933"/>
                  <a:gd name="connsiteX2" fmla="*/ 441940 w 483933"/>
                  <a:gd name="connsiteY2" fmla="*/ 241967 h 481933"/>
                  <a:gd name="connsiteX3" fmla="*/ 441940 w 483933"/>
                  <a:gd name="connsiteY3" fmla="*/ 41994 h 481933"/>
                  <a:gd name="connsiteX4" fmla="*/ 241967 w 483933"/>
                  <a:gd name="connsiteY4" fmla="*/ 41994 h 481933"/>
                  <a:gd name="connsiteX5" fmla="*/ 41994 w 483933"/>
                  <a:gd name="connsiteY5" fmla="*/ 241967 h 481933"/>
                  <a:gd name="connsiteX6" fmla="*/ 41994 w 483933"/>
                  <a:gd name="connsiteY6" fmla="*/ 441939 h 481933"/>
                  <a:gd name="connsiteX7" fmla="*/ 145980 w 483933"/>
                  <a:gd name="connsiteY7" fmla="*/ 481934 h 481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933" h="481933">
                    <a:moveTo>
                      <a:pt x="145980" y="481934"/>
                    </a:moveTo>
                    <a:cubicBezTo>
                      <a:pt x="177976" y="481934"/>
                      <a:pt x="217970" y="465936"/>
                      <a:pt x="241967" y="441939"/>
                    </a:cubicBezTo>
                    <a:lnTo>
                      <a:pt x="441940" y="241967"/>
                    </a:lnTo>
                    <a:cubicBezTo>
                      <a:pt x="497932" y="185975"/>
                      <a:pt x="497932" y="97987"/>
                      <a:pt x="441940" y="41994"/>
                    </a:cubicBezTo>
                    <a:cubicBezTo>
                      <a:pt x="385947" y="-13998"/>
                      <a:pt x="297959" y="-13998"/>
                      <a:pt x="241967" y="41994"/>
                    </a:cubicBezTo>
                    <a:lnTo>
                      <a:pt x="41994" y="241967"/>
                    </a:lnTo>
                    <a:cubicBezTo>
                      <a:pt x="-13998" y="297959"/>
                      <a:pt x="-13998" y="385947"/>
                      <a:pt x="41994" y="441939"/>
                    </a:cubicBezTo>
                    <a:cubicBezTo>
                      <a:pt x="73990" y="465936"/>
                      <a:pt x="113984" y="481934"/>
                      <a:pt x="145980" y="4819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8" name="Freeform 22">
                <a:extLst>
                  <a:ext uri="{FF2B5EF4-FFF2-40B4-BE49-F238E27FC236}">
                    <a16:creationId xmlns:a16="http://schemas.microsoft.com/office/drawing/2014/main" id="{85EE2BE8-1453-714C-8192-7E831D4C1BA4}"/>
                  </a:ext>
                </a:extLst>
              </p:cNvPr>
              <p:cNvSpPr/>
              <p:nvPr/>
            </p:nvSpPr>
            <p:spPr>
              <a:xfrm>
                <a:off x="4760000" y="1346867"/>
                <a:ext cx="2671993" cy="3231557"/>
              </a:xfrm>
              <a:custGeom>
                <a:avLst/>
                <a:gdLst>
                  <a:gd name="connsiteX0" fmla="*/ 2671816 w 2671993"/>
                  <a:gd name="connsiteY0" fmla="*/ 1335817 h 3231557"/>
                  <a:gd name="connsiteX1" fmla="*/ 1335999 w 2671993"/>
                  <a:gd name="connsiteY1" fmla="*/ 0 h 3231557"/>
                  <a:gd name="connsiteX2" fmla="*/ 182 w 2671993"/>
                  <a:gd name="connsiteY2" fmla="*/ 1335817 h 3231557"/>
                  <a:gd name="connsiteX3" fmla="*/ 656092 w 2671993"/>
                  <a:gd name="connsiteY3" fmla="*/ 2495658 h 3231557"/>
                  <a:gd name="connsiteX4" fmla="*/ 656092 w 2671993"/>
                  <a:gd name="connsiteY4" fmla="*/ 2823613 h 3231557"/>
                  <a:gd name="connsiteX5" fmla="*/ 1064036 w 2671993"/>
                  <a:gd name="connsiteY5" fmla="*/ 3231557 h 3231557"/>
                  <a:gd name="connsiteX6" fmla="*/ 1607962 w 2671993"/>
                  <a:gd name="connsiteY6" fmla="*/ 3231557 h 3231557"/>
                  <a:gd name="connsiteX7" fmla="*/ 2015906 w 2671993"/>
                  <a:gd name="connsiteY7" fmla="*/ 2823613 h 3231557"/>
                  <a:gd name="connsiteX8" fmla="*/ 2015906 w 2671993"/>
                  <a:gd name="connsiteY8" fmla="*/ 2495658 h 3231557"/>
                  <a:gd name="connsiteX9" fmla="*/ 2671816 w 2671993"/>
                  <a:gd name="connsiteY9" fmla="*/ 1335817 h 3231557"/>
                  <a:gd name="connsiteX10" fmla="*/ 1607962 w 2671993"/>
                  <a:gd name="connsiteY10" fmla="*/ 2959594 h 3231557"/>
                  <a:gd name="connsiteX11" fmla="*/ 1064036 w 2671993"/>
                  <a:gd name="connsiteY11" fmla="*/ 2959594 h 3231557"/>
                  <a:gd name="connsiteX12" fmla="*/ 928055 w 2671993"/>
                  <a:gd name="connsiteY12" fmla="*/ 2823613 h 3231557"/>
                  <a:gd name="connsiteX13" fmla="*/ 928055 w 2671993"/>
                  <a:gd name="connsiteY13" fmla="*/ 2551650 h 3231557"/>
                  <a:gd name="connsiteX14" fmla="*/ 1735944 w 2671993"/>
                  <a:gd name="connsiteY14" fmla="*/ 2551650 h 3231557"/>
                  <a:gd name="connsiteX15" fmla="*/ 1735944 w 2671993"/>
                  <a:gd name="connsiteY15" fmla="*/ 2823613 h 3231557"/>
                  <a:gd name="connsiteX16" fmla="*/ 1607962 w 2671993"/>
                  <a:gd name="connsiteY16" fmla="*/ 2959594 h 3231557"/>
                  <a:gd name="connsiteX17" fmla="*/ 1847929 w 2671993"/>
                  <a:gd name="connsiteY17" fmla="*/ 2279688 h 3231557"/>
                  <a:gd name="connsiteX18" fmla="*/ 816070 w 2671993"/>
                  <a:gd name="connsiteY18" fmla="*/ 2279688 h 3231557"/>
                  <a:gd name="connsiteX19" fmla="*/ 264146 w 2671993"/>
                  <a:gd name="connsiteY19" fmla="*/ 1343816 h 3231557"/>
                  <a:gd name="connsiteX20" fmla="*/ 1328000 w 2671993"/>
                  <a:gd name="connsiteY20" fmla="*/ 271963 h 3231557"/>
                  <a:gd name="connsiteX21" fmla="*/ 2399853 w 2671993"/>
                  <a:gd name="connsiteY21" fmla="*/ 1343816 h 3231557"/>
                  <a:gd name="connsiteX22" fmla="*/ 1847929 w 2671993"/>
                  <a:gd name="connsiteY22" fmla="*/ 2279688 h 323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71993" h="3231557">
                    <a:moveTo>
                      <a:pt x="2671816" y="1335817"/>
                    </a:moveTo>
                    <a:cubicBezTo>
                      <a:pt x="2655818" y="599918"/>
                      <a:pt x="2071898" y="7999"/>
                      <a:pt x="1335999" y="0"/>
                    </a:cubicBezTo>
                    <a:cubicBezTo>
                      <a:pt x="600100" y="7999"/>
                      <a:pt x="16180" y="599918"/>
                      <a:pt x="182" y="1335817"/>
                    </a:cubicBezTo>
                    <a:cubicBezTo>
                      <a:pt x="-7817" y="1815751"/>
                      <a:pt x="248148" y="2255691"/>
                      <a:pt x="656092" y="2495658"/>
                    </a:cubicBezTo>
                    <a:lnTo>
                      <a:pt x="656092" y="2823613"/>
                    </a:lnTo>
                    <a:cubicBezTo>
                      <a:pt x="656092" y="3047583"/>
                      <a:pt x="840067" y="3231557"/>
                      <a:pt x="1064036" y="3231557"/>
                    </a:cubicBezTo>
                    <a:lnTo>
                      <a:pt x="1607962" y="3231557"/>
                    </a:lnTo>
                    <a:cubicBezTo>
                      <a:pt x="1831931" y="3231557"/>
                      <a:pt x="2015906" y="3047583"/>
                      <a:pt x="2015906" y="2823613"/>
                    </a:cubicBezTo>
                    <a:lnTo>
                      <a:pt x="2015906" y="2495658"/>
                    </a:lnTo>
                    <a:cubicBezTo>
                      <a:pt x="2415851" y="2255691"/>
                      <a:pt x="2679815" y="1815751"/>
                      <a:pt x="2671816" y="1335817"/>
                    </a:cubicBezTo>
                    <a:close/>
                    <a:moveTo>
                      <a:pt x="1607962" y="2959594"/>
                    </a:moveTo>
                    <a:lnTo>
                      <a:pt x="1064036" y="2959594"/>
                    </a:lnTo>
                    <a:cubicBezTo>
                      <a:pt x="992046" y="2959594"/>
                      <a:pt x="928055" y="2895603"/>
                      <a:pt x="928055" y="2823613"/>
                    </a:cubicBezTo>
                    <a:lnTo>
                      <a:pt x="928055" y="2551650"/>
                    </a:lnTo>
                    <a:lnTo>
                      <a:pt x="1735944" y="2551650"/>
                    </a:lnTo>
                    <a:lnTo>
                      <a:pt x="1735944" y="2823613"/>
                    </a:lnTo>
                    <a:cubicBezTo>
                      <a:pt x="1743943" y="2895603"/>
                      <a:pt x="1679952" y="2959594"/>
                      <a:pt x="1607962" y="2959594"/>
                    </a:cubicBezTo>
                    <a:close/>
                    <a:moveTo>
                      <a:pt x="1847929" y="2279688"/>
                    </a:moveTo>
                    <a:lnTo>
                      <a:pt x="816070" y="2279688"/>
                    </a:lnTo>
                    <a:cubicBezTo>
                      <a:pt x="480116" y="2095713"/>
                      <a:pt x="264146" y="1727763"/>
                      <a:pt x="264146" y="1343816"/>
                    </a:cubicBezTo>
                    <a:cubicBezTo>
                      <a:pt x="272145" y="751897"/>
                      <a:pt x="744080" y="279962"/>
                      <a:pt x="1328000" y="271963"/>
                    </a:cubicBezTo>
                    <a:cubicBezTo>
                      <a:pt x="1919919" y="279962"/>
                      <a:pt x="2383856" y="751897"/>
                      <a:pt x="2399853" y="1343816"/>
                    </a:cubicBezTo>
                    <a:cubicBezTo>
                      <a:pt x="2407852" y="1727763"/>
                      <a:pt x="2191882" y="2095713"/>
                      <a:pt x="1847929" y="22796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49" name="Freeform 23">
                <a:extLst>
                  <a:ext uri="{FF2B5EF4-FFF2-40B4-BE49-F238E27FC236}">
                    <a16:creationId xmlns:a16="http://schemas.microsoft.com/office/drawing/2014/main" id="{84CB02D6-20D7-1245-89AF-FE0A7D64C45D}"/>
                  </a:ext>
                </a:extLst>
              </p:cNvPr>
              <p:cNvSpPr/>
              <p:nvPr/>
            </p:nvSpPr>
            <p:spPr>
              <a:xfrm>
                <a:off x="5336103" y="1794806"/>
                <a:ext cx="1519791" cy="967867"/>
              </a:xfrm>
              <a:custGeom>
                <a:avLst/>
                <a:gdLst>
                  <a:gd name="connsiteX0" fmla="*/ 1303821 w 1519791"/>
                  <a:gd name="connsiteY0" fmla="*/ 359951 h 967867"/>
                  <a:gd name="connsiteX1" fmla="*/ 1183838 w 1519791"/>
                  <a:gd name="connsiteY1" fmla="*/ 399945 h 967867"/>
                  <a:gd name="connsiteX2" fmla="*/ 975866 w 1519791"/>
                  <a:gd name="connsiteY2" fmla="*/ 247966 h 967867"/>
                  <a:gd name="connsiteX3" fmla="*/ 975866 w 1519791"/>
                  <a:gd name="connsiteY3" fmla="*/ 215970 h 967867"/>
                  <a:gd name="connsiteX4" fmla="*/ 759896 w 1519791"/>
                  <a:gd name="connsiteY4" fmla="*/ 0 h 967867"/>
                  <a:gd name="connsiteX5" fmla="*/ 543925 w 1519791"/>
                  <a:gd name="connsiteY5" fmla="*/ 215970 h 967867"/>
                  <a:gd name="connsiteX6" fmla="*/ 567922 w 1519791"/>
                  <a:gd name="connsiteY6" fmla="*/ 311957 h 967867"/>
                  <a:gd name="connsiteX7" fmla="*/ 319956 w 1519791"/>
                  <a:gd name="connsiteY7" fmla="*/ 567922 h 967867"/>
                  <a:gd name="connsiteX8" fmla="*/ 215970 w 1519791"/>
                  <a:gd name="connsiteY8" fmla="*/ 535927 h 967867"/>
                  <a:gd name="connsiteX9" fmla="*/ 0 w 1519791"/>
                  <a:gd name="connsiteY9" fmla="*/ 751897 h 967867"/>
                  <a:gd name="connsiteX10" fmla="*/ 215970 w 1519791"/>
                  <a:gd name="connsiteY10" fmla="*/ 967867 h 967867"/>
                  <a:gd name="connsiteX11" fmla="*/ 431941 w 1519791"/>
                  <a:gd name="connsiteY11" fmla="*/ 751897 h 967867"/>
                  <a:gd name="connsiteX12" fmla="*/ 407944 w 1519791"/>
                  <a:gd name="connsiteY12" fmla="*/ 647911 h 967867"/>
                  <a:gd name="connsiteX13" fmla="*/ 647911 w 1519791"/>
                  <a:gd name="connsiteY13" fmla="*/ 391946 h 967867"/>
                  <a:gd name="connsiteX14" fmla="*/ 759896 w 1519791"/>
                  <a:gd name="connsiteY14" fmla="*/ 423942 h 967867"/>
                  <a:gd name="connsiteX15" fmla="*/ 919874 w 1519791"/>
                  <a:gd name="connsiteY15" fmla="*/ 351952 h 967867"/>
                  <a:gd name="connsiteX16" fmla="*/ 1103849 w 1519791"/>
                  <a:gd name="connsiteY16" fmla="*/ 479934 h 967867"/>
                  <a:gd name="connsiteX17" fmla="*/ 1087851 w 1519791"/>
                  <a:gd name="connsiteY17" fmla="*/ 567922 h 967867"/>
                  <a:gd name="connsiteX18" fmla="*/ 1303821 w 1519791"/>
                  <a:gd name="connsiteY18" fmla="*/ 783893 h 967867"/>
                  <a:gd name="connsiteX19" fmla="*/ 1519792 w 1519791"/>
                  <a:gd name="connsiteY19" fmla="*/ 567922 h 967867"/>
                  <a:gd name="connsiteX20" fmla="*/ 1303821 w 1519791"/>
                  <a:gd name="connsiteY20" fmla="*/ 359951 h 967867"/>
                  <a:gd name="connsiteX21" fmla="*/ 215970 w 1519791"/>
                  <a:gd name="connsiteY21" fmla="*/ 863882 h 967867"/>
                  <a:gd name="connsiteX22" fmla="*/ 111985 w 1519791"/>
                  <a:gd name="connsiteY22" fmla="*/ 759896 h 967867"/>
                  <a:gd name="connsiteX23" fmla="*/ 215970 w 1519791"/>
                  <a:gd name="connsiteY23" fmla="*/ 655910 h 967867"/>
                  <a:gd name="connsiteX24" fmla="*/ 319956 w 1519791"/>
                  <a:gd name="connsiteY24" fmla="*/ 759896 h 967867"/>
                  <a:gd name="connsiteX25" fmla="*/ 215970 w 1519791"/>
                  <a:gd name="connsiteY25" fmla="*/ 863882 h 967867"/>
                  <a:gd name="connsiteX26" fmla="*/ 759896 w 1519791"/>
                  <a:gd name="connsiteY26" fmla="*/ 319956 h 967867"/>
                  <a:gd name="connsiteX27" fmla="*/ 655910 w 1519791"/>
                  <a:gd name="connsiteY27" fmla="*/ 215970 h 967867"/>
                  <a:gd name="connsiteX28" fmla="*/ 759896 w 1519791"/>
                  <a:gd name="connsiteY28" fmla="*/ 111985 h 967867"/>
                  <a:gd name="connsiteX29" fmla="*/ 863882 w 1519791"/>
                  <a:gd name="connsiteY29" fmla="*/ 215970 h 967867"/>
                  <a:gd name="connsiteX30" fmla="*/ 759896 w 1519791"/>
                  <a:gd name="connsiteY30" fmla="*/ 319956 h 967867"/>
                  <a:gd name="connsiteX31" fmla="*/ 1303821 w 1519791"/>
                  <a:gd name="connsiteY31" fmla="*/ 679907 h 967867"/>
                  <a:gd name="connsiteX32" fmla="*/ 1199836 w 1519791"/>
                  <a:gd name="connsiteY32" fmla="*/ 575921 h 967867"/>
                  <a:gd name="connsiteX33" fmla="*/ 1303821 w 1519791"/>
                  <a:gd name="connsiteY33" fmla="*/ 471935 h 967867"/>
                  <a:gd name="connsiteX34" fmla="*/ 1407807 w 1519791"/>
                  <a:gd name="connsiteY34" fmla="*/ 575921 h 967867"/>
                  <a:gd name="connsiteX35" fmla="*/ 1303821 w 1519791"/>
                  <a:gd name="connsiteY35" fmla="*/ 679907 h 96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19791" h="967867">
                    <a:moveTo>
                      <a:pt x="1303821" y="359951"/>
                    </a:moveTo>
                    <a:cubicBezTo>
                      <a:pt x="1255828" y="359951"/>
                      <a:pt x="1215834" y="375948"/>
                      <a:pt x="1183838" y="399945"/>
                    </a:cubicBezTo>
                    <a:lnTo>
                      <a:pt x="975866" y="247966"/>
                    </a:lnTo>
                    <a:cubicBezTo>
                      <a:pt x="975866" y="239967"/>
                      <a:pt x="975866" y="223969"/>
                      <a:pt x="975866" y="215970"/>
                    </a:cubicBezTo>
                    <a:cubicBezTo>
                      <a:pt x="975866" y="95987"/>
                      <a:pt x="879879" y="0"/>
                      <a:pt x="759896" y="0"/>
                    </a:cubicBezTo>
                    <a:cubicBezTo>
                      <a:pt x="639912" y="0"/>
                      <a:pt x="543925" y="95987"/>
                      <a:pt x="543925" y="215970"/>
                    </a:cubicBezTo>
                    <a:cubicBezTo>
                      <a:pt x="543925" y="255965"/>
                      <a:pt x="551924" y="287961"/>
                      <a:pt x="567922" y="311957"/>
                    </a:cubicBezTo>
                    <a:lnTo>
                      <a:pt x="319956" y="567922"/>
                    </a:lnTo>
                    <a:cubicBezTo>
                      <a:pt x="287961" y="551924"/>
                      <a:pt x="255965" y="535927"/>
                      <a:pt x="215970" y="535927"/>
                    </a:cubicBezTo>
                    <a:cubicBezTo>
                      <a:pt x="95987" y="535927"/>
                      <a:pt x="0" y="631913"/>
                      <a:pt x="0" y="751897"/>
                    </a:cubicBezTo>
                    <a:cubicBezTo>
                      <a:pt x="0" y="871881"/>
                      <a:pt x="95987" y="967867"/>
                      <a:pt x="215970" y="967867"/>
                    </a:cubicBezTo>
                    <a:cubicBezTo>
                      <a:pt x="335954" y="967867"/>
                      <a:pt x="431941" y="871881"/>
                      <a:pt x="431941" y="751897"/>
                    </a:cubicBezTo>
                    <a:cubicBezTo>
                      <a:pt x="431941" y="711903"/>
                      <a:pt x="423942" y="679907"/>
                      <a:pt x="407944" y="647911"/>
                    </a:cubicBezTo>
                    <a:lnTo>
                      <a:pt x="647911" y="391946"/>
                    </a:lnTo>
                    <a:cubicBezTo>
                      <a:pt x="679907" y="407944"/>
                      <a:pt x="719901" y="423942"/>
                      <a:pt x="759896" y="423942"/>
                    </a:cubicBezTo>
                    <a:cubicBezTo>
                      <a:pt x="823887" y="423942"/>
                      <a:pt x="879879" y="391946"/>
                      <a:pt x="919874" y="351952"/>
                    </a:cubicBezTo>
                    <a:lnTo>
                      <a:pt x="1103849" y="479934"/>
                    </a:lnTo>
                    <a:cubicBezTo>
                      <a:pt x="1095850" y="503931"/>
                      <a:pt x="1087851" y="535927"/>
                      <a:pt x="1087851" y="567922"/>
                    </a:cubicBezTo>
                    <a:cubicBezTo>
                      <a:pt x="1087851" y="687906"/>
                      <a:pt x="1183838" y="783893"/>
                      <a:pt x="1303821" y="783893"/>
                    </a:cubicBezTo>
                    <a:cubicBezTo>
                      <a:pt x="1423805" y="783893"/>
                      <a:pt x="1519792" y="687906"/>
                      <a:pt x="1519792" y="567922"/>
                    </a:cubicBezTo>
                    <a:cubicBezTo>
                      <a:pt x="1519792" y="447939"/>
                      <a:pt x="1423805" y="359951"/>
                      <a:pt x="1303821" y="359951"/>
                    </a:cubicBezTo>
                    <a:close/>
                    <a:moveTo>
                      <a:pt x="215970" y="863882"/>
                    </a:moveTo>
                    <a:cubicBezTo>
                      <a:pt x="159978" y="863882"/>
                      <a:pt x="111985" y="815888"/>
                      <a:pt x="111985" y="759896"/>
                    </a:cubicBezTo>
                    <a:cubicBezTo>
                      <a:pt x="111985" y="703904"/>
                      <a:pt x="159978" y="655910"/>
                      <a:pt x="215970" y="655910"/>
                    </a:cubicBezTo>
                    <a:cubicBezTo>
                      <a:pt x="271963" y="655910"/>
                      <a:pt x="319956" y="703904"/>
                      <a:pt x="319956" y="759896"/>
                    </a:cubicBezTo>
                    <a:cubicBezTo>
                      <a:pt x="319956" y="815888"/>
                      <a:pt x="271963" y="863882"/>
                      <a:pt x="215970" y="863882"/>
                    </a:cubicBezTo>
                    <a:close/>
                    <a:moveTo>
                      <a:pt x="759896" y="319956"/>
                    </a:moveTo>
                    <a:cubicBezTo>
                      <a:pt x="703904" y="319956"/>
                      <a:pt x="655910" y="271963"/>
                      <a:pt x="655910" y="215970"/>
                    </a:cubicBezTo>
                    <a:cubicBezTo>
                      <a:pt x="655910" y="159978"/>
                      <a:pt x="703904" y="111985"/>
                      <a:pt x="759896" y="111985"/>
                    </a:cubicBezTo>
                    <a:cubicBezTo>
                      <a:pt x="815888" y="111985"/>
                      <a:pt x="863882" y="159978"/>
                      <a:pt x="863882" y="215970"/>
                    </a:cubicBezTo>
                    <a:cubicBezTo>
                      <a:pt x="863882" y="271963"/>
                      <a:pt x="815888" y="319956"/>
                      <a:pt x="759896" y="319956"/>
                    </a:cubicBezTo>
                    <a:close/>
                    <a:moveTo>
                      <a:pt x="1303821" y="679907"/>
                    </a:moveTo>
                    <a:cubicBezTo>
                      <a:pt x="1247829" y="679907"/>
                      <a:pt x="1199836" y="631913"/>
                      <a:pt x="1199836" y="575921"/>
                    </a:cubicBezTo>
                    <a:cubicBezTo>
                      <a:pt x="1199836" y="519929"/>
                      <a:pt x="1247829" y="471935"/>
                      <a:pt x="1303821" y="471935"/>
                    </a:cubicBezTo>
                    <a:cubicBezTo>
                      <a:pt x="1359814" y="471935"/>
                      <a:pt x="1407807" y="519929"/>
                      <a:pt x="1407807" y="575921"/>
                    </a:cubicBezTo>
                    <a:cubicBezTo>
                      <a:pt x="1407807" y="631913"/>
                      <a:pt x="1359814" y="679907"/>
                      <a:pt x="1303821" y="679907"/>
                    </a:cubicBezTo>
                    <a:close/>
                  </a:path>
                </a:pathLst>
              </a:custGeom>
              <a:solidFill>
                <a:srgbClr val="70AD47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50" name="Freeform 24">
                <a:extLst>
                  <a:ext uri="{FF2B5EF4-FFF2-40B4-BE49-F238E27FC236}">
                    <a16:creationId xmlns:a16="http://schemas.microsoft.com/office/drawing/2014/main" id="{54550A52-8D4F-6A43-A9EC-7D888FDC9296}"/>
                  </a:ext>
                </a:extLst>
              </p:cNvPr>
              <p:cNvSpPr/>
              <p:nvPr/>
            </p:nvSpPr>
            <p:spPr>
              <a:xfrm>
                <a:off x="5403038" y="2863234"/>
                <a:ext cx="327955" cy="479934"/>
              </a:xfrm>
              <a:custGeom>
                <a:avLst/>
                <a:gdLst>
                  <a:gd name="connsiteX0" fmla="*/ 287961 w 327955"/>
                  <a:gd name="connsiteY0" fmla="*/ 0 h 479934"/>
                  <a:gd name="connsiteX1" fmla="*/ 39995 w 327955"/>
                  <a:gd name="connsiteY1" fmla="*/ 0 h 479934"/>
                  <a:gd name="connsiteX2" fmla="*/ 0 w 327955"/>
                  <a:gd name="connsiteY2" fmla="*/ 39995 h 479934"/>
                  <a:gd name="connsiteX3" fmla="*/ 0 w 327955"/>
                  <a:gd name="connsiteY3" fmla="*/ 439940 h 479934"/>
                  <a:gd name="connsiteX4" fmla="*/ 39995 w 327955"/>
                  <a:gd name="connsiteY4" fmla="*/ 479934 h 479934"/>
                  <a:gd name="connsiteX5" fmla="*/ 287961 w 327955"/>
                  <a:gd name="connsiteY5" fmla="*/ 479934 h 479934"/>
                  <a:gd name="connsiteX6" fmla="*/ 327955 w 327955"/>
                  <a:gd name="connsiteY6" fmla="*/ 439940 h 479934"/>
                  <a:gd name="connsiteX7" fmla="*/ 327955 w 327955"/>
                  <a:gd name="connsiteY7" fmla="*/ 39995 h 479934"/>
                  <a:gd name="connsiteX8" fmla="*/ 287961 w 327955"/>
                  <a:gd name="connsiteY8" fmla="*/ 0 h 4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955" h="479934">
                    <a:moveTo>
                      <a:pt x="287961" y="0"/>
                    </a:moveTo>
                    <a:lnTo>
                      <a:pt x="39995" y="0"/>
                    </a:lnTo>
                    <a:cubicBezTo>
                      <a:pt x="15998" y="0"/>
                      <a:pt x="0" y="15998"/>
                      <a:pt x="0" y="39995"/>
                    </a:cubicBezTo>
                    <a:lnTo>
                      <a:pt x="0" y="439940"/>
                    </a:lnTo>
                    <a:cubicBezTo>
                      <a:pt x="0" y="463936"/>
                      <a:pt x="15998" y="479934"/>
                      <a:pt x="39995" y="479934"/>
                    </a:cubicBezTo>
                    <a:lnTo>
                      <a:pt x="287961" y="479934"/>
                    </a:lnTo>
                    <a:cubicBezTo>
                      <a:pt x="311957" y="479934"/>
                      <a:pt x="327955" y="463936"/>
                      <a:pt x="327955" y="439940"/>
                    </a:cubicBezTo>
                    <a:lnTo>
                      <a:pt x="327955" y="39995"/>
                    </a:lnTo>
                    <a:cubicBezTo>
                      <a:pt x="327955" y="15998"/>
                      <a:pt x="311957" y="0"/>
                      <a:pt x="28796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51" name="Freeform 25">
                <a:extLst>
                  <a:ext uri="{FF2B5EF4-FFF2-40B4-BE49-F238E27FC236}">
                    <a16:creationId xmlns:a16="http://schemas.microsoft.com/office/drawing/2014/main" id="{B42E1E4B-D201-034B-9717-B17B74920428}"/>
                  </a:ext>
                </a:extLst>
              </p:cNvPr>
              <p:cNvSpPr/>
              <p:nvPr/>
            </p:nvSpPr>
            <p:spPr>
              <a:xfrm>
                <a:off x="5936021" y="2394724"/>
                <a:ext cx="311957" cy="959868"/>
              </a:xfrm>
              <a:custGeom>
                <a:avLst/>
                <a:gdLst>
                  <a:gd name="connsiteX0" fmla="*/ 263964 w 311957"/>
                  <a:gd name="connsiteY0" fmla="*/ 0 h 959868"/>
                  <a:gd name="connsiteX1" fmla="*/ 47993 w 311957"/>
                  <a:gd name="connsiteY1" fmla="*/ 0 h 959868"/>
                  <a:gd name="connsiteX2" fmla="*/ 0 w 311957"/>
                  <a:gd name="connsiteY2" fmla="*/ 55992 h 959868"/>
                  <a:gd name="connsiteX3" fmla="*/ 0 w 311957"/>
                  <a:gd name="connsiteY3" fmla="*/ 903876 h 959868"/>
                  <a:gd name="connsiteX4" fmla="*/ 47993 w 311957"/>
                  <a:gd name="connsiteY4" fmla="*/ 959869 h 959868"/>
                  <a:gd name="connsiteX5" fmla="*/ 263964 w 311957"/>
                  <a:gd name="connsiteY5" fmla="*/ 959869 h 959868"/>
                  <a:gd name="connsiteX6" fmla="*/ 311957 w 311957"/>
                  <a:gd name="connsiteY6" fmla="*/ 903876 h 959868"/>
                  <a:gd name="connsiteX7" fmla="*/ 311957 w 311957"/>
                  <a:gd name="connsiteY7" fmla="*/ 55992 h 959868"/>
                  <a:gd name="connsiteX8" fmla="*/ 263964 w 311957"/>
                  <a:gd name="connsiteY8" fmla="*/ 0 h 95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957" h="959868">
                    <a:moveTo>
                      <a:pt x="263964" y="0"/>
                    </a:moveTo>
                    <a:lnTo>
                      <a:pt x="47993" y="0"/>
                    </a:lnTo>
                    <a:cubicBezTo>
                      <a:pt x="15998" y="0"/>
                      <a:pt x="0" y="23997"/>
                      <a:pt x="0" y="55992"/>
                    </a:cubicBezTo>
                    <a:lnTo>
                      <a:pt x="0" y="903876"/>
                    </a:lnTo>
                    <a:cubicBezTo>
                      <a:pt x="0" y="935872"/>
                      <a:pt x="23997" y="959869"/>
                      <a:pt x="47993" y="959869"/>
                    </a:cubicBezTo>
                    <a:lnTo>
                      <a:pt x="263964" y="959869"/>
                    </a:lnTo>
                    <a:cubicBezTo>
                      <a:pt x="295960" y="959869"/>
                      <a:pt x="311957" y="935872"/>
                      <a:pt x="311957" y="903876"/>
                    </a:cubicBezTo>
                    <a:lnTo>
                      <a:pt x="311957" y="55992"/>
                    </a:lnTo>
                    <a:cubicBezTo>
                      <a:pt x="311957" y="15998"/>
                      <a:pt x="303958" y="0"/>
                      <a:pt x="26396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352" name="Freeform 26">
                <a:extLst>
                  <a:ext uri="{FF2B5EF4-FFF2-40B4-BE49-F238E27FC236}">
                    <a16:creationId xmlns:a16="http://schemas.microsoft.com/office/drawing/2014/main" id="{51F17E06-75CB-8C4D-A0C0-81170A3DC2F2}"/>
                  </a:ext>
                </a:extLst>
              </p:cNvPr>
              <p:cNvSpPr/>
              <p:nvPr/>
            </p:nvSpPr>
            <p:spPr>
              <a:xfrm>
                <a:off x="6454444" y="2697667"/>
                <a:ext cx="311957" cy="647911"/>
              </a:xfrm>
              <a:custGeom>
                <a:avLst/>
                <a:gdLst>
                  <a:gd name="connsiteX0" fmla="*/ 271963 w 311957"/>
                  <a:gd name="connsiteY0" fmla="*/ 0 h 647911"/>
                  <a:gd name="connsiteX1" fmla="*/ 39995 w 311957"/>
                  <a:gd name="connsiteY1" fmla="*/ 0 h 647911"/>
                  <a:gd name="connsiteX2" fmla="*/ 0 w 311957"/>
                  <a:gd name="connsiteY2" fmla="*/ 47993 h 647911"/>
                  <a:gd name="connsiteX3" fmla="*/ 0 w 311957"/>
                  <a:gd name="connsiteY3" fmla="*/ 599918 h 647911"/>
                  <a:gd name="connsiteX4" fmla="*/ 39995 w 311957"/>
                  <a:gd name="connsiteY4" fmla="*/ 647911 h 647911"/>
                  <a:gd name="connsiteX5" fmla="*/ 271963 w 311957"/>
                  <a:gd name="connsiteY5" fmla="*/ 647911 h 647911"/>
                  <a:gd name="connsiteX6" fmla="*/ 311957 w 311957"/>
                  <a:gd name="connsiteY6" fmla="*/ 599918 h 647911"/>
                  <a:gd name="connsiteX7" fmla="*/ 311957 w 311957"/>
                  <a:gd name="connsiteY7" fmla="*/ 47993 h 647911"/>
                  <a:gd name="connsiteX8" fmla="*/ 271963 w 311957"/>
                  <a:gd name="connsiteY8" fmla="*/ 0 h 64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957" h="647911">
                    <a:moveTo>
                      <a:pt x="271963" y="0"/>
                    </a:moveTo>
                    <a:lnTo>
                      <a:pt x="39995" y="0"/>
                    </a:lnTo>
                    <a:cubicBezTo>
                      <a:pt x="15998" y="0"/>
                      <a:pt x="0" y="23997"/>
                      <a:pt x="0" y="47993"/>
                    </a:cubicBezTo>
                    <a:lnTo>
                      <a:pt x="0" y="599918"/>
                    </a:lnTo>
                    <a:cubicBezTo>
                      <a:pt x="0" y="623914"/>
                      <a:pt x="15998" y="647911"/>
                      <a:pt x="39995" y="647911"/>
                    </a:cubicBezTo>
                    <a:lnTo>
                      <a:pt x="271963" y="647911"/>
                    </a:lnTo>
                    <a:cubicBezTo>
                      <a:pt x="295959" y="647911"/>
                      <a:pt x="311957" y="623914"/>
                      <a:pt x="311957" y="599918"/>
                    </a:cubicBezTo>
                    <a:lnTo>
                      <a:pt x="311957" y="47993"/>
                    </a:lnTo>
                    <a:cubicBezTo>
                      <a:pt x="311957" y="15998"/>
                      <a:pt x="295959" y="0"/>
                      <a:pt x="27196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7993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sp>
          <p:nvSpPr>
            <p:cNvPr id="336" name="Freeform 27">
              <a:extLst>
                <a:ext uri="{FF2B5EF4-FFF2-40B4-BE49-F238E27FC236}">
                  <a16:creationId xmlns:a16="http://schemas.microsoft.com/office/drawing/2014/main" id="{D4FD91CA-1B04-5842-B52E-7E34AF6A21B4}"/>
                </a:ext>
              </a:extLst>
            </p:cNvPr>
            <p:cNvSpPr/>
            <p:nvPr/>
          </p:nvSpPr>
          <p:spPr>
            <a:xfrm>
              <a:off x="4056279" y="578973"/>
              <a:ext cx="79989" cy="79989"/>
            </a:xfrm>
            <a:custGeom>
              <a:avLst/>
              <a:gdLst/>
              <a:ahLst/>
              <a:cxnLst/>
              <a:rect l="l" t="t" r="r" b="b"/>
              <a:pathLst>
                <a:path w="79989" h="79989"/>
              </a:pathLst>
            </a:custGeom>
            <a:solidFill>
              <a:srgbClr val="000000"/>
            </a:solidFill>
            <a:ln w="7993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3EB10F-998E-4E9C-A7CC-3510A7435B20}"/>
              </a:ext>
            </a:extLst>
          </p:cNvPr>
          <p:cNvGrpSpPr/>
          <p:nvPr/>
        </p:nvGrpSpPr>
        <p:grpSpPr>
          <a:xfrm>
            <a:off x="6067598" y="5740343"/>
            <a:ext cx="287931" cy="296896"/>
            <a:chOff x="3478811" y="5535558"/>
            <a:chExt cx="356310" cy="344198"/>
          </a:xfrm>
        </p:grpSpPr>
        <p:pic>
          <p:nvPicPr>
            <p:cNvPr id="353" name="Graphic 306">
              <a:extLst>
                <a:ext uri="{FF2B5EF4-FFF2-40B4-BE49-F238E27FC236}">
                  <a16:creationId xmlns:a16="http://schemas.microsoft.com/office/drawing/2014/main" id="{45B30018-DD32-424D-9968-5720BE185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478811" y="5535558"/>
              <a:ext cx="307056" cy="307056"/>
            </a:xfrm>
            <a:prstGeom prst="rect">
              <a:avLst/>
            </a:prstGeom>
          </p:spPr>
        </p:pic>
        <p:pic>
          <p:nvPicPr>
            <p:cNvPr id="354" name="Graphic 353">
              <a:extLst>
                <a:ext uri="{FF2B5EF4-FFF2-40B4-BE49-F238E27FC236}">
                  <a16:creationId xmlns:a16="http://schemas.microsoft.com/office/drawing/2014/main" id="{DA36CE70-DB9F-43A4-9C3C-8BFB1FEA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622674" y="5667309"/>
              <a:ext cx="212447" cy="212447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6D896A98-A615-43CC-A457-DEC9A3AE3FFD}"/>
              </a:ext>
            </a:extLst>
          </p:cNvPr>
          <p:cNvGrpSpPr/>
          <p:nvPr/>
        </p:nvGrpSpPr>
        <p:grpSpPr>
          <a:xfrm>
            <a:off x="10136390" y="2463599"/>
            <a:ext cx="751867" cy="2103903"/>
            <a:chOff x="10136390" y="2463599"/>
            <a:chExt cx="751867" cy="2103903"/>
          </a:xfrm>
        </p:grpSpPr>
        <p:pic>
          <p:nvPicPr>
            <p:cNvPr id="285" name="Graphic 284">
              <a:extLst>
                <a:ext uri="{FF2B5EF4-FFF2-40B4-BE49-F238E27FC236}">
                  <a16:creationId xmlns:a16="http://schemas.microsoft.com/office/drawing/2014/main" id="{A7A3FFD3-9633-4802-B1E1-760704EF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444253" y="3961868"/>
              <a:ext cx="435686" cy="423031"/>
            </a:xfrm>
            <a:prstGeom prst="rect">
              <a:avLst/>
            </a:prstGeom>
          </p:spPr>
        </p:pic>
        <p:pic>
          <p:nvPicPr>
            <p:cNvPr id="286" name="Shape 210">
              <a:extLst>
                <a:ext uri="{FF2B5EF4-FFF2-40B4-BE49-F238E27FC236}">
                  <a16:creationId xmlns:a16="http://schemas.microsoft.com/office/drawing/2014/main" id="{0FDB82C3-7DEA-4730-B83A-A0ABDE1005EC}"/>
                </a:ext>
              </a:extLst>
            </p:cNvPr>
            <p:cNvPicPr preferRelativeResize="0"/>
            <p:nvPr/>
          </p:nvPicPr>
          <p:blipFill>
            <a:blip r:embed="rId2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1538" y="4241750"/>
              <a:ext cx="339270" cy="32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10">
              <a:extLst>
                <a:ext uri="{FF2B5EF4-FFF2-40B4-BE49-F238E27FC236}">
                  <a16:creationId xmlns:a16="http://schemas.microsoft.com/office/drawing/2014/main" id="{CDC87A31-5487-43C1-8B52-C6E9FFE1680F}"/>
                </a:ext>
              </a:extLst>
            </p:cNvPr>
            <p:cNvPicPr preferRelativeResize="0"/>
            <p:nvPr/>
          </p:nvPicPr>
          <p:blipFill>
            <a:blip r:embed="rId2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6390" y="3775594"/>
              <a:ext cx="339270" cy="32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53713F76-670F-4EDB-A912-7B3216A02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3347" y="2463599"/>
              <a:ext cx="305590" cy="30559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D2F3C2E-6266-4ACB-B3FC-35568C7C6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4113" y="2943860"/>
              <a:ext cx="305590" cy="305590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6398FC28-B80E-4362-B7EE-9162AE6E4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04319" y="2676056"/>
              <a:ext cx="383938" cy="364064"/>
            </a:xfrm>
            <a:prstGeom prst="rect">
              <a:avLst/>
            </a:prstGeom>
          </p:spPr>
        </p:pic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3FB3B8D-431D-438F-A2C6-63082E4C6E39}"/>
              </a:ext>
            </a:extLst>
          </p:cNvPr>
          <p:cNvGrpSpPr/>
          <p:nvPr/>
        </p:nvGrpSpPr>
        <p:grpSpPr>
          <a:xfrm>
            <a:off x="629058" y="2743670"/>
            <a:ext cx="273095" cy="289543"/>
            <a:chOff x="5859358" y="3192359"/>
            <a:chExt cx="473284" cy="473282"/>
          </a:xfrm>
        </p:grpSpPr>
        <p:pic>
          <p:nvPicPr>
            <p:cNvPr id="355" name="Graphic 418">
              <a:extLst>
                <a:ext uri="{FF2B5EF4-FFF2-40B4-BE49-F238E27FC236}">
                  <a16:creationId xmlns:a16="http://schemas.microsoft.com/office/drawing/2014/main" id="{5B598493-CCF6-43E2-9842-54EB3418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859358" y="3192359"/>
              <a:ext cx="473284" cy="473282"/>
            </a:xfrm>
            <a:prstGeom prst="rect">
              <a:avLst/>
            </a:prstGeom>
          </p:spPr>
        </p:pic>
        <p:pic>
          <p:nvPicPr>
            <p:cNvPr id="356" name="Graphic 419">
              <a:extLst>
                <a:ext uri="{FF2B5EF4-FFF2-40B4-BE49-F238E27FC236}">
                  <a16:creationId xmlns:a16="http://schemas.microsoft.com/office/drawing/2014/main" id="{AC6E226D-C0A8-4623-B411-B8BA1311B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983536" y="3314441"/>
              <a:ext cx="227191" cy="227190"/>
            </a:xfrm>
            <a:prstGeom prst="rect">
              <a:avLst/>
            </a:prstGeom>
          </p:spPr>
        </p:pic>
      </p:grpSp>
      <p:pic>
        <p:nvPicPr>
          <p:cNvPr id="357" name="Picture 356">
            <a:hlinkClick r:id="" action="ppaction://noaction"/>
            <a:extLst>
              <a:ext uri="{FF2B5EF4-FFF2-40B4-BE49-F238E27FC236}">
                <a16:creationId xmlns:a16="http://schemas.microsoft.com/office/drawing/2014/main" id="{4828A9A3-749E-4D41-8616-E12252197DDA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474" y="109354"/>
            <a:ext cx="745552" cy="744917"/>
          </a:xfrm>
          <a:prstGeom prst="rect">
            <a:avLst/>
          </a:prstGeom>
        </p:spPr>
      </p:pic>
      <p:sp>
        <p:nvSpPr>
          <p:cNvPr id="268" name="Title 47">
            <a:extLst>
              <a:ext uri="{FF2B5EF4-FFF2-40B4-BE49-F238E27FC236}">
                <a16:creationId xmlns:a16="http://schemas.microsoft.com/office/drawing/2014/main" id="{0AE0DC03-1EE2-1347-B5D1-BD5E9E90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1" y="5567976"/>
            <a:ext cx="10544366" cy="615602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Digital CEC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4FCBCE5-B3A2-BA4A-9E8C-68AC2103B8CA}"/>
              </a:ext>
            </a:extLst>
          </p:cNvPr>
          <p:cNvGrpSpPr/>
          <p:nvPr/>
        </p:nvGrpSpPr>
        <p:grpSpPr>
          <a:xfrm>
            <a:off x="9239988" y="1543495"/>
            <a:ext cx="352871" cy="308756"/>
            <a:chOff x="-6686550" y="2978151"/>
            <a:chExt cx="1301750" cy="1244600"/>
          </a:xfrm>
          <a:solidFill>
            <a:schemeClr val="tx1"/>
          </a:solidFill>
        </p:grpSpPr>
        <p:sp>
          <p:nvSpPr>
            <p:cNvPr id="359" name="Freeform 50">
              <a:extLst>
                <a:ext uri="{FF2B5EF4-FFF2-40B4-BE49-F238E27FC236}">
                  <a16:creationId xmlns:a16="http://schemas.microsoft.com/office/drawing/2014/main" id="{72D7B162-5886-B442-9EE1-610D9036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72125" y="3398838"/>
              <a:ext cx="187325" cy="400050"/>
            </a:xfrm>
            <a:custGeom>
              <a:avLst/>
              <a:gdLst>
                <a:gd name="T0" fmla="*/ 58 w 59"/>
                <a:gd name="T1" fmla="*/ 61 h 126"/>
                <a:gd name="T2" fmla="*/ 7 w 59"/>
                <a:gd name="T3" fmla="*/ 2 h 126"/>
                <a:gd name="T4" fmla="*/ 2 w 59"/>
                <a:gd name="T5" fmla="*/ 1 h 126"/>
                <a:gd name="T6" fmla="*/ 1 w 59"/>
                <a:gd name="T7" fmla="*/ 7 h 126"/>
                <a:gd name="T8" fmla="*/ 49 w 59"/>
                <a:gd name="T9" fmla="*/ 63 h 126"/>
                <a:gd name="T10" fmla="*/ 1 w 59"/>
                <a:gd name="T11" fmla="*/ 119 h 126"/>
                <a:gd name="T12" fmla="*/ 2 w 59"/>
                <a:gd name="T13" fmla="*/ 125 h 126"/>
                <a:gd name="T14" fmla="*/ 4 w 59"/>
                <a:gd name="T15" fmla="*/ 126 h 126"/>
                <a:gd name="T16" fmla="*/ 7 w 59"/>
                <a:gd name="T17" fmla="*/ 125 h 126"/>
                <a:gd name="T18" fmla="*/ 58 w 59"/>
                <a:gd name="T19" fmla="*/ 66 h 126"/>
                <a:gd name="T20" fmla="*/ 58 w 59"/>
                <a:gd name="T21" fmla="*/ 6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26">
                  <a:moveTo>
                    <a:pt x="58" y="6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4"/>
                    <a:pt x="2" y="125"/>
                  </a:cubicBezTo>
                  <a:cubicBezTo>
                    <a:pt x="2" y="126"/>
                    <a:pt x="3" y="126"/>
                    <a:pt x="4" y="126"/>
                  </a:cubicBezTo>
                  <a:cubicBezTo>
                    <a:pt x="5" y="126"/>
                    <a:pt x="7" y="126"/>
                    <a:pt x="7" y="125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9" y="64"/>
                    <a:pt x="59" y="62"/>
                    <a:pt x="58" y="61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Freeform 51">
              <a:extLst>
                <a:ext uri="{FF2B5EF4-FFF2-40B4-BE49-F238E27FC236}">
                  <a16:creationId xmlns:a16="http://schemas.microsoft.com/office/drawing/2014/main" id="{0D978111-010B-E247-A3A9-054A7C5FD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686550" y="3025776"/>
              <a:ext cx="1247775" cy="1146175"/>
            </a:xfrm>
            <a:custGeom>
              <a:avLst/>
              <a:gdLst>
                <a:gd name="T0" fmla="*/ 230 w 394"/>
                <a:gd name="T1" fmla="*/ 261 h 362"/>
                <a:gd name="T2" fmla="*/ 236 w 394"/>
                <a:gd name="T3" fmla="*/ 261 h 362"/>
                <a:gd name="T4" fmla="*/ 269 w 394"/>
                <a:gd name="T5" fmla="*/ 359 h 362"/>
                <a:gd name="T6" fmla="*/ 273 w 394"/>
                <a:gd name="T7" fmla="*/ 362 h 362"/>
                <a:gd name="T8" fmla="*/ 274 w 394"/>
                <a:gd name="T9" fmla="*/ 362 h 362"/>
                <a:gd name="T10" fmla="*/ 277 w 394"/>
                <a:gd name="T11" fmla="*/ 357 h 362"/>
                <a:gd name="T12" fmla="*/ 244 w 394"/>
                <a:gd name="T13" fmla="*/ 260 h 362"/>
                <a:gd name="T14" fmla="*/ 310 w 394"/>
                <a:gd name="T15" fmla="*/ 185 h 362"/>
                <a:gd name="T16" fmla="*/ 390 w 394"/>
                <a:gd name="T17" fmla="*/ 185 h 362"/>
                <a:gd name="T18" fmla="*/ 394 w 394"/>
                <a:gd name="T19" fmla="*/ 181 h 362"/>
                <a:gd name="T20" fmla="*/ 390 w 394"/>
                <a:gd name="T21" fmla="*/ 177 h 362"/>
                <a:gd name="T22" fmla="*/ 310 w 394"/>
                <a:gd name="T23" fmla="*/ 177 h 362"/>
                <a:gd name="T24" fmla="*/ 244 w 394"/>
                <a:gd name="T25" fmla="*/ 103 h 362"/>
                <a:gd name="T26" fmla="*/ 276 w 394"/>
                <a:gd name="T27" fmla="*/ 6 h 362"/>
                <a:gd name="T28" fmla="*/ 274 w 394"/>
                <a:gd name="T29" fmla="*/ 1 h 362"/>
                <a:gd name="T30" fmla="*/ 269 w 394"/>
                <a:gd name="T31" fmla="*/ 4 h 362"/>
                <a:gd name="T32" fmla="*/ 236 w 394"/>
                <a:gd name="T33" fmla="*/ 102 h 362"/>
                <a:gd name="T34" fmla="*/ 230 w 394"/>
                <a:gd name="T35" fmla="*/ 102 h 362"/>
                <a:gd name="T36" fmla="*/ 151 w 394"/>
                <a:gd name="T37" fmla="*/ 177 h 362"/>
                <a:gd name="T38" fmla="*/ 91 w 394"/>
                <a:gd name="T39" fmla="*/ 177 h 362"/>
                <a:gd name="T40" fmla="*/ 46 w 394"/>
                <a:gd name="T41" fmla="*/ 135 h 362"/>
                <a:gd name="T42" fmla="*/ 0 w 394"/>
                <a:gd name="T43" fmla="*/ 181 h 362"/>
                <a:gd name="T44" fmla="*/ 46 w 394"/>
                <a:gd name="T45" fmla="*/ 227 h 362"/>
                <a:gd name="T46" fmla="*/ 91 w 394"/>
                <a:gd name="T47" fmla="*/ 185 h 362"/>
                <a:gd name="T48" fmla="*/ 151 w 394"/>
                <a:gd name="T49" fmla="*/ 185 h 362"/>
                <a:gd name="T50" fmla="*/ 230 w 394"/>
                <a:gd name="T51" fmla="*/ 261 h 362"/>
                <a:gd name="T52" fmla="*/ 230 w 394"/>
                <a:gd name="T53" fmla="*/ 110 h 362"/>
                <a:gd name="T54" fmla="*/ 302 w 394"/>
                <a:gd name="T55" fmla="*/ 181 h 362"/>
                <a:gd name="T56" fmla="*/ 230 w 394"/>
                <a:gd name="T57" fmla="*/ 253 h 362"/>
                <a:gd name="T58" fmla="*/ 159 w 394"/>
                <a:gd name="T59" fmla="*/ 181 h 362"/>
                <a:gd name="T60" fmla="*/ 230 w 394"/>
                <a:gd name="T61" fmla="*/ 110 h 362"/>
                <a:gd name="T62" fmla="*/ 46 w 394"/>
                <a:gd name="T63" fmla="*/ 219 h 362"/>
                <a:gd name="T64" fmla="*/ 8 w 394"/>
                <a:gd name="T65" fmla="*/ 181 h 362"/>
                <a:gd name="T66" fmla="*/ 46 w 394"/>
                <a:gd name="T67" fmla="*/ 143 h 362"/>
                <a:gd name="T68" fmla="*/ 84 w 394"/>
                <a:gd name="T69" fmla="*/ 181 h 362"/>
                <a:gd name="T70" fmla="*/ 46 w 394"/>
                <a:gd name="T71" fmla="*/ 21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4" h="362">
                  <a:moveTo>
                    <a:pt x="230" y="261"/>
                  </a:moveTo>
                  <a:cubicBezTo>
                    <a:pt x="232" y="261"/>
                    <a:pt x="234" y="261"/>
                    <a:pt x="236" y="261"/>
                  </a:cubicBezTo>
                  <a:cubicBezTo>
                    <a:pt x="269" y="359"/>
                    <a:pt x="269" y="359"/>
                    <a:pt x="269" y="359"/>
                  </a:cubicBezTo>
                  <a:cubicBezTo>
                    <a:pt x="270" y="361"/>
                    <a:pt x="271" y="362"/>
                    <a:pt x="273" y="362"/>
                  </a:cubicBezTo>
                  <a:cubicBezTo>
                    <a:pt x="273" y="362"/>
                    <a:pt x="274" y="362"/>
                    <a:pt x="274" y="362"/>
                  </a:cubicBezTo>
                  <a:cubicBezTo>
                    <a:pt x="276" y="361"/>
                    <a:pt x="277" y="359"/>
                    <a:pt x="277" y="357"/>
                  </a:cubicBezTo>
                  <a:cubicBezTo>
                    <a:pt x="244" y="260"/>
                    <a:pt x="244" y="260"/>
                    <a:pt x="244" y="260"/>
                  </a:cubicBezTo>
                  <a:cubicBezTo>
                    <a:pt x="280" y="253"/>
                    <a:pt x="308" y="223"/>
                    <a:pt x="310" y="185"/>
                  </a:cubicBezTo>
                  <a:cubicBezTo>
                    <a:pt x="390" y="185"/>
                    <a:pt x="390" y="185"/>
                    <a:pt x="390" y="185"/>
                  </a:cubicBezTo>
                  <a:cubicBezTo>
                    <a:pt x="392" y="185"/>
                    <a:pt x="394" y="183"/>
                    <a:pt x="394" y="181"/>
                  </a:cubicBezTo>
                  <a:cubicBezTo>
                    <a:pt x="394" y="179"/>
                    <a:pt x="392" y="177"/>
                    <a:pt x="390" y="177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308" y="140"/>
                    <a:pt x="280" y="109"/>
                    <a:pt x="244" y="103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7" y="4"/>
                    <a:pt x="276" y="2"/>
                    <a:pt x="274" y="1"/>
                  </a:cubicBezTo>
                  <a:cubicBezTo>
                    <a:pt x="272" y="0"/>
                    <a:pt x="269" y="2"/>
                    <a:pt x="269" y="4"/>
                  </a:cubicBezTo>
                  <a:cubicBezTo>
                    <a:pt x="236" y="102"/>
                    <a:pt x="236" y="102"/>
                    <a:pt x="236" y="102"/>
                  </a:cubicBezTo>
                  <a:cubicBezTo>
                    <a:pt x="234" y="102"/>
                    <a:pt x="232" y="102"/>
                    <a:pt x="230" y="102"/>
                  </a:cubicBezTo>
                  <a:cubicBezTo>
                    <a:pt x="188" y="102"/>
                    <a:pt x="153" y="135"/>
                    <a:pt x="151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89" y="154"/>
                    <a:pt x="70" y="135"/>
                    <a:pt x="46" y="135"/>
                  </a:cubicBezTo>
                  <a:cubicBezTo>
                    <a:pt x="20" y="135"/>
                    <a:pt x="0" y="156"/>
                    <a:pt x="0" y="181"/>
                  </a:cubicBezTo>
                  <a:cubicBezTo>
                    <a:pt x="0" y="207"/>
                    <a:pt x="20" y="227"/>
                    <a:pt x="46" y="227"/>
                  </a:cubicBezTo>
                  <a:cubicBezTo>
                    <a:pt x="70" y="227"/>
                    <a:pt x="89" y="209"/>
                    <a:pt x="91" y="185"/>
                  </a:cubicBezTo>
                  <a:cubicBezTo>
                    <a:pt x="151" y="185"/>
                    <a:pt x="151" y="185"/>
                    <a:pt x="151" y="185"/>
                  </a:cubicBezTo>
                  <a:cubicBezTo>
                    <a:pt x="153" y="227"/>
                    <a:pt x="188" y="261"/>
                    <a:pt x="230" y="261"/>
                  </a:cubicBezTo>
                  <a:close/>
                  <a:moveTo>
                    <a:pt x="230" y="110"/>
                  </a:moveTo>
                  <a:cubicBezTo>
                    <a:pt x="270" y="110"/>
                    <a:pt x="302" y="142"/>
                    <a:pt x="302" y="181"/>
                  </a:cubicBezTo>
                  <a:cubicBezTo>
                    <a:pt x="302" y="221"/>
                    <a:pt x="270" y="253"/>
                    <a:pt x="230" y="253"/>
                  </a:cubicBezTo>
                  <a:cubicBezTo>
                    <a:pt x="191" y="253"/>
                    <a:pt x="159" y="221"/>
                    <a:pt x="159" y="181"/>
                  </a:cubicBezTo>
                  <a:cubicBezTo>
                    <a:pt x="159" y="142"/>
                    <a:pt x="191" y="110"/>
                    <a:pt x="230" y="110"/>
                  </a:cubicBezTo>
                  <a:close/>
                  <a:moveTo>
                    <a:pt x="46" y="219"/>
                  </a:moveTo>
                  <a:cubicBezTo>
                    <a:pt x="25" y="219"/>
                    <a:pt x="8" y="202"/>
                    <a:pt x="8" y="181"/>
                  </a:cubicBezTo>
                  <a:cubicBezTo>
                    <a:pt x="8" y="160"/>
                    <a:pt x="25" y="143"/>
                    <a:pt x="46" y="143"/>
                  </a:cubicBezTo>
                  <a:cubicBezTo>
                    <a:pt x="66" y="143"/>
                    <a:pt x="84" y="160"/>
                    <a:pt x="84" y="181"/>
                  </a:cubicBezTo>
                  <a:cubicBezTo>
                    <a:pt x="84" y="202"/>
                    <a:pt x="66" y="219"/>
                    <a:pt x="46" y="219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Freeform 52">
              <a:extLst>
                <a:ext uri="{FF2B5EF4-FFF2-40B4-BE49-F238E27FC236}">
                  <a16:creationId xmlns:a16="http://schemas.microsoft.com/office/drawing/2014/main" id="{67109D65-B4E9-6648-9B34-EC3C1066F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46788" y="2978151"/>
              <a:ext cx="379412" cy="238125"/>
            </a:xfrm>
            <a:custGeom>
              <a:avLst/>
              <a:gdLst>
                <a:gd name="T0" fmla="*/ 6 w 120"/>
                <a:gd name="T1" fmla="*/ 37 h 75"/>
                <a:gd name="T2" fmla="*/ 74 w 120"/>
                <a:gd name="T3" fmla="*/ 9 h 75"/>
                <a:gd name="T4" fmla="*/ 112 w 120"/>
                <a:gd name="T5" fmla="*/ 73 h 75"/>
                <a:gd name="T6" fmla="*/ 116 w 120"/>
                <a:gd name="T7" fmla="*/ 75 h 75"/>
                <a:gd name="T8" fmla="*/ 118 w 120"/>
                <a:gd name="T9" fmla="*/ 74 h 75"/>
                <a:gd name="T10" fmla="*/ 119 w 120"/>
                <a:gd name="T11" fmla="*/ 69 h 75"/>
                <a:gd name="T12" fmla="*/ 79 w 120"/>
                <a:gd name="T13" fmla="*/ 2 h 75"/>
                <a:gd name="T14" fmla="*/ 75 w 120"/>
                <a:gd name="T15" fmla="*/ 0 h 75"/>
                <a:gd name="T16" fmla="*/ 3 w 120"/>
                <a:gd name="T17" fmla="*/ 29 h 75"/>
                <a:gd name="T18" fmla="*/ 0 w 120"/>
                <a:gd name="T19" fmla="*/ 34 h 75"/>
                <a:gd name="T20" fmla="*/ 6 w 120"/>
                <a:gd name="T2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75">
                  <a:moveTo>
                    <a:pt x="6" y="37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3" y="74"/>
                    <a:pt x="114" y="75"/>
                    <a:pt x="116" y="75"/>
                  </a:cubicBezTo>
                  <a:cubicBezTo>
                    <a:pt x="116" y="75"/>
                    <a:pt x="117" y="74"/>
                    <a:pt x="118" y="74"/>
                  </a:cubicBezTo>
                  <a:cubicBezTo>
                    <a:pt x="119" y="73"/>
                    <a:pt x="120" y="70"/>
                    <a:pt x="119" y="69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0"/>
                    <a:pt x="76" y="0"/>
                    <a:pt x="75" y="0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1" y="37"/>
                    <a:pt x="4" y="37"/>
                    <a:pt x="6" y="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Freeform 53">
              <a:extLst>
                <a:ext uri="{FF2B5EF4-FFF2-40B4-BE49-F238E27FC236}">
                  <a16:creationId xmlns:a16="http://schemas.microsoft.com/office/drawing/2014/main" id="{21A1E2B5-563D-DB41-8057-BBFBE3EC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46788" y="3984626"/>
              <a:ext cx="379412" cy="238125"/>
            </a:xfrm>
            <a:custGeom>
              <a:avLst/>
              <a:gdLst>
                <a:gd name="T0" fmla="*/ 118 w 120"/>
                <a:gd name="T1" fmla="*/ 1 h 75"/>
                <a:gd name="T2" fmla="*/ 112 w 120"/>
                <a:gd name="T3" fmla="*/ 2 h 75"/>
                <a:gd name="T4" fmla="*/ 75 w 120"/>
                <a:gd name="T5" fmla="*/ 66 h 75"/>
                <a:gd name="T6" fmla="*/ 6 w 120"/>
                <a:gd name="T7" fmla="*/ 38 h 75"/>
                <a:gd name="T8" fmla="*/ 1 w 120"/>
                <a:gd name="T9" fmla="*/ 40 h 75"/>
                <a:gd name="T10" fmla="*/ 3 w 120"/>
                <a:gd name="T11" fmla="*/ 46 h 75"/>
                <a:gd name="T12" fmla="*/ 75 w 120"/>
                <a:gd name="T13" fmla="*/ 74 h 75"/>
                <a:gd name="T14" fmla="*/ 76 w 120"/>
                <a:gd name="T15" fmla="*/ 75 h 75"/>
                <a:gd name="T16" fmla="*/ 80 w 120"/>
                <a:gd name="T17" fmla="*/ 73 h 75"/>
                <a:gd name="T18" fmla="*/ 119 w 120"/>
                <a:gd name="T19" fmla="*/ 6 h 75"/>
                <a:gd name="T20" fmla="*/ 118 w 120"/>
                <a:gd name="T21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75">
                  <a:moveTo>
                    <a:pt x="118" y="1"/>
                  </a:moveTo>
                  <a:cubicBezTo>
                    <a:pt x="116" y="0"/>
                    <a:pt x="113" y="0"/>
                    <a:pt x="112" y="2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7"/>
                    <a:pt x="1" y="38"/>
                    <a:pt x="1" y="40"/>
                  </a:cubicBezTo>
                  <a:cubicBezTo>
                    <a:pt x="0" y="42"/>
                    <a:pt x="1" y="45"/>
                    <a:pt x="3" y="46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5"/>
                    <a:pt x="76" y="75"/>
                    <a:pt x="76" y="75"/>
                  </a:cubicBezTo>
                  <a:cubicBezTo>
                    <a:pt x="78" y="75"/>
                    <a:pt x="79" y="74"/>
                    <a:pt x="80" y="73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20" y="4"/>
                    <a:pt x="120" y="2"/>
                    <a:pt x="118" y="1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B414880-E230-8D42-B463-FBA7E03EBA3E}"/>
              </a:ext>
            </a:extLst>
          </p:cNvPr>
          <p:cNvGrpSpPr/>
          <p:nvPr/>
        </p:nvGrpSpPr>
        <p:grpSpPr>
          <a:xfrm>
            <a:off x="9246980" y="1236369"/>
            <a:ext cx="334861" cy="256171"/>
            <a:chOff x="-12407900" y="363538"/>
            <a:chExt cx="1390650" cy="1131888"/>
          </a:xfrm>
          <a:solidFill>
            <a:schemeClr val="tx1"/>
          </a:solidFill>
        </p:grpSpPr>
        <p:sp>
          <p:nvSpPr>
            <p:cNvPr id="364" name="Freeform 69">
              <a:extLst>
                <a:ext uri="{FF2B5EF4-FFF2-40B4-BE49-F238E27FC236}">
                  <a16:creationId xmlns:a16="http://schemas.microsoft.com/office/drawing/2014/main" id="{F36AFF24-FCA2-344B-A47A-740D522F3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407900" y="363538"/>
              <a:ext cx="1390650" cy="1131888"/>
            </a:xfrm>
            <a:custGeom>
              <a:avLst/>
              <a:gdLst>
                <a:gd name="T0" fmla="*/ 467 w 467"/>
                <a:gd name="T1" fmla="*/ 85 h 380"/>
                <a:gd name="T2" fmla="*/ 355 w 467"/>
                <a:gd name="T3" fmla="*/ 81 h 380"/>
                <a:gd name="T4" fmla="*/ 463 w 467"/>
                <a:gd name="T5" fmla="*/ 8 h 380"/>
                <a:gd name="T6" fmla="*/ 463 w 467"/>
                <a:gd name="T7" fmla="*/ 0 h 380"/>
                <a:gd name="T8" fmla="*/ 75 w 467"/>
                <a:gd name="T9" fmla="*/ 5 h 380"/>
                <a:gd name="T10" fmla="*/ 187 w 467"/>
                <a:gd name="T11" fmla="*/ 8 h 380"/>
                <a:gd name="T12" fmla="*/ 79 w 467"/>
                <a:gd name="T13" fmla="*/ 81 h 380"/>
                <a:gd name="T14" fmla="*/ 79 w 467"/>
                <a:gd name="T15" fmla="*/ 89 h 380"/>
                <a:gd name="T16" fmla="*/ 107 w 467"/>
                <a:gd name="T17" fmla="*/ 106 h 380"/>
                <a:gd name="T18" fmla="*/ 61 w 467"/>
                <a:gd name="T19" fmla="*/ 136 h 380"/>
                <a:gd name="T20" fmla="*/ 39 w 467"/>
                <a:gd name="T21" fmla="*/ 135 h 380"/>
                <a:gd name="T22" fmla="*/ 0 w 467"/>
                <a:gd name="T23" fmla="*/ 166 h 380"/>
                <a:gd name="T24" fmla="*/ 52 w 467"/>
                <a:gd name="T25" fmla="*/ 337 h 380"/>
                <a:gd name="T26" fmla="*/ 112 w 467"/>
                <a:gd name="T27" fmla="*/ 380 h 380"/>
                <a:gd name="T28" fmla="*/ 172 w 467"/>
                <a:gd name="T29" fmla="*/ 337 h 380"/>
                <a:gd name="T30" fmla="*/ 463 w 467"/>
                <a:gd name="T31" fmla="*/ 329 h 380"/>
                <a:gd name="T32" fmla="*/ 463 w 467"/>
                <a:gd name="T33" fmla="*/ 321 h 380"/>
                <a:gd name="T34" fmla="*/ 435 w 467"/>
                <a:gd name="T35" fmla="*/ 249 h 380"/>
                <a:gd name="T36" fmla="*/ 467 w 467"/>
                <a:gd name="T37" fmla="*/ 245 h 380"/>
                <a:gd name="T38" fmla="*/ 355 w 467"/>
                <a:gd name="T39" fmla="*/ 241 h 380"/>
                <a:gd name="T40" fmla="*/ 463 w 467"/>
                <a:gd name="T41" fmla="*/ 169 h 380"/>
                <a:gd name="T42" fmla="*/ 463 w 467"/>
                <a:gd name="T43" fmla="*/ 161 h 380"/>
                <a:gd name="T44" fmla="*/ 435 w 467"/>
                <a:gd name="T45" fmla="*/ 89 h 380"/>
                <a:gd name="T46" fmla="*/ 195 w 467"/>
                <a:gd name="T47" fmla="*/ 8 h 380"/>
                <a:gd name="T48" fmla="*/ 347 w 467"/>
                <a:gd name="T49" fmla="*/ 81 h 380"/>
                <a:gd name="T50" fmla="*/ 195 w 467"/>
                <a:gd name="T51" fmla="*/ 8 h 380"/>
                <a:gd name="T52" fmla="*/ 267 w 467"/>
                <a:gd name="T53" fmla="*/ 161 h 380"/>
                <a:gd name="T54" fmla="*/ 216 w 467"/>
                <a:gd name="T55" fmla="*/ 140 h 380"/>
                <a:gd name="T56" fmla="*/ 175 w 467"/>
                <a:gd name="T57" fmla="*/ 136 h 380"/>
                <a:gd name="T58" fmla="*/ 133 w 467"/>
                <a:gd name="T59" fmla="*/ 112 h 380"/>
                <a:gd name="T60" fmla="*/ 115 w 467"/>
                <a:gd name="T61" fmla="*/ 89 h 380"/>
                <a:gd name="T62" fmla="*/ 220 w 467"/>
                <a:gd name="T63" fmla="*/ 257 h 380"/>
                <a:gd name="T64" fmla="*/ 267 w 467"/>
                <a:gd name="T65" fmla="*/ 249 h 380"/>
                <a:gd name="T66" fmla="*/ 191 w 467"/>
                <a:gd name="T67" fmla="*/ 321 h 380"/>
                <a:gd name="T68" fmla="*/ 167 w 467"/>
                <a:gd name="T69" fmla="*/ 331 h 380"/>
                <a:gd name="T70" fmla="*/ 56 w 467"/>
                <a:gd name="T71" fmla="*/ 331 h 380"/>
                <a:gd name="T72" fmla="*/ 12 w 467"/>
                <a:gd name="T73" fmla="*/ 256 h 380"/>
                <a:gd name="T74" fmla="*/ 13 w 467"/>
                <a:gd name="T75" fmla="*/ 146 h 380"/>
                <a:gd name="T76" fmla="*/ 38 w 467"/>
                <a:gd name="T77" fmla="*/ 143 h 380"/>
                <a:gd name="T78" fmla="*/ 62 w 467"/>
                <a:gd name="T79" fmla="*/ 144 h 380"/>
                <a:gd name="T80" fmla="*/ 99 w 467"/>
                <a:gd name="T81" fmla="*/ 118 h 380"/>
                <a:gd name="T82" fmla="*/ 159 w 467"/>
                <a:gd name="T83" fmla="*/ 143 h 380"/>
                <a:gd name="T84" fmla="*/ 176 w 467"/>
                <a:gd name="T85" fmla="*/ 144 h 380"/>
                <a:gd name="T86" fmla="*/ 211 w 467"/>
                <a:gd name="T87" fmla="*/ 146 h 380"/>
                <a:gd name="T88" fmla="*/ 213 w 467"/>
                <a:gd name="T89" fmla="*/ 243 h 380"/>
                <a:gd name="T90" fmla="*/ 212 w 467"/>
                <a:gd name="T91" fmla="*/ 245 h 380"/>
                <a:gd name="T92" fmla="*/ 212 w 467"/>
                <a:gd name="T93" fmla="*/ 257 h 380"/>
                <a:gd name="T94" fmla="*/ 427 w 467"/>
                <a:gd name="T95" fmla="*/ 321 h 380"/>
                <a:gd name="T96" fmla="*/ 275 w 467"/>
                <a:gd name="T97" fmla="*/ 249 h 380"/>
                <a:gd name="T98" fmla="*/ 427 w 467"/>
                <a:gd name="T99" fmla="*/ 321 h 380"/>
                <a:gd name="T100" fmla="*/ 221 w 467"/>
                <a:gd name="T101" fmla="*/ 241 h 380"/>
                <a:gd name="T102" fmla="*/ 347 w 467"/>
                <a:gd name="T103" fmla="*/ 169 h 380"/>
                <a:gd name="T104" fmla="*/ 427 w 467"/>
                <a:gd name="T105" fmla="*/ 161 h 380"/>
                <a:gd name="T106" fmla="*/ 275 w 467"/>
                <a:gd name="T107" fmla="*/ 89 h 380"/>
                <a:gd name="T108" fmla="*/ 427 w 467"/>
                <a:gd name="T109" fmla="*/ 16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7" h="380">
                  <a:moveTo>
                    <a:pt x="463" y="89"/>
                  </a:moveTo>
                  <a:cubicBezTo>
                    <a:pt x="465" y="89"/>
                    <a:pt x="467" y="87"/>
                    <a:pt x="467" y="85"/>
                  </a:cubicBezTo>
                  <a:cubicBezTo>
                    <a:pt x="467" y="82"/>
                    <a:pt x="465" y="81"/>
                    <a:pt x="463" y="81"/>
                  </a:cubicBezTo>
                  <a:cubicBezTo>
                    <a:pt x="355" y="81"/>
                    <a:pt x="355" y="81"/>
                    <a:pt x="355" y="81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463" y="8"/>
                    <a:pt x="463" y="8"/>
                    <a:pt x="463" y="8"/>
                  </a:cubicBezTo>
                  <a:cubicBezTo>
                    <a:pt x="465" y="8"/>
                    <a:pt x="467" y="7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7" y="1"/>
                    <a:pt x="75" y="2"/>
                    <a:pt x="75" y="5"/>
                  </a:cubicBezTo>
                  <a:cubicBezTo>
                    <a:pt x="75" y="7"/>
                    <a:pt x="77" y="9"/>
                    <a:pt x="79" y="9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7" y="81"/>
                    <a:pt x="75" y="82"/>
                    <a:pt x="75" y="85"/>
                  </a:cubicBezTo>
                  <a:cubicBezTo>
                    <a:pt x="75" y="87"/>
                    <a:pt x="77" y="89"/>
                    <a:pt x="79" y="89"/>
                  </a:cubicBezTo>
                  <a:cubicBezTo>
                    <a:pt x="107" y="89"/>
                    <a:pt x="107" y="89"/>
                    <a:pt x="107" y="89"/>
                  </a:cubicBezTo>
                  <a:cubicBezTo>
                    <a:pt x="107" y="106"/>
                    <a:pt x="107" y="106"/>
                    <a:pt x="107" y="106"/>
                  </a:cubicBezTo>
                  <a:cubicBezTo>
                    <a:pt x="103" y="107"/>
                    <a:pt x="98" y="109"/>
                    <a:pt x="94" y="112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7" y="136"/>
                    <a:pt x="53" y="136"/>
                    <a:pt x="49" y="136"/>
                  </a:cubicBezTo>
                  <a:cubicBezTo>
                    <a:pt x="45" y="135"/>
                    <a:pt x="42" y="135"/>
                    <a:pt x="39" y="135"/>
                  </a:cubicBezTo>
                  <a:cubicBezTo>
                    <a:pt x="26" y="134"/>
                    <a:pt x="15" y="133"/>
                    <a:pt x="8" y="140"/>
                  </a:cubicBezTo>
                  <a:cubicBezTo>
                    <a:pt x="2" y="145"/>
                    <a:pt x="0" y="153"/>
                    <a:pt x="0" y="166"/>
                  </a:cubicBezTo>
                  <a:cubicBezTo>
                    <a:pt x="0" y="199"/>
                    <a:pt x="4" y="252"/>
                    <a:pt x="4" y="257"/>
                  </a:cubicBezTo>
                  <a:cubicBezTo>
                    <a:pt x="4" y="261"/>
                    <a:pt x="4" y="302"/>
                    <a:pt x="52" y="337"/>
                  </a:cubicBezTo>
                  <a:cubicBezTo>
                    <a:pt x="93" y="368"/>
                    <a:pt x="109" y="379"/>
                    <a:pt x="109" y="379"/>
                  </a:cubicBezTo>
                  <a:cubicBezTo>
                    <a:pt x="110" y="380"/>
                    <a:pt x="111" y="380"/>
                    <a:pt x="112" y="380"/>
                  </a:cubicBezTo>
                  <a:cubicBezTo>
                    <a:pt x="113" y="380"/>
                    <a:pt x="113" y="380"/>
                    <a:pt x="114" y="379"/>
                  </a:cubicBezTo>
                  <a:cubicBezTo>
                    <a:pt x="114" y="379"/>
                    <a:pt x="131" y="368"/>
                    <a:pt x="172" y="337"/>
                  </a:cubicBezTo>
                  <a:cubicBezTo>
                    <a:pt x="176" y="334"/>
                    <a:pt x="180" y="331"/>
                    <a:pt x="183" y="329"/>
                  </a:cubicBezTo>
                  <a:cubicBezTo>
                    <a:pt x="463" y="329"/>
                    <a:pt x="463" y="329"/>
                    <a:pt x="463" y="329"/>
                  </a:cubicBezTo>
                  <a:cubicBezTo>
                    <a:pt x="465" y="329"/>
                    <a:pt x="467" y="327"/>
                    <a:pt x="467" y="325"/>
                  </a:cubicBezTo>
                  <a:cubicBezTo>
                    <a:pt x="467" y="322"/>
                    <a:pt x="465" y="321"/>
                    <a:pt x="463" y="321"/>
                  </a:cubicBezTo>
                  <a:cubicBezTo>
                    <a:pt x="435" y="321"/>
                    <a:pt x="435" y="321"/>
                    <a:pt x="435" y="321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63" y="249"/>
                    <a:pt x="463" y="249"/>
                    <a:pt x="463" y="249"/>
                  </a:cubicBezTo>
                  <a:cubicBezTo>
                    <a:pt x="465" y="249"/>
                    <a:pt x="467" y="247"/>
                    <a:pt x="467" y="245"/>
                  </a:cubicBezTo>
                  <a:cubicBezTo>
                    <a:pt x="467" y="242"/>
                    <a:pt x="465" y="241"/>
                    <a:pt x="463" y="241"/>
                  </a:cubicBezTo>
                  <a:cubicBezTo>
                    <a:pt x="355" y="241"/>
                    <a:pt x="355" y="241"/>
                    <a:pt x="355" y="241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463" y="169"/>
                    <a:pt x="463" y="169"/>
                    <a:pt x="463" y="169"/>
                  </a:cubicBezTo>
                  <a:cubicBezTo>
                    <a:pt x="465" y="169"/>
                    <a:pt x="467" y="167"/>
                    <a:pt x="467" y="165"/>
                  </a:cubicBezTo>
                  <a:cubicBezTo>
                    <a:pt x="467" y="162"/>
                    <a:pt x="465" y="161"/>
                    <a:pt x="463" y="161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5" y="89"/>
                    <a:pt x="435" y="89"/>
                    <a:pt x="435" y="89"/>
                  </a:cubicBezTo>
                  <a:lnTo>
                    <a:pt x="463" y="89"/>
                  </a:lnTo>
                  <a:close/>
                  <a:moveTo>
                    <a:pt x="195" y="8"/>
                  </a:moveTo>
                  <a:cubicBezTo>
                    <a:pt x="347" y="8"/>
                    <a:pt x="347" y="8"/>
                    <a:pt x="347" y="8"/>
                  </a:cubicBezTo>
                  <a:cubicBezTo>
                    <a:pt x="347" y="81"/>
                    <a:pt x="347" y="81"/>
                    <a:pt x="347" y="81"/>
                  </a:cubicBezTo>
                  <a:cubicBezTo>
                    <a:pt x="195" y="81"/>
                    <a:pt x="195" y="81"/>
                    <a:pt x="195" y="81"/>
                  </a:cubicBezTo>
                  <a:lnTo>
                    <a:pt x="195" y="8"/>
                  </a:lnTo>
                  <a:close/>
                  <a:moveTo>
                    <a:pt x="267" y="89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51"/>
                    <a:pt x="221" y="144"/>
                    <a:pt x="216" y="140"/>
                  </a:cubicBezTo>
                  <a:cubicBezTo>
                    <a:pt x="209" y="133"/>
                    <a:pt x="198" y="134"/>
                    <a:pt x="185" y="135"/>
                  </a:cubicBezTo>
                  <a:cubicBezTo>
                    <a:pt x="182" y="135"/>
                    <a:pt x="179" y="135"/>
                    <a:pt x="175" y="136"/>
                  </a:cubicBezTo>
                  <a:cubicBezTo>
                    <a:pt x="171" y="136"/>
                    <a:pt x="167" y="136"/>
                    <a:pt x="163" y="13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7" y="108"/>
                    <a:pt x="121" y="106"/>
                    <a:pt x="115" y="106"/>
                  </a:cubicBezTo>
                  <a:cubicBezTo>
                    <a:pt x="115" y="89"/>
                    <a:pt x="115" y="89"/>
                    <a:pt x="115" y="89"/>
                  </a:cubicBezTo>
                  <a:lnTo>
                    <a:pt x="267" y="89"/>
                  </a:lnTo>
                  <a:close/>
                  <a:moveTo>
                    <a:pt x="220" y="257"/>
                  </a:moveTo>
                  <a:cubicBezTo>
                    <a:pt x="220" y="256"/>
                    <a:pt x="220" y="253"/>
                    <a:pt x="220" y="249"/>
                  </a:cubicBezTo>
                  <a:cubicBezTo>
                    <a:pt x="267" y="249"/>
                    <a:pt x="267" y="249"/>
                    <a:pt x="267" y="249"/>
                  </a:cubicBezTo>
                  <a:cubicBezTo>
                    <a:pt x="267" y="321"/>
                    <a:pt x="267" y="321"/>
                    <a:pt x="267" y="321"/>
                  </a:cubicBezTo>
                  <a:cubicBezTo>
                    <a:pt x="191" y="321"/>
                    <a:pt x="191" y="321"/>
                    <a:pt x="191" y="321"/>
                  </a:cubicBezTo>
                  <a:cubicBezTo>
                    <a:pt x="220" y="290"/>
                    <a:pt x="220" y="260"/>
                    <a:pt x="220" y="257"/>
                  </a:cubicBezTo>
                  <a:close/>
                  <a:moveTo>
                    <a:pt x="167" y="331"/>
                  </a:moveTo>
                  <a:cubicBezTo>
                    <a:pt x="135" y="355"/>
                    <a:pt x="118" y="367"/>
                    <a:pt x="112" y="371"/>
                  </a:cubicBezTo>
                  <a:cubicBezTo>
                    <a:pt x="106" y="367"/>
                    <a:pt x="89" y="355"/>
                    <a:pt x="56" y="331"/>
                  </a:cubicBezTo>
                  <a:cubicBezTo>
                    <a:pt x="10" y="297"/>
                    <a:pt x="12" y="257"/>
                    <a:pt x="12" y="257"/>
                  </a:cubicBezTo>
                  <a:cubicBezTo>
                    <a:pt x="12" y="257"/>
                    <a:pt x="12" y="256"/>
                    <a:pt x="12" y="256"/>
                  </a:cubicBezTo>
                  <a:cubicBezTo>
                    <a:pt x="12" y="256"/>
                    <a:pt x="8" y="200"/>
                    <a:pt x="8" y="166"/>
                  </a:cubicBezTo>
                  <a:cubicBezTo>
                    <a:pt x="8" y="156"/>
                    <a:pt x="9" y="149"/>
                    <a:pt x="13" y="146"/>
                  </a:cubicBezTo>
                  <a:cubicBezTo>
                    <a:pt x="16" y="143"/>
                    <a:pt x="20" y="142"/>
                    <a:pt x="26" y="142"/>
                  </a:cubicBezTo>
                  <a:cubicBezTo>
                    <a:pt x="30" y="142"/>
                    <a:pt x="34" y="142"/>
                    <a:pt x="38" y="143"/>
                  </a:cubicBezTo>
                  <a:cubicBezTo>
                    <a:pt x="41" y="143"/>
                    <a:pt x="45" y="143"/>
                    <a:pt x="48" y="144"/>
                  </a:cubicBezTo>
                  <a:cubicBezTo>
                    <a:pt x="53" y="144"/>
                    <a:pt x="57" y="144"/>
                    <a:pt x="62" y="144"/>
                  </a:cubicBezTo>
                  <a:cubicBezTo>
                    <a:pt x="63" y="144"/>
                    <a:pt x="63" y="144"/>
                    <a:pt x="64" y="143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108" y="111"/>
                    <a:pt x="118" y="112"/>
                    <a:pt x="128" y="119"/>
                  </a:cubicBezTo>
                  <a:cubicBezTo>
                    <a:pt x="159" y="143"/>
                    <a:pt x="159" y="143"/>
                    <a:pt x="159" y="143"/>
                  </a:cubicBezTo>
                  <a:cubicBezTo>
                    <a:pt x="160" y="144"/>
                    <a:pt x="161" y="144"/>
                    <a:pt x="162" y="144"/>
                  </a:cubicBezTo>
                  <a:cubicBezTo>
                    <a:pt x="167" y="144"/>
                    <a:pt x="171" y="144"/>
                    <a:pt x="176" y="144"/>
                  </a:cubicBezTo>
                  <a:cubicBezTo>
                    <a:pt x="179" y="143"/>
                    <a:pt x="182" y="143"/>
                    <a:pt x="186" y="143"/>
                  </a:cubicBezTo>
                  <a:cubicBezTo>
                    <a:pt x="197" y="142"/>
                    <a:pt x="206" y="141"/>
                    <a:pt x="211" y="146"/>
                  </a:cubicBezTo>
                  <a:cubicBezTo>
                    <a:pt x="215" y="149"/>
                    <a:pt x="216" y="156"/>
                    <a:pt x="216" y="166"/>
                  </a:cubicBezTo>
                  <a:cubicBezTo>
                    <a:pt x="216" y="190"/>
                    <a:pt x="214" y="224"/>
                    <a:pt x="213" y="243"/>
                  </a:cubicBezTo>
                  <a:cubicBezTo>
                    <a:pt x="212" y="243"/>
                    <a:pt x="212" y="244"/>
                    <a:pt x="212" y="245"/>
                  </a:cubicBezTo>
                  <a:cubicBezTo>
                    <a:pt x="212" y="245"/>
                    <a:pt x="212" y="245"/>
                    <a:pt x="212" y="245"/>
                  </a:cubicBezTo>
                  <a:cubicBezTo>
                    <a:pt x="212" y="252"/>
                    <a:pt x="212" y="256"/>
                    <a:pt x="212" y="256"/>
                  </a:cubicBezTo>
                  <a:cubicBezTo>
                    <a:pt x="212" y="256"/>
                    <a:pt x="212" y="257"/>
                    <a:pt x="212" y="257"/>
                  </a:cubicBezTo>
                  <a:cubicBezTo>
                    <a:pt x="212" y="257"/>
                    <a:pt x="214" y="297"/>
                    <a:pt x="167" y="331"/>
                  </a:cubicBezTo>
                  <a:close/>
                  <a:moveTo>
                    <a:pt x="427" y="321"/>
                  </a:moveTo>
                  <a:cubicBezTo>
                    <a:pt x="275" y="321"/>
                    <a:pt x="275" y="321"/>
                    <a:pt x="275" y="321"/>
                  </a:cubicBezTo>
                  <a:cubicBezTo>
                    <a:pt x="275" y="249"/>
                    <a:pt x="275" y="249"/>
                    <a:pt x="275" y="249"/>
                  </a:cubicBezTo>
                  <a:cubicBezTo>
                    <a:pt x="427" y="249"/>
                    <a:pt x="427" y="249"/>
                    <a:pt x="427" y="249"/>
                  </a:cubicBezTo>
                  <a:lnTo>
                    <a:pt x="427" y="321"/>
                  </a:lnTo>
                  <a:close/>
                  <a:moveTo>
                    <a:pt x="347" y="241"/>
                  </a:moveTo>
                  <a:cubicBezTo>
                    <a:pt x="221" y="241"/>
                    <a:pt x="221" y="241"/>
                    <a:pt x="221" y="241"/>
                  </a:cubicBezTo>
                  <a:cubicBezTo>
                    <a:pt x="222" y="222"/>
                    <a:pt x="224" y="191"/>
                    <a:pt x="224" y="169"/>
                  </a:cubicBezTo>
                  <a:cubicBezTo>
                    <a:pt x="347" y="169"/>
                    <a:pt x="347" y="169"/>
                    <a:pt x="347" y="169"/>
                  </a:cubicBezTo>
                  <a:lnTo>
                    <a:pt x="347" y="241"/>
                  </a:lnTo>
                  <a:close/>
                  <a:moveTo>
                    <a:pt x="427" y="161"/>
                  </a:moveTo>
                  <a:cubicBezTo>
                    <a:pt x="275" y="161"/>
                    <a:pt x="275" y="161"/>
                    <a:pt x="275" y="161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427" y="89"/>
                    <a:pt x="427" y="89"/>
                    <a:pt x="427" y="89"/>
                  </a:cubicBezTo>
                  <a:lnTo>
                    <a:pt x="427" y="161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Freeform 70">
              <a:extLst>
                <a:ext uri="{FF2B5EF4-FFF2-40B4-BE49-F238E27FC236}">
                  <a16:creationId xmlns:a16="http://schemas.microsoft.com/office/drawing/2014/main" id="{D523D7BC-A448-4F41-91E0-704A6C79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285663" y="846138"/>
              <a:ext cx="422275" cy="420688"/>
            </a:xfrm>
            <a:custGeom>
              <a:avLst/>
              <a:gdLst>
                <a:gd name="T0" fmla="*/ 116 w 142"/>
                <a:gd name="T1" fmla="*/ 17 h 141"/>
                <a:gd name="T2" fmla="*/ 113 w 142"/>
                <a:gd name="T3" fmla="*/ 16 h 141"/>
                <a:gd name="T4" fmla="*/ 110 w 142"/>
                <a:gd name="T5" fmla="*/ 18 h 141"/>
                <a:gd name="T6" fmla="*/ 61 w 142"/>
                <a:gd name="T7" fmla="*/ 92 h 141"/>
                <a:gd name="T8" fmla="*/ 36 w 142"/>
                <a:gd name="T9" fmla="*/ 59 h 141"/>
                <a:gd name="T10" fmla="*/ 30 w 142"/>
                <a:gd name="T11" fmla="*/ 58 h 141"/>
                <a:gd name="T12" fmla="*/ 29 w 142"/>
                <a:gd name="T13" fmla="*/ 64 h 141"/>
                <a:gd name="T14" fmla="*/ 58 w 142"/>
                <a:gd name="T15" fmla="*/ 102 h 141"/>
                <a:gd name="T16" fmla="*/ 61 w 142"/>
                <a:gd name="T17" fmla="*/ 103 h 141"/>
                <a:gd name="T18" fmla="*/ 64 w 142"/>
                <a:gd name="T19" fmla="*/ 101 h 141"/>
                <a:gd name="T20" fmla="*/ 114 w 142"/>
                <a:gd name="T21" fmla="*/ 26 h 141"/>
                <a:gd name="T22" fmla="*/ 134 w 142"/>
                <a:gd name="T23" fmla="*/ 71 h 141"/>
                <a:gd name="T24" fmla="*/ 71 w 142"/>
                <a:gd name="T25" fmla="*/ 133 h 141"/>
                <a:gd name="T26" fmla="*/ 8 w 142"/>
                <a:gd name="T27" fmla="*/ 71 h 141"/>
                <a:gd name="T28" fmla="*/ 71 w 142"/>
                <a:gd name="T29" fmla="*/ 8 h 141"/>
                <a:gd name="T30" fmla="*/ 94 w 142"/>
                <a:gd name="T31" fmla="*/ 12 h 141"/>
                <a:gd name="T32" fmla="*/ 99 w 142"/>
                <a:gd name="T33" fmla="*/ 10 h 141"/>
                <a:gd name="T34" fmla="*/ 97 w 142"/>
                <a:gd name="T35" fmla="*/ 5 h 141"/>
                <a:gd name="T36" fmla="*/ 71 w 142"/>
                <a:gd name="T37" fmla="*/ 0 h 141"/>
                <a:gd name="T38" fmla="*/ 0 w 142"/>
                <a:gd name="T39" fmla="*/ 71 h 141"/>
                <a:gd name="T40" fmla="*/ 71 w 142"/>
                <a:gd name="T41" fmla="*/ 141 h 141"/>
                <a:gd name="T42" fmla="*/ 142 w 142"/>
                <a:gd name="T43" fmla="*/ 71 h 141"/>
                <a:gd name="T44" fmla="*/ 116 w 142"/>
                <a:gd name="T45" fmla="*/ 1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2" h="141">
                  <a:moveTo>
                    <a:pt x="116" y="17"/>
                  </a:moveTo>
                  <a:cubicBezTo>
                    <a:pt x="115" y="16"/>
                    <a:pt x="114" y="15"/>
                    <a:pt x="113" y="16"/>
                  </a:cubicBezTo>
                  <a:cubicBezTo>
                    <a:pt x="112" y="16"/>
                    <a:pt x="111" y="16"/>
                    <a:pt x="110" y="18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4" y="57"/>
                    <a:pt x="32" y="57"/>
                    <a:pt x="30" y="58"/>
                  </a:cubicBezTo>
                  <a:cubicBezTo>
                    <a:pt x="28" y="60"/>
                    <a:pt x="28" y="62"/>
                    <a:pt x="29" y="64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3"/>
                    <a:pt x="60" y="103"/>
                    <a:pt x="61" y="103"/>
                  </a:cubicBezTo>
                  <a:cubicBezTo>
                    <a:pt x="62" y="103"/>
                    <a:pt x="64" y="103"/>
                    <a:pt x="64" y="101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27" y="37"/>
                    <a:pt x="134" y="54"/>
                    <a:pt x="134" y="71"/>
                  </a:cubicBezTo>
                  <a:cubicBezTo>
                    <a:pt x="134" y="105"/>
                    <a:pt x="105" y="133"/>
                    <a:pt x="71" y="133"/>
                  </a:cubicBezTo>
                  <a:cubicBezTo>
                    <a:pt x="36" y="133"/>
                    <a:pt x="8" y="105"/>
                    <a:pt x="8" y="71"/>
                  </a:cubicBezTo>
                  <a:cubicBezTo>
                    <a:pt x="8" y="36"/>
                    <a:pt x="36" y="8"/>
                    <a:pt x="71" y="8"/>
                  </a:cubicBezTo>
                  <a:cubicBezTo>
                    <a:pt x="79" y="8"/>
                    <a:pt x="87" y="9"/>
                    <a:pt x="94" y="12"/>
                  </a:cubicBezTo>
                  <a:cubicBezTo>
                    <a:pt x="96" y="13"/>
                    <a:pt x="99" y="12"/>
                    <a:pt x="99" y="10"/>
                  </a:cubicBezTo>
                  <a:cubicBezTo>
                    <a:pt x="100" y="8"/>
                    <a:pt x="99" y="6"/>
                    <a:pt x="97" y="5"/>
                  </a:cubicBezTo>
                  <a:cubicBezTo>
                    <a:pt x="89" y="2"/>
                    <a:pt x="8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  <a:cubicBezTo>
                    <a:pt x="110" y="141"/>
                    <a:pt x="142" y="110"/>
                    <a:pt x="142" y="71"/>
                  </a:cubicBezTo>
                  <a:cubicBezTo>
                    <a:pt x="142" y="50"/>
                    <a:pt x="132" y="30"/>
                    <a:pt x="116" y="1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1E3D45A5-A029-A94D-A43D-5CA1815E18F0}"/>
              </a:ext>
            </a:extLst>
          </p:cNvPr>
          <p:cNvSpPr txBox="1"/>
          <p:nvPr/>
        </p:nvSpPr>
        <p:spPr>
          <a:xfrm>
            <a:off x="3178548" y="3610624"/>
            <a:ext cx="514887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Mgmt.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0379747-B4BC-6845-863C-68869EA8167B}"/>
              </a:ext>
            </a:extLst>
          </p:cNvPr>
          <p:cNvSpPr txBox="1"/>
          <p:nvPr/>
        </p:nvSpPr>
        <p:spPr>
          <a:xfrm>
            <a:off x="3094463" y="2856761"/>
            <a:ext cx="683056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Access Mgmt.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FCBB1A5-DF2B-F749-A42B-1D5B22DB0A0A}"/>
              </a:ext>
            </a:extLst>
          </p:cNvPr>
          <p:cNvSpPr txBox="1"/>
          <p:nvPr/>
        </p:nvSpPr>
        <p:spPr>
          <a:xfrm>
            <a:off x="3695365" y="2860721"/>
            <a:ext cx="683056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TLS Inspection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8ECCCDB-7BDE-274C-BA28-73C661F65865}"/>
              </a:ext>
            </a:extLst>
          </p:cNvPr>
          <p:cNvSpPr txBox="1"/>
          <p:nvPr/>
        </p:nvSpPr>
        <p:spPr>
          <a:xfrm>
            <a:off x="2463283" y="3606054"/>
            <a:ext cx="666405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Gateway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B95A55D-A332-B44F-929D-FDE9AEAB305E}"/>
              </a:ext>
            </a:extLst>
          </p:cNvPr>
          <p:cNvSpPr txBox="1"/>
          <p:nvPr/>
        </p:nvSpPr>
        <p:spPr>
          <a:xfrm>
            <a:off x="4389689" y="2864913"/>
            <a:ext cx="682289" cy="378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Credential Encryption</a:t>
            </a:r>
          </a:p>
        </p:txBody>
      </p:sp>
      <p:sp>
        <p:nvSpPr>
          <p:cNvPr id="379" name="TextBox 312">
            <a:extLst>
              <a:ext uri="{FF2B5EF4-FFF2-40B4-BE49-F238E27FC236}">
                <a16:creationId xmlns:a16="http://schemas.microsoft.com/office/drawing/2014/main" id="{110BD1BE-7D85-374F-9157-2E16C47CA3D0}"/>
              </a:ext>
            </a:extLst>
          </p:cNvPr>
          <p:cNvSpPr txBox="1"/>
          <p:nvPr/>
        </p:nvSpPr>
        <p:spPr>
          <a:xfrm>
            <a:off x="3742524" y="3614487"/>
            <a:ext cx="58873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Identity</a:t>
            </a:r>
          </a:p>
        </p:txBody>
      </p:sp>
      <p:sp>
        <p:nvSpPr>
          <p:cNvPr id="380" name="TextBox 313">
            <a:extLst>
              <a:ext uri="{FF2B5EF4-FFF2-40B4-BE49-F238E27FC236}">
                <a16:creationId xmlns:a16="http://schemas.microsoft.com/office/drawing/2014/main" id="{9C589195-B28B-8940-AF35-385AA969A837}"/>
              </a:ext>
            </a:extLst>
          </p:cNvPr>
          <p:cNvSpPr txBox="1"/>
          <p:nvPr/>
        </p:nvSpPr>
        <p:spPr>
          <a:xfrm>
            <a:off x="4400253" y="3606054"/>
            <a:ext cx="66116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Anti-fraud &amp; Anti-abuse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170B68D-87C8-6641-9207-26A4E605FA92}"/>
              </a:ext>
            </a:extLst>
          </p:cNvPr>
          <p:cNvSpPr txBox="1"/>
          <p:nvPr/>
        </p:nvSpPr>
        <p:spPr>
          <a:xfrm>
            <a:off x="3508752" y="2224757"/>
            <a:ext cx="1056282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Global LB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E1611E5-7DA8-5244-9A0F-4EE7A8792B64}"/>
              </a:ext>
            </a:extLst>
          </p:cNvPr>
          <p:cNvSpPr txBox="1"/>
          <p:nvPr/>
        </p:nvSpPr>
        <p:spPr>
          <a:xfrm>
            <a:off x="3096804" y="2154734"/>
            <a:ext cx="678375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Firewall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C5CA211D-19A4-D949-AB91-1A22A91C0A9F}"/>
              </a:ext>
            </a:extLst>
          </p:cNvPr>
          <p:cNvSpPr txBox="1"/>
          <p:nvPr/>
        </p:nvSpPr>
        <p:spPr>
          <a:xfrm>
            <a:off x="4186968" y="2222164"/>
            <a:ext cx="1087730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Route Tables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1A3BC13-AE9D-0643-A37C-7D955D5FA13F}"/>
              </a:ext>
            </a:extLst>
          </p:cNvPr>
          <p:cNvSpPr txBox="1"/>
          <p:nvPr/>
        </p:nvSpPr>
        <p:spPr>
          <a:xfrm>
            <a:off x="2364631" y="2863639"/>
            <a:ext cx="863708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DDoS + Bot Protection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FD4C97C-AD37-D846-815B-3AD3EDAAC9BC}"/>
              </a:ext>
            </a:extLst>
          </p:cNvPr>
          <p:cNvSpPr txBox="1"/>
          <p:nvPr/>
        </p:nvSpPr>
        <p:spPr>
          <a:xfrm>
            <a:off x="2364631" y="2154189"/>
            <a:ext cx="863708" cy="323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App Firewall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0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86" name="Graphic 385">
            <a:extLst>
              <a:ext uri="{FF2B5EF4-FFF2-40B4-BE49-F238E27FC236}">
                <a16:creationId xmlns:a16="http://schemas.microsoft.com/office/drawing/2014/main" id="{5957A15E-D487-EF48-8F93-2EE47DC1A02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267846" y="3175577"/>
            <a:ext cx="320040" cy="367706"/>
          </a:xfrm>
          <a:prstGeom prst="rect">
            <a:avLst/>
          </a:prstGeom>
        </p:spPr>
      </p:pic>
      <p:pic>
        <p:nvPicPr>
          <p:cNvPr id="387" name="Graphic 386">
            <a:extLst>
              <a:ext uri="{FF2B5EF4-FFF2-40B4-BE49-F238E27FC236}">
                <a16:creationId xmlns:a16="http://schemas.microsoft.com/office/drawing/2014/main" id="{37725244-F689-E54E-B88D-9F6AC87EA2B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647546" y="3175577"/>
            <a:ext cx="320040" cy="367706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FFB7EA3A-A946-AF49-A5D0-009B85D71FCC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674" y="2475268"/>
            <a:ext cx="357784" cy="320040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893BA7FE-A822-B34F-90D8-6B92C9A575B5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674" y="1786006"/>
            <a:ext cx="357784" cy="320040"/>
          </a:xfrm>
          <a:prstGeom prst="rect">
            <a:avLst/>
          </a:prstGeom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822FD3E3-4775-5A43-B06E-E351D2F4B51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360" y="1786006"/>
            <a:ext cx="357784" cy="320040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ADF3DB47-C2B6-6B4E-92DD-3AD9DD4A814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360" y="2475268"/>
            <a:ext cx="357784" cy="320040"/>
          </a:xfrm>
          <a:prstGeom prst="rect">
            <a:avLst/>
          </a:prstGeom>
        </p:spPr>
      </p:pic>
      <p:pic>
        <p:nvPicPr>
          <p:cNvPr id="394" name="Picture 39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ACD868-9B42-D846-9583-52A198452086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570813" y="3199410"/>
            <a:ext cx="320040" cy="320040"/>
          </a:xfrm>
          <a:prstGeom prst="rect">
            <a:avLst/>
          </a:prstGeom>
        </p:spPr>
      </p:pic>
      <p:pic>
        <p:nvPicPr>
          <p:cNvPr id="395" name="Picture 3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4867D7-708E-D84D-BEAD-BE9B2F4BB5A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570813" y="2475268"/>
            <a:ext cx="320040" cy="320040"/>
          </a:xfrm>
          <a:prstGeom prst="rect">
            <a:avLst/>
          </a:prstGeom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92A740AD-975D-174A-9D1D-07722B78AFC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974" y="2475268"/>
            <a:ext cx="357784" cy="320040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BE1E0788-B8ED-3044-A011-9C901FCB7274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974" y="1786006"/>
            <a:ext cx="357784" cy="320040"/>
          </a:xfrm>
          <a:prstGeom prst="rect">
            <a:avLst/>
          </a:prstGeom>
        </p:spPr>
      </p:pic>
      <p:pic>
        <p:nvPicPr>
          <p:cNvPr id="398" name="Graphic 397">
            <a:extLst>
              <a:ext uri="{FF2B5EF4-FFF2-40B4-BE49-F238E27FC236}">
                <a16:creationId xmlns:a16="http://schemas.microsoft.com/office/drawing/2014/main" id="{9DA62C3D-0D61-9B44-AABC-609EBC45568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54013" y="3182496"/>
            <a:ext cx="365760" cy="365760"/>
          </a:xfrm>
          <a:prstGeom prst="rect">
            <a:avLst/>
          </a:prstGeom>
        </p:spPr>
      </p:pic>
      <p:pic>
        <p:nvPicPr>
          <p:cNvPr id="399" name="Graphic 398">
            <a:extLst>
              <a:ext uri="{FF2B5EF4-FFF2-40B4-BE49-F238E27FC236}">
                <a16:creationId xmlns:a16="http://schemas.microsoft.com/office/drawing/2014/main" id="{EBAD38B8-F0AE-884F-9C62-FADC6C481F4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47953" y="1751679"/>
            <a:ext cx="365760" cy="365760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CE0C8572-B085-7D4E-9747-9E2333742126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2727" y="4076865"/>
            <a:ext cx="321869" cy="365760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00E9D113-D783-8B46-8051-5625FADC98BD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914638" y="4062234"/>
            <a:ext cx="365760" cy="395022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3DB0D060-6112-FC41-9235-2391AF3021D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53" y="5875777"/>
            <a:ext cx="357784" cy="320040"/>
          </a:xfrm>
          <a:prstGeom prst="rect">
            <a:avLst/>
          </a:prstGeom>
        </p:spPr>
      </p:pic>
      <p:pic>
        <p:nvPicPr>
          <p:cNvPr id="403" name="Graphic 402">
            <a:extLst>
              <a:ext uri="{FF2B5EF4-FFF2-40B4-BE49-F238E27FC236}">
                <a16:creationId xmlns:a16="http://schemas.microsoft.com/office/drawing/2014/main" id="{CC7C1E3D-4B1C-B54E-AEA4-11F50C2E087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268025" y="2679786"/>
            <a:ext cx="320040" cy="367706"/>
          </a:xfrm>
          <a:prstGeom prst="rect">
            <a:avLst/>
          </a:prstGeom>
        </p:spPr>
      </p:pic>
      <p:pic>
        <p:nvPicPr>
          <p:cNvPr id="404" name="Graphic 403">
            <a:extLst>
              <a:ext uri="{FF2B5EF4-FFF2-40B4-BE49-F238E27FC236}">
                <a16:creationId xmlns:a16="http://schemas.microsoft.com/office/drawing/2014/main" id="{6F5E72F8-0C9D-EA49-9D2F-630F8FE6339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268025" y="4014658"/>
            <a:ext cx="320040" cy="367706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55CD1480-5114-9245-B2C0-62FFA6B00ECD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008630" y="2641771"/>
            <a:ext cx="367628" cy="367628"/>
          </a:xfrm>
          <a:prstGeom prst="rect">
            <a:avLst/>
          </a:prstGeom>
        </p:spPr>
      </p:pic>
      <p:sp>
        <p:nvSpPr>
          <p:cNvPr id="200" name="Line 46">
            <a:extLst>
              <a:ext uri="{FF2B5EF4-FFF2-40B4-BE49-F238E27FC236}">
                <a16:creationId xmlns:a16="http://schemas.microsoft.com/office/drawing/2014/main" id="{3166302E-1F47-D846-A1C2-80DECCF64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8852" y="2846046"/>
            <a:ext cx="3708430" cy="3219431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2" name="Graphic 201">
            <a:extLst>
              <a:ext uri="{FF2B5EF4-FFF2-40B4-BE49-F238E27FC236}">
                <a16:creationId xmlns:a16="http://schemas.microsoft.com/office/drawing/2014/main" id="{EC354727-3C08-8B40-A7E7-E7FE18077489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541438" y="1384676"/>
            <a:ext cx="367628" cy="367628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C074D0B9-0D28-DA4E-BF8D-E845199203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550711" y="2670204"/>
            <a:ext cx="367628" cy="367628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CC639385-5433-F64B-B687-CE7B2FE5BB8D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552787" y="3993604"/>
            <a:ext cx="367628" cy="367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15930-862E-124B-82E5-B298D7C98AA6}"/>
              </a:ext>
            </a:extLst>
          </p:cNvPr>
          <p:cNvSpPr txBox="1"/>
          <p:nvPr/>
        </p:nvSpPr>
        <p:spPr>
          <a:xfrm>
            <a:off x="9829658" y="5688270"/>
            <a:ext cx="1043479" cy="8251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kern="100" dirty="0">
                <a:latin typeface="+mj-lt"/>
              </a:rPr>
              <a:t>Docker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kern="100" dirty="0">
                <a:latin typeface="+mj-lt"/>
              </a:rPr>
              <a:t>Credentials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kern="100" dirty="0">
                <a:latin typeface="+mj-lt"/>
              </a:rPr>
              <a:t>Terraform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00" kern="100" dirty="0">
                <a:latin typeface="+mj-lt"/>
              </a:rPr>
              <a:t>Ansible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36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_F5 Theme">
  <a:themeElements>
    <a:clrScheme name="F5">
      <a:dk1>
        <a:srgbClr val="373737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_Corp_Template_2019_v2.1" id="{237A16DB-963D-405B-B2B0-B46FD0D345BB}" vid="{38FCEDD8-D9AC-481F-8252-B6B4B072B6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169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4_F5 Theme</vt:lpstr>
      <vt:lpstr>Digital CEC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CEC</dc:title>
  <dc:creator>Jon Calalang</dc:creator>
  <cp:lastModifiedBy>Jon Calalang</cp:lastModifiedBy>
  <cp:revision>3</cp:revision>
  <dcterms:created xsi:type="dcterms:W3CDTF">2020-12-09T18:13:52Z</dcterms:created>
  <dcterms:modified xsi:type="dcterms:W3CDTF">2020-12-09T23:14:20Z</dcterms:modified>
</cp:coreProperties>
</file>