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31590-0C03-9B3D-328A-03405A3420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D00696-378D-4CBF-31A9-D719DD19F0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A90FE-A5FC-528E-D127-412B6010E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926E1-E683-C844-80F6-DF6655BAC098}" type="datetimeFigureOut">
              <a:rPr lang="en-US" smtClean="0"/>
              <a:t>6/18/22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ED4DF8-1F25-137B-DB26-3A4814FA6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C35342-F3F9-72A4-C0FA-BAF2AE9D4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6F32-AAB0-2848-BFFD-B19731415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52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84705-8B34-D183-45B8-D7B7B053E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8C60EC-2885-D5AE-162B-0B0F3D9C57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2FE105-08E0-C622-6662-B3C9F1C5B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926E1-E683-C844-80F6-DF6655BAC098}" type="datetimeFigureOut">
              <a:rPr lang="en-US" smtClean="0"/>
              <a:t>6/18/22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BAC4F-6B75-3AED-C441-E8228E1EF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B271C-323B-619D-D751-750460212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6F32-AAB0-2848-BFFD-B19731415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131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F5C17E-1D76-A460-3D96-CF6E3498DA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7D242F-8E6B-FA1B-85C0-48C7FFD32B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FF25EC-C776-A7EE-2862-74CF8C313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926E1-E683-C844-80F6-DF6655BAC098}" type="datetimeFigureOut">
              <a:rPr lang="en-US" smtClean="0"/>
              <a:t>6/18/22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3542D-7D09-C002-B1B6-F30C3F221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B5C4F-AD3D-15CD-7FE2-87461D7CE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6F32-AAB0-2848-BFFD-B19731415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743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3357A-F146-E0BB-4913-34CD2440D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C87E0-046A-A397-7241-5CD9186C3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DD01AF-E01D-E8AA-BEE3-8E30B9B42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926E1-E683-C844-80F6-DF6655BAC098}" type="datetimeFigureOut">
              <a:rPr lang="en-US" smtClean="0"/>
              <a:t>6/18/22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9155D-8C07-83B1-8D34-5EA5A2363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8FFEA9-C4AD-BC34-A680-2DC91682A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6F32-AAB0-2848-BFFD-B19731415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234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0F2F6-2029-58FA-B66F-E6A809BB6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E51FF3-590E-B128-D9C8-FDB725A4F9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117416-A52F-84BF-FD3F-244FC9723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926E1-E683-C844-80F6-DF6655BAC098}" type="datetimeFigureOut">
              <a:rPr lang="en-US" smtClean="0"/>
              <a:t>6/18/22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E7D37-FDE9-50E6-6183-233A4B1CA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0A803-1C4E-B6C4-7254-B3206DF44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6F32-AAB0-2848-BFFD-B19731415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953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8E129-D28D-AD79-F13E-EB63E59D2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B5A8B-36AD-CCDC-9DA2-B14B800F0A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AB3881-8002-3B49-3F1C-76695E496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D60AA5-CDC0-7874-C6EF-E7A4EBD3F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926E1-E683-C844-80F6-DF6655BAC098}" type="datetimeFigureOut">
              <a:rPr lang="en-US" smtClean="0"/>
              <a:t>6/18/22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2D3722-846F-5689-1E69-C0023FC41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35D0C8-DA46-07BD-B44C-B6E80D23C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6F32-AAB0-2848-BFFD-B19731415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581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E7A9A-C88F-1067-2AE1-A87D77A16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581757-801F-E269-1A66-EBF7898577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B7D92-8F22-8EC2-8072-BE993CC97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2B5BF1-F31D-249A-992A-0F0E2E53A3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3BD1C0-408D-9C3F-CC8C-B728B6898C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DB5A0D-A0E7-D8AB-AF8E-2B541476D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926E1-E683-C844-80F6-DF6655BAC098}" type="datetimeFigureOut">
              <a:rPr lang="en-US" smtClean="0"/>
              <a:t>6/18/22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A0B31D-D49B-663C-F81B-430ECC5B2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8C7E19-6DE1-A89D-BC42-778F2F4A5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6F32-AAB0-2848-BFFD-B19731415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200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AC221-7911-7EAD-09C4-B909CB1AF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562FC7-1B94-C284-3BC2-C2F880EA1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926E1-E683-C844-80F6-DF6655BAC098}" type="datetimeFigureOut">
              <a:rPr lang="en-US" smtClean="0"/>
              <a:t>6/18/22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D8BD1-51CE-1CBA-8317-E1892B48A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CEACC4-8B66-CF75-279A-373939104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6F32-AAB0-2848-BFFD-B19731415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167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97610F-A057-9654-5166-235B9D8AD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926E1-E683-C844-80F6-DF6655BAC098}" type="datetimeFigureOut">
              <a:rPr lang="en-US" smtClean="0"/>
              <a:t>6/18/22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5D153F-A83D-BC00-2E7A-8FE62B234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819423-2DDF-0C17-C621-8A1975D65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6F32-AAB0-2848-BFFD-B19731415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346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31F40-12B8-25D3-D80B-17F9A09B1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FEACC-F7D3-5AA5-6298-4A1B921D3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879772-19FE-0600-5E25-3A9CF437B8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E418E2-2FC1-174A-0AC4-C6F3865EF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926E1-E683-C844-80F6-DF6655BAC098}" type="datetimeFigureOut">
              <a:rPr lang="en-US" smtClean="0"/>
              <a:t>6/18/22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FCC49E-895E-9289-9D20-0C49732C9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0C0324-0A61-D916-8D64-1305F1C58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6F32-AAB0-2848-BFFD-B19731415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178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81A78-9250-16DB-016F-CBD71F922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BD2C6B-C5FC-345C-6EC9-DE111ACFC0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F84E27-D31A-5685-9167-63B687EEC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91E809-E4FA-F691-29EA-55E03677A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926E1-E683-C844-80F6-DF6655BAC098}" type="datetimeFigureOut">
              <a:rPr lang="en-US" smtClean="0"/>
              <a:t>6/18/22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84F0D2-365E-B781-BFE5-1372FF67F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38402D-738E-1817-3105-F1104DF92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6F32-AAB0-2848-BFFD-B19731415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958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756192-5B63-490F-6BB8-715539DD0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EBB837-7667-E726-4943-07B489DF6E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74CB6-2CCB-3614-37D0-6EF498AC07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926E1-E683-C844-80F6-DF6655BAC098}" type="datetimeFigureOut">
              <a:rPr lang="en-US" smtClean="0"/>
              <a:t>6/18/22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0CF52-D89C-4294-C450-A503E4B1F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227B5-CB54-A7CD-5DEB-64AC052D5C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D6F32-AAB0-2848-BFFD-B19731415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005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/api/7/http/keyvals/on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DE08F-167A-C586-6F0F-F14C229E03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NGINX in-memory dynamic Key/Value store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0DE55D-706A-E6CD-2790-9EFA9A0363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889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4C808-CBAF-9DFA-8EB1-AF5D37819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Keyval</a:t>
            </a:r>
            <a:r>
              <a:rPr lang="en-US" dirty="0"/>
              <a:t> tables in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65E60-B095-8D09-7F54-3ECC9FCEF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</a:t>
            </a:r>
            <a:r>
              <a:rPr lang="en-US" dirty="0" err="1"/>
              <a:t>keyval</a:t>
            </a:r>
            <a:r>
              <a:rPr lang="en-US" dirty="0"/>
              <a:t> module, built-in with NGINX+</a:t>
            </a:r>
          </a:p>
          <a:p>
            <a:r>
              <a:rPr lang="en-US" dirty="0"/>
              <a:t>JSON format store loaded on startup</a:t>
            </a:r>
          </a:p>
          <a:p>
            <a:r>
              <a:rPr lang="en-US" dirty="0"/>
              <a:t>Source of truth saved anywhere</a:t>
            </a:r>
          </a:p>
          <a:p>
            <a:r>
              <a:rPr lang="en-US" dirty="0"/>
              <a:t>CRUD via REST API, POST/PATCH/GET/DELETE</a:t>
            </a:r>
          </a:p>
          <a:p>
            <a:r>
              <a:rPr lang="en-US" dirty="0"/>
              <a:t>Records added dynamically, no restart needed</a:t>
            </a:r>
          </a:p>
          <a:p>
            <a:r>
              <a:rPr lang="en-US" dirty="0"/>
              <a:t>API protected/hardened</a:t>
            </a:r>
          </a:p>
          <a:p>
            <a:r>
              <a:rPr lang="en-US" dirty="0"/>
              <a:t>Memory chucks reserved and zoned by name space</a:t>
            </a:r>
          </a:p>
        </p:txBody>
      </p:sp>
    </p:spTree>
    <p:extLst>
      <p:ext uri="{BB962C8B-B14F-4D97-AF65-F5344CB8AC3E}">
        <p14:creationId xmlns:p14="http://schemas.microsoft.com/office/powerpoint/2010/main" val="138856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B99D0-FEA3-4A54-36D4-9EAB1D659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in http block.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1C36F-F260-36D5-40FA-5BEB327AD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  <a:effectLst/>
              </a:rPr>
              <a:t>keyval_zone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zone=one:10m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type=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ip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</a:rPr>
              <a:t>state=/</a:t>
            </a:r>
            <a:r>
              <a:rPr lang="en-US" dirty="0" err="1">
                <a:solidFill>
                  <a:schemeClr val="accent2"/>
                </a:solidFill>
              </a:rPr>
              <a:t>etc</a:t>
            </a:r>
            <a:r>
              <a:rPr lang="en-US" dirty="0">
                <a:solidFill>
                  <a:schemeClr val="accent2"/>
                </a:solidFill>
              </a:rPr>
              <a:t>/nginx/</a:t>
            </a:r>
            <a:r>
              <a:rPr lang="en-US" dirty="0" err="1">
                <a:solidFill>
                  <a:schemeClr val="accent2"/>
                </a:solidFill>
              </a:rPr>
              <a:t>one.keyval</a:t>
            </a:r>
            <a:r>
              <a:rPr lang="en-US" dirty="0"/>
              <a:t>; </a:t>
            </a:r>
            <a:r>
              <a:rPr lang="en-US" dirty="0" err="1">
                <a:solidFill>
                  <a:srgbClr val="FF0000"/>
                </a:solidFill>
                <a:effectLst/>
              </a:rPr>
              <a:t>keyval</a:t>
            </a:r>
            <a:r>
              <a:rPr lang="en-US" dirty="0"/>
              <a:t> </a:t>
            </a:r>
            <a:r>
              <a:rPr lang="en-US" dirty="0">
                <a:solidFill>
                  <a:schemeClr val="accent6"/>
                </a:solidFill>
                <a:effectLst/>
              </a:rPr>
              <a:t>$</a:t>
            </a:r>
            <a:r>
              <a:rPr lang="en-US" dirty="0" err="1">
                <a:solidFill>
                  <a:schemeClr val="accent6"/>
                </a:solidFill>
                <a:effectLst/>
              </a:rPr>
              <a:t>remote_addr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effectLst/>
              </a:rPr>
              <a:t>$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effectLst/>
              </a:rPr>
              <a:t>ip_flag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/>
              <a:t>zone=one; </a:t>
            </a:r>
          </a:p>
          <a:p>
            <a:pPr marL="0" indent="0">
              <a:buNone/>
            </a:pPr>
            <a:endParaRPr lang="en-US" dirty="0">
              <a:effectLst/>
            </a:endParaRPr>
          </a:p>
          <a:p>
            <a:pPr marL="0" indent="0">
              <a:buNone/>
            </a:pPr>
            <a:r>
              <a:rPr lang="en-US" dirty="0">
                <a:effectLst/>
              </a:rPr>
              <a:t># Client IP address is the key, </a:t>
            </a:r>
            <a:r>
              <a:rPr lang="en-US" dirty="0">
                <a:solidFill>
                  <a:schemeClr val="accent6"/>
                </a:solidFill>
                <a:effectLst/>
              </a:rPr>
              <a:t>$</a:t>
            </a:r>
            <a:r>
              <a:rPr lang="en-US" dirty="0" err="1">
                <a:solidFill>
                  <a:schemeClr val="accent6"/>
                </a:solidFill>
                <a:effectLst/>
              </a:rPr>
              <a:t>remote_addr</a:t>
            </a:r>
            <a:r>
              <a:rPr lang="en-US" dirty="0"/>
              <a:t>  system built-in variable</a:t>
            </a:r>
            <a:endParaRPr lang="en-US" dirty="0">
              <a:effectLst/>
            </a:endParaRPr>
          </a:p>
          <a:p>
            <a:pPr marL="0" indent="0">
              <a:buNone/>
            </a:pPr>
            <a:r>
              <a:rPr lang="en-US" dirty="0"/>
              <a:t># Value matching Client IP is stored in user specified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effectLst/>
              </a:rPr>
              <a:t>$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effectLst/>
              </a:rPr>
              <a:t>ip_flag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/>
              <a:t>variable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Store can be saved anywhere, on or off device.</a:t>
            </a:r>
          </a:p>
        </p:txBody>
      </p:sp>
    </p:spTree>
    <p:extLst>
      <p:ext uri="{BB962C8B-B14F-4D97-AF65-F5344CB8AC3E}">
        <p14:creationId xmlns:p14="http://schemas.microsoft.com/office/powerpoint/2010/main" val="271662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737A6-1113-A2C3-25E7-1E73F85BE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Keyval</a:t>
            </a:r>
            <a:r>
              <a:rPr lang="en-US" dirty="0"/>
              <a:t> CRUD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836A6-3A7F-3840-76F4-42FC295D4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25625"/>
            <a:ext cx="11477297" cy="4351338"/>
          </a:xfrm>
        </p:spPr>
        <p:txBody>
          <a:bodyPr>
            <a:normAutofit/>
          </a:bodyPr>
          <a:lstStyle/>
          <a:p>
            <a:r>
              <a:rPr lang="en-US" sz="2400" b="1" dirty="0"/>
              <a:t>curl -</a:t>
            </a:r>
            <a:r>
              <a:rPr lang="en-US" sz="2400" b="1" dirty="0" err="1"/>
              <a:t>iX</a:t>
            </a:r>
            <a:r>
              <a:rPr lang="en-US" sz="2400" b="1" dirty="0"/>
              <a:t> POST -d '{"10.11.12.13":”trusted"} '  </a:t>
            </a:r>
            <a:r>
              <a:rPr lang="en-US" sz="2400" b="1" dirty="0">
                <a:hlinkClick r:id="rId2"/>
              </a:rPr>
              <a:t>http://localhost/api/7/http/keyvals/one</a:t>
            </a:r>
            <a:endParaRPr lang="en-US" sz="2400" b="1" dirty="0"/>
          </a:p>
          <a:p>
            <a:endParaRPr lang="en-US" sz="2400" b="1" dirty="0"/>
          </a:p>
          <a:p>
            <a:r>
              <a:rPr lang="en-US" sz="2400" b="1" dirty="0"/>
              <a:t>curl -</a:t>
            </a:r>
            <a:r>
              <a:rPr lang="en-US" sz="2400" b="1" dirty="0" err="1"/>
              <a:t>iX</a:t>
            </a:r>
            <a:r>
              <a:rPr lang="en-US" sz="2400" b="1" dirty="0"/>
              <a:t> PATCH -d '{"10.11.12.13":”suspect"} '  </a:t>
            </a:r>
            <a:r>
              <a:rPr lang="en-US" sz="2400" b="1" dirty="0">
                <a:hlinkClick r:id="rId2"/>
              </a:rPr>
              <a:t>http://localhost/api/7/http/keyvals/one</a:t>
            </a:r>
            <a:endParaRPr lang="en-US" sz="2400" b="1" dirty="0"/>
          </a:p>
          <a:p>
            <a:endParaRPr lang="en-US" sz="2400" b="1" dirty="0"/>
          </a:p>
          <a:p>
            <a:r>
              <a:rPr lang="en-US" sz="2400" b="1" dirty="0"/>
              <a:t>curl </a:t>
            </a:r>
            <a:r>
              <a:rPr lang="en-US" sz="2400" b="1" dirty="0">
                <a:hlinkClick r:id="rId2"/>
              </a:rPr>
              <a:t>http://localhost/api/7/http/keyvals/one</a:t>
            </a:r>
            <a:r>
              <a:rPr lang="en-US" sz="2400" b="1" dirty="0"/>
              <a:t>    #Dump entire store from memory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03968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BF6B7-BF76-4351-EC6E-F74274EF8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string mappings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B609A-92E0-8A1F-5791-271C997A9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 to </a:t>
            </a:r>
            <a:r>
              <a:rPr lang="en-US" dirty="0" err="1"/>
              <a:t>keybal</a:t>
            </a:r>
            <a:r>
              <a:rPr lang="en-US" dirty="0"/>
              <a:t> pairs</a:t>
            </a:r>
          </a:p>
          <a:p>
            <a:r>
              <a:rPr lang="en-US" dirty="0"/>
              <a:t>Part of configuration files</a:t>
            </a:r>
          </a:p>
          <a:p>
            <a:r>
              <a:rPr lang="en-US" dirty="0"/>
              <a:t>Changes require configuration reload which is non disruptive</a:t>
            </a:r>
          </a:p>
          <a:p>
            <a:r>
              <a:rPr lang="en-US" dirty="0"/>
              <a:t>Can be used like Switch/Case in limited scenarios</a:t>
            </a:r>
          </a:p>
        </p:txBody>
      </p:sp>
    </p:spTree>
    <p:extLst>
      <p:ext uri="{BB962C8B-B14F-4D97-AF65-F5344CB8AC3E}">
        <p14:creationId xmlns:p14="http://schemas.microsoft.com/office/powerpoint/2010/main" val="2025035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D5042-37D0-538D-4370-1E3622F7F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NGINX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6C4AA-4752-0FC3-7844-4EF4162AD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effectLst/>
              </a:rPr>
              <a:t>Search string: </a:t>
            </a:r>
            <a:r>
              <a:rPr lang="en-US" sz="2400" dirty="0">
                <a:solidFill>
                  <a:srgbClr val="FF0000"/>
                </a:solidFill>
                <a:effectLst/>
              </a:rPr>
              <a:t>$</a:t>
            </a:r>
            <a:r>
              <a:rPr lang="en-US" sz="2400" dirty="0" err="1">
                <a:solidFill>
                  <a:srgbClr val="FF0000"/>
                </a:solidFill>
                <a:effectLst/>
              </a:rPr>
              <a:t>ip_flag$agent_flag</a:t>
            </a:r>
            <a:r>
              <a:rPr lang="en-US" sz="2400" dirty="0">
                <a:solidFill>
                  <a:srgbClr val="FF0000"/>
                </a:solidFill>
                <a:effectLst/>
              </a:rPr>
              <a:t>. </a:t>
            </a:r>
            <a:r>
              <a:rPr lang="en-US" sz="2400" dirty="0" err="1">
                <a:effectLst/>
              </a:rPr>
              <a:t>Concatinated</a:t>
            </a:r>
            <a:r>
              <a:rPr lang="en-US" sz="2400" dirty="0">
                <a:effectLst/>
              </a:rPr>
              <a:t> values of two variables.</a:t>
            </a:r>
          </a:p>
          <a:p>
            <a:pPr marL="0" indent="0">
              <a:buNone/>
            </a:pPr>
            <a:r>
              <a:rPr lang="en-US" sz="2400" dirty="0"/>
              <a:t>When found the corresponding value is assigned to </a:t>
            </a:r>
            <a:r>
              <a:rPr lang="en-US" sz="2400" dirty="0">
                <a:solidFill>
                  <a:schemeClr val="accent1"/>
                </a:solidFill>
              </a:rPr>
              <a:t>$</a:t>
            </a:r>
            <a:r>
              <a:rPr lang="en-US" sz="2400" dirty="0" err="1">
                <a:solidFill>
                  <a:schemeClr val="accent1"/>
                </a:solidFill>
              </a:rPr>
              <a:t>policy_type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dirty="0">
              <a:effectLst/>
            </a:endParaRPr>
          </a:p>
          <a:p>
            <a:pPr marL="0" indent="0">
              <a:buNone/>
            </a:pPr>
            <a:r>
              <a:rPr lang="en-US" dirty="0">
                <a:effectLst/>
              </a:rPr>
              <a:t>map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  <a:effectLst/>
              </a:rPr>
              <a:t>$</a:t>
            </a:r>
            <a:r>
              <a:rPr lang="en-US" dirty="0" err="1">
                <a:solidFill>
                  <a:srgbClr val="FF0000"/>
                </a:solidFill>
                <a:effectLst/>
              </a:rPr>
              <a:t>ip_flag$agent_flag</a:t>
            </a:r>
            <a:r>
              <a:rPr lang="en-US" dirty="0">
                <a:solidFill>
                  <a:srgbClr val="FF0000"/>
                </a:solidFill>
              </a:rPr>
              <a:t>      </a:t>
            </a:r>
            <a:r>
              <a:rPr lang="en-US" dirty="0">
                <a:solidFill>
                  <a:schemeClr val="accent1"/>
                </a:solidFill>
                <a:effectLst/>
              </a:rPr>
              <a:t>$</a:t>
            </a:r>
            <a:r>
              <a:rPr lang="en-US" dirty="0" err="1">
                <a:solidFill>
                  <a:schemeClr val="accent1"/>
                </a:solidFill>
                <a:effectLst/>
              </a:rPr>
              <a:t>policy_type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{ </a:t>
            </a:r>
          </a:p>
          <a:p>
            <a:pPr marL="457200" lvl="1" indent="0">
              <a:buNone/>
            </a:pPr>
            <a:r>
              <a:rPr lang="en-US" dirty="0"/>
              <a:t>”</a:t>
            </a:r>
            <a:r>
              <a:rPr lang="en-US" dirty="0" err="1"/>
              <a:t>trusted_IP</a:t>
            </a:r>
            <a:r>
              <a:rPr lang="en-US" dirty="0" err="1">
                <a:solidFill>
                  <a:schemeClr val="accent6"/>
                </a:solidFill>
              </a:rPr>
              <a:t>suspect_agent</a:t>
            </a:r>
            <a:r>
              <a:rPr lang="en-US" dirty="0"/>
              <a:t>" 	"default"; </a:t>
            </a:r>
          </a:p>
          <a:p>
            <a:pPr marL="457200" lvl="1" indent="0">
              <a:buNone/>
            </a:pPr>
            <a:r>
              <a:rPr lang="en-US" dirty="0"/>
              <a:t>”</a:t>
            </a:r>
            <a:r>
              <a:rPr lang="en-US" dirty="0" err="1"/>
              <a:t>suspect_IP</a:t>
            </a:r>
            <a:r>
              <a:rPr lang="en-US" dirty="0"/>
              <a:t>*" 			"strict"; </a:t>
            </a:r>
          </a:p>
          <a:p>
            <a:pPr marL="457200" lvl="1" indent="0">
              <a:buNone/>
            </a:pPr>
            <a:r>
              <a:rPr lang="en-US" dirty="0"/>
              <a:t>”</a:t>
            </a:r>
            <a:r>
              <a:rPr lang="en-US" dirty="0" err="1"/>
              <a:t>trusted_IP</a:t>
            </a:r>
            <a:r>
              <a:rPr lang="en-US" dirty="0" err="1">
                <a:solidFill>
                  <a:schemeClr val="accent6"/>
                </a:solidFill>
              </a:rPr>
              <a:t>suspect_agent</a:t>
            </a:r>
            <a:r>
              <a:rPr lang="en-US" dirty="0"/>
              <a:t>" 	"medium"; </a:t>
            </a:r>
          </a:p>
          <a:p>
            <a:pPr marL="457200" lvl="1" indent="0">
              <a:buNone/>
            </a:pPr>
            <a:r>
              <a:rPr lang="en-US" dirty="0">
                <a:effectLst/>
              </a:rPr>
              <a:t>default</a:t>
            </a:r>
            <a:r>
              <a:rPr lang="en-US" dirty="0"/>
              <a:t> 				</a:t>
            </a:r>
            <a:r>
              <a:rPr lang="en-US" dirty="0">
                <a:effectLst/>
              </a:rPr>
              <a:t>"strict"</a:t>
            </a:r>
            <a:r>
              <a:rPr lang="en-US" dirty="0"/>
              <a:t>; 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12992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</TotalTime>
  <Words>334</Words>
  <Application>Microsoft Macintosh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NGINX in-memory dynamic Key/Value store</vt:lpstr>
      <vt:lpstr>Keyval tables in memory</vt:lpstr>
      <vt:lpstr>Configuration in http block.</vt:lpstr>
      <vt:lpstr>Keyval CRUD Examples</vt:lpstr>
      <vt:lpstr>Static string mappings</vt:lpstr>
      <vt:lpstr>NGINX map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NGINX in-memory dynamic Key/Value store</dc:title>
  <dc:creator>John Alam</dc:creator>
  <cp:lastModifiedBy>John Alam</cp:lastModifiedBy>
  <cp:revision>6</cp:revision>
  <dcterms:created xsi:type="dcterms:W3CDTF">2022-06-18T12:21:48Z</dcterms:created>
  <dcterms:modified xsi:type="dcterms:W3CDTF">2022-06-18T19:49:46Z</dcterms:modified>
</cp:coreProperties>
</file>