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29"/>
  </p:notesMasterIdLst>
  <p:sldIdLst>
    <p:sldId id="256" r:id="rId2"/>
    <p:sldId id="297" r:id="rId3"/>
    <p:sldId id="259" r:id="rId4"/>
    <p:sldId id="298" r:id="rId5"/>
    <p:sldId id="258" r:id="rId6"/>
    <p:sldId id="321" r:id="rId7"/>
    <p:sldId id="261" r:id="rId8"/>
    <p:sldId id="299" r:id="rId9"/>
    <p:sldId id="301" r:id="rId10"/>
    <p:sldId id="302" r:id="rId11"/>
    <p:sldId id="300" r:id="rId12"/>
    <p:sldId id="303" r:id="rId13"/>
    <p:sldId id="304" r:id="rId14"/>
    <p:sldId id="305" r:id="rId15"/>
    <p:sldId id="306" r:id="rId16"/>
    <p:sldId id="308" r:id="rId17"/>
    <p:sldId id="309" r:id="rId18"/>
    <p:sldId id="311" r:id="rId19"/>
    <p:sldId id="312" r:id="rId20"/>
    <p:sldId id="263" r:id="rId21"/>
    <p:sldId id="315" r:id="rId22"/>
    <p:sldId id="314" r:id="rId23"/>
    <p:sldId id="317" r:id="rId24"/>
    <p:sldId id="268" r:id="rId25"/>
    <p:sldId id="319" r:id="rId26"/>
    <p:sldId id="320" r:id="rId27"/>
    <p:sldId id="278" r:id="rId28"/>
  </p:sldIdLst>
  <p:sldSz cx="9144000" cy="5143500" type="screen16x9"/>
  <p:notesSz cx="6858000" cy="9144000"/>
  <p:embeddedFontLst>
    <p:embeddedFont>
      <p:font typeface="Advent Pro SemiBold" panose="020B0604020202020204" charset="0"/>
      <p:regular r:id="rId30"/>
      <p:bold r:id="rId31"/>
      <p:italic r:id="rId32"/>
      <p:boldItalic r:id="rId33"/>
    </p:embeddedFont>
    <p:embeddedFont>
      <p:font typeface="Fira Sans Condensed Medium" panose="020B0603050000020004" pitchFamily="34" charset="0"/>
      <p:regular r:id="rId34"/>
      <p:bold r:id="rId35"/>
      <p:italic r:id="rId36"/>
      <p:boldItalic r:id="rId37"/>
    </p:embeddedFont>
    <p:embeddedFont>
      <p:font typeface="Fira Sans Extra Condensed Medium" panose="020B0604020202020204" charset="0"/>
      <p:regular r:id="rId38"/>
      <p:bold r:id="rId39"/>
      <p:italic r:id="rId40"/>
      <p:boldItalic r:id="rId41"/>
    </p:embeddedFont>
    <p:embeddedFont>
      <p:font typeface="Maven Pro" panose="020B0604020202020204" charset="0"/>
      <p:regular r:id="rId42"/>
      <p:bold r:id="rId43"/>
    </p:embeddedFont>
    <p:embeddedFont>
      <p:font typeface="Share Tech" panose="020B0604020202020204" charset="0"/>
      <p:regular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FAF27F-BF35-46E4-B198-3EE5C15F0E7C}" v="137" dt="2025-01-04T20:14:29.529"/>
  </p1510:revLst>
</p1510:revInfo>
</file>

<file path=ppt/tableStyles.xml><?xml version="1.0" encoding="utf-8"?>
<a:tblStyleLst xmlns:a="http://schemas.openxmlformats.org/drawingml/2006/main" def="{0B2DB2AC-ADD0-4DF0-AE73-A16FE26B4DB0}">
  <a:tblStyle styleId="{0B2DB2AC-ADD0-4DF0-AE73-A16FE26B4D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çalo Martim Ferraz Brochado" userId="b9cba721-abf1-403d-a7ba-d4eeac2e8864" providerId="ADAL" clId="{A2FAF27F-BF35-46E4-B198-3EE5C15F0E7C}"/>
    <pc:docChg chg="undo custSel addSld delSld modSld sldOrd delMainMaster modMainMaster">
      <pc:chgData name="Gonçalo Martim Ferraz Brochado" userId="b9cba721-abf1-403d-a7ba-d4eeac2e8864" providerId="ADAL" clId="{A2FAF27F-BF35-46E4-B198-3EE5C15F0E7C}" dt="2025-01-04T20:16:49.447" v="2287" actId="1076"/>
      <pc:docMkLst>
        <pc:docMk/>
      </pc:docMkLst>
      <pc:sldChg chg="addSp delSp modSp mod">
        <pc:chgData name="Gonçalo Martim Ferraz Brochado" userId="b9cba721-abf1-403d-a7ba-d4eeac2e8864" providerId="ADAL" clId="{A2FAF27F-BF35-46E4-B198-3EE5C15F0E7C}" dt="2025-01-04T20:16:49.447" v="2287" actId="1076"/>
        <pc:sldMkLst>
          <pc:docMk/>
          <pc:sldMk cId="0" sldId="256"/>
        </pc:sldMkLst>
        <pc:spChg chg="mod">
          <ac:chgData name="Gonçalo Martim Ferraz Brochado" userId="b9cba721-abf1-403d-a7ba-d4eeac2e8864" providerId="ADAL" clId="{A2FAF27F-BF35-46E4-B198-3EE5C15F0E7C}" dt="2025-01-04T16:00:00.802" v="49" actId="1036"/>
          <ac:spMkLst>
            <pc:docMk/>
            <pc:sldMk cId="0" sldId="256"/>
            <ac:spMk id="435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20:16:41.162" v="2284" actId="1076"/>
          <ac:picMkLst>
            <pc:docMk/>
            <pc:sldMk cId="0" sldId="256"/>
            <ac:picMk id="23" creationId="{CEC88A4E-179D-ED07-5FA7-744D557261CF}"/>
          </ac:picMkLst>
        </pc:picChg>
        <pc:picChg chg="add del mod">
          <ac:chgData name="Gonçalo Martim Ferraz Brochado" userId="b9cba721-abf1-403d-a7ba-d4eeac2e8864" providerId="ADAL" clId="{A2FAF27F-BF35-46E4-B198-3EE5C15F0E7C}" dt="2025-01-04T20:13:30.976" v="2265" actId="478"/>
          <ac:picMkLst>
            <pc:docMk/>
            <pc:sldMk cId="0" sldId="256"/>
            <ac:picMk id="24" creationId="{E6FF3860-AE25-B3F1-E6B2-C88BF43ACBDD}"/>
          </ac:picMkLst>
        </pc:picChg>
        <pc:picChg chg="add mod">
          <ac:chgData name="Gonçalo Martim Ferraz Brochado" userId="b9cba721-abf1-403d-a7ba-d4eeac2e8864" providerId="ADAL" clId="{A2FAF27F-BF35-46E4-B198-3EE5C15F0E7C}" dt="2025-01-04T20:16:49.447" v="2287" actId="1076"/>
          <ac:picMkLst>
            <pc:docMk/>
            <pc:sldMk cId="0" sldId="256"/>
            <ac:picMk id="26" creationId="{C6B86689-9CEA-8A98-3529-E36928AD66D5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17.081" v="2223" actId="47"/>
        <pc:sldMkLst>
          <pc:docMk/>
          <pc:sldMk cId="0" sldId="25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6:55:19.602" v="530" actId="1037"/>
        <pc:sldMkLst>
          <pc:docMk/>
          <pc:sldMk cId="0" sldId="258"/>
        </pc:sldMkLst>
        <pc:spChg chg="add del mod">
          <ac:chgData name="Gonçalo Martim Ferraz Brochado" userId="b9cba721-abf1-403d-a7ba-d4eeac2e8864" providerId="ADAL" clId="{A2FAF27F-BF35-46E4-B198-3EE5C15F0E7C}" dt="2025-01-04T16:49:55.582" v="336" actId="478"/>
          <ac:spMkLst>
            <pc:docMk/>
            <pc:sldMk cId="0" sldId="258"/>
            <ac:spMk id="3" creationId="{D793EEB4-4460-8B27-7B19-8F34445B0883}"/>
          </ac:spMkLst>
        </pc:spChg>
        <pc:spChg chg="add del mod">
          <ac:chgData name="Gonçalo Martim Ferraz Brochado" userId="b9cba721-abf1-403d-a7ba-d4eeac2e8864" providerId="ADAL" clId="{A2FAF27F-BF35-46E4-B198-3EE5C15F0E7C}" dt="2025-01-04T16:49:57.630" v="337" actId="478"/>
          <ac:spMkLst>
            <pc:docMk/>
            <pc:sldMk cId="0" sldId="258"/>
            <ac:spMk id="5" creationId="{B586AD2D-428F-3967-6C28-6D376F3EC99B}"/>
          </ac:spMkLst>
        </pc:spChg>
        <pc:spChg chg="add del mod">
          <ac:chgData name="Gonçalo Martim Ferraz Brochado" userId="b9cba721-abf1-403d-a7ba-d4eeac2e8864" providerId="ADAL" clId="{A2FAF27F-BF35-46E4-B198-3EE5C15F0E7C}" dt="2025-01-04T16:49:53.805" v="335" actId="478"/>
          <ac:spMkLst>
            <pc:docMk/>
            <pc:sldMk cId="0" sldId="258"/>
            <ac:spMk id="7" creationId="{DACE20A7-AAD1-BE4F-6C03-71CAC0F7D0C5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2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7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7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8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9.421" v="334" actId="478"/>
          <ac:spMkLst>
            <pc:docMk/>
            <pc:sldMk cId="0" sldId="258"/>
            <ac:spMk id="47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3:54.123" v="385" actId="1076"/>
          <ac:spMkLst>
            <pc:docMk/>
            <pc:sldMk cId="0" sldId="258"/>
            <ac:spMk id="48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2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6:49:41.565" v="331" actId="478"/>
          <ac:spMkLst>
            <pc:docMk/>
            <pc:sldMk cId="0" sldId="258"/>
            <ac:spMk id="48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4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5:19.602" v="530" actId="1037"/>
          <ac:spMkLst>
            <pc:docMk/>
            <pc:sldMk cId="0" sldId="258"/>
            <ac:spMk id="48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4:33.262" v="497" actId="1038"/>
          <ac:spMkLst>
            <pc:docMk/>
            <pc:sldMk cId="0" sldId="258"/>
            <ac:spMk id="490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6:49:49.421" v="334" actId="478"/>
          <ac:grpSpMkLst>
            <pc:docMk/>
            <pc:sldMk cId="0" sldId="258"/>
            <ac:grpSpMk id="491" creationId="{00000000-0000-0000-0000-000000000000}"/>
          </ac:grpSpMkLst>
        </pc:grpChg>
        <pc:grpChg chg="mod">
          <ac:chgData name="Gonçalo Martim Ferraz Brochado" userId="b9cba721-abf1-403d-a7ba-d4eeac2e8864" providerId="ADAL" clId="{A2FAF27F-BF35-46E4-B198-3EE5C15F0E7C}" dt="2025-01-04T16:55:19.602" v="530" actId="1037"/>
          <ac:grpSpMkLst>
            <pc:docMk/>
            <pc:sldMk cId="0" sldId="258"/>
            <ac:grpSpMk id="498" creationId="{00000000-0000-0000-0000-000000000000}"/>
          </ac:grpSpMkLst>
        </pc:grpChg>
        <pc:cxnChg chg="mod">
          <ac:chgData name="Gonçalo Martim Ferraz Brochado" userId="b9cba721-abf1-403d-a7ba-d4eeac2e8864" providerId="ADAL" clId="{A2FAF27F-BF35-46E4-B198-3EE5C15F0E7C}" dt="2025-01-04T16:54:33.262" v="497" actId="1038"/>
          <ac:cxnSpMkLst>
            <pc:docMk/>
            <pc:sldMk cId="0" sldId="258"/>
            <ac:cxnSpMk id="485" creationId="{00000000-0000-0000-0000-000000000000}"/>
          </ac:cxnSpMkLst>
        </pc:cxnChg>
        <pc:cxnChg chg="del mod">
          <ac:chgData name="Gonçalo Martim Ferraz Brochado" userId="b9cba721-abf1-403d-a7ba-d4eeac2e8864" providerId="ADAL" clId="{A2FAF27F-BF35-46E4-B198-3EE5C15F0E7C}" dt="2025-01-04T16:49:49.421" v="334" actId="478"/>
          <ac:cxnSpMkLst>
            <pc:docMk/>
            <pc:sldMk cId="0" sldId="258"/>
            <ac:cxnSpMk id="486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6:55:19.602" v="530" actId="1037"/>
          <ac:cxnSpMkLst>
            <pc:docMk/>
            <pc:sldMk cId="0" sldId="258"/>
            <ac:cxnSpMk id="487" creationId="{00000000-0000-0000-0000-000000000000}"/>
          </ac:cxnSpMkLst>
        </pc:cxnChg>
      </pc:sldChg>
      <pc:sldChg chg="addSp delSp modSp mod ord">
        <pc:chgData name="Gonçalo Martim Ferraz Brochado" userId="b9cba721-abf1-403d-a7ba-d4eeac2e8864" providerId="ADAL" clId="{A2FAF27F-BF35-46E4-B198-3EE5C15F0E7C}" dt="2025-01-04T16:46:33.391" v="245" actId="207"/>
        <pc:sldMkLst>
          <pc:docMk/>
          <pc:sldMk cId="0" sldId="259"/>
        </pc:sldMkLst>
        <pc:spChg chg="mod">
          <ac:chgData name="Gonçalo Martim Ferraz Brochado" userId="b9cba721-abf1-403d-a7ba-d4eeac2e8864" providerId="ADAL" clId="{A2FAF27F-BF35-46E4-B198-3EE5C15F0E7C}" dt="2025-01-04T16:46:33.391" v="245" actId="207"/>
          <ac:spMkLst>
            <pc:docMk/>
            <pc:sldMk cId="0" sldId="259"/>
            <ac:spMk id="5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40:55.523" v="150" actId="6549"/>
          <ac:spMkLst>
            <pc:docMk/>
            <pc:sldMk cId="0" sldId="259"/>
            <ac:spMk id="508" creationId="{00000000-0000-0000-0000-000000000000}"/>
          </ac:spMkLst>
        </pc:spChg>
        <pc:grpChg chg="add del">
          <ac:chgData name="Gonçalo Martim Ferraz Brochado" userId="b9cba721-abf1-403d-a7ba-d4eeac2e8864" providerId="ADAL" clId="{A2FAF27F-BF35-46E4-B198-3EE5C15F0E7C}" dt="2025-01-04T16:42:37.846" v="205" actId="478"/>
          <ac:grpSpMkLst>
            <pc:docMk/>
            <pc:sldMk cId="0" sldId="259"/>
            <ac:grpSpMk id="535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6:32:46.905" v="82" actId="1076"/>
          <ac:picMkLst>
            <pc:docMk/>
            <pc:sldMk cId="0" sldId="259"/>
            <ac:picMk id="2" creationId="{B03FEFE7-4A9F-3656-4A31-7EABE3B93C44}"/>
          </ac:picMkLst>
        </pc:picChg>
        <pc:picChg chg="add del mod">
          <ac:chgData name="Gonçalo Martim Ferraz Brochado" userId="b9cba721-abf1-403d-a7ba-d4eeac2e8864" providerId="ADAL" clId="{A2FAF27F-BF35-46E4-B198-3EE5C15F0E7C}" dt="2025-01-04T16:42:36.996" v="204" actId="478"/>
          <ac:picMkLst>
            <pc:docMk/>
            <pc:sldMk cId="0" sldId="259"/>
            <ac:picMk id="3" creationId="{C6990CA5-9CB6-AD1E-08B0-7F753D0010A8}"/>
          </ac:picMkLst>
        </pc:picChg>
      </pc:sldChg>
      <pc:sldChg chg="modSp del mod">
        <pc:chgData name="Gonçalo Martim Ferraz Brochado" userId="b9cba721-abf1-403d-a7ba-d4eeac2e8864" providerId="ADAL" clId="{A2FAF27F-BF35-46E4-B198-3EE5C15F0E7C}" dt="2025-01-04T20:12:24.063" v="2224" actId="47"/>
        <pc:sldMkLst>
          <pc:docMk/>
          <pc:sldMk cId="0" sldId="260"/>
        </pc:sldMkLst>
        <pc:spChg chg="mod">
          <ac:chgData name="Gonçalo Martim Ferraz Brochado" userId="b9cba721-abf1-403d-a7ba-d4eeac2e8864" providerId="ADAL" clId="{A2FAF27F-BF35-46E4-B198-3EE5C15F0E7C}" dt="2025-01-04T19:24:07.726" v="1781" actId="207"/>
          <ac:spMkLst>
            <pc:docMk/>
            <pc:sldMk cId="0" sldId="260"/>
            <ac:spMk id="596" creationId="{00000000-0000-0000-0000-000000000000}"/>
          </ac:spMkLst>
        </pc:spChg>
      </pc:sldChg>
      <pc:sldChg chg="addSp delSp modSp mod ord">
        <pc:chgData name="Gonçalo Martim Ferraz Brochado" userId="b9cba721-abf1-403d-a7ba-d4eeac2e8864" providerId="ADAL" clId="{A2FAF27F-BF35-46E4-B198-3EE5C15F0E7C}" dt="2025-01-04T17:18:00.891" v="782" actId="1076"/>
        <pc:sldMkLst>
          <pc:docMk/>
          <pc:sldMk cId="0" sldId="261"/>
        </pc:sldMkLst>
        <pc:spChg chg="add del mod">
          <ac:chgData name="Gonçalo Martim Ferraz Brochado" userId="b9cba721-abf1-403d-a7ba-d4eeac2e8864" providerId="ADAL" clId="{A2FAF27F-BF35-46E4-B198-3EE5C15F0E7C}" dt="2025-01-04T17:03:14.275" v="708" actId="478"/>
          <ac:spMkLst>
            <pc:docMk/>
            <pc:sldMk cId="0" sldId="261"/>
            <ac:spMk id="3" creationId="{C0B8C730-851D-E757-7CB9-AF0066A2F8A4}"/>
          </ac:spMkLst>
        </pc:spChg>
        <pc:spChg chg="add del mod">
          <ac:chgData name="Gonçalo Martim Ferraz Brochado" userId="b9cba721-abf1-403d-a7ba-d4eeac2e8864" providerId="ADAL" clId="{A2FAF27F-BF35-46E4-B198-3EE5C15F0E7C}" dt="2025-01-04T16:59:32.016" v="614" actId="478"/>
          <ac:spMkLst>
            <pc:docMk/>
            <pc:sldMk cId="0" sldId="261"/>
            <ac:spMk id="5" creationId="{6251A594-8DE3-35F7-DA46-36A0C3C8491F}"/>
          </ac:spMkLst>
        </pc:spChg>
        <pc:spChg chg="add del mod">
          <ac:chgData name="Gonçalo Martim Ferraz Brochado" userId="b9cba721-abf1-403d-a7ba-d4eeac2e8864" providerId="ADAL" clId="{A2FAF27F-BF35-46E4-B198-3EE5C15F0E7C}" dt="2025-01-04T17:00:15.979" v="658" actId="478"/>
          <ac:spMkLst>
            <pc:docMk/>
            <pc:sldMk cId="0" sldId="261"/>
            <ac:spMk id="7" creationId="{DD2C3DEA-E9C8-9DE0-617E-6A67EA2CE470}"/>
          </ac:spMkLst>
        </pc:spChg>
        <pc:spChg chg="add del mod">
          <ac:chgData name="Gonçalo Martim Ferraz Brochado" userId="b9cba721-abf1-403d-a7ba-d4eeac2e8864" providerId="ADAL" clId="{A2FAF27F-BF35-46E4-B198-3EE5C15F0E7C}" dt="2025-01-04T17:00:34.727" v="662" actId="478"/>
          <ac:spMkLst>
            <pc:docMk/>
            <pc:sldMk cId="0" sldId="261"/>
            <ac:spMk id="9" creationId="{C5AB4336-44DE-A268-061B-17ACE45135FF}"/>
          </ac:spMkLst>
        </pc:spChg>
        <pc:spChg chg="add del mod">
          <ac:chgData name="Gonçalo Martim Ferraz Brochado" userId="b9cba721-abf1-403d-a7ba-d4eeac2e8864" providerId="ADAL" clId="{A2FAF27F-BF35-46E4-B198-3EE5C15F0E7C}" dt="2025-01-04T17:03:29.522" v="714" actId="478"/>
          <ac:spMkLst>
            <pc:docMk/>
            <pc:sldMk cId="0" sldId="261"/>
            <ac:spMk id="11" creationId="{F290DA9D-D357-4830-E469-D1E3C33245D5}"/>
          </ac:spMkLst>
        </pc:spChg>
        <pc:spChg chg="add mod">
          <ac:chgData name="Gonçalo Martim Ferraz Brochado" userId="b9cba721-abf1-403d-a7ba-d4eeac2e8864" providerId="ADAL" clId="{A2FAF27F-BF35-46E4-B198-3EE5C15F0E7C}" dt="2025-01-04T17:03:28.443" v="713" actId="1076"/>
          <ac:spMkLst>
            <pc:docMk/>
            <pc:sldMk cId="0" sldId="261"/>
            <ac:spMk id="13" creationId="{E1C9B0E1-9F9C-FFD2-F19F-378E5964F7A9}"/>
          </ac:spMkLst>
        </pc:spChg>
        <pc:spChg chg="mod">
          <ac:chgData name="Gonçalo Martim Ferraz Brochado" userId="b9cba721-abf1-403d-a7ba-d4eeac2e8864" providerId="ADAL" clId="{A2FAF27F-BF35-46E4-B198-3EE5C15F0E7C}" dt="2025-01-04T16:56:58.031" v="556" actId="108"/>
          <ac:spMkLst>
            <pc:docMk/>
            <pc:sldMk cId="0" sldId="261"/>
            <ac:spMk id="60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3:27.060" v="712" actId="1076"/>
          <ac:spMkLst>
            <pc:docMk/>
            <pc:sldMk cId="0" sldId="261"/>
            <ac:spMk id="602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32.844" v="661" actId="478"/>
          <ac:spMkLst>
            <pc:docMk/>
            <pc:sldMk cId="0" sldId="261"/>
            <ac:spMk id="603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2:16.925" v="684" actId="1076"/>
          <ac:spMkLst>
            <pc:docMk/>
            <pc:sldMk cId="0" sldId="261"/>
            <ac:spMk id="604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00:14.324" v="657" actId="478"/>
          <ac:spMkLst>
            <pc:docMk/>
            <pc:sldMk cId="0" sldId="261"/>
            <ac:spMk id="60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44.244" v="677" actId="1076"/>
          <ac:spMkLst>
            <pc:docMk/>
            <pc:sldMk cId="0" sldId="261"/>
            <ac:spMk id="60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1:30.623" v="676" actId="1076"/>
          <ac:spMkLst>
            <pc:docMk/>
            <pc:sldMk cId="0" sldId="261"/>
            <ac:spMk id="607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0:50.327" v="665" actId="1076"/>
          <ac:spMkLst>
            <pc:docMk/>
            <pc:sldMk cId="0" sldId="261"/>
            <ac:spMk id="608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7:00:53.150" v="666" actId="478"/>
          <ac:spMkLst>
            <pc:docMk/>
            <pc:sldMk cId="0" sldId="261"/>
            <ac:spMk id="609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6:57:05.722" v="586" actId="1035"/>
          <ac:spMkLst>
            <pc:docMk/>
            <pc:sldMk cId="0" sldId="261"/>
            <ac:spMk id="610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6:04.804" v="728" actId="1076"/>
          <ac:spMkLst>
            <pc:docMk/>
            <pc:sldMk cId="0" sldId="261"/>
            <ac:spMk id="611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05:52.513" v="724" actId="1076"/>
          <ac:spMkLst>
            <pc:docMk/>
            <pc:sldMk cId="0" sldId="261"/>
            <ac:spMk id="612" creationId="{00000000-0000-0000-0000-000000000000}"/>
          </ac:spMkLst>
        </pc:spChg>
        <pc:spChg chg="add del mod">
          <ac:chgData name="Gonçalo Martim Ferraz Brochado" userId="b9cba721-abf1-403d-a7ba-d4eeac2e8864" providerId="ADAL" clId="{A2FAF27F-BF35-46E4-B198-3EE5C15F0E7C}" dt="2025-01-04T17:12:39.119" v="758" actId="478"/>
          <ac:spMkLst>
            <pc:docMk/>
            <pc:sldMk cId="0" sldId="261"/>
            <ac:spMk id="613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10:03.401" v="734" actId="478"/>
          <ac:spMkLst>
            <pc:docMk/>
            <pc:sldMk cId="0" sldId="261"/>
            <ac:spMk id="630" creationId="{00000000-0000-0000-0000-000000000000}"/>
          </ac:spMkLst>
        </pc:spChg>
        <pc:grpChg chg="del mod">
          <ac:chgData name="Gonçalo Martim Ferraz Brochado" userId="b9cba721-abf1-403d-a7ba-d4eeac2e8864" providerId="ADAL" clId="{A2FAF27F-BF35-46E4-B198-3EE5C15F0E7C}" dt="2025-01-04T17:12:43.692" v="759" actId="478"/>
          <ac:grpSpMkLst>
            <pc:docMk/>
            <pc:sldMk cId="0" sldId="261"/>
            <ac:grpSpMk id="617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0:08.457" v="735" actId="478"/>
          <ac:grpSpMkLst>
            <pc:docMk/>
            <pc:sldMk cId="0" sldId="261"/>
            <ac:grpSpMk id="623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3:28.987" v="764" actId="478"/>
          <ac:grpSpMkLst>
            <pc:docMk/>
            <pc:sldMk cId="0" sldId="261"/>
            <ac:grpSpMk id="631" creationId="{00000000-0000-0000-0000-000000000000}"/>
          </ac:grpSpMkLst>
        </pc:grpChg>
        <pc:grpChg chg="del mod">
          <ac:chgData name="Gonçalo Martim Ferraz Brochado" userId="b9cba721-abf1-403d-a7ba-d4eeac2e8864" providerId="ADAL" clId="{A2FAF27F-BF35-46E4-B198-3EE5C15F0E7C}" dt="2025-01-04T17:11:25.961" v="744" actId="478"/>
          <ac:grpSpMkLst>
            <pc:docMk/>
            <pc:sldMk cId="0" sldId="261"/>
            <ac:grpSpMk id="637" creationId="{00000000-0000-0000-0000-000000000000}"/>
          </ac:grpSpMkLst>
        </pc:grpChg>
        <pc:picChg chg="add mod">
          <ac:chgData name="Gonçalo Martim Ferraz Brochado" userId="b9cba721-abf1-403d-a7ba-d4eeac2e8864" providerId="ADAL" clId="{A2FAF27F-BF35-46E4-B198-3EE5C15F0E7C}" dt="2025-01-04T17:10:21.112" v="738" actId="1076"/>
          <ac:picMkLst>
            <pc:docMk/>
            <pc:sldMk cId="0" sldId="261"/>
            <ac:picMk id="24" creationId="{D313F31D-4578-9318-766C-28480B0B0622}"/>
          </ac:picMkLst>
        </pc:picChg>
        <pc:picChg chg="add mod">
          <ac:chgData name="Gonçalo Martim Ferraz Brochado" userId="b9cba721-abf1-403d-a7ba-d4eeac2e8864" providerId="ADAL" clId="{A2FAF27F-BF35-46E4-B198-3EE5C15F0E7C}" dt="2025-01-04T17:11:41.447" v="752" actId="1036"/>
          <ac:picMkLst>
            <pc:docMk/>
            <pc:sldMk cId="0" sldId="261"/>
            <ac:picMk id="26" creationId="{DF5B3D5F-C6AB-2BC2-7F1F-15645FC30DD0}"/>
          </ac:picMkLst>
        </pc:picChg>
        <pc:picChg chg="add mod">
          <ac:chgData name="Gonçalo Martim Ferraz Brochado" userId="b9cba721-abf1-403d-a7ba-d4eeac2e8864" providerId="ADAL" clId="{A2FAF27F-BF35-46E4-B198-3EE5C15F0E7C}" dt="2025-01-04T17:13:10.923" v="763" actId="1076"/>
          <ac:picMkLst>
            <pc:docMk/>
            <pc:sldMk cId="0" sldId="261"/>
            <ac:picMk id="28" creationId="{F1888A7C-844F-F92C-43C3-90721634C644}"/>
          </ac:picMkLst>
        </pc:picChg>
        <pc:picChg chg="add del mod">
          <ac:chgData name="Gonçalo Martim Ferraz Brochado" userId="b9cba721-abf1-403d-a7ba-d4eeac2e8864" providerId="ADAL" clId="{A2FAF27F-BF35-46E4-B198-3EE5C15F0E7C}" dt="2025-01-04T17:15:18.328" v="766" actId="478"/>
          <ac:picMkLst>
            <pc:docMk/>
            <pc:sldMk cId="0" sldId="261"/>
            <ac:picMk id="30" creationId="{C96C69F5-FF00-593D-BD9A-A91FC4D7FF84}"/>
          </ac:picMkLst>
        </pc:picChg>
        <pc:picChg chg="add mod">
          <ac:chgData name="Gonçalo Martim Ferraz Brochado" userId="b9cba721-abf1-403d-a7ba-d4eeac2e8864" providerId="ADAL" clId="{A2FAF27F-BF35-46E4-B198-3EE5C15F0E7C}" dt="2025-01-04T17:15:36.351" v="773" actId="1076"/>
          <ac:picMkLst>
            <pc:docMk/>
            <pc:sldMk cId="0" sldId="261"/>
            <ac:picMk id="32" creationId="{CB36ADED-0B31-E393-41E4-8F674C522353}"/>
          </ac:picMkLst>
        </pc:picChg>
        <pc:picChg chg="add mod">
          <ac:chgData name="Gonçalo Martim Ferraz Brochado" userId="b9cba721-abf1-403d-a7ba-d4eeac2e8864" providerId="ADAL" clId="{A2FAF27F-BF35-46E4-B198-3EE5C15F0E7C}" dt="2025-01-04T17:18:00.891" v="782" actId="1076"/>
          <ac:picMkLst>
            <pc:docMk/>
            <pc:sldMk cId="0" sldId="261"/>
            <ac:picMk id="34" creationId="{67A4BCA8-7844-D7EF-DC8B-C10787BD60DD}"/>
          </ac:picMkLst>
        </pc:picChg>
        <pc:cxnChg chg="add del mod">
          <ac:chgData name="Gonçalo Martim Ferraz Brochado" userId="b9cba721-abf1-403d-a7ba-d4eeac2e8864" providerId="ADAL" clId="{A2FAF27F-BF35-46E4-B198-3EE5C15F0E7C}" dt="2025-01-04T17:03:11.309" v="706" actId="478"/>
          <ac:cxnSpMkLst>
            <pc:docMk/>
            <pc:sldMk cId="0" sldId="261"/>
            <ac:cxnSpMk id="2" creationId="{3BDC9EEF-798F-6069-AC7C-19563E3158A6}"/>
          </ac:cxnSpMkLst>
        </pc:cxnChg>
        <pc:cxnChg chg="add del mod">
          <ac:chgData name="Gonçalo Martim Ferraz Brochado" userId="b9cba721-abf1-403d-a7ba-d4eeac2e8864" providerId="ADAL" clId="{A2FAF27F-BF35-46E4-B198-3EE5C15F0E7C}" dt="2025-01-04T17:03:12.692" v="707" actId="478"/>
          <ac:cxnSpMkLst>
            <pc:docMk/>
            <pc:sldMk cId="0" sldId="261"/>
            <ac:cxnSpMk id="12" creationId="{18855F22-D54C-904F-EE3A-11D9D8EB0549}"/>
          </ac:cxnSpMkLst>
        </pc:cxnChg>
        <pc:cxnChg chg="add mod ord">
          <ac:chgData name="Gonçalo Martim Ferraz Brochado" userId="b9cba721-abf1-403d-a7ba-d4eeac2e8864" providerId="ADAL" clId="{A2FAF27F-BF35-46E4-B198-3EE5C15F0E7C}" dt="2025-01-04T17:04:03.081" v="722" actId="167"/>
          <ac:cxnSpMkLst>
            <pc:docMk/>
            <pc:sldMk cId="0" sldId="261"/>
            <ac:cxnSpMk id="14" creationId="{A8E60BDD-AF2C-4673-EDB2-AC8114FD3B3D}"/>
          </ac:cxnSpMkLst>
        </pc:cxnChg>
        <pc:cxnChg chg="mod">
          <ac:chgData name="Gonçalo Martim Ferraz Brochado" userId="b9cba721-abf1-403d-a7ba-d4eeac2e8864" providerId="ADAL" clId="{A2FAF27F-BF35-46E4-B198-3EE5C15F0E7C}" dt="2025-01-04T17:05:52.513" v="724" actId="1076"/>
          <ac:cxnSpMkLst>
            <pc:docMk/>
            <pc:sldMk cId="0" sldId="261"/>
            <ac:cxnSpMk id="614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06:04.804" v="728" actId="1076"/>
          <ac:cxnSpMkLst>
            <pc:docMk/>
            <pc:sldMk cId="0" sldId="261"/>
            <ac:cxnSpMk id="615" creationId="{00000000-0000-0000-0000-000000000000}"/>
          </ac:cxnSpMkLst>
        </pc:cxnChg>
        <pc:cxnChg chg="mod">
          <ac:chgData name="Gonçalo Martim Ferraz Brochado" userId="b9cba721-abf1-403d-a7ba-d4eeac2e8864" providerId="ADAL" clId="{A2FAF27F-BF35-46E4-B198-3EE5C15F0E7C}" dt="2025-01-04T17:12:39.119" v="758" actId="478"/>
          <ac:cxnSpMkLst>
            <pc:docMk/>
            <pc:sldMk cId="0" sldId="261"/>
            <ac:cxnSpMk id="616" creationId="{00000000-0000-0000-0000-000000000000}"/>
          </ac:cxnSpMkLst>
        </pc:cxnChg>
      </pc:sldChg>
      <pc:sldChg chg="del">
        <pc:chgData name="Gonçalo Martim Ferraz Brochado" userId="b9cba721-abf1-403d-a7ba-d4eeac2e8864" providerId="ADAL" clId="{A2FAF27F-BF35-46E4-B198-3EE5C15F0E7C}" dt="2025-01-04T20:12:24.776" v="2225" actId="47"/>
        <pc:sldMkLst>
          <pc:docMk/>
          <pc:sldMk cId="0" sldId="262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19:19:26.728" v="1718" actId="1076"/>
        <pc:sldMkLst>
          <pc:docMk/>
          <pc:sldMk cId="0" sldId="263"/>
        </pc:sldMkLst>
        <pc:spChg chg="mod">
          <ac:chgData name="Gonçalo Martim Ferraz Brochado" userId="b9cba721-abf1-403d-a7ba-d4eeac2e8864" providerId="ADAL" clId="{A2FAF27F-BF35-46E4-B198-3EE5C15F0E7C}" dt="2025-01-04T19:19:26.728" v="1718" actId="1076"/>
          <ac:spMkLst>
            <pc:docMk/>
            <pc:sldMk cId="0" sldId="263"/>
            <ac:spMk id="688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18:15.759" v="1701" actId="1076"/>
          <ac:spMkLst>
            <pc:docMk/>
            <pc:sldMk cId="0" sldId="263"/>
            <ac:spMk id="689" creationId="{00000000-0000-0000-0000-000000000000}"/>
          </ac:spMkLst>
        </pc:spChg>
        <pc:spChg chg="del mod">
          <ac:chgData name="Gonçalo Martim Ferraz Brochado" userId="b9cba721-abf1-403d-a7ba-d4eeac2e8864" providerId="ADAL" clId="{A2FAF27F-BF35-46E4-B198-3EE5C15F0E7C}" dt="2025-01-04T19:18:20.971" v="1704" actId="478"/>
          <ac:spMkLst>
            <pc:docMk/>
            <pc:sldMk cId="0" sldId="263"/>
            <ac:spMk id="691" creationId="{00000000-0000-0000-0000-000000000000}"/>
          </ac:spMkLst>
        </pc:spChg>
        <pc:picChg chg="add mod">
          <ac:chgData name="Gonçalo Martim Ferraz Brochado" userId="b9cba721-abf1-403d-a7ba-d4eeac2e8864" providerId="ADAL" clId="{A2FAF27F-BF35-46E4-B198-3EE5C15F0E7C}" dt="2025-01-04T19:19:21.425" v="1717"/>
          <ac:picMkLst>
            <pc:docMk/>
            <pc:sldMk cId="0" sldId="263"/>
            <ac:picMk id="2" creationId="{8EC8685F-FB69-2893-F3F6-C992D8E255B6}"/>
          </ac:picMkLst>
        </pc:picChg>
      </pc:sldChg>
      <pc:sldChg chg="del">
        <pc:chgData name="Gonçalo Martim Ferraz Brochado" userId="b9cba721-abf1-403d-a7ba-d4eeac2e8864" providerId="ADAL" clId="{A2FAF27F-BF35-46E4-B198-3EE5C15F0E7C}" dt="2025-01-04T20:12:26.207" v="2227" actId="47"/>
        <pc:sldMkLst>
          <pc:docMk/>
          <pc:sldMk cId="0" sldId="264"/>
        </pc:sldMkLst>
      </pc:sldChg>
      <pc:sldChg chg="del">
        <pc:chgData name="Gonçalo Martim Ferraz Brochado" userId="b9cba721-abf1-403d-a7ba-d4eeac2e8864" providerId="ADAL" clId="{A2FAF27F-BF35-46E4-B198-3EE5C15F0E7C}" dt="2025-01-04T20:12:27.124" v="2228" actId="47"/>
        <pc:sldMkLst>
          <pc:docMk/>
          <pc:sldMk cId="0" sldId="265"/>
        </pc:sldMkLst>
      </pc:sldChg>
      <pc:sldChg chg="del">
        <pc:chgData name="Gonçalo Martim Ferraz Brochado" userId="b9cba721-abf1-403d-a7ba-d4eeac2e8864" providerId="ADAL" clId="{A2FAF27F-BF35-46E4-B198-3EE5C15F0E7C}" dt="2025-01-04T20:12:27.641" v="2229" actId="47"/>
        <pc:sldMkLst>
          <pc:docMk/>
          <pc:sldMk cId="0" sldId="266"/>
        </pc:sldMkLst>
      </pc:sldChg>
      <pc:sldChg chg="del">
        <pc:chgData name="Gonçalo Martim Ferraz Brochado" userId="b9cba721-abf1-403d-a7ba-d4eeac2e8864" providerId="ADAL" clId="{A2FAF27F-BF35-46E4-B198-3EE5C15F0E7C}" dt="2025-01-04T20:12:28.157" v="2230" actId="47"/>
        <pc:sldMkLst>
          <pc:docMk/>
          <pc:sldMk cId="0" sldId="267"/>
        </pc:sldMkLst>
      </pc:sldChg>
      <pc:sldChg chg="modSp mod ord">
        <pc:chgData name="Gonçalo Martim Ferraz Brochado" userId="b9cba721-abf1-403d-a7ba-d4eeac2e8864" providerId="ADAL" clId="{A2FAF27F-BF35-46E4-B198-3EE5C15F0E7C}" dt="2025-01-04T20:09:26.151" v="2088" actId="1076"/>
        <pc:sldMkLst>
          <pc:docMk/>
          <pc:sldMk cId="0" sldId="268"/>
        </pc:sldMkLst>
        <pc:spChg chg="mod">
          <ac:chgData name="Gonçalo Martim Ferraz Brochado" userId="b9cba721-abf1-403d-a7ba-d4eeac2e8864" providerId="ADAL" clId="{A2FAF27F-BF35-46E4-B198-3EE5C15F0E7C}" dt="2025-01-04T20:09:26.151" v="2088" actId="1076"/>
          <ac:spMkLst>
            <pc:docMk/>
            <pc:sldMk cId="0" sldId="268"/>
            <ac:spMk id="1081" creationId="{00000000-0000-0000-0000-000000000000}"/>
          </ac:spMkLst>
        </pc:spChg>
      </pc:sldChg>
      <pc:sldChg chg="del">
        <pc:chgData name="Gonçalo Martim Ferraz Brochado" userId="b9cba721-abf1-403d-a7ba-d4eeac2e8864" providerId="ADAL" clId="{A2FAF27F-BF35-46E4-B198-3EE5C15F0E7C}" dt="2025-01-04T20:12:28.615" v="2231" actId="47"/>
        <pc:sldMkLst>
          <pc:docMk/>
          <pc:sldMk cId="0" sldId="269"/>
        </pc:sldMkLst>
      </pc:sldChg>
      <pc:sldChg chg="del">
        <pc:chgData name="Gonçalo Martim Ferraz Brochado" userId="b9cba721-abf1-403d-a7ba-d4eeac2e8864" providerId="ADAL" clId="{A2FAF27F-BF35-46E4-B198-3EE5C15F0E7C}" dt="2025-01-04T20:12:29.087" v="2232" actId="47"/>
        <pc:sldMkLst>
          <pc:docMk/>
          <pc:sldMk cId="0" sldId="270"/>
        </pc:sldMkLst>
      </pc:sldChg>
      <pc:sldChg chg="del ord">
        <pc:chgData name="Gonçalo Martim Ferraz Brochado" userId="b9cba721-abf1-403d-a7ba-d4eeac2e8864" providerId="ADAL" clId="{A2FAF27F-BF35-46E4-B198-3EE5C15F0E7C}" dt="2025-01-04T20:12:25.603" v="2226" actId="47"/>
        <pc:sldMkLst>
          <pc:docMk/>
          <pc:sldMk cId="0" sldId="271"/>
        </pc:sldMkLst>
      </pc:sldChg>
      <pc:sldChg chg="del">
        <pc:chgData name="Gonçalo Martim Ferraz Brochado" userId="b9cba721-abf1-403d-a7ba-d4eeac2e8864" providerId="ADAL" clId="{A2FAF27F-BF35-46E4-B198-3EE5C15F0E7C}" dt="2025-01-04T20:12:29.585" v="2233" actId="47"/>
        <pc:sldMkLst>
          <pc:docMk/>
          <pc:sldMk cId="0" sldId="272"/>
        </pc:sldMkLst>
      </pc:sldChg>
      <pc:sldChg chg="del">
        <pc:chgData name="Gonçalo Martim Ferraz Brochado" userId="b9cba721-abf1-403d-a7ba-d4eeac2e8864" providerId="ADAL" clId="{A2FAF27F-BF35-46E4-B198-3EE5C15F0E7C}" dt="2025-01-04T20:12:30.097" v="2234" actId="47"/>
        <pc:sldMkLst>
          <pc:docMk/>
          <pc:sldMk cId="0" sldId="273"/>
        </pc:sldMkLst>
      </pc:sldChg>
      <pc:sldChg chg="del">
        <pc:chgData name="Gonçalo Martim Ferraz Brochado" userId="b9cba721-abf1-403d-a7ba-d4eeac2e8864" providerId="ADAL" clId="{A2FAF27F-BF35-46E4-B198-3EE5C15F0E7C}" dt="2025-01-04T20:12:32.253" v="2235" actId="47"/>
        <pc:sldMkLst>
          <pc:docMk/>
          <pc:sldMk cId="0" sldId="274"/>
        </pc:sldMkLst>
      </pc:sldChg>
      <pc:sldChg chg="del">
        <pc:chgData name="Gonçalo Martim Ferraz Brochado" userId="b9cba721-abf1-403d-a7ba-d4eeac2e8864" providerId="ADAL" clId="{A2FAF27F-BF35-46E4-B198-3EE5C15F0E7C}" dt="2025-01-04T20:12:32.764" v="2236" actId="47"/>
        <pc:sldMkLst>
          <pc:docMk/>
          <pc:sldMk cId="0" sldId="275"/>
        </pc:sldMkLst>
      </pc:sldChg>
      <pc:sldChg chg="del">
        <pc:chgData name="Gonçalo Martim Ferraz Brochado" userId="b9cba721-abf1-403d-a7ba-d4eeac2e8864" providerId="ADAL" clId="{A2FAF27F-BF35-46E4-B198-3EE5C15F0E7C}" dt="2025-01-04T20:12:33.206" v="2237" actId="47"/>
        <pc:sldMkLst>
          <pc:docMk/>
          <pc:sldMk cId="0" sldId="276"/>
        </pc:sldMkLst>
      </pc:sldChg>
      <pc:sldChg chg="del">
        <pc:chgData name="Gonçalo Martim Ferraz Brochado" userId="b9cba721-abf1-403d-a7ba-d4eeac2e8864" providerId="ADAL" clId="{A2FAF27F-BF35-46E4-B198-3EE5C15F0E7C}" dt="2025-01-04T20:12:33.702" v="2238" actId="47"/>
        <pc:sldMkLst>
          <pc:docMk/>
          <pc:sldMk cId="0" sldId="277"/>
        </pc:sldMkLst>
      </pc:sldChg>
      <pc:sldChg chg="addSp delSp modSp mod ord">
        <pc:chgData name="Gonçalo Martim Ferraz Brochado" userId="b9cba721-abf1-403d-a7ba-d4eeac2e8864" providerId="ADAL" clId="{A2FAF27F-BF35-46E4-B198-3EE5C15F0E7C}" dt="2025-01-04T20:16:29.519" v="2283" actId="20577"/>
        <pc:sldMkLst>
          <pc:docMk/>
          <pc:sldMk cId="0" sldId="278"/>
        </pc:sldMkLst>
        <pc:spChg chg="add mod">
          <ac:chgData name="Gonçalo Martim Ferraz Brochado" userId="b9cba721-abf1-403d-a7ba-d4eeac2e8864" providerId="ADAL" clId="{A2FAF27F-BF35-46E4-B198-3EE5C15F0E7C}" dt="2025-01-04T20:16:29.519" v="2283" actId="20577"/>
          <ac:spMkLst>
            <pc:docMk/>
            <pc:sldMk cId="0" sldId="278"/>
            <ac:spMk id="2" creationId="{04C062A6-D717-B225-B409-0FE06ECD9F8F}"/>
          </ac:spMkLst>
        </pc:spChg>
        <pc:spChg chg="mod">
          <ac:chgData name="Gonçalo Martim Ferraz Brochado" userId="b9cba721-abf1-403d-a7ba-d4eeac2e8864" providerId="ADAL" clId="{A2FAF27F-BF35-46E4-B198-3EE5C15F0E7C}" dt="2025-01-04T20:11:34.624" v="2219" actId="403"/>
          <ac:spMkLst>
            <pc:docMk/>
            <pc:sldMk cId="0" sldId="278"/>
            <ac:spMk id="1355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9:27:23.976" v="1831" actId="1076"/>
          <ac:spMkLst>
            <pc:docMk/>
            <pc:sldMk cId="0" sldId="278"/>
            <ac:spMk id="1356" creationId="{00000000-0000-0000-0000-000000000000}"/>
          </ac:spMkLst>
        </pc:spChg>
        <pc:spChg chg="mod">
          <ac:chgData name="Gonçalo Martim Ferraz Brochado" userId="b9cba721-abf1-403d-a7ba-d4eeac2e8864" providerId="ADAL" clId="{A2FAF27F-BF35-46E4-B198-3EE5C15F0E7C}" dt="2025-01-04T17:21:24.979" v="846" actId="20577"/>
          <ac:spMkLst>
            <pc:docMk/>
            <pc:sldMk cId="0" sldId="278"/>
            <ac:spMk id="135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5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6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67" creationId="{00000000-0000-0000-0000-000000000000}"/>
          </ac:spMkLst>
        </pc:spChg>
        <pc:spChg chg="del">
          <ac:chgData name="Gonçalo Martim Ferraz Brochado" userId="b9cba721-abf1-403d-a7ba-d4eeac2e8864" providerId="ADAL" clId="{A2FAF27F-BF35-46E4-B198-3EE5C15F0E7C}" dt="2025-01-04T17:20:46.311" v="787" actId="478"/>
          <ac:spMkLst>
            <pc:docMk/>
            <pc:sldMk cId="0" sldId="278"/>
            <ac:spMk id="1372" creationId="{00000000-0000-0000-0000-000000000000}"/>
          </ac:spMkLst>
        </pc:s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68" creationId="{00000000-0000-0000-0000-000000000000}"/>
          </ac:grpSpMkLst>
        </pc:grpChg>
        <pc:grpChg chg="del">
          <ac:chgData name="Gonçalo Martim Ferraz Brochado" userId="b9cba721-abf1-403d-a7ba-d4eeac2e8864" providerId="ADAL" clId="{A2FAF27F-BF35-46E4-B198-3EE5C15F0E7C}" dt="2025-01-04T17:20:46.311" v="787" actId="478"/>
          <ac:grpSpMkLst>
            <pc:docMk/>
            <pc:sldMk cId="0" sldId="278"/>
            <ac:grpSpMk id="1373" creationId="{00000000-0000-0000-0000-000000000000}"/>
          </ac:grpSpMkLst>
        </pc:grpChg>
      </pc:sldChg>
      <pc:sldChg chg="del">
        <pc:chgData name="Gonçalo Martim Ferraz Brochado" userId="b9cba721-abf1-403d-a7ba-d4eeac2e8864" providerId="ADAL" clId="{A2FAF27F-BF35-46E4-B198-3EE5C15F0E7C}" dt="2025-01-04T20:12:34.209" v="2239" actId="47"/>
        <pc:sldMkLst>
          <pc:docMk/>
          <pc:sldMk cId="0" sldId="279"/>
        </pc:sldMkLst>
      </pc:sldChg>
      <pc:sldChg chg="del">
        <pc:chgData name="Gonçalo Martim Ferraz Brochado" userId="b9cba721-abf1-403d-a7ba-d4eeac2e8864" providerId="ADAL" clId="{A2FAF27F-BF35-46E4-B198-3EE5C15F0E7C}" dt="2025-01-04T20:12:34.692" v="2240" actId="47"/>
        <pc:sldMkLst>
          <pc:docMk/>
          <pc:sldMk cId="0" sldId="280"/>
        </pc:sldMkLst>
      </pc:sldChg>
      <pc:sldChg chg="del">
        <pc:chgData name="Gonçalo Martim Ferraz Brochado" userId="b9cba721-abf1-403d-a7ba-d4eeac2e8864" providerId="ADAL" clId="{A2FAF27F-BF35-46E4-B198-3EE5C15F0E7C}" dt="2025-01-04T20:12:35.051" v="2241" actId="47"/>
        <pc:sldMkLst>
          <pc:docMk/>
          <pc:sldMk cId="0" sldId="281"/>
        </pc:sldMkLst>
      </pc:sldChg>
      <pc:sldChg chg="del">
        <pc:chgData name="Gonçalo Martim Ferraz Brochado" userId="b9cba721-abf1-403d-a7ba-d4eeac2e8864" providerId="ADAL" clId="{A2FAF27F-BF35-46E4-B198-3EE5C15F0E7C}" dt="2025-01-04T20:12:35.405" v="2242" actId="47"/>
        <pc:sldMkLst>
          <pc:docMk/>
          <pc:sldMk cId="0" sldId="282"/>
        </pc:sldMkLst>
      </pc:sldChg>
      <pc:sldChg chg="del">
        <pc:chgData name="Gonçalo Martim Ferraz Brochado" userId="b9cba721-abf1-403d-a7ba-d4eeac2e8864" providerId="ADAL" clId="{A2FAF27F-BF35-46E4-B198-3EE5C15F0E7C}" dt="2025-01-04T20:12:35.869" v="2243" actId="47"/>
        <pc:sldMkLst>
          <pc:docMk/>
          <pc:sldMk cId="0" sldId="283"/>
        </pc:sldMkLst>
      </pc:sldChg>
      <pc:sldChg chg="del">
        <pc:chgData name="Gonçalo Martim Ferraz Brochado" userId="b9cba721-abf1-403d-a7ba-d4eeac2e8864" providerId="ADAL" clId="{A2FAF27F-BF35-46E4-B198-3EE5C15F0E7C}" dt="2025-01-04T20:12:37.469" v="2244" actId="47"/>
        <pc:sldMkLst>
          <pc:docMk/>
          <pc:sldMk cId="0" sldId="284"/>
        </pc:sldMkLst>
      </pc:sldChg>
      <pc:sldChg chg="del">
        <pc:chgData name="Gonçalo Martim Ferraz Brochado" userId="b9cba721-abf1-403d-a7ba-d4eeac2e8864" providerId="ADAL" clId="{A2FAF27F-BF35-46E4-B198-3EE5C15F0E7C}" dt="2025-01-04T20:12:37.917" v="2245" actId="47"/>
        <pc:sldMkLst>
          <pc:docMk/>
          <pc:sldMk cId="0" sldId="285"/>
        </pc:sldMkLst>
      </pc:sldChg>
      <pc:sldChg chg="del">
        <pc:chgData name="Gonçalo Martim Ferraz Brochado" userId="b9cba721-abf1-403d-a7ba-d4eeac2e8864" providerId="ADAL" clId="{A2FAF27F-BF35-46E4-B198-3EE5C15F0E7C}" dt="2025-01-04T20:12:38.463" v="2246" actId="47"/>
        <pc:sldMkLst>
          <pc:docMk/>
          <pc:sldMk cId="0" sldId="286"/>
        </pc:sldMkLst>
      </pc:sldChg>
      <pc:sldChg chg="del">
        <pc:chgData name="Gonçalo Martim Ferraz Brochado" userId="b9cba721-abf1-403d-a7ba-d4eeac2e8864" providerId="ADAL" clId="{A2FAF27F-BF35-46E4-B198-3EE5C15F0E7C}" dt="2025-01-04T20:12:38.946" v="2247" actId="47"/>
        <pc:sldMkLst>
          <pc:docMk/>
          <pc:sldMk cId="0" sldId="287"/>
        </pc:sldMkLst>
      </pc:sldChg>
      <pc:sldChg chg="del">
        <pc:chgData name="Gonçalo Martim Ferraz Brochado" userId="b9cba721-abf1-403d-a7ba-d4eeac2e8864" providerId="ADAL" clId="{A2FAF27F-BF35-46E4-B198-3EE5C15F0E7C}" dt="2025-01-04T20:12:39.438" v="2248" actId="47"/>
        <pc:sldMkLst>
          <pc:docMk/>
          <pc:sldMk cId="0" sldId="288"/>
        </pc:sldMkLst>
      </pc:sldChg>
      <pc:sldChg chg="del">
        <pc:chgData name="Gonçalo Martim Ferraz Brochado" userId="b9cba721-abf1-403d-a7ba-d4eeac2e8864" providerId="ADAL" clId="{A2FAF27F-BF35-46E4-B198-3EE5C15F0E7C}" dt="2025-01-04T20:12:40.010" v="2249" actId="47"/>
        <pc:sldMkLst>
          <pc:docMk/>
          <pc:sldMk cId="0" sldId="289"/>
        </pc:sldMkLst>
      </pc:sldChg>
      <pc:sldChg chg="del">
        <pc:chgData name="Gonçalo Martim Ferraz Brochado" userId="b9cba721-abf1-403d-a7ba-d4eeac2e8864" providerId="ADAL" clId="{A2FAF27F-BF35-46E4-B198-3EE5C15F0E7C}" dt="2025-01-04T20:12:40.604" v="2250" actId="47"/>
        <pc:sldMkLst>
          <pc:docMk/>
          <pc:sldMk cId="0" sldId="290"/>
        </pc:sldMkLst>
      </pc:sldChg>
      <pc:sldChg chg="del">
        <pc:chgData name="Gonçalo Martim Ferraz Brochado" userId="b9cba721-abf1-403d-a7ba-d4eeac2e8864" providerId="ADAL" clId="{A2FAF27F-BF35-46E4-B198-3EE5C15F0E7C}" dt="2025-01-04T20:12:41.190" v="2251" actId="47"/>
        <pc:sldMkLst>
          <pc:docMk/>
          <pc:sldMk cId="0" sldId="291"/>
        </pc:sldMkLst>
      </pc:sldChg>
      <pc:sldChg chg="del">
        <pc:chgData name="Gonçalo Martim Ferraz Brochado" userId="b9cba721-abf1-403d-a7ba-d4eeac2e8864" providerId="ADAL" clId="{A2FAF27F-BF35-46E4-B198-3EE5C15F0E7C}" dt="2025-01-04T20:12:41.709" v="2252" actId="47"/>
        <pc:sldMkLst>
          <pc:docMk/>
          <pc:sldMk cId="0" sldId="292"/>
        </pc:sldMkLst>
      </pc:sldChg>
      <pc:sldChg chg="del">
        <pc:chgData name="Gonçalo Martim Ferraz Brochado" userId="b9cba721-abf1-403d-a7ba-d4eeac2e8864" providerId="ADAL" clId="{A2FAF27F-BF35-46E4-B198-3EE5C15F0E7C}" dt="2025-01-04T20:12:42.198" v="2253" actId="47"/>
        <pc:sldMkLst>
          <pc:docMk/>
          <pc:sldMk cId="0" sldId="293"/>
        </pc:sldMkLst>
      </pc:sldChg>
      <pc:sldChg chg="del">
        <pc:chgData name="Gonçalo Martim Ferraz Brochado" userId="b9cba721-abf1-403d-a7ba-d4eeac2e8864" providerId="ADAL" clId="{A2FAF27F-BF35-46E4-B198-3EE5C15F0E7C}" dt="2025-01-04T20:12:42.593" v="2254" actId="47"/>
        <pc:sldMkLst>
          <pc:docMk/>
          <pc:sldMk cId="0" sldId="294"/>
        </pc:sldMkLst>
      </pc:sldChg>
      <pc:sldChg chg="del">
        <pc:chgData name="Gonçalo Martim Ferraz Brochado" userId="b9cba721-abf1-403d-a7ba-d4eeac2e8864" providerId="ADAL" clId="{A2FAF27F-BF35-46E4-B198-3EE5C15F0E7C}" dt="2025-01-04T20:12:43.194" v="2255" actId="47"/>
        <pc:sldMkLst>
          <pc:docMk/>
          <pc:sldMk cId="0" sldId="295"/>
        </pc:sldMkLst>
      </pc:sldChg>
      <pc:sldChg chg="del">
        <pc:chgData name="Gonçalo Martim Ferraz Brochado" userId="b9cba721-abf1-403d-a7ba-d4eeac2e8864" providerId="ADAL" clId="{A2FAF27F-BF35-46E4-B198-3EE5C15F0E7C}" dt="2025-01-04T20:12:43.590" v="2256" actId="47"/>
        <pc:sldMkLst>
          <pc:docMk/>
          <pc:sldMk cId="0" sldId="296"/>
        </pc:sldMkLst>
      </pc:sldChg>
      <pc:sldChg chg="addSp modSp new mod">
        <pc:chgData name="Gonçalo Martim Ferraz Brochado" userId="b9cba721-abf1-403d-a7ba-d4eeac2e8864" providerId="ADAL" clId="{A2FAF27F-BF35-46E4-B198-3EE5C15F0E7C}" dt="2025-01-04T16:40:19.931" v="126" actId="20577"/>
        <pc:sldMkLst>
          <pc:docMk/>
          <pc:sldMk cId="1992493934" sldId="297"/>
        </pc:sldMkLst>
        <pc:spChg chg="mod">
          <ac:chgData name="Gonçalo Martim Ferraz Brochado" userId="b9cba721-abf1-403d-a7ba-d4eeac2e8864" providerId="ADAL" clId="{A2FAF27F-BF35-46E4-B198-3EE5C15F0E7C}" dt="2025-01-04T16:35:41.489" v="108" actId="1076"/>
          <ac:spMkLst>
            <pc:docMk/>
            <pc:sldMk cId="1992493934" sldId="297"/>
            <ac:spMk id="2" creationId="{6D7B3080-C175-A2B7-CFF9-B6382006E208}"/>
          </ac:spMkLst>
        </pc:spChg>
        <pc:spChg chg="mod">
          <ac:chgData name="Gonçalo Martim Ferraz Brochado" userId="b9cba721-abf1-403d-a7ba-d4eeac2e8864" providerId="ADAL" clId="{A2FAF27F-BF35-46E4-B198-3EE5C15F0E7C}" dt="2025-01-04T16:40:19.931" v="126" actId="20577"/>
          <ac:spMkLst>
            <pc:docMk/>
            <pc:sldMk cId="1992493934" sldId="297"/>
            <ac:spMk id="3" creationId="{C08F2B3F-87C2-4CA4-2DF5-0AC79A95A585}"/>
          </ac:spMkLst>
        </pc:spChg>
        <pc:spChg chg="add mod">
          <ac:chgData name="Gonçalo Martim Ferraz Brochado" userId="b9cba721-abf1-403d-a7ba-d4eeac2e8864" providerId="ADAL" clId="{A2FAF27F-BF35-46E4-B198-3EE5C15F0E7C}" dt="2025-01-04T16:36:08.625" v="113" actId="207"/>
          <ac:spMkLst>
            <pc:docMk/>
            <pc:sldMk cId="1992493934" sldId="297"/>
            <ac:spMk id="5" creationId="{A83BA145-198E-7675-1CAA-9BD918417372}"/>
          </ac:spMkLst>
        </pc:spChg>
        <pc:picChg chg="add mod">
          <ac:chgData name="Gonçalo Martim Ferraz Brochado" userId="b9cba721-abf1-403d-a7ba-d4eeac2e8864" providerId="ADAL" clId="{A2FAF27F-BF35-46E4-B198-3EE5C15F0E7C}" dt="2025-01-04T16:35:14.439" v="99" actId="1076"/>
          <ac:picMkLst>
            <pc:docMk/>
            <pc:sldMk cId="1992493934" sldId="297"/>
            <ac:picMk id="4" creationId="{B75BAEF1-26A9-4695-6DAB-6FE4F82A8F4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6:46:44.196" v="247" actId="207"/>
        <pc:sldMkLst>
          <pc:docMk/>
          <pc:sldMk cId="2381005444" sldId="298"/>
        </pc:sldMkLst>
        <pc:spChg chg="mod">
          <ac:chgData name="Gonçalo Martim Ferraz Brochado" userId="b9cba721-abf1-403d-a7ba-d4eeac2e8864" providerId="ADAL" clId="{A2FAF27F-BF35-46E4-B198-3EE5C15F0E7C}" dt="2025-01-04T16:46:44.196" v="247" actId="207"/>
          <ac:spMkLst>
            <pc:docMk/>
            <pc:sldMk cId="2381005444" sldId="298"/>
            <ac:spMk id="507" creationId="{00DBBC88-FB3C-132D-D8C9-D5BF2E937681}"/>
          </ac:spMkLst>
        </pc:spChg>
        <pc:grpChg chg="del">
          <ac:chgData name="Gonçalo Martim Ferraz Brochado" userId="b9cba721-abf1-403d-a7ba-d4eeac2e8864" providerId="ADAL" clId="{A2FAF27F-BF35-46E4-B198-3EE5C15F0E7C}" dt="2025-01-04T16:44:14.232" v="209" actId="478"/>
          <ac:grpSpMkLst>
            <pc:docMk/>
            <pc:sldMk cId="2381005444" sldId="298"/>
            <ac:grpSpMk id="535" creationId="{8E727B37-7F71-4AD3-708F-FFE7BF4CC08B}"/>
          </ac:grpSpMkLst>
        </pc:grpChg>
        <pc:picChg chg="add mod">
          <ac:chgData name="Gonçalo Martim Ferraz Brochado" userId="b9cba721-abf1-403d-a7ba-d4eeac2e8864" providerId="ADAL" clId="{A2FAF27F-BF35-46E4-B198-3EE5C15F0E7C}" dt="2025-01-04T16:44:43.377" v="227" actId="14861"/>
          <ac:picMkLst>
            <pc:docMk/>
            <pc:sldMk cId="2381005444" sldId="298"/>
            <ac:picMk id="2" creationId="{0BF2F68A-349F-D162-5BEB-52A371B8EFAE}"/>
          </ac:picMkLst>
        </pc:picChg>
      </pc:sldChg>
      <pc:sldChg chg="addSp modSp new mod">
        <pc:chgData name="Gonçalo Martim Ferraz Brochado" userId="b9cba721-abf1-403d-a7ba-d4eeac2e8864" providerId="ADAL" clId="{A2FAF27F-BF35-46E4-B198-3EE5C15F0E7C}" dt="2025-01-04T17:34:11.557" v="946" actId="404"/>
        <pc:sldMkLst>
          <pc:docMk/>
          <pc:sldMk cId="2108490783" sldId="299"/>
        </pc:sldMkLst>
        <pc:spChg chg="mod">
          <ac:chgData name="Gonçalo Martim Ferraz Brochado" userId="b9cba721-abf1-403d-a7ba-d4eeac2e8864" providerId="ADAL" clId="{A2FAF27F-BF35-46E4-B198-3EE5C15F0E7C}" dt="2025-01-04T17:27:35.286" v="898" actId="207"/>
          <ac:spMkLst>
            <pc:docMk/>
            <pc:sldMk cId="2108490783" sldId="299"/>
            <ac:spMk id="2" creationId="{4526D0A2-6806-0E28-9A6E-914C4B9434D2}"/>
          </ac:spMkLst>
        </pc:spChg>
        <pc:spChg chg="mod">
          <ac:chgData name="Gonçalo Martim Ferraz Brochado" userId="b9cba721-abf1-403d-a7ba-d4eeac2e8864" providerId="ADAL" clId="{A2FAF27F-BF35-46E4-B198-3EE5C15F0E7C}" dt="2025-01-04T17:34:11.557" v="946" actId="404"/>
          <ac:spMkLst>
            <pc:docMk/>
            <pc:sldMk cId="2108490783" sldId="299"/>
            <ac:spMk id="3" creationId="{E3449A83-C96C-5510-D355-D1979AD5CAD4}"/>
          </ac:spMkLst>
        </pc:spChg>
        <pc:picChg chg="add mod">
          <ac:chgData name="Gonçalo Martim Ferraz Brochado" userId="b9cba721-abf1-403d-a7ba-d4eeac2e8864" providerId="ADAL" clId="{A2FAF27F-BF35-46E4-B198-3EE5C15F0E7C}" dt="2025-01-04T17:27:48.304" v="903" actId="1076"/>
          <ac:picMkLst>
            <pc:docMk/>
            <pc:sldMk cId="2108490783" sldId="299"/>
            <ac:picMk id="4" creationId="{720E39EA-2CDD-3C13-4A9D-D612FE58C84C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6:16.328" v="982" actId="1076"/>
        <pc:sldMkLst>
          <pc:docMk/>
          <pc:sldMk cId="2522548940" sldId="300"/>
        </pc:sldMkLst>
        <pc:spChg chg="mod">
          <ac:chgData name="Gonçalo Martim Ferraz Brochado" userId="b9cba721-abf1-403d-a7ba-d4eeac2e8864" providerId="ADAL" clId="{A2FAF27F-BF35-46E4-B198-3EE5C15F0E7C}" dt="2025-01-04T17:36:16.328" v="982" actId="1076"/>
          <ac:spMkLst>
            <pc:docMk/>
            <pc:sldMk cId="2522548940" sldId="300"/>
            <ac:spMk id="2" creationId="{9223F22A-88CB-3F11-74BF-81D93CCC62E1}"/>
          </ac:spMkLst>
        </pc:spChg>
        <pc:spChg chg="mod">
          <ac:chgData name="Gonçalo Martim Ferraz Brochado" userId="b9cba721-abf1-403d-a7ba-d4eeac2e8864" providerId="ADAL" clId="{A2FAF27F-BF35-46E4-B198-3EE5C15F0E7C}" dt="2025-01-04T17:35:17.731" v="959" actId="1076"/>
          <ac:spMkLst>
            <pc:docMk/>
            <pc:sldMk cId="2522548940" sldId="300"/>
            <ac:spMk id="3" creationId="{54A7B20E-925B-A644-86AF-4265872CA4CC}"/>
          </ac:spMkLst>
        </pc:spChg>
        <pc:picChg chg="del">
          <ac:chgData name="Gonçalo Martim Ferraz Brochado" userId="b9cba721-abf1-403d-a7ba-d4eeac2e8864" providerId="ADAL" clId="{A2FAF27F-BF35-46E4-B198-3EE5C15F0E7C}" dt="2025-01-04T17:35:24.679" v="961" actId="478"/>
          <ac:picMkLst>
            <pc:docMk/>
            <pc:sldMk cId="2522548940" sldId="300"/>
            <ac:picMk id="4" creationId="{950DA912-B122-8EBB-996B-CA69F3FF7FF8}"/>
          </ac:picMkLst>
        </pc:picChg>
        <pc:picChg chg="add mod">
          <ac:chgData name="Gonçalo Martim Ferraz Brochado" userId="b9cba721-abf1-403d-a7ba-d4eeac2e8864" providerId="ADAL" clId="{A2FAF27F-BF35-46E4-B198-3EE5C15F0E7C}" dt="2025-01-04T17:35:28.086" v="962" actId="1076"/>
          <ac:picMkLst>
            <pc:docMk/>
            <pc:sldMk cId="2522548940" sldId="300"/>
            <ac:picMk id="5" creationId="{9D0D43F2-0AB7-4DBD-C67E-0D088C2BE20A}"/>
          </ac:picMkLst>
        </pc:picChg>
      </pc:sldChg>
      <pc:sldChg chg="addSp delSp modSp new mod">
        <pc:chgData name="Gonçalo Martim Ferraz Brochado" userId="b9cba721-abf1-403d-a7ba-d4eeac2e8864" providerId="ADAL" clId="{A2FAF27F-BF35-46E4-B198-3EE5C15F0E7C}" dt="2025-01-04T17:29:36.031" v="920" actId="404"/>
        <pc:sldMkLst>
          <pc:docMk/>
          <pc:sldMk cId="2324825929" sldId="301"/>
        </pc:sldMkLst>
        <pc:spChg chg="mod">
          <ac:chgData name="Gonçalo Martim Ferraz Brochado" userId="b9cba721-abf1-403d-a7ba-d4eeac2e8864" providerId="ADAL" clId="{A2FAF27F-BF35-46E4-B198-3EE5C15F0E7C}" dt="2025-01-04T17:29:36.031" v="920" actId="404"/>
          <ac:spMkLst>
            <pc:docMk/>
            <pc:sldMk cId="2324825929" sldId="301"/>
            <ac:spMk id="2" creationId="{3C1EB85D-EBB6-20D3-0852-2F2B0B6E6F33}"/>
          </ac:spMkLst>
        </pc:spChg>
        <pc:spChg chg="del mod">
          <ac:chgData name="Gonçalo Martim Ferraz Brochado" userId="b9cba721-abf1-403d-a7ba-d4eeac2e8864" providerId="ADAL" clId="{A2FAF27F-BF35-46E4-B198-3EE5C15F0E7C}" dt="2025-01-04T17:28:55.645" v="910" actId="478"/>
          <ac:spMkLst>
            <pc:docMk/>
            <pc:sldMk cId="2324825929" sldId="301"/>
            <ac:spMk id="3" creationId="{E0EEAE10-5662-1E2B-A7BF-7834A1975865}"/>
          </ac:spMkLst>
        </pc:spChg>
        <pc:spChg chg="del">
          <ac:chgData name="Gonçalo Martim Ferraz Brochado" userId="b9cba721-abf1-403d-a7ba-d4eeac2e8864" providerId="ADAL" clId="{A2FAF27F-BF35-46E4-B198-3EE5C15F0E7C}" dt="2025-01-04T17:28:27.631" v="906" actId="478"/>
          <ac:spMkLst>
            <pc:docMk/>
            <pc:sldMk cId="2324825929" sldId="301"/>
            <ac:spMk id="4" creationId="{52020AC7-16BC-D5BE-B8FA-2F3C99C90001}"/>
          </ac:spMkLst>
        </pc:spChg>
        <pc:spChg chg="mod">
          <ac:chgData name="Gonçalo Martim Ferraz Brochado" userId="b9cba721-abf1-403d-a7ba-d4eeac2e8864" providerId="ADAL" clId="{A2FAF27F-BF35-46E4-B198-3EE5C15F0E7C}" dt="2025-01-04T17:29:08.653" v="914"/>
          <ac:spMkLst>
            <pc:docMk/>
            <pc:sldMk cId="2324825929" sldId="301"/>
            <ac:spMk id="7" creationId="{E1301BE6-4E1D-6087-B2BA-DFE10E84625E}"/>
          </ac:spMkLst>
        </pc:spChg>
        <pc:grpChg chg="add mod">
          <ac:chgData name="Gonçalo Martim Ferraz Brochado" userId="b9cba721-abf1-403d-a7ba-d4eeac2e8864" providerId="ADAL" clId="{A2FAF27F-BF35-46E4-B198-3EE5C15F0E7C}" dt="2025-01-04T17:29:26.133" v="919" actId="1076"/>
          <ac:grpSpMkLst>
            <pc:docMk/>
            <pc:sldMk cId="2324825929" sldId="301"/>
            <ac:grpSpMk id="5" creationId="{B1ED597C-A230-46A5-AB97-1A0CA1EE58C7}"/>
          </ac:grpSpMkLst>
        </pc:grpChg>
        <pc:picChg chg="mod">
          <ac:chgData name="Gonçalo Martim Ferraz Brochado" userId="b9cba721-abf1-403d-a7ba-d4eeac2e8864" providerId="ADAL" clId="{A2FAF27F-BF35-46E4-B198-3EE5C15F0E7C}" dt="2025-01-04T17:29:08.653" v="914"/>
          <ac:picMkLst>
            <pc:docMk/>
            <pc:sldMk cId="2324825929" sldId="301"/>
            <ac:picMk id="6" creationId="{982A0206-1BCB-11AF-EA1A-6365EF92B29D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34:40.910" v="954" actId="1076"/>
        <pc:sldMkLst>
          <pc:docMk/>
          <pc:sldMk cId="4252405128" sldId="302"/>
        </pc:sldMkLst>
        <pc:spChg chg="mod">
          <ac:chgData name="Gonçalo Martim Ferraz Brochado" userId="b9cba721-abf1-403d-a7ba-d4eeac2e8864" providerId="ADAL" clId="{A2FAF27F-BF35-46E4-B198-3EE5C15F0E7C}" dt="2025-01-04T17:34:01.205" v="942" actId="1076"/>
          <ac:spMkLst>
            <pc:docMk/>
            <pc:sldMk cId="4252405128" sldId="302"/>
            <ac:spMk id="2" creationId="{9A11EE68-B844-0ABB-EBD7-C4599349A03E}"/>
          </ac:spMkLst>
        </pc:spChg>
        <pc:grpChg chg="del">
          <ac:chgData name="Gonçalo Martim Ferraz Brochado" userId="b9cba721-abf1-403d-a7ba-d4eeac2e8864" providerId="ADAL" clId="{A2FAF27F-BF35-46E4-B198-3EE5C15F0E7C}" dt="2025-01-04T17:34:18.198" v="947" actId="478"/>
          <ac:grpSpMkLst>
            <pc:docMk/>
            <pc:sldMk cId="4252405128" sldId="302"/>
            <ac:grpSpMk id="5" creationId="{7ED8A603-2AE5-B407-2592-B03B2FCD5EDE}"/>
          </ac:grpSpMkLst>
        </pc:grpChg>
        <pc:picChg chg="add mod">
          <ac:chgData name="Gonçalo Martim Ferraz Brochado" userId="b9cba721-abf1-403d-a7ba-d4eeac2e8864" providerId="ADAL" clId="{A2FAF27F-BF35-46E4-B198-3EE5C15F0E7C}" dt="2025-01-04T17:34:40.910" v="954" actId="1076"/>
          <ac:picMkLst>
            <pc:docMk/>
            <pc:sldMk cId="4252405128" sldId="302"/>
            <ac:picMk id="3" creationId="{8CF136B7-E05E-4E69-B8B7-954D20F8198B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6:58.936" v="992" actId="1076"/>
        <pc:sldMkLst>
          <pc:docMk/>
          <pc:sldMk cId="2646835882" sldId="303"/>
        </pc:sldMkLst>
        <pc:grpChg chg="del">
          <ac:chgData name="Gonçalo Martim Ferraz Brochado" userId="b9cba721-abf1-403d-a7ba-d4eeac2e8864" providerId="ADAL" clId="{A2FAF27F-BF35-46E4-B198-3EE5C15F0E7C}" dt="2025-01-04T17:36:43.964" v="987" actId="478"/>
          <ac:grpSpMkLst>
            <pc:docMk/>
            <pc:sldMk cId="2646835882" sldId="303"/>
            <ac:grpSpMk id="5" creationId="{0C6DEDE5-0133-B401-A4AA-8FE5425E85E5}"/>
          </ac:grpSpMkLst>
        </pc:grpChg>
        <pc:picChg chg="add mod">
          <ac:chgData name="Gonçalo Martim Ferraz Brochado" userId="b9cba721-abf1-403d-a7ba-d4eeac2e8864" providerId="ADAL" clId="{A2FAF27F-BF35-46E4-B198-3EE5C15F0E7C}" dt="2025-01-04T17:36:58.936" v="992" actId="1076"/>
          <ac:picMkLst>
            <pc:docMk/>
            <pc:sldMk cId="2646835882" sldId="303"/>
            <ac:picMk id="3" creationId="{82837AAC-95E2-4CF9-9345-67132F07E450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38:56.353" v="1002" actId="1076"/>
        <pc:sldMkLst>
          <pc:docMk/>
          <pc:sldMk cId="1807217606" sldId="304"/>
        </pc:sldMkLst>
        <pc:spChg chg="mod">
          <ac:chgData name="Gonçalo Martim Ferraz Brochado" userId="b9cba721-abf1-403d-a7ba-d4eeac2e8864" providerId="ADAL" clId="{A2FAF27F-BF35-46E4-B198-3EE5C15F0E7C}" dt="2025-01-04T17:38:56.353" v="1002" actId="1076"/>
          <ac:spMkLst>
            <pc:docMk/>
            <pc:sldMk cId="1807217606" sldId="304"/>
            <ac:spMk id="2" creationId="{7B078F74-33FC-D7E7-3302-C802F4207E14}"/>
          </ac:spMkLst>
        </pc:spChg>
        <pc:picChg chg="del">
          <ac:chgData name="Gonçalo Martim Ferraz Brochado" userId="b9cba721-abf1-403d-a7ba-d4eeac2e8864" providerId="ADAL" clId="{A2FAF27F-BF35-46E4-B198-3EE5C15F0E7C}" dt="2025-01-04T17:37:13.076" v="996" actId="478"/>
          <ac:picMkLst>
            <pc:docMk/>
            <pc:sldMk cId="1807217606" sldId="304"/>
            <ac:picMk id="3" creationId="{C5D31D2E-EEBB-CE1A-7B0E-150E90F18F61}"/>
          </ac:picMkLst>
        </pc:picChg>
        <pc:picChg chg="add mod">
          <ac:chgData name="Gonçalo Martim Ferraz Brochado" userId="b9cba721-abf1-403d-a7ba-d4eeac2e8864" providerId="ADAL" clId="{A2FAF27F-BF35-46E4-B198-3EE5C15F0E7C}" dt="2025-01-04T17:37:23.282" v="1000" actId="1076"/>
          <ac:picMkLst>
            <pc:docMk/>
            <pc:sldMk cId="1807217606" sldId="304"/>
            <ac:picMk id="4" creationId="{D91455DF-3839-3CFB-0E33-04D58E0094D1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49:50.142" v="1229" actId="1076"/>
        <pc:sldMkLst>
          <pc:docMk/>
          <pc:sldMk cId="3343468027" sldId="305"/>
        </pc:sldMkLst>
        <pc:spChg chg="del">
          <ac:chgData name="Gonçalo Martim Ferraz Brochado" userId="b9cba721-abf1-403d-a7ba-d4eeac2e8864" providerId="ADAL" clId="{A2FAF27F-BF35-46E4-B198-3EE5C15F0E7C}" dt="2025-01-04T17:42:00.848" v="1009" actId="478"/>
          <ac:spMkLst>
            <pc:docMk/>
            <pc:sldMk cId="3343468027" sldId="305"/>
            <ac:spMk id="2" creationId="{BEFC78E5-A092-BAAA-558A-C534F4BCAEFB}"/>
          </ac:spMkLst>
        </pc:spChg>
        <pc:spChg chg="mod">
          <ac:chgData name="Gonçalo Martim Ferraz Brochado" userId="b9cba721-abf1-403d-a7ba-d4eeac2e8864" providerId="ADAL" clId="{A2FAF27F-BF35-46E4-B198-3EE5C15F0E7C}" dt="2025-01-04T17:49:50.142" v="1229" actId="1076"/>
          <ac:spMkLst>
            <pc:docMk/>
            <pc:sldMk cId="3343468027" sldId="305"/>
            <ac:spMk id="3" creationId="{114A6EC1-40E8-4385-1C04-D0294F1BA9A3}"/>
          </ac:spMkLst>
        </pc:spChg>
        <pc:spChg chg="add del mod">
          <ac:chgData name="Gonçalo Martim Ferraz Brochado" userId="b9cba721-abf1-403d-a7ba-d4eeac2e8864" providerId="ADAL" clId="{A2FAF27F-BF35-46E4-B198-3EE5C15F0E7C}" dt="2025-01-04T17:42:02.414" v="1010" actId="478"/>
          <ac:spMkLst>
            <pc:docMk/>
            <pc:sldMk cId="3343468027" sldId="305"/>
            <ac:spMk id="6" creationId="{20A7651A-E4DA-3FDD-0007-5452601492B8}"/>
          </ac:spMkLst>
        </pc:spChg>
        <pc:graphicFrameChg chg="add mod modGraphic">
          <ac:chgData name="Gonçalo Martim Ferraz Brochado" userId="b9cba721-abf1-403d-a7ba-d4eeac2e8864" providerId="ADAL" clId="{A2FAF27F-BF35-46E4-B198-3EE5C15F0E7C}" dt="2025-01-04T17:49:46.749" v="1228" actId="1076"/>
          <ac:graphicFrameMkLst>
            <pc:docMk/>
            <pc:sldMk cId="3343468027" sldId="305"/>
            <ac:graphicFrameMk id="7" creationId="{6157B41A-2656-41F6-E9AF-706CA9904A74}"/>
          </ac:graphicFrameMkLst>
        </pc:graphicFrameChg>
        <pc:picChg chg="del">
          <ac:chgData name="Gonçalo Martim Ferraz Brochado" userId="b9cba721-abf1-403d-a7ba-d4eeac2e8864" providerId="ADAL" clId="{A2FAF27F-BF35-46E4-B198-3EE5C15F0E7C}" dt="2025-01-04T17:41:58.587" v="1008" actId="478"/>
          <ac:picMkLst>
            <pc:docMk/>
            <pc:sldMk cId="3343468027" sldId="305"/>
            <ac:picMk id="5" creationId="{1028F9B6-EE0C-6C8E-B9B1-FCCD67305EEC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7:51:06.487" v="1237" actId="1076"/>
        <pc:sldMkLst>
          <pc:docMk/>
          <pc:sldMk cId="1704191775" sldId="306"/>
        </pc:sldMkLst>
        <pc:picChg chg="del">
          <ac:chgData name="Gonçalo Martim Ferraz Brochado" userId="b9cba721-abf1-403d-a7ba-d4eeac2e8864" providerId="ADAL" clId="{A2FAF27F-BF35-46E4-B198-3EE5C15F0E7C}" dt="2025-01-04T17:50:58.720" v="1234" actId="478"/>
          <ac:picMkLst>
            <pc:docMk/>
            <pc:sldMk cId="1704191775" sldId="306"/>
            <ac:picMk id="3" creationId="{F076314E-244E-407E-CA1F-F6C7DBF1D5A9}"/>
          </ac:picMkLst>
        </pc:picChg>
        <pc:picChg chg="add mod">
          <ac:chgData name="Gonçalo Martim Ferraz Brochado" userId="b9cba721-abf1-403d-a7ba-d4eeac2e8864" providerId="ADAL" clId="{A2FAF27F-BF35-46E4-B198-3EE5C15F0E7C}" dt="2025-01-04T17:51:06.487" v="1237" actId="1076"/>
          <ac:picMkLst>
            <pc:docMk/>
            <pc:sldMk cId="1704191775" sldId="306"/>
            <ac:picMk id="4" creationId="{2F13C2BB-A056-269F-0CA5-78627E4B3EEF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7:51:28.451" v="1245" actId="1076"/>
        <pc:sldMkLst>
          <pc:docMk/>
          <pc:sldMk cId="3894639311" sldId="307"/>
        </pc:sldMkLst>
        <pc:picChg chg="add mod">
          <ac:chgData name="Gonçalo Martim Ferraz Brochado" userId="b9cba721-abf1-403d-a7ba-d4eeac2e8864" providerId="ADAL" clId="{A2FAF27F-BF35-46E4-B198-3EE5C15F0E7C}" dt="2025-01-04T17:51:28.451" v="1245" actId="1076"/>
          <ac:picMkLst>
            <pc:docMk/>
            <pc:sldMk cId="3894639311" sldId="307"/>
            <ac:picMk id="3" creationId="{853DB1B6-1A7B-5E92-7B38-FD7791AEDAFA}"/>
          </ac:picMkLst>
        </pc:picChg>
        <pc:picChg chg="del">
          <ac:chgData name="Gonçalo Martim Ferraz Brochado" userId="b9cba721-abf1-403d-a7ba-d4eeac2e8864" providerId="ADAL" clId="{A2FAF27F-BF35-46E4-B198-3EE5C15F0E7C}" dt="2025-01-04T17:51:17.652" v="1239" actId="478"/>
          <ac:picMkLst>
            <pc:docMk/>
            <pc:sldMk cId="3894639311" sldId="307"/>
            <ac:picMk id="4" creationId="{1B0C6FA8-5F52-2472-1BD9-25CA5EA78C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16.629" v="1777" actId="1076"/>
        <pc:sldMkLst>
          <pc:docMk/>
          <pc:sldMk cId="301786521" sldId="308"/>
        </pc:sldMkLst>
        <pc:spChg chg="mod">
          <ac:chgData name="Gonçalo Martim Ferraz Brochado" userId="b9cba721-abf1-403d-a7ba-d4eeac2e8864" providerId="ADAL" clId="{A2FAF27F-BF35-46E4-B198-3EE5C15F0E7C}" dt="2025-01-04T19:09:07.249" v="1440" actId="1076"/>
          <ac:spMkLst>
            <pc:docMk/>
            <pc:sldMk cId="301786521" sldId="308"/>
            <ac:spMk id="2" creationId="{4B1EC631-04C6-DA4B-FFC9-F5A04453D7DA}"/>
          </ac:spMkLst>
        </pc:spChg>
        <pc:spChg chg="mod">
          <ac:chgData name="Gonçalo Martim Ferraz Brochado" userId="b9cba721-abf1-403d-a7ba-d4eeac2e8864" providerId="ADAL" clId="{A2FAF27F-BF35-46E4-B198-3EE5C15F0E7C}" dt="2025-01-04T17:52:33.829" v="1252"/>
          <ac:spMkLst>
            <pc:docMk/>
            <pc:sldMk cId="301786521" sldId="308"/>
            <ac:spMk id="3" creationId="{0AFF0BBE-D81E-4060-C280-6814763974DC}"/>
          </ac:spMkLst>
        </pc:spChg>
        <pc:spChg chg="add mod">
          <ac:chgData name="Gonçalo Martim Ferraz Brochado" userId="b9cba721-abf1-403d-a7ba-d4eeac2e8864" providerId="ADAL" clId="{A2FAF27F-BF35-46E4-B198-3EE5C15F0E7C}" dt="2025-01-04T19:09:48.101" v="1479" actId="1038"/>
          <ac:spMkLst>
            <pc:docMk/>
            <pc:sldMk cId="301786521" sldId="308"/>
            <ac:spMk id="7" creationId="{1CAF0DDA-1743-8D9F-970C-8E480B83E72C}"/>
          </ac:spMkLst>
        </pc:spChg>
        <pc:picChg chg="add mod">
          <ac:chgData name="Gonçalo Martim Ferraz Brochado" userId="b9cba721-abf1-403d-a7ba-d4eeac2e8864" providerId="ADAL" clId="{A2FAF27F-BF35-46E4-B198-3EE5C15F0E7C}" dt="2025-01-04T19:08:36.041" v="1433" actId="1076"/>
          <ac:picMkLst>
            <pc:docMk/>
            <pc:sldMk cId="301786521" sldId="308"/>
            <ac:picMk id="4" creationId="{4E48AB25-3635-B7BC-720D-B6B4AE3125D6}"/>
          </ac:picMkLst>
        </pc:picChg>
        <pc:picChg chg="del">
          <ac:chgData name="Gonçalo Martim Ferraz Brochado" userId="b9cba721-abf1-403d-a7ba-d4eeac2e8864" providerId="ADAL" clId="{A2FAF27F-BF35-46E4-B198-3EE5C15F0E7C}" dt="2025-01-04T17:52:57.057" v="1253" actId="478"/>
          <ac:picMkLst>
            <pc:docMk/>
            <pc:sldMk cId="301786521" sldId="308"/>
            <ac:picMk id="5" creationId="{65DE7E7E-116C-9F72-6ABD-97BF97270D00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38.872" v="1267" actId="478"/>
          <ac:picMkLst>
            <pc:docMk/>
            <pc:sldMk cId="301786521" sldId="308"/>
            <ac:picMk id="8" creationId="{0829203C-938E-24EF-4897-0A9F26752D7D}"/>
          </ac:picMkLst>
        </pc:picChg>
        <pc:picChg chg="add del mod">
          <ac:chgData name="Gonçalo Martim Ferraz Brochado" userId="b9cba721-abf1-403d-a7ba-d4eeac2e8864" providerId="ADAL" clId="{A2FAF27F-BF35-46E4-B198-3EE5C15F0E7C}" dt="2025-01-04T19:00:51.543" v="1271" actId="478"/>
          <ac:picMkLst>
            <pc:docMk/>
            <pc:sldMk cId="301786521" sldId="308"/>
            <ac:picMk id="9" creationId="{267F1295-14A7-4D05-2095-DF4501102A3A}"/>
          </ac:picMkLst>
        </pc:picChg>
        <pc:picChg chg="add mod">
          <ac:chgData name="Gonçalo Martim Ferraz Brochado" userId="b9cba721-abf1-403d-a7ba-d4eeac2e8864" providerId="ADAL" clId="{A2FAF27F-BF35-46E4-B198-3EE5C15F0E7C}" dt="2025-01-04T19:06:28.034" v="1376"/>
          <ac:picMkLst>
            <pc:docMk/>
            <pc:sldMk cId="301786521" sldId="308"/>
            <ac:picMk id="11" creationId="{ED55647C-36DB-3E90-B9E1-6ED474DF3AA0}"/>
          </ac:picMkLst>
        </pc:picChg>
        <pc:picChg chg="add mod">
          <ac:chgData name="Gonçalo Martim Ferraz Brochado" userId="b9cba721-abf1-403d-a7ba-d4eeac2e8864" providerId="ADAL" clId="{A2FAF27F-BF35-46E4-B198-3EE5C15F0E7C}" dt="2025-01-04T19:09:01.938" v="1439" actId="1076"/>
          <ac:picMkLst>
            <pc:docMk/>
            <pc:sldMk cId="301786521" sldId="308"/>
            <ac:picMk id="13" creationId="{8B1538A9-B0D4-EAFD-76A4-EDBC58A5ADFD}"/>
          </ac:picMkLst>
        </pc:picChg>
        <pc:picChg chg="add mod">
          <ac:chgData name="Gonçalo Martim Ferraz Brochado" userId="b9cba721-abf1-403d-a7ba-d4eeac2e8864" providerId="ADAL" clId="{A2FAF27F-BF35-46E4-B198-3EE5C15F0E7C}" dt="2025-01-04T19:23:16.629" v="1777" actId="1076"/>
          <ac:picMkLst>
            <pc:docMk/>
            <pc:sldMk cId="301786521" sldId="308"/>
            <ac:picMk id="14" creationId="{A332E63D-E39B-47CF-06E7-DF5F3507C34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0:59.494" v="1485" actId="1076"/>
        <pc:sldMkLst>
          <pc:docMk/>
          <pc:sldMk cId="3690086676" sldId="309"/>
        </pc:sldMkLst>
        <pc:picChg chg="add mod">
          <ac:chgData name="Gonçalo Martim Ferraz Brochado" userId="b9cba721-abf1-403d-a7ba-d4eeac2e8864" providerId="ADAL" clId="{A2FAF27F-BF35-46E4-B198-3EE5C15F0E7C}" dt="2025-01-04T19:10:59.494" v="1485" actId="1076"/>
          <ac:picMkLst>
            <pc:docMk/>
            <pc:sldMk cId="3690086676" sldId="309"/>
            <ac:picMk id="3" creationId="{2D74977E-39A5-FB2D-C534-1AF3D82C28F3}"/>
          </ac:picMkLst>
        </pc:picChg>
        <pc:picChg chg="del">
          <ac:chgData name="Gonçalo Martim Ferraz Brochado" userId="b9cba721-abf1-403d-a7ba-d4eeac2e8864" providerId="ADAL" clId="{A2FAF27F-BF35-46E4-B198-3EE5C15F0E7C}" dt="2025-01-04T19:10:51.946" v="1481" actId="478"/>
          <ac:picMkLst>
            <pc:docMk/>
            <pc:sldMk cId="3690086676" sldId="309"/>
            <ac:picMk id="4" creationId="{85D97349-850C-F71F-A6B6-5C88FEAC71B4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1:21.576" v="1492" actId="1076"/>
        <pc:sldMkLst>
          <pc:docMk/>
          <pc:sldMk cId="3721134820" sldId="310"/>
        </pc:sldMkLst>
        <pc:picChg chg="del">
          <ac:chgData name="Gonçalo Martim Ferraz Brochado" userId="b9cba721-abf1-403d-a7ba-d4eeac2e8864" providerId="ADAL" clId="{A2FAF27F-BF35-46E4-B198-3EE5C15F0E7C}" dt="2025-01-04T19:11:10.434" v="1487" actId="478"/>
          <ac:picMkLst>
            <pc:docMk/>
            <pc:sldMk cId="3721134820" sldId="310"/>
            <ac:picMk id="3" creationId="{62891AF3-BF76-03D2-AEFD-9B123A95925A}"/>
          </ac:picMkLst>
        </pc:picChg>
        <pc:picChg chg="add mod">
          <ac:chgData name="Gonçalo Martim Ferraz Brochado" userId="b9cba721-abf1-403d-a7ba-d4eeac2e8864" providerId="ADAL" clId="{A2FAF27F-BF35-46E4-B198-3EE5C15F0E7C}" dt="2025-01-04T19:11:21.576" v="1492" actId="1076"/>
          <ac:picMkLst>
            <pc:docMk/>
            <pc:sldMk cId="3721134820" sldId="310"/>
            <ac:picMk id="4" creationId="{819F1339-4DCC-132A-6528-9A2E1E4D1C0D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3:34.218" v="1780" actId="1076"/>
        <pc:sldMkLst>
          <pc:docMk/>
          <pc:sldMk cId="4108002312" sldId="311"/>
        </pc:sldMkLst>
        <pc:spChg chg="mod">
          <ac:chgData name="Gonçalo Martim Ferraz Brochado" userId="b9cba721-abf1-403d-a7ba-d4eeac2e8864" providerId="ADAL" clId="{A2FAF27F-BF35-46E4-B198-3EE5C15F0E7C}" dt="2025-01-04T19:14:19.144" v="1660" actId="113"/>
          <ac:spMkLst>
            <pc:docMk/>
            <pc:sldMk cId="4108002312" sldId="311"/>
            <ac:spMk id="2" creationId="{35F7E2AE-7815-4E0B-3190-87F520CF071A}"/>
          </ac:spMkLst>
        </pc:spChg>
        <pc:spChg chg="mod">
          <ac:chgData name="Gonçalo Martim Ferraz Brochado" userId="b9cba721-abf1-403d-a7ba-d4eeac2e8864" providerId="ADAL" clId="{A2FAF27F-BF35-46E4-B198-3EE5C15F0E7C}" dt="2025-01-04T19:11:59.753" v="1500"/>
          <ac:spMkLst>
            <pc:docMk/>
            <pc:sldMk cId="4108002312" sldId="311"/>
            <ac:spMk id="3" creationId="{4E1F7F74-C041-509D-9F56-98B88AEF10E8}"/>
          </ac:spMkLst>
        </pc:spChg>
        <pc:spChg chg="mod">
          <ac:chgData name="Gonçalo Martim Ferraz Brochado" userId="b9cba721-abf1-403d-a7ba-d4eeac2e8864" providerId="ADAL" clId="{A2FAF27F-BF35-46E4-B198-3EE5C15F0E7C}" dt="2025-01-04T19:13:57.082" v="1642" actId="113"/>
          <ac:spMkLst>
            <pc:docMk/>
            <pc:sldMk cId="4108002312" sldId="311"/>
            <ac:spMk id="7" creationId="{0CB3E85D-F000-F3C2-5894-2F0259BC34A4}"/>
          </ac:spMkLst>
        </pc:spChg>
        <pc:picChg chg="add mod">
          <ac:chgData name="Gonçalo Martim Ferraz Brochado" userId="b9cba721-abf1-403d-a7ba-d4eeac2e8864" providerId="ADAL" clId="{A2FAF27F-BF35-46E4-B198-3EE5C15F0E7C}" dt="2025-01-04T19:23:34.218" v="1780" actId="1076"/>
          <ac:picMkLst>
            <pc:docMk/>
            <pc:sldMk cId="4108002312" sldId="311"/>
            <ac:picMk id="5" creationId="{62E7686E-544A-48F9-D325-50B556F9AE28}"/>
          </ac:picMkLst>
        </pc:picChg>
        <pc:picChg chg="del">
          <ac:chgData name="Gonçalo Martim Ferraz Brochado" userId="b9cba721-abf1-403d-a7ba-d4eeac2e8864" providerId="ADAL" clId="{A2FAF27F-BF35-46E4-B198-3EE5C15F0E7C}" dt="2025-01-04T19:23:26.253" v="1779" actId="478"/>
          <ac:picMkLst>
            <pc:docMk/>
            <pc:sldMk cId="4108002312" sldId="311"/>
            <ac:picMk id="14" creationId="{24AF4292-F00E-49E2-055D-C777BEB41E02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14:37.382" v="1664" actId="1076"/>
        <pc:sldMkLst>
          <pc:docMk/>
          <pc:sldMk cId="2535453156" sldId="312"/>
        </pc:sldMkLst>
        <pc:picChg chg="del">
          <ac:chgData name="Gonçalo Martim Ferraz Brochado" userId="b9cba721-abf1-403d-a7ba-d4eeac2e8864" providerId="ADAL" clId="{A2FAF27F-BF35-46E4-B198-3EE5C15F0E7C}" dt="2025-01-04T19:11:47.175" v="1499" actId="478"/>
          <ac:picMkLst>
            <pc:docMk/>
            <pc:sldMk cId="2535453156" sldId="312"/>
            <ac:picMk id="3" creationId="{B6601A65-DD47-3FA6-30A3-5026BC2ECFFD}"/>
          </ac:picMkLst>
        </pc:picChg>
        <pc:picChg chg="add mod">
          <ac:chgData name="Gonçalo Martim Ferraz Brochado" userId="b9cba721-abf1-403d-a7ba-d4eeac2e8864" providerId="ADAL" clId="{A2FAF27F-BF35-46E4-B198-3EE5C15F0E7C}" dt="2025-01-04T19:14:37.382" v="1664" actId="1076"/>
          <ac:picMkLst>
            <pc:docMk/>
            <pc:sldMk cId="2535453156" sldId="312"/>
            <ac:picMk id="4" creationId="{9491E82B-A58A-5DCC-B0AA-1B0E3F5278F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14:53.580" v="1670" actId="1076"/>
        <pc:sldMkLst>
          <pc:docMk/>
          <pc:sldMk cId="3579631555" sldId="313"/>
        </pc:sldMkLst>
        <pc:picChg chg="add mod">
          <ac:chgData name="Gonçalo Martim Ferraz Brochado" userId="b9cba721-abf1-403d-a7ba-d4eeac2e8864" providerId="ADAL" clId="{A2FAF27F-BF35-46E4-B198-3EE5C15F0E7C}" dt="2025-01-04T19:14:53.580" v="1670" actId="1076"/>
          <ac:picMkLst>
            <pc:docMk/>
            <pc:sldMk cId="3579631555" sldId="313"/>
            <ac:picMk id="3" creationId="{B54D0FB6-0503-6F55-8B57-1D7334BD1908}"/>
          </ac:picMkLst>
        </pc:picChg>
        <pc:picChg chg="del">
          <ac:chgData name="Gonçalo Martim Ferraz Brochado" userId="b9cba721-abf1-403d-a7ba-d4eeac2e8864" providerId="ADAL" clId="{A2FAF27F-BF35-46E4-B198-3EE5C15F0E7C}" dt="2025-01-04T19:14:46.410" v="1666" actId="478"/>
          <ac:picMkLst>
            <pc:docMk/>
            <pc:sldMk cId="3579631555" sldId="313"/>
            <ac:picMk id="4" creationId="{B50A7312-2C8D-0B27-F302-A423ABF7680E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5:33.759" v="1804"/>
        <pc:sldMkLst>
          <pc:docMk/>
          <pc:sldMk cId="1296964668" sldId="314"/>
        </pc:sldMkLst>
        <pc:spChg chg="mod">
          <ac:chgData name="Gonçalo Martim Ferraz Brochado" userId="b9cba721-abf1-403d-a7ba-d4eeac2e8864" providerId="ADAL" clId="{A2FAF27F-BF35-46E4-B198-3EE5C15F0E7C}" dt="2025-01-04T19:21:17.481" v="1763" actId="1076"/>
          <ac:spMkLst>
            <pc:docMk/>
            <pc:sldMk cId="1296964668" sldId="314"/>
            <ac:spMk id="688" creationId="{1A97ACCA-6150-1ACE-AC82-1E780BCD410F}"/>
          </ac:spMkLst>
        </pc:spChg>
        <pc:spChg chg="mod">
          <ac:chgData name="Gonçalo Martim Ferraz Brochado" userId="b9cba721-abf1-403d-a7ba-d4eeac2e8864" providerId="ADAL" clId="{A2FAF27F-BF35-46E4-B198-3EE5C15F0E7C}" dt="2025-01-04T19:24:20.796" v="1784" actId="207"/>
          <ac:spMkLst>
            <pc:docMk/>
            <pc:sldMk cId="1296964668" sldId="314"/>
            <ac:spMk id="690" creationId="{250DB2E4-7A45-638D-039F-89268E5CB9D3}"/>
          </ac:spMkLst>
        </pc:spChg>
        <pc:spChg chg="mod">
          <ac:chgData name="Gonçalo Martim Ferraz Brochado" userId="b9cba721-abf1-403d-a7ba-d4eeac2e8864" providerId="ADAL" clId="{A2FAF27F-BF35-46E4-B198-3EE5C15F0E7C}" dt="2025-01-04T19:24:17.820" v="1783" actId="207"/>
          <ac:spMkLst>
            <pc:docMk/>
            <pc:sldMk cId="1296964668" sldId="314"/>
            <ac:spMk id="693" creationId="{4F0DE932-52A4-E643-5632-A7337140DBE2}"/>
          </ac:spMkLst>
        </pc:spChg>
        <pc:picChg chg="del">
          <ac:chgData name="Gonçalo Martim Ferraz Brochado" userId="b9cba721-abf1-403d-a7ba-d4eeac2e8864" providerId="ADAL" clId="{A2FAF27F-BF35-46E4-B198-3EE5C15F0E7C}" dt="2025-01-04T19:21:36.047" v="1764" actId="478"/>
          <ac:picMkLst>
            <pc:docMk/>
            <pc:sldMk cId="1296964668" sldId="314"/>
            <ac:picMk id="2" creationId="{16875295-17BA-230B-F86F-46E20B893DBA}"/>
          </ac:picMkLst>
        </pc:picChg>
        <pc:picChg chg="add mod">
          <ac:chgData name="Gonçalo Martim Ferraz Brochado" userId="b9cba721-abf1-403d-a7ba-d4eeac2e8864" providerId="ADAL" clId="{A2FAF27F-BF35-46E4-B198-3EE5C15F0E7C}" dt="2025-01-04T19:25:33.759" v="1804"/>
          <ac:picMkLst>
            <pc:docMk/>
            <pc:sldMk cId="1296964668" sldId="314"/>
            <ac:picMk id="3" creationId="{4BEE9823-729D-A18E-92AD-DF2A97BA7342}"/>
          </ac:picMkLst>
        </pc:picChg>
        <pc:cxnChg chg="mod">
          <ac:chgData name="Gonçalo Martim Ferraz Brochado" userId="b9cba721-abf1-403d-a7ba-d4eeac2e8864" providerId="ADAL" clId="{A2FAF27F-BF35-46E4-B198-3EE5C15F0E7C}" dt="2025-01-04T19:24:30.194" v="1786" actId="13822"/>
          <ac:cxnSpMkLst>
            <pc:docMk/>
            <pc:sldMk cId="1296964668" sldId="314"/>
            <ac:cxnSpMk id="694" creationId="{D2445C4B-7BD7-F475-8420-4ADF999CC4E6}"/>
          </ac:cxnSpMkLst>
        </pc:cxnChg>
      </pc:sldChg>
      <pc:sldChg chg="addSp delSp modSp add mod ord">
        <pc:chgData name="Gonçalo Martim Ferraz Brochado" userId="b9cba721-abf1-403d-a7ba-d4eeac2e8864" providerId="ADAL" clId="{A2FAF27F-BF35-46E4-B198-3EE5C15F0E7C}" dt="2025-01-04T19:20:39.879" v="1737" actId="1076"/>
        <pc:sldMkLst>
          <pc:docMk/>
          <pc:sldMk cId="38602207" sldId="315"/>
        </pc:sldMkLst>
        <pc:picChg chg="add mod">
          <ac:chgData name="Gonçalo Martim Ferraz Brochado" userId="b9cba721-abf1-403d-a7ba-d4eeac2e8864" providerId="ADAL" clId="{A2FAF27F-BF35-46E4-B198-3EE5C15F0E7C}" dt="2025-01-04T19:20:39.879" v="1737" actId="1076"/>
          <ac:picMkLst>
            <pc:docMk/>
            <pc:sldMk cId="38602207" sldId="315"/>
            <ac:picMk id="3" creationId="{5F46BBF2-C7BD-2FC8-46FD-CC428C9CA0F1}"/>
          </ac:picMkLst>
        </pc:picChg>
        <pc:picChg chg="del">
          <ac:chgData name="Gonçalo Martim Ferraz Brochado" userId="b9cba721-abf1-403d-a7ba-d4eeac2e8864" providerId="ADAL" clId="{A2FAF27F-BF35-46E4-B198-3EE5C15F0E7C}" dt="2025-01-04T19:19:52.481" v="1723" actId="478"/>
          <ac:picMkLst>
            <pc:docMk/>
            <pc:sldMk cId="38602207" sldId="315"/>
            <ac:picMk id="4" creationId="{7BED952F-85CC-F728-6525-C1A4878D7D42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0:20.714" v="1735" actId="1076"/>
        <pc:sldMkLst>
          <pc:docMk/>
          <pc:sldMk cId="31828981" sldId="316"/>
        </pc:sldMkLst>
        <pc:picChg chg="del">
          <ac:chgData name="Gonçalo Martim Ferraz Brochado" userId="b9cba721-abf1-403d-a7ba-d4eeac2e8864" providerId="ADAL" clId="{A2FAF27F-BF35-46E4-B198-3EE5C15F0E7C}" dt="2025-01-04T19:20:09.509" v="1728" actId="478"/>
          <ac:picMkLst>
            <pc:docMk/>
            <pc:sldMk cId="31828981" sldId="316"/>
            <ac:picMk id="3" creationId="{8C6DE61C-5291-F996-5426-3023501C9A6C}"/>
          </ac:picMkLst>
        </pc:picChg>
        <pc:picChg chg="add mod">
          <ac:chgData name="Gonçalo Martim Ferraz Brochado" userId="b9cba721-abf1-403d-a7ba-d4eeac2e8864" providerId="ADAL" clId="{A2FAF27F-BF35-46E4-B198-3EE5C15F0E7C}" dt="2025-01-04T19:20:20.714" v="1735" actId="1076"/>
          <ac:picMkLst>
            <pc:docMk/>
            <pc:sldMk cId="31828981" sldId="316"/>
            <ac:picMk id="4" creationId="{5339122F-4FC9-D031-0B10-CBB8202C3D39}"/>
          </ac:picMkLst>
        </pc:picChg>
      </pc:sldChg>
      <pc:sldChg chg="addSp delSp modSp add mod ord">
        <pc:chgData name="Gonçalo Martim Ferraz Brochado" userId="b9cba721-abf1-403d-a7ba-d4eeac2e8864" providerId="ADAL" clId="{A2FAF27F-BF35-46E4-B198-3EE5C15F0E7C}" dt="2025-01-04T19:26:17.004" v="1813" actId="1076"/>
        <pc:sldMkLst>
          <pc:docMk/>
          <pc:sldMk cId="466360593" sldId="317"/>
        </pc:sldMkLst>
        <pc:picChg chg="del">
          <ac:chgData name="Gonçalo Martim Ferraz Brochado" userId="b9cba721-abf1-403d-a7ba-d4eeac2e8864" providerId="ADAL" clId="{A2FAF27F-BF35-46E4-B198-3EE5C15F0E7C}" dt="2025-01-04T19:26:04.827" v="1808" actId="478"/>
          <ac:picMkLst>
            <pc:docMk/>
            <pc:sldMk cId="466360593" sldId="317"/>
            <ac:picMk id="3" creationId="{F59B5A33-EF28-D016-BF29-4463A6FED712}"/>
          </ac:picMkLst>
        </pc:picChg>
        <pc:picChg chg="add mod">
          <ac:chgData name="Gonçalo Martim Ferraz Brochado" userId="b9cba721-abf1-403d-a7ba-d4eeac2e8864" providerId="ADAL" clId="{A2FAF27F-BF35-46E4-B198-3EE5C15F0E7C}" dt="2025-01-04T19:26:17.004" v="1813" actId="1076"/>
          <ac:picMkLst>
            <pc:docMk/>
            <pc:sldMk cId="466360593" sldId="317"/>
            <ac:picMk id="4" creationId="{9780CC88-3951-5046-C129-2043C80D46C9}"/>
          </ac:picMkLst>
        </pc:picChg>
      </pc:sldChg>
      <pc:sldChg chg="addSp delSp modSp add mod">
        <pc:chgData name="Gonçalo Martim Ferraz Brochado" userId="b9cba721-abf1-403d-a7ba-d4eeac2e8864" providerId="ADAL" clId="{A2FAF27F-BF35-46E4-B198-3EE5C15F0E7C}" dt="2025-01-04T19:26:40.971" v="1821" actId="1076"/>
        <pc:sldMkLst>
          <pc:docMk/>
          <pc:sldMk cId="2955031577" sldId="318"/>
        </pc:sldMkLst>
        <pc:picChg chg="add mod">
          <ac:chgData name="Gonçalo Martim Ferraz Brochado" userId="b9cba721-abf1-403d-a7ba-d4eeac2e8864" providerId="ADAL" clId="{A2FAF27F-BF35-46E4-B198-3EE5C15F0E7C}" dt="2025-01-04T19:26:40.971" v="1821" actId="1076"/>
          <ac:picMkLst>
            <pc:docMk/>
            <pc:sldMk cId="2955031577" sldId="318"/>
            <ac:picMk id="3" creationId="{846AF417-F7ED-738F-6B7C-2A66B77D587E}"/>
          </ac:picMkLst>
        </pc:picChg>
        <pc:picChg chg="del">
          <ac:chgData name="Gonçalo Martim Ferraz Brochado" userId="b9cba721-abf1-403d-a7ba-d4eeac2e8864" providerId="ADAL" clId="{A2FAF27F-BF35-46E4-B198-3EE5C15F0E7C}" dt="2025-01-04T19:26:25.112" v="1815" actId="478"/>
          <ac:picMkLst>
            <pc:docMk/>
            <pc:sldMk cId="2955031577" sldId="318"/>
            <ac:picMk id="4" creationId="{EFE0956B-929B-CACF-3E07-6C89F59D121D}"/>
          </ac:picMkLst>
        </pc:picChg>
      </pc:sldChg>
      <pc:sldChg chg="addSp delSp modSp add mod ord modAnim">
        <pc:chgData name="Gonçalo Martim Ferraz Brochado" userId="b9cba721-abf1-403d-a7ba-d4eeac2e8864" providerId="ADAL" clId="{A2FAF27F-BF35-46E4-B198-3EE5C15F0E7C}" dt="2025-01-04T20:04:43.234" v="2002" actId="207"/>
        <pc:sldMkLst>
          <pc:docMk/>
          <pc:sldMk cId="1730687099" sldId="319"/>
        </pc:sldMkLst>
        <pc:spChg chg="mod">
          <ac:chgData name="Gonçalo Martim Ferraz Brochado" userId="b9cba721-abf1-403d-a7ba-d4eeac2e8864" providerId="ADAL" clId="{A2FAF27F-BF35-46E4-B198-3EE5C15F0E7C}" dt="2025-01-04T20:04:43.234" v="2002" actId="207"/>
          <ac:spMkLst>
            <pc:docMk/>
            <pc:sldMk cId="1730687099" sldId="319"/>
            <ac:spMk id="2" creationId="{BB703FDF-2D1A-02A1-4F8D-D660D9E89415}"/>
          </ac:spMkLst>
        </pc:spChg>
        <pc:spChg chg="add del mod">
          <ac:chgData name="Gonçalo Martim Ferraz Brochado" userId="b9cba721-abf1-403d-a7ba-d4eeac2e8864" providerId="ADAL" clId="{A2FAF27F-BF35-46E4-B198-3EE5C15F0E7C}" dt="2025-01-04T20:00:30.076" v="1847" actId="478"/>
          <ac:spMkLst>
            <pc:docMk/>
            <pc:sldMk cId="1730687099" sldId="319"/>
            <ac:spMk id="5" creationId="{317811FF-4179-5C43-2519-A48DA09BB412}"/>
          </ac:spMkLst>
        </pc:spChg>
        <pc:spChg chg="add mod">
          <ac:chgData name="Gonçalo Martim Ferraz Brochado" userId="b9cba721-abf1-403d-a7ba-d4eeac2e8864" providerId="ADAL" clId="{A2FAF27F-BF35-46E4-B198-3EE5C15F0E7C}" dt="2025-01-04T20:03:29.402" v="1924" actId="207"/>
          <ac:spMkLst>
            <pc:docMk/>
            <pc:sldMk cId="1730687099" sldId="319"/>
            <ac:spMk id="10" creationId="{DA2AFAC9-7935-5641-7032-63381A123555}"/>
          </ac:spMkLst>
        </pc:spChg>
        <pc:spChg chg="add mod">
          <ac:chgData name="Gonçalo Martim Ferraz Brochado" userId="b9cba721-abf1-403d-a7ba-d4eeac2e8864" providerId="ADAL" clId="{A2FAF27F-BF35-46E4-B198-3EE5C15F0E7C}" dt="2025-01-04T20:03:44.787" v="1926" actId="1076"/>
          <ac:spMkLst>
            <pc:docMk/>
            <pc:sldMk cId="1730687099" sldId="319"/>
            <ac:spMk id="11" creationId="{C1582833-4526-5B2E-770E-EB7226CC3EC2}"/>
          </ac:spMkLst>
        </pc:spChg>
        <pc:spChg chg="add mod">
          <ac:chgData name="Gonçalo Martim Ferraz Brochado" userId="b9cba721-abf1-403d-a7ba-d4eeac2e8864" providerId="ADAL" clId="{A2FAF27F-BF35-46E4-B198-3EE5C15F0E7C}" dt="2025-01-04T20:04:08.308" v="1962" actId="6549"/>
          <ac:spMkLst>
            <pc:docMk/>
            <pc:sldMk cId="1730687099" sldId="319"/>
            <ac:spMk id="12" creationId="{28C4B92C-9E80-2539-D355-E5EA4493AAC1}"/>
          </ac:spMkLst>
        </pc:spChg>
        <pc:spChg chg="add mod">
          <ac:chgData name="Gonçalo Martim Ferraz Brochado" userId="b9cba721-abf1-403d-a7ba-d4eeac2e8864" providerId="ADAL" clId="{A2FAF27F-BF35-46E4-B198-3EE5C15F0E7C}" dt="2025-01-04T20:04:29.821" v="2001" actId="1076"/>
          <ac:spMkLst>
            <pc:docMk/>
            <pc:sldMk cId="1730687099" sldId="319"/>
            <ac:spMk id="13" creationId="{9D3F9D0C-D008-2A53-796E-7C369169B9AC}"/>
          </ac:spMkLst>
        </pc:spChg>
        <pc:picChg chg="del">
          <ac:chgData name="Gonçalo Martim Ferraz Brochado" userId="b9cba721-abf1-403d-a7ba-d4eeac2e8864" providerId="ADAL" clId="{A2FAF27F-BF35-46E4-B198-3EE5C15F0E7C}" dt="2025-01-04T19:59:11.323" v="1842" actId="478"/>
          <ac:picMkLst>
            <pc:docMk/>
            <pc:sldMk cId="1730687099" sldId="319"/>
            <ac:picMk id="3" creationId="{C8DB06A6-7239-90CF-AC58-FD796CAF9DC9}"/>
          </ac:picMkLst>
        </pc:picChg>
        <pc:picChg chg="add mod">
          <ac:chgData name="Gonçalo Martim Ferraz Brochado" userId="b9cba721-abf1-403d-a7ba-d4eeac2e8864" providerId="ADAL" clId="{A2FAF27F-BF35-46E4-B198-3EE5C15F0E7C}" dt="2025-01-04T20:01:20.511" v="1887" actId="1076"/>
          <ac:picMkLst>
            <pc:docMk/>
            <pc:sldMk cId="1730687099" sldId="319"/>
            <ac:picMk id="6" creationId="{B5EF923B-CE97-643E-2E55-ECC7BB9A0648}"/>
          </ac:picMkLst>
        </pc:picChg>
        <pc:picChg chg="add mod">
          <ac:chgData name="Gonçalo Martim Ferraz Brochado" userId="b9cba721-abf1-403d-a7ba-d4eeac2e8864" providerId="ADAL" clId="{A2FAF27F-BF35-46E4-B198-3EE5C15F0E7C}" dt="2025-01-04T20:01:16.656" v="1886" actId="1076"/>
          <ac:picMkLst>
            <pc:docMk/>
            <pc:sldMk cId="1730687099" sldId="319"/>
            <ac:picMk id="7" creationId="{F2E56DBF-0A01-AB12-EA9B-C5F30D1C1957}"/>
          </ac:picMkLst>
        </pc:picChg>
        <pc:picChg chg="add mod">
          <ac:chgData name="Gonçalo Martim Ferraz Brochado" userId="b9cba721-abf1-403d-a7ba-d4eeac2e8864" providerId="ADAL" clId="{A2FAF27F-BF35-46E4-B198-3EE5C15F0E7C}" dt="2025-01-04T20:01:23.127" v="1888" actId="1076"/>
          <ac:picMkLst>
            <pc:docMk/>
            <pc:sldMk cId="1730687099" sldId="319"/>
            <ac:picMk id="8" creationId="{208084B8-1237-BE8E-5DBB-AE468F2A10FA}"/>
          </ac:picMkLst>
        </pc:picChg>
        <pc:picChg chg="add mod">
          <ac:chgData name="Gonçalo Martim Ferraz Brochado" userId="b9cba721-abf1-403d-a7ba-d4eeac2e8864" providerId="ADAL" clId="{A2FAF27F-BF35-46E4-B198-3EE5C15F0E7C}" dt="2025-01-04T20:01:11.022" v="1863" actId="1076"/>
          <ac:picMkLst>
            <pc:docMk/>
            <pc:sldMk cId="1730687099" sldId="319"/>
            <ac:picMk id="9" creationId="{53F4A9C3-205B-D8CB-90C3-0501A7CED7D2}"/>
          </ac:picMkLst>
        </pc:picChg>
      </pc:sldChg>
      <pc:sldChg chg="addSp delSp modSp add mod delAnim modAnim">
        <pc:chgData name="Gonçalo Martim Ferraz Brochado" userId="b9cba721-abf1-403d-a7ba-d4eeac2e8864" providerId="ADAL" clId="{A2FAF27F-BF35-46E4-B198-3EE5C15F0E7C}" dt="2025-01-04T20:08:34.107" v="2047" actId="1076"/>
        <pc:sldMkLst>
          <pc:docMk/>
          <pc:sldMk cId="2830057343" sldId="320"/>
        </pc:sldMkLst>
        <pc:spChg chg="mod">
          <ac:chgData name="Gonçalo Martim Ferraz Brochado" userId="b9cba721-abf1-403d-a7ba-d4eeac2e8864" providerId="ADAL" clId="{A2FAF27F-BF35-46E4-B198-3EE5C15F0E7C}" dt="2025-01-04T20:05:09.456" v="2007" actId="207"/>
          <ac:spMkLst>
            <pc:docMk/>
            <pc:sldMk cId="2830057343" sldId="320"/>
            <ac:spMk id="2" creationId="{BB703FDF-2D1A-02A1-4F8D-D660D9E89415}"/>
          </ac:spMkLst>
        </pc:spChg>
        <pc:spChg chg="add mod">
          <ac:chgData name="Gonçalo Martim Ferraz Brochado" userId="b9cba721-abf1-403d-a7ba-d4eeac2e8864" providerId="ADAL" clId="{A2FAF27F-BF35-46E4-B198-3EE5C15F0E7C}" dt="2025-01-04T20:07:25.897" v="2035"/>
          <ac:spMkLst>
            <pc:docMk/>
            <pc:sldMk cId="2830057343" sldId="320"/>
            <ac:spMk id="3" creationId="{A2A5F943-AA49-4FB2-1E1A-98F61946C14B}"/>
          </ac:spMkLst>
        </pc:spChg>
        <pc:spChg chg="mod">
          <ac:chgData name="Gonçalo Martim Ferraz Brochado" userId="b9cba721-abf1-403d-a7ba-d4eeac2e8864" providerId="ADAL" clId="{A2FAF27F-BF35-46E4-B198-3EE5C15F0E7C}" dt="2025-01-04T20:06:10.006" v="2015" actId="20577"/>
          <ac:spMkLst>
            <pc:docMk/>
            <pc:sldMk cId="2830057343" sldId="320"/>
            <ac:spMk id="10" creationId="{DA2AFAC9-7935-5641-7032-63381A123555}"/>
          </ac:spMkLst>
        </pc:spChg>
        <pc:spChg chg="mod">
          <ac:chgData name="Gonçalo Martim Ferraz Brochado" userId="b9cba721-abf1-403d-a7ba-d4eeac2e8864" providerId="ADAL" clId="{A2FAF27F-BF35-46E4-B198-3EE5C15F0E7C}" dt="2025-01-04T20:06:23.261" v="2017" actId="207"/>
          <ac:spMkLst>
            <pc:docMk/>
            <pc:sldMk cId="2830057343" sldId="320"/>
            <ac:spMk id="11" creationId="{C1582833-4526-5B2E-770E-EB7226CC3EC2}"/>
          </ac:spMkLst>
        </pc:spChg>
        <pc:spChg chg="mod">
          <ac:chgData name="Gonçalo Martim Ferraz Brochado" userId="b9cba721-abf1-403d-a7ba-d4eeac2e8864" providerId="ADAL" clId="{A2FAF27F-BF35-46E4-B198-3EE5C15F0E7C}" dt="2025-01-04T20:06:43.202" v="2022" actId="1076"/>
          <ac:spMkLst>
            <pc:docMk/>
            <pc:sldMk cId="2830057343" sldId="320"/>
            <ac:spMk id="12" creationId="{28C4B92C-9E80-2539-D355-E5EA4493AAC1}"/>
          </ac:spMkLst>
        </pc:spChg>
        <pc:spChg chg="mod">
          <ac:chgData name="Gonçalo Martim Ferraz Brochado" userId="b9cba721-abf1-403d-a7ba-d4eeac2e8864" providerId="ADAL" clId="{A2FAF27F-BF35-46E4-B198-3EE5C15F0E7C}" dt="2025-01-04T20:07:13.370" v="2033" actId="1035"/>
          <ac:spMkLst>
            <pc:docMk/>
            <pc:sldMk cId="2830057343" sldId="320"/>
            <ac:spMk id="13" creationId="{9D3F9D0C-D008-2A53-796E-7C369169B9AC}"/>
          </ac:spMkLst>
        </pc:spChg>
        <pc:picChg chg="add mod">
          <ac:chgData name="Gonçalo Martim Ferraz Brochado" userId="b9cba721-abf1-403d-a7ba-d4eeac2e8864" providerId="ADAL" clId="{A2FAF27F-BF35-46E4-B198-3EE5C15F0E7C}" dt="2025-01-04T20:08:29.117" v="2046" actId="1076"/>
          <ac:picMkLst>
            <pc:docMk/>
            <pc:sldMk cId="2830057343" sldId="320"/>
            <ac:picMk id="4" creationId="{D3B2AE7A-93AC-A850-3E68-F93F6D6F2D31}"/>
          </ac:picMkLst>
        </pc:picChg>
        <pc:picChg chg="add mod">
          <ac:chgData name="Gonçalo Martim Ferraz Brochado" userId="b9cba721-abf1-403d-a7ba-d4eeac2e8864" providerId="ADAL" clId="{A2FAF27F-BF35-46E4-B198-3EE5C15F0E7C}" dt="2025-01-04T20:08:22.931" v="2045" actId="1076"/>
          <ac:picMkLst>
            <pc:docMk/>
            <pc:sldMk cId="2830057343" sldId="320"/>
            <ac:picMk id="5" creationId="{C15D8E4B-5621-09F1-22C3-832307EA42E4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6" creationId="{B5EF923B-CE97-643E-2E55-ECC7BB9A0648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7" creationId="{F2E56DBF-0A01-AB12-EA9B-C5F30D1C1957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8" creationId="{208084B8-1237-BE8E-5DBB-AE468F2A10FA}"/>
          </ac:picMkLst>
        </pc:picChg>
        <pc:picChg chg="del">
          <ac:chgData name="Gonçalo Martim Ferraz Brochado" userId="b9cba721-abf1-403d-a7ba-d4eeac2e8864" providerId="ADAL" clId="{A2FAF27F-BF35-46E4-B198-3EE5C15F0E7C}" dt="2025-01-04T20:07:19.792" v="2034" actId="478"/>
          <ac:picMkLst>
            <pc:docMk/>
            <pc:sldMk cId="2830057343" sldId="320"/>
            <ac:picMk id="9" creationId="{53F4A9C3-205B-D8CB-90C3-0501A7CED7D2}"/>
          </ac:picMkLst>
        </pc:picChg>
        <pc:picChg chg="add mod">
          <ac:chgData name="Gonçalo Martim Ferraz Brochado" userId="b9cba721-abf1-403d-a7ba-d4eeac2e8864" providerId="ADAL" clId="{A2FAF27F-BF35-46E4-B198-3EE5C15F0E7C}" dt="2025-01-04T20:08:34.107" v="2047" actId="1076"/>
          <ac:picMkLst>
            <pc:docMk/>
            <pc:sldMk cId="2830057343" sldId="320"/>
            <ac:picMk id="14" creationId="{0F36A1B8-E0FD-1255-0E87-B2D8E9493A63}"/>
          </ac:picMkLst>
        </pc:picChg>
        <pc:picChg chg="add mod">
          <ac:chgData name="Gonçalo Martim Ferraz Brochado" userId="b9cba721-abf1-403d-a7ba-d4eeac2e8864" providerId="ADAL" clId="{A2FAF27F-BF35-46E4-B198-3EE5C15F0E7C}" dt="2025-01-04T20:08:19.656" v="2044" actId="1076"/>
          <ac:picMkLst>
            <pc:docMk/>
            <pc:sldMk cId="2830057343" sldId="320"/>
            <ac:picMk id="15" creationId="{ED836548-0CCA-2932-9380-F8255A9A5405}"/>
          </ac:picMkLst>
        </pc:picChg>
      </pc:sldChg>
      <pc:sldMasterChg chg="delSldLayout modSldLayout">
        <pc:chgData name="Gonçalo Martim Ferraz Brochado" userId="b9cba721-abf1-403d-a7ba-d4eeac2e8864" providerId="ADAL" clId="{A2FAF27F-BF35-46E4-B198-3EE5C15F0E7C}" dt="2025-01-04T20:12:34.692" v="2240" actId="47"/>
        <pc:sldMasterMkLst>
          <pc:docMk/>
          <pc:sldMasterMk cId="0" sldId="2147483670"/>
        </pc:sldMasterMkLst>
        <pc:sldLayoutChg chg="delSp mod">
          <pc:chgData name="Gonçalo Martim Ferraz Brochado" userId="b9cba721-abf1-403d-a7ba-d4eeac2e8864" providerId="ADAL" clId="{A2FAF27F-BF35-46E4-B198-3EE5C15F0E7C}" dt="2025-01-04T17:38:46.945" v="1001" actId="478"/>
          <pc:sldLayoutMkLst>
            <pc:docMk/>
            <pc:sldMasterMk cId="0" sldId="2147483670"/>
            <pc:sldLayoutMk cId="0" sldId="2147483649"/>
          </pc:sldLayoutMkLst>
          <pc:grpChg chg="del">
            <ac:chgData name="Gonçalo Martim Ferraz Brochado" userId="b9cba721-abf1-403d-a7ba-d4eeac2e8864" providerId="ADAL" clId="{A2FAF27F-BF35-46E4-B198-3EE5C15F0E7C}" dt="2025-01-04T17:38:46.945" v="1001" actId="478"/>
            <ac:grpSpMkLst>
              <pc:docMk/>
              <pc:sldMasterMk cId="0" sldId="2147483670"/>
              <pc:sldLayoutMk cId="0" sldId="2147483649"/>
              <ac:grpSpMk id="46" creationId="{00000000-0000-0000-0000-000000000000}"/>
            </ac:grpSpMkLst>
          </pc:grpChg>
        </pc:sldLayoutChg>
        <pc:sldLayoutChg chg="del">
          <pc:chgData name="Gonçalo Martim Ferraz Brochado" userId="b9cba721-abf1-403d-a7ba-d4eeac2e8864" providerId="ADAL" clId="{A2FAF27F-BF35-46E4-B198-3EE5C15F0E7C}" dt="2025-01-04T20:12:24.063" v="2224" actId="47"/>
          <pc:sldLayoutMkLst>
            <pc:docMk/>
            <pc:sldMasterMk cId="0" sldId="2147483670"/>
            <pc:sldLayoutMk cId="0" sldId="214748365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4.209" v="2239" actId="47"/>
          <pc:sldLayoutMkLst>
            <pc:docMk/>
            <pc:sldMasterMk cId="0" sldId="2147483670"/>
            <pc:sldLayoutMk cId="0" sldId="214748365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702" v="2238" actId="47"/>
          <pc:sldLayoutMkLst>
            <pc:docMk/>
            <pc:sldMasterMk cId="0" sldId="2147483670"/>
            <pc:sldLayoutMk cId="0" sldId="2147483653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8.157" v="2230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5.603" v="2226" actId="47"/>
          <pc:sldLayoutMkLst>
            <pc:docMk/>
            <pc:sldMasterMk cId="0" sldId="2147483670"/>
            <pc:sldLayoutMk cId="0" sldId="2147483657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2.253" v="2235" actId="47"/>
          <pc:sldLayoutMkLst>
            <pc:docMk/>
            <pc:sldMasterMk cId="0" sldId="2147483670"/>
            <pc:sldLayoutMk cId="0" sldId="2147483658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087" v="2232" actId="47"/>
          <pc:sldLayoutMkLst>
            <pc:docMk/>
            <pc:sldMasterMk cId="0" sldId="2147483670"/>
            <pc:sldLayoutMk cId="0" sldId="2147483660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3.206" v="2237" actId="47"/>
          <pc:sldLayoutMkLst>
            <pc:docMk/>
            <pc:sldMasterMk cId="0" sldId="2147483670"/>
            <pc:sldLayoutMk cId="0" sldId="2147483661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30.097" v="2234" actId="47"/>
          <pc:sldLayoutMkLst>
            <pc:docMk/>
            <pc:sldMasterMk cId="0" sldId="2147483670"/>
            <pc:sldLayoutMk cId="0" sldId="2147483662"/>
          </pc:sldLayoutMkLst>
        </pc:sldLayoutChg>
        <pc:sldLayoutChg chg="del">
          <pc:chgData name="Gonçalo Martim Ferraz Brochado" userId="b9cba721-abf1-403d-a7ba-d4eeac2e8864" providerId="ADAL" clId="{A2FAF27F-BF35-46E4-B198-3EE5C15F0E7C}" dt="2025-01-04T20:12:29.585" v="2233" actId="47"/>
          <pc:sldLayoutMkLst>
            <pc:docMk/>
            <pc:sldMasterMk cId="0" sldId="2147483670"/>
            <pc:sldLayoutMk cId="0" sldId="2147483664"/>
          </pc:sldLayoutMkLst>
        </pc:sldLayoutChg>
        <pc:sldLayoutChg chg="delSp mod">
          <pc:chgData name="Gonçalo Martim Ferraz Brochado" userId="b9cba721-abf1-403d-a7ba-d4eeac2e8864" providerId="ADAL" clId="{A2FAF27F-BF35-46E4-B198-3EE5C15F0E7C}" dt="2025-01-04T20:09:38.190" v="2089" actId="478"/>
          <pc:sldLayoutMkLst>
            <pc:docMk/>
            <pc:sldMasterMk cId="0" sldId="2147483670"/>
            <pc:sldLayoutMk cId="0" sldId="2147483665"/>
          </pc:sldLayoutMkLst>
          <pc:spChg chg="del">
            <ac:chgData name="Gonçalo Martim Ferraz Brochado" userId="b9cba721-abf1-403d-a7ba-d4eeac2e8864" providerId="ADAL" clId="{A2FAF27F-BF35-46E4-B198-3EE5C15F0E7C}" dt="2025-01-04T20:09:38.190" v="2089" actId="478"/>
            <ac:spMkLst>
              <pc:docMk/>
              <pc:sldMasterMk cId="0" sldId="2147483670"/>
              <pc:sldLayoutMk cId="0" sldId="2147483665"/>
              <ac:spMk id="377" creationId="{00000000-0000-0000-0000-000000000000}"/>
            </ac:spMkLst>
          </pc:spChg>
        </pc:sldLayoutChg>
        <pc:sldLayoutChg chg="del">
          <pc:chgData name="Gonçalo Martim Ferraz Brochado" userId="b9cba721-abf1-403d-a7ba-d4eeac2e8864" providerId="ADAL" clId="{A2FAF27F-BF35-46E4-B198-3EE5C15F0E7C}" dt="2025-01-04T20:12:34.692" v="2240" actId="47"/>
          <pc:sldLayoutMkLst>
            <pc:docMk/>
            <pc:sldMasterMk cId="0" sldId="2147483670"/>
            <pc:sldLayoutMk cId="0" sldId="2147483666"/>
          </pc:sldLayoutMkLst>
        </pc:sldLayoutChg>
      </pc:sldMasterChg>
      <pc:sldMasterChg chg="del delSldLayout">
        <pc:chgData name="Gonçalo Martim Ferraz Brochado" userId="b9cba721-abf1-403d-a7ba-d4eeac2e8864" providerId="ADAL" clId="{A2FAF27F-BF35-46E4-B198-3EE5C15F0E7C}" dt="2025-01-04T20:12:43.590" v="2256" actId="47"/>
        <pc:sldMasterMkLst>
          <pc:docMk/>
          <pc:sldMasterMk cId="0" sldId="2147483671"/>
        </pc:sldMasterMkLst>
        <pc:sldLayoutChg chg="del">
          <pc:chgData name="Gonçalo Martim Ferraz Brochado" userId="b9cba721-abf1-403d-a7ba-d4eeac2e8864" providerId="ADAL" clId="{A2FAF27F-BF35-46E4-B198-3EE5C15F0E7C}" dt="2025-01-04T20:12:43.590" v="2256" actId="47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g6c52a2e8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3" name="Google Shape;1353;g6c52a2e8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>
          <a:extLst>
            <a:ext uri="{FF2B5EF4-FFF2-40B4-BE49-F238E27FC236}">
              <a16:creationId xmlns:a16="http://schemas.microsoft.com/office/drawing/2014/main" id="{84E2115C-4786-9AC1-BF67-D6336FAC3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6c4305b01e_0_5:notes">
            <a:extLst>
              <a:ext uri="{FF2B5EF4-FFF2-40B4-BE49-F238E27FC236}">
                <a16:creationId xmlns:a16="http://schemas.microsoft.com/office/drawing/2014/main" id="{C672614A-223A-3042-E807-21EE03D0E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6c4305b01e_0_5:notes">
            <a:extLst>
              <a:ext uri="{FF2B5EF4-FFF2-40B4-BE49-F238E27FC236}">
                <a16:creationId xmlns:a16="http://schemas.microsoft.com/office/drawing/2014/main" id="{81855626-7F88-D469-F851-AA190EE6DE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4355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>
          <a:extLst>
            <a:ext uri="{FF2B5EF4-FFF2-40B4-BE49-F238E27FC236}">
              <a16:creationId xmlns:a16="http://schemas.microsoft.com/office/drawing/2014/main" id="{FC12CC13-E895-2093-9615-841F94751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6c4305b01e_0_0:notes">
            <a:extLst>
              <a:ext uri="{FF2B5EF4-FFF2-40B4-BE49-F238E27FC236}">
                <a16:creationId xmlns:a16="http://schemas.microsoft.com/office/drawing/2014/main" id="{2C9BF16F-9FFD-91F9-6113-970C964A55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6c4305b01e_0_0:notes">
            <a:extLst>
              <a:ext uri="{FF2B5EF4-FFF2-40B4-BE49-F238E27FC236}">
                <a16:creationId xmlns:a16="http://schemas.microsoft.com/office/drawing/2014/main" id="{D1665343-79C0-8A59-5528-83443AC560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415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6c4305b01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6c4305b01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860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>
          <a:extLst>
            <a:ext uri="{FF2B5EF4-FFF2-40B4-BE49-F238E27FC236}">
              <a16:creationId xmlns:a16="http://schemas.microsoft.com/office/drawing/2014/main" id="{6EDC4290-8209-6D1B-828B-5F74E82FB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6c60e245bf_1_31323:notes">
            <a:extLst>
              <a:ext uri="{FF2B5EF4-FFF2-40B4-BE49-F238E27FC236}">
                <a16:creationId xmlns:a16="http://schemas.microsoft.com/office/drawing/2014/main" id="{9053C3ED-E7DA-385F-C682-C7DE0DE5FE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6c60e245bf_1_31323:notes">
            <a:extLst>
              <a:ext uri="{FF2B5EF4-FFF2-40B4-BE49-F238E27FC236}">
                <a16:creationId xmlns:a16="http://schemas.microsoft.com/office/drawing/2014/main" id="{5A993987-8D91-61D3-C118-69AA4B7E03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2178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720239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" name="Google Shape;41;p3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42" name="Google Shape;42;p3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3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51" name="Google Shape;51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3"/>
          <p:cNvGrpSpPr/>
          <p:nvPr/>
        </p:nvGrpSpPr>
        <p:grpSpPr>
          <a:xfrm>
            <a:off x="520996" y="1091548"/>
            <a:ext cx="199001" cy="2139769"/>
            <a:chOff x="8008096" y="2108910"/>
            <a:chExt cx="199001" cy="2139769"/>
          </a:xfrm>
        </p:grpSpPr>
        <p:sp>
          <p:nvSpPr>
            <p:cNvPr id="54" name="Google Shape;54;p3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3"/>
          <p:cNvSpPr txBox="1">
            <a:spLocks noGrp="1"/>
          </p:cNvSpPr>
          <p:nvPr>
            <p:ph type="ctrTitle"/>
          </p:nvPr>
        </p:nvSpPr>
        <p:spPr>
          <a:xfrm>
            <a:off x="2031287" y="1742775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None/>
              <a:defRPr sz="12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subTitle" idx="1"/>
          </p:nvPr>
        </p:nvSpPr>
        <p:spPr>
          <a:xfrm>
            <a:off x="1791587" y="2417450"/>
            <a:ext cx="3101400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3"/>
          <p:cNvSpPr txBox="1">
            <a:spLocks noGrp="1"/>
          </p:cNvSpPr>
          <p:nvPr>
            <p:ph type="title" idx="2" hasCustomPrompt="1"/>
          </p:nvPr>
        </p:nvSpPr>
        <p:spPr>
          <a:xfrm>
            <a:off x="5834900" y="2122225"/>
            <a:ext cx="9810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1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 txBox="1">
            <a:spLocks noGrp="1"/>
          </p:cNvSpPr>
          <p:nvPr>
            <p:ph type="ctrTitle"/>
          </p:nvPr>
        </p:nvSpPr>
        <p:spPr>
          <a:xfrm>
            <a:off x="1218541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6" name="Google Shape;336;p17"/>
          <p:cNvSpPr txBox="1">
            <a:spLocks noGrp="1"/>
          </p:cNvSpPr>
          <p:nvPr>
            <p:ph type="subTitle" idx="1"/>
          </p:nvPr>
        </p:nvSpPr>
        <p:spPr>
          <a:xfrm>
            <a:off x="1218541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7" name="Google Shape;337;p17"/>
          <p:cNvSpPr txBox="1">
            <a:spLocks noGrp="1"/>
          </p:cNvSpPr>
          <p:nvPr>
            <p:ph type="ctrTitle" idx="2"/>
          </p:nvPr>
        </p:nvSpPr>
        <p:spPr>
          <a:xfrm>
            <a:off x="6054555" y="1373195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38" name="Google Shape;338;p17"/>
          <p:cNvSpPr txBox="1">
            <a:spLocks noGrp="1"/>
          </p:cNvSpPr>
          <p:nvPr>
            <p:ph type="subTitle" idx="3"/>
          </p:nvPr>
        </p:nvSpPr>
        <p:spPr>
          <a:xfrm>
            <a:off x="6054555" y="1865495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39" name="Google Shape;339;p17"/>
          <p:cNvSpPr txBox="1">
            <a:spLocks noGrp="1"/>
          </p:cNvSpPr>
          <p:nvPr>
            <p:ph type="ctrTitle" idx="4"/>
          </p:nvPr>
        </p:nvSpPr>
        <p:spPr>
          <a:xfrm>
            <a:off x="1218541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0" name="Google Shape;340;p17"/>
          <p:cNvSpPr txBox="1">
            <a:spLocks noGrp="1"/>
          </p:cNvSpPr>
          <p:nvPr>
            <p:ph type="subTitle" idx="5"/>
          </p:nvPr>
        </p:nvSpPr>
        <p:spPr>
          <a:xfrm>
            <a:off x="1116841" y="3271106"/>
            <a:ext cx="20847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7"/>
          <p:cNvSpPr txBox="1">
            <a:spLocks noGrp="1"/>
          </p:cNvSpPr>
          <p:nvPr>
            <p:ph type="ctrTitle" idx="6"/>
          </p:nvPr>
        </p:nvSpPr>
        <p:spPr>
          <a:xfrm>
            <a:off x="6054555" y="2778806"/>
            <a:ext cx="1881300" cy="64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 Condensed Medium"/>
              <a:buNone/>
              <a:defRPr sz="1800">
                <a:solidFill>
                  <a:srgbClr val="000000"/>
                </a:solidFill>
                <a:latin typeface="Fira Sans Condensed Medium"/>
                <a:ea typeface="Fira Sans Condensed Medium"/>
                <a:cs typeface="Fira Sans Condensed Medium"/>
                <a:sym typeface="Fira Sans Condensed Medium"/>
              </a:defRPr>
            </a:lvl9pPr>
          </a:lstStyle>
          <a:p>
            <a:endParaRPr/>
          </a:p>
        </p:txBody>
      </p:sp>
      <p:sp>
        <p:nvSpPr>
          <p:cNvPr id="342" name="Google Shape;342;p17"/>
          <p:cNvSpPr txBox="1">
            <a:spLocks noGrp="1"/>
          </p:cNvSpPr>
          <p:nvPr>
            <p:ph type="subTitle" idx="7"/>
          </p:nvPr>
        </p:nvSpPr>
        <p:spPr>
          <a:xfrm>
            <a:off x="6054555" y="3271106"/>
            <a:ext cx="18813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7"/>
          <p:cNvSpPr txBox="1">
            <a:spLocks noGrp="1"/>
          </p:cNvSpPr>
          <p:nvPr>
            <p:ph type="ctrTitle" idx="8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17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7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17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17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7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17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17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7"/>
          <p:cNvSpPr/>
          <p:nvPr/>
        </p:nvSpPr>
        <p:spPr>
          <a:xfrm>
            <a:off x="303600" y="44017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7"/>
          <p:cNvSpPr/>
          <p:nvPr/>
        </p:nvSpPr>
        <p:spPr>
          <a:xfrm>
            <a:off x="816650" y="4612675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7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6" name="Google Shape;376;p19"/>
          <p:cNvSpPr txBox="1">
            <a:spLocks noGrp="1"/>
          </p:cNvSpPr>
          <p:nvPr>
            <p:ph type="subTitle" idx="1"/>
          </p:nvPr>
        </p:nvSpPr>
        <p:spPr>
          <a:xfrm>
            <a:off x="2902550" y="540000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8" name="Google Shape;378;p19"/>
          <p:cNvSpPr/>
          <p:nvPr/>
        </p:nvSpPr>
        <p:spPr>
          <a:xfrm>
            <a:off x="858247" y="1380669"/>
            <a:ext cx="130760" cy="131015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19"/>
          <p:cNvSpPr/>
          <p:nvPr/>
        </p:nvSpPr>
        <p:spPr>
          <a:xfrm>
            <a:off x="1802448" y="4340187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19"/>
          <p:cNvSpPr/>
          <p:nvPr/>
        </p:nvSpPr>
        <p:spPr>
          <a:xfrm>
            <a:off x="7196621" y="809541"/>
            <a:ext cx="131015" cy="131015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"/>
          <p:cNvSpPr/>
          <p:nvPr/>
        </p:nvSpPr>
        <p:spPr>
          <a:xfrm>
            <a:off x="7826485" y="4005523"/>
            <a:ext cx="105796" cy="106050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19"/>
          <p:cNvSpPr/>
          <p:nvPr/>
        </p:nvSpPr>
        <p:spPr>
          <a:xfrm>
            <a:off x="6669747" y="3108456"/>
            <a:ext cx="62397" cy="62397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19"/>
          <p:cNvSpPr/>
          <p:nvPr/>
        </p:nvSpPr>
        <p:spPr>
          <a:xfrm>
            <a:off x="2127273" y="2530788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9"/>
          <p:cNvSpPr/>
          <p:nvPr/>
        </p:nvSpPr>
        <p:spPr>
          <a:xfrm>
            <a:off x="7418926" y="3240515"/>
            <a:ext cx="112298" cy="112553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19"/>
          <p:cNvSpPr/>
          <p:nvPr/>
        </p:nvSpPr>
        <p:spPr>
          <a:xfrm>
            <a:off x="7751274" y="1218584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19"/>
          <p:cNvGrpSpPr/>
          <p:nvPr/>
        </p:nvGrpSpPr>
        <p:grpSpPr>
          <a:xfrm>
            <a:off x="6669747" y="-389684"/>
            <a:ext cx="143766" cy="2106420"/>
            <a:chOff x="6780548" y="337714"/>
            <a:chExt cx="133252" cy="1952377"/>
          </a:xfrm>
        </p:grpSpPr>
        <p:sp>
          <p:nvSpPr>
            <p:cNvPr id="387" name="Google Shape;387;p19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9" name="Google Shape;389;p19"/>
          <p:cNvGrpSpPr/>
          <p:nvPr/>
        </p:nvGrpSpPr>
        <p:grpSpPr>
          <a:xfrm>
            <a:off x="1510029" y="507749"/>
            <a:ext cx="203534" cy="2663107"/>
            <a:chOff x="250617" y="2402301"/>
            <a:chExt cx="188650" cy="2468354"/>
          </a:xfrm>
        </p:grpSpPr>
        <p:sp>
          <p:nvSpPr>
            <p:cNvPr id="390" name="Google Shape;390;p19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9"/>
          <p:cNvGrpSpPr/>
          <p:nvPr/>
        </p:nvGrpSpPr>
        <p:grpSpPr>
          <a:xfrm>
            <a:off x="385355" y="1380671"/>
            <a:ext cx="199237" cy="2828935"/>
            <a:chOff x="1608717" y="1280046"/>
            <a:chExt cx="199237" cy="2828935"/>
          </a:xfrm>
        </p:grpSpPr>
        <p:sp>
          <p:nvSpPr>
            <p:cNvPr id="395" name="Google Shape;395;p19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8" name="Google Shape;398;p19"/>
          <p:cNvSpPr/>
          <p:nvPr/>
        </p:nvSpPr>
        <p:spPr>
          <a:xfrm>
            <a:off x="1050592" y="3209646"/>
            <a:ext cx="9132" cy="2718457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19"/>
          <p:cNvSpPr/>
          <p:nvPr/>
        </p:nvSpPr>
        <p:spPr>
          <a:xfrm>
            <a:off x="7090326" y="2590809"/>
            <a:ext cx="9132" cy="1822361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0" name="Google Shape;400;p19"/>
          <p:cNvGrpSpPr/>
          <p:nvPr/>
        </p:nvGrpSpPr>
        <p:grpSpPr>
          <a:xfrm>
            <a:off x="989005" y="-389666"/>
            <a:ext cx="62143" cy="897428"/>
            <a:chOff x="2038689" y="173907"/>
            <a:chExt cx="57599" cy="831799"/>
          </a:xfrm>
        </p:grpSpPr>
        <p:sp>
          <p:nvSpPr>
            <p:cNvPr id="401" name="Google Shape;401;p19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chemeClr val="accent2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9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3" name="Google Shape;403;p19"/>
          <p:cNvGrpSpPr/>
          <p:nvPr/>
        </p:nvGrpSpPr>
        <p:grpSpPr>
          <a:xfrm>
            <a:off x="8568723" y="2184809"/>
            <a:ext cx="214702" cy="2308597"/>
            <a:chOff x="8008096" y="2108910"/>
            <a:chExt cx="199001" cy="2139769"/>
          </a:xfrm>
        </p:grpSpPr>
        <p:sp>
          <p:nvSpPr>
            <p:cNvPr id="404" name="Google Shape;404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9"/>
          <p:cNvSpPr/>
          <p:nvPr/>
        </p:nvSpPr>
        <p:spPr>
          <a:xfrm>
            <a:off x="6423211" y="3192659"/>
            <a:ext cx="86853" cy="86825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7" name="Google Shape;407;p19"/>
          <p:cNvGrpSpPr/>
          <p:nvPr/>
        </p:nvGrpSpPr>
        <p:grpSpPr>
          <a:xfrm>
            <a:off x="8221223" y="9"/>
            <a:ext cx="214702" cy="2308597"/>
            <a:chOff x="8008096" y="2108910"/>
            <a:chExt cx="199001" cy="2139769"/>
          </a:xfrm>
        </p:grpSpPr>
        <p:sp>
          <p:nvSpPr>
            <p:cNvPr id="408" name="Google Shape;408;p19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9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5" r:id="rId5"/>
    <p:sldLayoutId id="2147483659" r:id="rId6"/>
    <p:sldLayoutId id="2147483663" r:id="rId7"/>
    <p:sldLayoutId id="2147483665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28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27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6.png"/><Relationship Id="rId5" Type="http://schemas.microsoft.com/office/2007/relationships/media" Target="../media/media3.mp4"/><Relationship Id="rId10" Type="http://schemas.openxmlformats.org/officeDocument/2006/relationships/image" Target="../media/image25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media" Target="../media/media6.mp4"/><Relationship Id="rId7" Type="http://schemas.openxmlformats.org/officeDocument/2006/relationships/image" Target="../media/image30.png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6" Type="http://schemas.openxmlformats.org/officeDocument/2006/relationships/image" Target="../media/image2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6.mp4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subTitle" idx="4294967295"/>
          </p:nvPr>
        </p:nvSpPr>
        <p:spPr>
          <a:xfrm>
            <a:off x="3020315" y="2958674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MODELLING AND SIMULATION</a:t>
            </a:r>
            <a:endParaRPr dirty="0"/>
          </a:p>
        </p:txBody>
      </p:sp>
      <p:sp>
        <p:nvSpPr>
          <p:cNvPr id="436" name="Google Shape;436;p25"/>
          <p:cNvSpPr txBox="1">
            <a:spLocks noGrp="1"/>
          </p:cNvSpPr>
          <p:nvPr>
            <p:ph type="ctrTitle"/>
          </p:nvPr>
        </p:nvSpPr>
        <p:spPr>
          <a:xfrm>
            <a:off x="2182573" y="515699"/>
            <a:ext cx="4778836" cy="249791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R.L. FOR 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AUTONOMOUS</a:t>
            </a:r>
            <a:r>
              <a:rPr lang="en-US" dirty="0"/>
              <a:t> MERGING</a:t>
            </a:r>
          </a:p>
        </p:txBody>
      </p:sp>
      <p:sp>
        <p:nvSpPr>
          <p:cNvPr id="437" name="Google Shape;437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chemeClr val="accent1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3" name="Google Shape;443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4" name="Google Shape;444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7" name="Google Shape;447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50" name="Google Shape;450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5" name="Google Shape;455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6" name="Google Shape;456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5"/>
          <p:cNvGrpSpPr/>
          <p:nvPr/>
        </p:nvGrpSpPr>
        <p:grpSpPr>
          <a:xfrm>
            <a:off x="4420660" y="3969731"/>
            <a:ext cx="199001" cy="867198"/>
            <a:chOff x="4475150" y="4052605"/>
            <a:chExt cx="199001" cy="867198"/>
          </a:xfrm>
        </p:grpSpPr>
        <p:sp>
          <p:nvSpPr>
            <p:cNvPr id="459" name="Google Shape;459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451;p25">
            <a:extLst>
              <a:ext uri="{FF2B5EF4-FFF2-40B4-BE49-F238E27FC236}">
                <a16:creationId xmlns:a16="http://schemas.microsoft.com/office/drawing/2014/main" id="{45C0BC7F-5519-EBE8-3BAE-5F477D2ED878}"/>
              </a:ext>
            </a:extLst>
          </p:cNvPr>
          <p:cNvSpPr/>
          <p:nvPr/>
        </p:nvSpPr>
        <p:spPr>
          <a:xfrm rot="19103956">
            <a:off x="2693466" y="2042721"/>
            <a:ext cx="104086" cy="104086"/>
          </a:xfrm>
          <a:custGeom>
            <a:avLst/>
            <a:gdLst/>
            <a:ahLst/>
            <a:cxnLst/>
            <a:rect l="l" t="t" r="r" b="b"/>
            <a:pathLst>
              <a:path w="3972" h="3972" extrusionOk="0">
                <a:moveTo>
                  <a:pt x="0" y="1"/>
                </a:moveTo>
                <a:lnTo>
                  <a:pt x="0" y="3972"/>
                </a:lnTo>
                <a:lnTo>
                  <a:pt x="3971" y="3972"/>
                </a:lnTo>
                <a:lnTo>
                  <a:pt x="39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452;p25">
            <a:extLst>
              <a:ext uri="{FF2B5EF4-FFF2-40B4-BE49-F238E27FC236}">
                <a16:creationId xmlns:a16="http://schemas.microsoft.com/office/drawing/2014/main" id="{9A715F24-D10F-58EE-F825-4D776534DB31}"/>
              </a:ext>
            </a:extLst>
          </p:cNvPr>
          <p:cNvSpPr/>
          <p:nvPr/>
        </p:nvSpPr>
        <p:spPr>
          <a:xfrm rot="19103956">
            <a:off x="2583127" y="824940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452;p25">
            <a:extLst>
              <a:ext uri="{FF2B5EF4-FFF2-40B4-BE49-F238E27FC236}">
                <a16:creationId xmlns:a16="http://schemas.microsoft.com/office/drawing/2014/main" id="{EC4FE4DE-8FA0-C4F6-F5D0-CA058BBBBC8C}"/>
              </a:ext>
            </a:extLst>
          </p:cNvPr>
          <p:cNvSpPr/>
          <p:nvPr/>
        </p:nvSpPr>
        <p:spPr>
          <a:xfrm rot="19103956">
            <a:off x="2178342" y="757109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452;p25">
            <a:extLst>
              <a:ext uri="{FF2B5EF4-FFF2-40B4-BE49-F238E27FC236}">
                <a16:creationId xmlns:a16="http://schemas.microsoft.com/office/drawing/2014/main" id="{6CD9DE48-79E4-152F-1AAA-282CD7062697}"/>
              </a:ext>
            </a:extLst>
          </p:cNvPr>
          <p:cNvSpPr/>
          <p:nvPr/>
        </p:nvSpPr>
        <p:spPr>
          <a:xfrm rot="17740791">
            <a:off x="1966745" y="1039516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452;p25">
            <a:extLst>
              <a:ext uri="{FF2B5EF4-FFF2-40B4-BE49-F238E27FC236}">
                <a16:creationId xmlns:a16="http://schemas.microsoft.com/office/drawing/2014/main" id="{B76577F4-B782-73EE-30DE-1C6870A79E03}"/>
              </a:ext>
            </a:extLst>
          </p:cNvPr>
          <p:cNvSpPr/>
          <p:nvPr/>
        </p:nvSpPr>
        <p:spPr>
          <a:xfrm rot="17740791">
            <a:off x="2169724" y="133330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" name="Google Shape;452;p25">
            <a:extLst>
              <a:ext uri="{FF2B5EF4-FFF2-40B4-BE49-F238E27FC236}">
                <a16:creationId xmlns:a16="http://schemas.microsoft.com/office/drawing/2014/main" id="{281F7556-0A14-E80F-9CF2-15198A74B466}"/>
              </a:ext>
            </a:extLst>
          </p:cNvPr>
          <p:cNvSpPr/>
          <p:nvPr/>
        </p:nvSpPr>
        <p:spPr>
          <a:xfrm rot="8137154">
            <a:off x="3601092" y="2361248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452;p25">
            <a:extLst>
              <a:ext uri="{FF2B5EF4-FFF2-40B4-BE49-F238E27FC236}">
                <a16:creationId xmlns:a16="http://schemas.microsoft.com/office/drawing/2014/main" id="{79BEBE1F-AEF2-912D-A1E6-B760DB368D0C}"/>
              </a:ext>
            </a:extLst>
          </p:cNvPr>
          <p:cNvSpPr/>
          <p:nvPr/>
        </p:nvSpPr>
        <p:spPr>
          <a:xfrm rot="8322871">
            <a:off x="3758405" y="2154892"/>
            <a:ext cx="8464" cy="1794099"/>
          </a:xfrm>
          <a:custGeom>
            <a:avLst/>
            <a:gdLst/>
            <a:ahLst/>
            <a:cxnLst/>
            <a:rect l="l" t="t" r="r" b="b"/>
            <a:pathLst>
              <a:path w="323" h="68464" extrusionOk="0">
                <a:moveTo>
                  <a:pt x="157" y="0"/>
                </a:moveTo>
                <a:lnTo>
                  <a:pt x="0" y="68464"/>
                </a:lnTo>
                <a:lnTo>
                  <a:pt x="322" y="68464"/>
                </a:lnTo>
                <a:lnTo>
                  <a:pt x="15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442;p25">
            <a:extLst>
              <a:ext uri="{FF2B5EF4-FFF2-40B4-BE49-F238E27FC236}">
                <a16:creationId xmlns:a16="http://schemas.microsoft.com/office/drawing/2014/main" id="{8DD42F52-7E08-E00E-E49E-E87A723F29F8}"/>
              </a:ext>
            </a:extLst>
          </p:cNvPr>
          <p:cNvSpPr/>
          <p:nvPr/>
        </p:nvSpPr>
        <p:spPr>
          <a:xfrm rot="1550035">
            <a:off x="2511636" y="2263447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437;p25">
            <a:extLst>
              <a:ext uri="{FF2B5EF4-FFF2-40B4-BE49-F238E27FC236}">
                <a16:creationId xmlns:a16="http://schemas.microsoft.com/office/drawing/2014/main" id="{5B14C20B-94F8-9C64-9B76-FB7C5C3BCF67}"/>
              </a:ext>
            </a:extLst>
          </p:cNvPr>
          <p:cNvSpPr/>
          <p:nvPr/>
        </p:nvSpPr>
        <p:spPr>
          <a:xfrm rot="2885839">
            <a:off x="2303492" y="1591766"/>
            <a:ext cx="104400" cy="104400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" name="Imagem 3">
            <a:extLst>
              <a:ext uri="{FF2B5EF4-FFF2-40B4-BE49-F238E27FC236}">
                <a16:creationId xmlns:a16="http://schemas.microsoft.com/office/drawing/2014/main" id="{CEC88A4E-179D-ED07-5FA7-744D557261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59" y="119831"/>
            <a:ext cx="1268456" cy="408593"/>
          </a:xfrm>
          <a:prstGeom prst="rect">
            <a:avLst/>
          </a:prstGeom>
          <a:noFill/>
        </p:spPr>
      </p:pic>
      <p:pic>
        <p:nvPicPr>
          <p:cNvPr id="26" name="Picture 25" descr="A black sign with white text&#10;&#10;Description automatically generated">
            <a:extLst>
              <a:ext uri="{FF2B5EF4-FFF2-40B4-BE49-F238E27FC236}">
                <a16:creationId xmlns:a16="http://schemas.microsoft.com/office/drawing/2014/main" id="{C6B86689-9CEA-8A98-3529-E36928AD66D5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</a:blip>
          <a:stretch>
            <a:fillRect/>
          </a:stretch>
        </p:blipFill>
        <p:spPr>
          <a:xfrm>
            <a:off x="6878604" y="51467"/>
            <a:ext cx="1328493" cy="55796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87DE-0653-56CD-3F08-2903E94D5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1EE68-B844-0ABB-EBD7-C4599349A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114272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3" name="Marcador de Posição de Conteúdo 9" descr="Uma imagem com texto, captura de ecrã, menu&#10;&#10;Descrição gerada automaticamente">
            <a:extLst>
              <a:ext uri="{FF2B5EF4-FFF2-40B4-BE49-F238E27FC236}">
                <a16:creationId xmlns:a16="http://schemas.microsoft.com/office/drawing/2014/main" id="{8CF136B7-E05E-4E69-B8B7-954D20F81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561" y="1021241"/>
            <a:ext cx="6714878" cy="384426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trela: 5 Pontos 3">
            <a:extLst>
              <a:ext uri="{FF2B5EF4-FFF2-40B4-BE49-F238E27FC236}">
                <a16:creationId xmlns:a16="http://schemas.microsoft.com/office/drawing/2014/main" id="{8835BEF8-9099-1269-A342-7FB91C72BA53}"/>
              </a:ext>
            </a:extLst>
          </p:cNvPr>
          <p:cNvSpPr/>
          <p:nvPr/>
        </p:nvSpPr>
        <p:spPr>
          <a:xfrm>
            <a:off x="934423" y="4648200"/>
            <a:ext cx="191819" cy="168816"/>
          </a:xfrm>
          <a:prstGeom prst="star5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52405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C5563-3E42-3E52-6ED1-BB5AEB255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223F22A-88CB-3F11-74BF-81D93CCC6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851317"/>
            <a:ext cx="4580192" cy="1440866"/>
          </a:xfrm>
        </p:spPr>
        <p:txBody>
          <a:bodyPr/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+25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in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same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lane</a:t>
            </a:r>
            <a:r>
              <a:rPr lang="pt-PT" altLang="pt-PT" sz="1400" b="1" dirty="0"/>
              <a:t> as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two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other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vehicles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maintaining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position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between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them</a:t>
            </a:r>
            <a:r>
              <a:rPr lang="pt-PT" altLang="pt-PT" sz="1400" b="1" dirty="0"/>
              <a:t>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pt-PT" altLang="pt-PT" sz="1400" b="1" dirty="0"/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PT" altLang="pt-PT" sz="1400" b="1" dirty="0"/>
              <a:t> +5 </a:t>
            </a:r>
            <a:r>
              <a:rPr lang="pt-PT" altLang="pt-PT" sz="1400" b="1" dirty="0" err="1"/>
              <a:t>Points</a:t>
            </a:r>
            <a:r>
              <a:rPr lang="pt-PT" altLang="pt-PT" sz="1400" b="1" dirty="0"/>
              <a:t> for </a:t>
            </a:r>
            <a:r>
              <a:rPr lang="pt-PT" altLang="pt-PT" sz="1400" b="1" dirty="0" err="1"/>
              <a:t>staying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ahead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of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rear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and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behind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the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front</a:t>
            </a:r>
            <a:r>
              <a:rPr lang="pt-PT" altLang="pt-PT" sz="1400" b="1" dirty="0"/>
              <a:t> </a:t>
            </a:r>
            <a:r>
              <a:rPr lang="pt-PT" altLang="pt-PT" sz="1400" b="1" dirty="0" err="1"/>
              <a:t>vehicle</a:t>
            </a:r>
            <a:r>
              <a:rPr lang="pt-PT" altLang="pt-PT" sz="1400" b="1" dirty="0"/>
              <a:t>. </a:t>
            </a:r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A7B20E-925B-A644-86AF-4265872CA4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minimum gap, highway vehicles should have between them?</a:t>
            </a:r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9D0D43F2-0AB7-4DBD-C67E-0D088C2BE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46" y="1737763"/>
            <a:ext cx="3129629" cy="185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7F1F-EA05-EF79-6798-03F5641E2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917C-5A25-B75D-0E8F-91F1C8C25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6">
            <a:extLst>
              <a:ext uri="{FF2B5EF4-FFF2-40B4-BE49-F238E27FC236}">
                <a16:creationId xmlns:a16="http://schemas.microsoft.com/office/drawing/2014/main" id="{82837AAC-95E2-4CF9-9345-67132F07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726" y="1201784"/>
            <a:ext cx="7280548" cy="36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3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DD29-513D-8DC7-46B1-2AC630AA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78F74-33FC-D7E7-3302-C802F4207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4423" y="201357"/>
            <a:ext cx="7097486" cy="837300"/>
          </a:xfrm>
        </p:spPr>
        <p:txBody>
          <a:bodyPr/>
          <a:lstStyle/>
          <a:p>
            <a:r>
              <a:rPr lang="pt-PT" sz="3600" dirty="0" err="1"/>
              <a:t>Narrowing</a:t>
            </a:r>
            <a:r>
              <a:rPr lang="pt-PT" sz="3600" dirty="0"/>
              <a:t> </a:t>
            </a:r>
            <a:r>
              <a:rPr lang="pt-PT" sz="3600" dirty="0" err="1"/>
              <a:t>the</a:t>
            </a:r>
            <a:r>
              <a:rPr lang="pt-PT" sz="3600" dirty="0"/>
              <a:t> (10,20) </a:t>
            </a:r>
            <a:r>
              <a:rPr lang="pt-PT" sz="3600" dirty="0" err="1"/>
              <a:t>interval</a:t>
            </a:r>
            <a:endParaRPr lang="en-US" sz="3600" dirty="0"/>
          </a:p>
        </p:txBody>
      </p:sp>
      <p:pic>
        <p:nvPicPr>
          <p:cNvPr id="4" name="Imagem 5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D91455DF-3839-3CFB-0E33-04D58E009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23" y="1541418"/>
            <a:ext cx="7532828" cy="239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07217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7E087-AE4A-81A0-5EC3-98AF2B99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4A6EC1-40E8-4385-1C04-D0294F1BA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2825" y="488164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is the best action for the ego vehicle to take during merging to minimize its effect on other vehicles?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157B41A-2656-41F6-E9AF-706CA9904A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733304"/>
              </p:ext>
            </p:extLst>
          </p:nvPr>
        </p:nvGraphicFramePr>
        <p:xfrm>
          <a:off x="914400" y="1065964"/>
          <a:ext cx="7480663" cy="3879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72">
                  <a:extLst>
                    <a:ext uri="{9D8B030D-6E8A-4147-A177-3AD203B41FA5}">
                      <a16:colId xmlns:a16="http://schemas.microsoft.com/office/drawing/2014/main" val="2466419120"/>
                    </a:ext>
                  </a:extLst>
                </a:gridCol>
                <a:gridCol w="3070208">
                  <a:extLst>
                    <a:ext uri="{9D8B030D-6E8A-4147-A177-3AD203B41FA5}">
                      <a16:colId xmlns:a16="http://schemas.microsoft.com/office/drawing/2014/main" val="387643892"/>
                    </a:ext>
                  </a:extLst>
                </a:gridCol>
                <a:gridCol w="2576083">
                  <a:extLst>
                    <a:ext uri="{9D8B030D-6E8A-4147-A177-3AD203B41FA5}">
                      <a16:colId xmlns:a16="http://schemas.microsoft.com/office/drawing/2014/main" val="480848107"/>
                    </a:ext>
                  </a:extLst>
                </a:gridCol>
              </a:tblGrid>
              <a:tr h="450865"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Configuration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Braking</a:t>
                      </a:r>
                      <a:endParaRPr lang="pt-PT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sz="1800" dirty="0" err="1"/>
                        <a:t>Accelerating</a:t>
                      </a:r>
                      <a:endParaRPr lang="pt-PT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8211594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Balanced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sym typeface="Maven Pro"/>
                        </a:rPr>
                        <a:t>Values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sym typeface="Maven Pro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5.0,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446230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Ego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Lets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Go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Ahead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3,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63198"/>
                  </a:ext>
                </a:extLst>
              </a:tr>
              <a:tr h="53674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Severe</a:t>
                      </a:r>
                      <a:r>
                        <a:rPr lang="pt-PT" sz="1600" dirty="0"/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Punisment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on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Influence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6.0,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2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221141"/>
                  </a:ext>
                </a:extLst>
              </a:tr>
              <a:tr h="665562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Safe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12.0/6.0,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30.0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-10,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7367"/>
                  </a:ext>
                </a:extLst>
              </a:tr>
              <a:tr h="515274">
                <a:tc>
                  <a:txBody>
                    <a:bodyPr/>
                    <a:lstStyle/>
                    <a:p>
                      <a:pPr algn="ctr"/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Agressive</a:t>
                      </a:r>
                      <a:r>
                        <a:rPr lang="pt-PT" sz="1400" b="1" i="0" u="none" strike="noStrike" cap="none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pt-PT" sz="1400" b="1" i="0" u="none" strike="noStrike" cap="none" dirty="0" err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Maven Pro"/>
                          <a:ea typeface="+mn-ea"/>
                          <a:cs typeface="+mn-cs"/>
                          <a:sym typeface="Arial"/>
                        </a:rPr>
                        <a:t>Behaviour</a:t>
                      </a:r>
                      <a:endParaRPr lang="pt-PT" sz="1400" b="1" i="0" u="none" strike="noStrike" cap="none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Maven Pro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Braking Bonus/Penalty: 12.0/3.0,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Yielding Bonus/Penalty: 1.5/6.0, </a:t>
                      </a:r>
                      <a:br>
                        <a:rPr lang="en-US" sz="1300" dirty="0"/>
                      </a:br>
                      <a:r>
                        <a:rPr lang="en-US" sz="1300" dirty="0"/>
                        <a:t>Influence Penalty: 15.0</a:t>
                      </a:r>
                      <a:endParaRPr lang="pt-PT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Influence Penalty: -5, </a:t>
                      </a:r>
                    </a:p>
                    <a:p>
                      <a:r>
                        <a:rPr lang="en-US" sz="1300" dirty="0"/>
                        <a:t>Merging Bonus: 1.5, </a:t>
                      </a:r>
                    </a:p>
                    <a:p>
                      <a:r>
                        <a:rPr lang="en-US" sz="1300" dirty="0"/>
                        <a:t>Merging Penalty: 4</a:t>
                      </a:r>
                      <a:endParaRPr lang="pt-PT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63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468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0F77-EED5-B893-8546-E872EC45E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5A28-BD27-852E-1F37-F8EDBAF90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0183B33-55AB-B820-CED1-7A1843A989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964"/>
          <a:stretch/>
        </p:blipFill>
        <p:spPr>
          <a:xfrm>
            <a:off x="148912" y="1267448"/>
            <a:ext cx="4362683" cy="328629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65CC66C-46B1-EF53-C220-D376D46E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64"/>
          <a:stretch/>
        </p:blipFill>
        <p:spPr>
          <a:xfrm>
            <a:off x="4634343" y="1267448"/>
            <a:ext cx="4362683" cy="328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9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AC13-76BC-1E61-A88F-97A490167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1EC631-04C6-DA4B-FFC9-F5A04453D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Speed</a:t>
            </a:r>
            <a:r>
              <a:rPr lang="en-US" dirty="0"/>
              <a:t>: +6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Lane Change</a:t>
            </a:r>
            <a:r>
              <a:rPr lang="en-US" dirty="0"/>
              <a:t>: -5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Right Lane</a:t>
            </a:r>
            <a:r>
              <a:rPr lang="en-US" dirty="0"/>
              <a:t>: +3</a:t>
            </a:r>
          </a:p>
          <a:p>
            <a:pPr marL="457200" lvl="1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Braking</a:t>
            </a:r>
            <a:r>
              <a:rPr lang="en-US" dirty="0"/>
              <a:t>: +5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F0BBE-D81E-4060-C280-681476397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own impact?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4E48AB25-3635-B7BC-720D-B6B4AE312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F0DDA-1743-8D9F-970C-8E480B83E72C}"/>
              </a:ext>
            </a:extLst>
          </p:cNvPr>
          <p:cNvSpPr txBox="1"/>
          <p:nvPr/>
        </p:nvSpPr>
        <p:spPr>
          <a:xfrm>
            <a:off x="618442" y="1587794"/>
            <a:ext cx="4572000" cy="1967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b="1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B1538A9-B0D4-EAFD-76A4-EDBC58A5A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14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A332E63D-E39B-47CF-06E7-DF5F3507C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64378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86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47AEB-101E-7129-4F56-EB0771F4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9EE5-9C50-62CB-4D07-666527994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C51B9D-BAF8-60D8-1E0E-7D9063EA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1A45641-D291-1211-A95A-C2B014386B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74"/>
          <a:stretch/>
        </p:blipFill>
        <p:spPr>
          <a:xfrm>
            <a:off x="147600" y="1267200"/>
            <a:ext cx="4363200" cy="327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86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61FAA-DFB3-99D2-E7CC-1ECE56F1D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5F7E2AE-7815-4E0B-3190-87F520CF0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6951" y="1525258"/>
            <a:ext cx="4580192" cy="1440866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Fixed Rewards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High Speed: +6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Right Lane: +3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600" dirty="0"/>
          </a:p>
          <a:p>
            <a:pPr marL="114300" indent="0">
              <a:buNone/>
            </a:pPr>
            <a:r>
              <a:rPr lang="en-US" b="1" dirty="0"/>
              <a:t>Additional Reward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Braking: +5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Influence Penalty: -5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1F7F74-C041-509D-9F56-98B88AEF1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0094" y="735819"/>
            <a:ext cx="8603812" cy="577800"/>
          </a:xfrm>
        </p:spPr>
        <p:txBody>
          <a:bodyPr/>
          <a:lstStyle/>
          <a:p>
            <a:pPr algn="ctr"/>
            <a:r>
              <a:rPr lang="en-US" sz="2800" dirty="0"/>
              <a:t>What action should the ego vehicle take while on the highway to minimize its impact on other vehicles?</a:t>
            </a:r>
          </a:p>
        </p:txBody>
      </p:sp>
      <p:pic>
        <p:nvPicPr>
          <p:cNvPr id="4" name="Imagem 9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63701A09-11AE-ADC2-AE55-13225512B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53" y="3525042"/>
            <a:ext cx="1799681" cy="14408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B3E85D-F000-F3C2-5894-2F0259BC34A4}"/>
              </a:ext>
            </a:extLst>
          </p:cNvPr>
          <p:cNvSpPr txBox="1"/>
          <p:nvPr/>
        </p:nvSpPr>
        <p:spPr>
          <a:xfrm>
            <a:off x="618442" y="1587794"/>
            <a:ext cx="4572000" cy="2215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Fixed Rewards: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High Speed: +6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Right Lane: +3</a:t>
            </a:r>
          </a:p>
          <a:p>
            <a:pPr marL="457200" lvl="1" fontAlgn="base">
              <a:lnSpc>
                <a:spcPct val="115000"/>
              </a:lnSpc>
              <a:buClr>
                <a:schemeClr val="lt1"/>
              </a:buClr>
              <a:buSzPts val="1400"/>
              <a:tabLst/>
            </a:pPr>
            <a:endParaRPr lang="en-US" altLang="pt-PT" sz="600" b="1" dirty="0">
              <a:solidFill>
                <a:schemeClr val="lt1"/>
              </a:solidFill>
              <a:latin typeface="Maven Pro"/>
              <a:sym typeface="Maven Pro"/>
            </a:endParaRPr>
          </a:p>
          <a:p>
            <a:pPr marR="0" lv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pt-PT" sz="1800" b="1" dirty="0">
                <a:solidFill>
                  <a:schemeClr val="lt1"/>
                </a:solidFill>
                <a:latin typeface="Maven Pro"/>
                <a:sym typeface="Maven Pro"/>
              </a:rPr>
              <a:t>Additional Rewards/Penalties: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Lane Change Near Merging Vehicle: +40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Overtaking: +25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Following Behind Merging Vehicle: -20</a:t>
            </a:r>
          </a:p>
          <a:p>
            <a:pPr marL="742950" lvl="1" indent="-285750" fontAlgn="base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pt-PT" dirty="0">
                <a:solidFill>
                  <a:schemeClr val="lt1"/>
                </a:solidFill>
                <a:latin typeface="Maven Pro"/>
                <a:sym typeface="Maven Pro"/>
              </a:rPr>
              <a:t>Influence Penalty: -15</a:t>
            </a:r>
          </a:p>
        </p:txBody>
      </p:sp>
      <p:pic>
        <p:nvPicPr>
          <p:cNvPr id="13" name="Picture 12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C8A31543-9AF0-D527-3F32-57C3AFA42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93" y="1364378"/>
            <a:ext cx="508159" cy="508159"/>
          </a:xfrm>
          <a:prstGeom prst="rect">
            <a:avLst/>
          </a:prstGeom>
        </p:spPr>
      </p:pic>
      <p:pic>
        <p:nvPicPr>
          <p:cNvPr id="5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62E7686E-544A-48F9-D325-50B556F9A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35" y="1358390"/>
            <a:ext cx="520133" cy="520133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02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F5D89-9D13-038F-027C-029BBE43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D946C-3A8E-B3C3-EA85-58BFF600A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75EA4B1-DDD3-6A04-8ADC-6AF83090E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284326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16D9AF0-00B0-3AF5-06AC-C43313721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/>
        </p:blipFill>
        <p:spPr>
          <a:xfrm>
            <a:off x="4633200" y="1267200"/>
            <a:ext cx="4363200" cy="328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453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D7B3080-C175-A2B7-CFF9-B6382006E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0588" y="1187183"/>
            <a:ext cx="8682824" cy="2090100"/>
          </a:xfrm>
        </p:spPr>
        <p:txBody>
          <a:bodyPr/>
          <a:lstStyle/>
          <a:p>
            <a:pPr marL="114300" indent="0" algn="ctr">
              <a:buNone/>
            </a:pPr>
            <a:r>
              <a:rPr lang="en-US" dirty="0"/>
              <a:t>Simulation framework developed to train and evaluate autonomous driving policies across a variety of traffic scenarios.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8F2B3F-87C2-4CA4-2DF5-0AC79A95A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049" y="427877"/>
            <a:ext cx="4587901" cy="577800"/>
          </a:xfrm>
        </p:spPr>
        <p:txBody>
          <a:bodyPr/>
          <a:lstStyle/>
          <a:p>
            <a:pPr algn="ctr"/>
            <a:r>
              <a:rPr lang="en-US" sz="4800" dirty="0"/>
              <a:t>HIGHWAY-ENV</a:t>
            </a:r>
            <a:endParaRPr lang="en-US" sz="4400" dirty="0"/>
          </a:p>
        </p:txBody>
      </p:sp>
      <p:pic>
        <p:nvPicPr>
          <p:cNvPr id="4" name="Imagem 4" descr="Uma imagem com captura de ecrã, file, Software gráfico&#10;&#10;Descrição gerada automaticamente">
            <a:extLst>
              <a:ext uri="{FF2B5EF4-FFF2-40B4-BE49-F238E27FC236}">
                <a16:creationId xmlns:a16="http://schemas.microsoft.com/office/drawing/2014/main" id="{B75BAEF1-26A9-4695-6DAB-6FE4F82A8F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160" y="2367745"/>
            <a:ext cx="6518192" cy="1629548"/>
          </a:xfrm>
          <a:prstGeom prst="rect">
            <a:avLst/>
          </a:prstGeom>
        </p:spPr>
      </p:pic>
      <p:sp>
        <p:nvSpPr>
          <p:cNvPr id="5" name="CaixaDeTexto 6">
            <a:extLst>
              <a:ext uri="{FF2B5EF4-FFF2-40B4-BE49-F238E27FC236}">
                <a16:creationId xmlns:a16="http://schemas.microsoft.com/office/drawing/2014/main" id="{A83BA145-198E-7675-1CAA-9BD918417372}"/>
              </a:ext>
            </a:extLst>
          </p:cNvPr>
          <p:cNvSpPr txBox="1"/>
          <p:nvPr/>
        </p:nvSpPr>
        <p:spPr>
          <a:xfrm>
            <a:off x="5509812" y="3997293"/>
            <a:ext cx="3403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800" dirty="0">
                <a:solidFill>
                  <a:schemeClr val="bg1"/>
                </a:solidFill>
              </a:rPr>
              <a:t>https://highway-env.farama.org/environments/merge/</a:t>
            </a:r>
          </a:p>
        </p:txBody>
      </p:sp>
    </p:spTree>
    <p:extLst>
      <p:ext uri="{BB962C8B-B14F-4D97-AF65-F5344CB8AC3E}">
        <p14:creationId xmlns:p14="http://schemas.microsoft.com/office/powerpoint/2010/main" val="1992493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/>
          <p:cNvSpPr txBox="1">
            <a:spLocks noGrp="1"/>
          </p:cNvSpPr>
          <p:nvPr>
            <p:ph type="ctrTitle"/>
          </p:nvPr>
        </p:nvSpPr>
        <p:spPr>
          <a:xfrm>
            <a:off x="2106967" y="1734450"/>
            <a:ext cx="2622000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BRAKE</a:t>
            </a:r>
            <a:endParaRPr dirty="0"/>
          </a:p>
        </p:txBody>
      </p:sp>
      <p:sp>
        <p:nvSpPr>
          <p:cNvPr id="689" name="Google Shape;689;p32"/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/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/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/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4" name="Google Shape;694;p32"/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blue and yellow wheel with a black background&#10;&#10;Description automatically generated">
            <a:extLst>
              <a:ext uri="{FF2B5EF4-FFF2-40B4-BE49-F238E27FC236}">
                <a16:creationId xmlns:a16="http://schemas.microsoft.com/office/drawing/2014/main" id="{8EC8685F-FB69-2893-F3F6-C992D8E255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12541" y="1966348"/>
            <a:ext cx="878021" cy="87802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D2CF-98EE-CD6D-DC55-2F6496809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BB75A-5F37-52C7-64D2-42F5FD7F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A26F5DB-E34F-08D4-97BC-73630D7B73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222"/>
          <a:stretch/>
        </p:blipFill>
        <p:spPr>
          <a:xfrm>
            <a:off x="147600" y="1267200"/>
            <a:ext cx="4363200" cy="326971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E2113CF-D6BE-5ED8-3C9A-2DA84D4781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22"/>
          <a:stretch/>
        </p:blipFill>
        <p:spPr>
          <a:xfrm>
            <a:off x="4633199" y="1267200"/>
            <a:ext cx="4363200" cy="326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>
          <a:extLst>
            <a:ext uri="{FF2B5EF4-FFF2-40B4-BE49-F238E27FC236}">
              <a16:creationId xmlns:a16="http://schemas.microsoft.com/office/drawing/2014/main" id="{5EDEB8AE-A260-5030-EFC9-03A56B96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2">
            <a:extLst>
              <a:ext uri="{FF2B5EF4-FFF2-40B4-BE49-F238E27FC236}">
                <a16:creationId xmlns:a16="http://schemas.microsoft.com/office/drawing/2014/main" id="{1A97ACCA-6150-1ACE-AC82-1E780BCD410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306173" y="1734450"/>
            <a:ext cx="4223587" cy="83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CHANGE LANES </a:t>
            </a:r>
            <a:endParaRPr dirty="0"/>
          </a:p>
        </p:txBody>
      </p:sp>
      <p:sp>
        <p:nvSpPr>
          <p:cNvPr id="689" name="Google Shape;689;p32">
            <a:extLst>
              <a:ext uri="{FF2B5EF4-FFF2-40B4-BE49-F238E27FC236}">
                <a16:creationId xmlns:a16="http://schemas.microsoft.com/office/drawing/2014/main" id="{A48A0845-DB8A-066A-6C10-AC0037AAEA4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93599" y="2549334"/>
            <a:ext cx="3448737" cy="104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Is it better being “selfish” or “altruistic”?</a:t>
            </a:r>
            <a:endParaRPr dirty="0"/>
          </a:p>
        </p:txBody>
      </p:sp>
      <p:sp>
        <p:nvSpPr>
          <p:cNvPr id="690" name="Google Shape;690;p32">
            <a:extLst>
              <a:ext uri="{FF2B5EF4-FFF2-40B4-BE49-F238E27FC236}">
                <a16:creationId xmlns:a16="http://schemas.microsoft.com/office/drawing/2014/main" id="{250DB2E4-7A45-638D-039F-89268E5CB9D3}"/>
              </a:ext>
            </a:extLst>
          </p:cNvPr>
          <p:cNvSpPr/>
          <p:nvPr/>
        </p:nvSpPr>
        <p:spPr>
          <a:xfrm>
            <a:off x="5782875" y="1868575"/>
            <a:ext cx="1085100" cy="1085100"/>
          </a:xfrm>
          <a:prstGeom prst="rect">
            <a:avLst/>
          </a:pr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2">
            <a:extLst>
              <a:ext uri="{FF2B5EF4-FFF2-40B4-BE49-F238E27FC236}">
                <a16:creationId xmlns:a16="http://schemas.microsoft.com/office/drawing/2014/main" id="{D95DC063-4F3B-5F91-94B2-ABD9A8B3E3CA}"/>
              </a:ext>
            </a:extLst>
          </p:cNvPr>
          <p:cNvSpPr/>
          <p:nvPr/>
        </p:nvSpPr>
        <p:spPr>
          <a:xfrm>
            <a:off x="1370476" y="3869000"/>
            <a:ext cx="6279992" cy="104326"/>
          </a:xfrm>
          <a:custGeom>
            <a:avLst/>
            <a:gdLst/>
            <a:ahLst/>
            <a:cxnLst/>
            <a:rect l="l" t="t" r="r" b="b"/>
            <a:pathLst>
              <a:path w="143387" h="2382" extrusionOk="0">
                <a:moveTo>
                  <a:pt x="1185" y="0"/>
                </a:moveTo>
                <a:cubicBezTo>
                  <a:pt x="530" y="0"/>
                  <a:pt x="1" y="529"/>
                  <a:pt x="1" y="1184"/>
                </a:cubicBezTo>
                <a:cubicBezTo>
                  <a:pt x="1" y="1840"/>
                  <a:pt x="530" y="2382"/>
                  <a:pt x="1185" y="2382"/>
                </a:cubicBezTo>
                <a:lnTo>
                  <a:pt x="142189" y="2382"/>
                </a:lnTo>
                <a:cubicBezTo>
                  <a:pt x="142844" y="2382"/>
                  <a:pt x="143386" y="1840"/>
                  <a:pt x="143386" y="1184"/>
                </a:cubicBezTo>
                <a:cubicBezTo>
                  <a:pt x="143386" y="529"/>
                  <a:pt x="142844" y="0"/>
                  <a:pt x="14218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2">
            <a:extLst>
              <a:ext uri="{FF2B5EF4-FFF2-40B4-BE49-F238E27FC236}">
                <a16:creationId xmlns:a16="http://schemas.microsoft.com/office/drawing/2014/main" id="{4F0DE932-52A4-E643-5632-A7337140DBE2}"/>
              </a:ext>
            </a:extLst>
          </p:cNvPr>
          <p:cNvSpPr/>
          <p:nvPr/>
        </p:nvSpPr>
        <p:spPr>
          <a:xfrm>
            <a:off x="1369950" y="3869000"/>
            <a:ext cx="5074478" cy="104326"/>
          </a:xfrm>
          <a:custGeom>
            <a:avLst/>
            <a:gdLst/>
            <a:ahLst/>
            <a:cxnLst/>
            <a:rect l="l" t="t" r="r" b="b"/>
            <a:pathLst>
              <a:path w="87904" h="2382" extrusionOk="0">
                <a:moveTo>
                  <a:pt x="1197" y="0"/>
                </a:moveTo>
                <a:cubicBezTo>
                  <a:pt x="529" y="0"/>
                  <a:pt x="0" y="529"/>
                  <a:pt x="0" y="1184"/>
                </a:cubicBezTo>
                <a:cubicBezTo>
                  <a:pt x="0" y="1840"/>
                  <a:pt x="529" y="2382"/>
                  <a:pt x="1197" y="2382"/>
                </a:cubicBezTo>
                <a:lnTo>
                  <a:pt x="86719" y="2382"/>
                </a:lnTo>
                <a:cubicBezTo>
                  <a:pt x="87375" y="2382"/>
                  <a:pt x="87904" y="1840"/>
                  <a:pt x="87904" y="1184"/>
                </a:cubicBezTo>
                <a:cubicBezTo>
                  <a:pt x="87904" y="529"/>
                  <a:pt x="87375" y="0"/>
                  <a:pt x="86719" y="0"/>
                </a:cubicBez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9973"/>
              </a:solidFill>
            </a:endParaRPr>
          </a:p>
        </p:txBody>
      </p:sp>
      <p:cxnSp>
        <p:nvCxnSpPr>
          <p:cNvPr id="694" name="Google Shape;694;p32">
            <a:extLst>
              <a:ext uri="{FF2B5EF4-FFF2-40B4-BE49-F238E27FC236}">
                <a16:creationId xmlns:a16="http://schemas.microsoft.com/office/drawing/2014/main" id="{D2445C4B-7BD7-F475-8420-4ADF999CC4E6}"/>
              </a:ext>
            </a:extLst>
          </p:cNvPr>
          <p:cNvCxnSpPr>
            <a:stCxn id="690" idx="2"/>
          </p:cNvCxnSpPr>
          <p:nvPr/>
        </p:nvCxnSpPr>
        <p:spPr>
          <a:xfrm>
            <a:off x="6325425" y="2953675"/>
            <a:ext cx="0" cy="97800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" name="Picture 4" descr="Overtaking Vector Art, Icons, and Graphics for Free Download">
            <a:extLst>
              <a:ext uri="{FF2B5EF4-FFF2-40B4-BE49-F238E27FC236}">
                <a16:creationId xmlns:a16="http://schemas.microsoft.com/office/drawing/2014/main" id="{4BEE9823-729D-A18E-92AD-DF2A97BA7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728" y="1972427"/>
            <a:ext cx="851638" cy="851638"/>
          </a:xfrm>
          <a:prstGeom prst="flowChartConnector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964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1EDC1-20B5-1255-8DE5-1528B058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45C92-F128-FD09-5ADF-0F05CB1F3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A9A59-0AD7-C700-C025-9EC2F9B9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0000"/>
          <a:stretch/>
        </p:blipFill>
        <p:spPr>
          <a:xfrm>
            <a:off x="147600" y="1267200"/>
            <a:ext cx="4363200" cy="33009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85C1B50-26ED-900E-9077-23148E2510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926"/>
          <a:stretch/>
        </p:blipFill>
        <p:spPr>
          <a:xfrm>
            <a:off x="4633200" y="1267200"/>
            <a:ext cx="4363200" cy="330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360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37"/>
          <p:cNvSpPr txBox="1">
            <a:spLocks noGrp="1"/>
          </p:cNvSpPr>
          <p:nvPr>
            <p:ph type="title"/>
          </p:nvPr>
        </p:nvSpPr>
        <p:spPr>
          <a:xfrm>
            <a:off x="1276917" y="1496400"/>
            <a:ext cx="6590165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DEMONSTRATION </a:t>
            </a:r>
            <a:r>
              <a:rPr lang="en-US" dirty="0">
                <a:solidFill>
                  <a:schemeClr val="accent3"/>
                </a:solidFill>
              </a:rPr>
              <a:t>VÍDEOS</a:t>
            </a:r>
            <a:endParaRPr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6587" y="225639"/>
            <a:ext cx="4110824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Merging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minimum_gap_study20">
            <a:hlinkClick r:id="" action="ppaction://media"/>
            <a:extLst>
              <a:ext uri="{FF2B5EF4-FFF2-40B4-BE49-F238E27FC236}">
                <a16:creationId xmlns:a16="http://schemas.microsoft.com/office/drawing/2014/main" id="{B5EF923B-CE97-643E-2E55-ECC7BB9A06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397565" y="1415723"/>
            <a:ext cx="3972119" cy="965776"/>
          </a:xfrm>
          <a:prstGeom prst="rect">
            <a:avLst/>
          </a:prstGeom>
        </p:spPr>
      </p:pic>
      <p:pic>
        <p:nvPicPr>
          <p:cNvPr id="7" name="velocity_study">
            <a:hlinkClick r:id="" action="ppaction://media"/>
            <a:extLst>
              <a:ext uri="{FF2B5EF4-FFF2-40B4-BE49-F238E27FC236}">
                <a16:creationId xmlns:a16="http://schemas.microsoft.com/office/drawing/2014/main" id="{F2E56DBF-0A01-AB12-EA9B-C5F30D1C1957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774317" y="1415723"/>
            <a:ext cx="3972119" cy="965776"/>
          </a:xfrm>
          <a:prstGeom prst="rect">
            <a:avLst/>
          </a:prstGeom>
        </p:spPr>
      </p:pic>
      <p:pic>
        <p:nvPicPr>
          <p:cNvPr id="8" name="brake_and_let_go">
            <a:hlinkClick r:id="" action="ppaction://media"/>
            <a:extLst>
              <a:ext uri="{FF2B5EF4-FFF2-40B4-BE49-F238E27FC236}">
                <a16:creationId xmlns:a16="http://schemas.microsoft.com/office/drawing/2014/main" id="{208084B8-1237-BE8E-5DBB-AE468F2A10FA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397564" y="3262737"/>
            <a:ext cx="3972120" cy="965775"/>
          </a:xfrm>
          <a:prstGeom prst="rect">
            <a:avLst/>
          </a:prstGeom>
        </p:spPr>
      </p:pic>
      <p:pic>
        <p:nvPicPr>
          <p:cNvPr id="9" name="entering_and_accelerate">
            <a:hlinkClick r:id="" action="ppaction://media"/>
            <a:extLst>
              <a:ext uri="{FF2B5EF4-FFF2-40B4-BE49-F238E27FC236}">
                <a16:creationId xmlns:a16="http://schemas.microsoft.com/office/drawing/2014/main" id="{53F4A9C3-205B-D8CB-90C3-0501A7CED7D2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/>
          <a:stretch>
            <a:fillRect/>
          </a:stretch>
        </p:blipFill>
        <p:spPr>
          <a:xfrm>
            <a:off x="4774316" y="3262738"/>
            <a:ext cx="3972120" cy="965775"/>
          </a:xfrm>
          <a:prstGeom prst="rect">
            <a:avLst/>
          </a:prstGeom>
        </p:spPr>
      </p:pic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258860" y="2803137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Minimum Gap </a:t>
            </a:r>
            <a:r>
              <a:rPr lang="en-US" sz="2000" dirty="0"/>
              <a:t>– distance = 20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Velocity Study </a:t>
            </a:r>
            <a:r>
              <a:rPr lang="en-US" sz="2000" dirty="0"/>
              <a:t>– Speed Range = [10,20]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6839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Brake</a:t>
            </a:r>
            <a:endParaRPr lang="en-US" sz="2000" dirty="0"/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74316" y="425294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Accelerate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306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8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300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8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1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28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34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4AF1-19AA-3211-AD21-81ACD8929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03FDF-2D1A-02A1-4F8D-D660D9E89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375" y="204602"/>
            <a:ext cx="5021250" cy="837300"/>
          </a:xfrm>
        </p:spPr>
        <p:txBody>
          <a:bodyPr/>
          <a:lstStyle/>
          <a:p>
            <a:r>
              <a:rPr lang="pt-PT" sz="4400" dirty="0"/>
              <a:t>Ego </a:t>
            </a:r>
            <a:r>
              <a:rPr lang="pt-PT" sz="4400" dirty="0" err="1"/>
              <a:t>On</a:t>
            </a:r>
            <a:r>
              <a:rPr lang="pt-PT" sz="4400" dirty="0"/>
              <a:t> </a:t>
            </a:r>
            <a:r>
              <a:rPr lang="pt-PT" sz="4400" dirty="0" err="1"/>
              <a:t>the</a:t>
            </a:r>
            <a:r>
              <a:rPr lang="pt-PT" sz="4400" dirty="0"/>
              <a:t> </a:t>
            </a:r>
            <a:r>
              <a:rPr lang="pt-PT" sz="4400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Highway</a:t>
            </a:r>
            <a:endParaRPr lang="en-US" sz="44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Google Shape;1166;p42">
            <a:extLst>
              <a:ext uri="{FF2B5EF4-FFF2-40B4-BE49-F238E27FC236}">
                <a16:creationId xmlns:a16="http://schemas.microsoft.com/office/drawing/2014/main" id="{DA2AFAC9-7935-5641-7032-63381A123555}"/>
              </a:ext>
            </a:extLst>
          </p:cNvPr>
          <p:cNvSpPr txBox="1">
            <a:spLocks/>
          </p:cNvSpPr>
          <p:nvPr/>
        </p:nvSpPr>
        <p:spPr>
          <a:xfrm>
            <a:off x="328212" y="3073100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1" name="Google Shape;1166;p42">
            <a:extLst>
              <a:ext uri="{FF2B5EF4-FFF2-40B4-BE49-F238E27FC236}">
                <a16:creationId xmlns:a16="http://schemas.microsoft.com/office/drawing/2014/main" id="{C1582833-4526-5B2E-770E-EB7226CC3EC2}"/>
              </a:ext>
            </a:extLst>
          </p:cNvPr>
          <p:cNvSpPr txBox="1">
            <a:spLocks/>
          </p:cNvSpPr>
          <p:nvPr/>
        </p:nvSpPr>
        <p:spPr>
          <a:xfrm>
            <a:off x="4508388" y="3129141"/>
            <a:ext cx="4651511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Ego’s Influence </a:t>
            </a:r>
            <a:r>
              <a:rPr lang="en-US" sz="2000" dirty="0">
                <a:solidFill>
                  <a:schemeClr val="bg1"/>
                </a:solidFill>
              </a:rPr>
              <a:t>– Change Lanes </a:t>
            </a:r>
          </a:p>
          <a:p>
            <a:endParaRPr lang="en-US" sz="2000" dirty="0"/>
          </a:p>
          <a:p>
            <a:endParaRPr lang="en-US" sz="2400" dirty="0"/>
          </a:p>
        </p:txBody>
      </p:sp>
      <p:sp>
        <p:nvSpPr>
          <p:cNvPr id="12" name="Google Shape;1166;p42">
            <a:extLst>
              <a:ext uri="{FF2B5EF4-FFF2-40B4-BE49-F238E27FC236}">
                <a16:creationId xmlns:a16="http://schemas.microsoft.com/office/drawing/2014/main" id="{28C4B92C-9E80-2539-D355-E5EA4493AAC1}"/>
              </a:ext>
            </a:extLst>
          </p:cNvPr>
          <p:cNvSpPr txBox="1">
            <a:spLocks/>
          </p:cNvSpPr>
          <p:nvPr/>
        </p:nvSpPr>
        <p:spPr>
          <a:xfrm>
            <a:off x="258860" y="4938898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Brake (braking distance (40,50)</a:t>
            </a:r>
          </a:p>
          <a:p>
            <a:endParaRPr lang="en-US" sz="2400" dirty="0"/>
          </a:p>
        </p:txBody>
      </p:sp>
      <p:sp>
        <p:nvSpPr>
          <p:cNvPr id="13" name="Google Shape;1166;p42">
            <a:extLst>
              <a:ext uri="{FF2B5EF4-FFF2-40B4-BE49-F238E27FC236}">
                <a16:creationId xmlns:a16="http://schemas.microsoft.com/office/drawing/2014/main" id="{9D3F9D0C-D008-2A53-796E-7C369169B9AC}"/>
              </a:ext>
            </a:extLst>
          </p:cNvPr>
          <p:cNvSpPr txBox="1">
            <a:spLocks/>
          </p:cNvSpPr>
          <p:nvPr/>
        </p:nvSpPr>
        <p:spPr>
          <a:xfrm>
            <a:off x="4704964" y="4280726"/>
            <a:ext cx="4110824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Share Tech"/>
              <a:buNone/>
              <a:defRPr sz="1200" b="0" i="0" u="none" strike="noStrike" cap="none">
                <a:solidFill>
                  <a:srgbClr val="000000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-US" sz="2000" dirty="0">
                <a:solidFill>
                  <a:srgbClr val="FF9973"/>
                </a:solidFill>
              </a:rPr>
              <a:t>Other’s Influence </a:t>
            </a:r>
            <a:r>
              <a:rPr lang="en-US" sz="2000" dirty="0">
                <a:solidFill>
                  <a:schemeClr val="bg1"/>
                </a:solidFill>
              </a:rPr>
              <a:t>– Change Lanes</a:t>
            </a:r>
          </a:p>
        </p:txBody>
      </p:sp>
      <p:sp>
        <p:nvSpPr>
          <p:cNvPr id="3" name="CaixaDeTexto 10">
            <a:extLst>
              <a:ext uri="{FF2B5EF4-FFF2-40B4-BE49-F238E27FC236}">
                <a16:creationId xmlns:a16="http://schemas.microsoft.com/office/drawing/2014/main" id="{A2A5F943-AA49-4FB2-1E1A-98F61946C14B}"/>
              </a:ext>
            </a:extLst>
          </p:cNvPr>
          <p:cNvSpPr txBox="1"/>
          <p:nvPr/>
        </p:nvSpPr>
        <p:spPr>
          <a:xfrm>
            <a:off x="6197599" y="5572284"/>
            <a:ext cx="3563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Other’s</a:t>
            </a:r>
            <a:r>
              <a:rPr lang="pt-PT" dirty="0"/>
              <a:t> </a:t>
            </a:r>
            <a:r>
              <a:rPr lang="pt-PT" dirty="0" err="1"/>
              <a:t>Influence</a:t>
            </a:r>
            <a:r>
              <a:rPr lang="pt-PT" dirty="0"/>
              <a:t> – </a:t>
            </a:r>
            <a:r>
              <a:rPr lang="pt-PT" dirty="0" err="1"/>
              <a:t>Change</a:t>
            </a:r>
            <a:r>
              <a:rPr lang="pt-PT" dirty="0"/>
              <a:t> </a:t>
            </a:r>
            <a:r>
              <a:rPr lang="pt-PT" dirty="0" err="1"/>
              <a:t>Lanes</a:t>
            </a:r>
            <a:endParaRPr lang="pt-PT" dirty="0"/>
          </a:p>
        </p:txBody>
      </p:sp>
      <p:pic>
        <p:nvPicPr>
          <p:cNvPr id="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D3B2AE7A-93AC-A850-3E68-F93F6D6F2D3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1391460"/>
            <a:ext cx="3968110" cy="964800"/>
          </a:xfrm>
          <a:prstGeom prst="rect">
            <a:avLst/>
          </a:prstGeom>
        </p:spPr>
      </p:pic>
      <p:pic>
        <p:nvPicPr>
          <p:cNvPr id="5" name="change_lanes">
            <a:hlinkClick r:id="" action="ppaction://media"/>
            <a:extLst>
              <a:ext uri="{FF2B5EF4-FFF2-40B4-BE49-F238E27FC236}">
                <a16:creationId xmlns:a16="http://schemas.microsoft.com/office/drawing/2014/main" id="{C15D8E4B-5621-09F1-22C3-832307EA42E4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1391460"/>
            <a:ext cx="3968105" cy="964800"/>
          </a:xfrm>
          <a:prstGeom prst="rect">
            <a:avLst/>
          </a:prstGeom>
        </p:spPr>
      </p:pic>
      <p:pic>
        <p:nvPicPr>
          <p:cNvPr id="14" name="40_50_distance">
            <a:hlinkClick r:id="" action="ppaction://media"/>
            <a:extLst>
              <a:ext uri="{FF2B5EF4-FFF2-40B4-BE49-F238E27FC236}">
                <a16:creationId xmlns:a16="http://schemas.microsoft.com/office/drawing/2014/main" id="{0F36A1B8-E0FD-1255-0E87-B2D8E9493A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30217" y="3302900"/>
            <a:ext cx="3968110" cy="964800"/>
          </a:xfrm>
          <a:prstGeom prst="rect">
            <a:avLst/>
          </a:prstGeom>
        </p:spPr>
      </p:pic>
      <p:pic>
        <p:nvPicPr>
          <p:cNvPr id="15" name="change_lanes">
            <a:hlinkClick r:id="" action="ppaction://media"/>
            <a:extLst>
              <a:ext uri="{FF2B5EF4-FFF2-40B4-BE49-F238E27FC236}">
                <a16:creationId xmlns:a16="http://schemas.microsoft.com/office/drawing/2014/main" id="{ED836548-0CCA-2932-9380-F8255A9A5405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850090" y="3302900"/>
            <a:ext cx="3968105" cy="96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2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667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67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134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200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6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8" repeatCount="indefinite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3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34" repeatCount="indefinite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9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p47"/>
          <p:cNvSpPr txBox="1">
            <a:spLocks noGrp="1"/>
          </p:cNvSpPr>
          <p:nvPr>
            <p:ph type="title"/>
          </p:nvPr>
        </p:nvSpPr>
        <p:spPr>
          <a:xfrm>
            <a:off x="2471150" y="1830075"/>
            <a:ext cx="3823200" cy="112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</a:t>
            </a:r>
            <a:endParaRPr sz="8000" dirty="0"/>
          </a:p>
        </p:txBody>
      </p:sp>
      <p:sp>
        <p:nvSpPr>
          <p:cNvPr id="1356" name="Google Shape;1356;p47"/>
          <p:cNvSpPr txBox="1">
            <a:spLocks noGrp="1"/>
          </p:cNvSpPr>
          <p:nvPr>
            <p:ph type="subTitle" idx="1"/>
          </p:nvPr>
        </p:nvSpPr>
        <p:spPr>
          <a:xfrm>
            <a:off x="2902550" y="929676"/>
            <a:ext cx="2960400" cy="13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accent2"/>
                </a:solidFill>
              </a:rPr>
              <a:t>Questions?</a:t>
            </a:r>
            <a:endParaRPr sz="2800" dirty="0">
              <a:solidFill>
                <a:schemeClr val="accen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7" name="Google Shape;1357;p47"/>
          <p:cNvSpPr txBox="1"/>
          <p:nvPr/>
        </p:nvSpPr>
        <p:spPr>
          <a:xfrm>
            <a:off x="3213811" y="4333329"/>
            <a:ext cx="2337900" cy="3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PT" sz="1000" dirty="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2024/2025 – 1ºS/1ºY – M.IA</a:t>
            </a:r>
            <a:endParaRPr sz="1000" dirty="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58" name="Google Shape;1358;p47"/>
          <p:cNvSpPr/>
          <p:nvPr/>
        </p:nvSpPr>
        <p:spPr>
          <a:xfrm>
            <a:off x="-65247" y="971445"/>
            <a:ext cx="62397" cy="62143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chemeClr val="accent2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9" name="Google Shape;1359;p47"/>
          <p:cNvGrpSpPr/>
          <p:nvPr/>
        </p:nvGrpSpPr>
        <p:grpSpPr>
          <a:xfrm>
            <a:off x="7981434" y="-1177061"/>
            <a:ext cx="203789" cy="1274754"/>
            <a:chOff x="2877432" y="975334"/>
            <a:chExt cx="188886" cy="1181531"/>
          </a:xfrm>
        </p:grpSpPr>
        <p:sp>
          <p:nvSpPr>
            <p:cNvPr id="1360" name="Google Shape;1360;p47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47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47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chemeClr val="accent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63" name="Google Shape;1363;p47"/>
          <p:cNvSpPr/>
          <p:nvPr/>
        </p:nvSpPr>
        <p:spPr>
          <a:xfrm>
            <a:off x="9277943" y="-708433"/>
            <a:ext cx="9132" cy="2718429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7"/>
          <p:cNvSpPr/>
          <p:nvPr/>
        </p:nvSpPr>
        <p:spPr>
          <a:xfrm>
            <a:off x="335228" y="-685306"/>
            <a:ext cx="9132" cy="1822332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062A6-D717-B225-B409-0FE06ECD9F8F}"/>
              </a:ext>
            </a:extLst>
          </p:cNvPr>
          <p:cNvSpPr txBox="1"/>
          <p:nvPr/>
        </p:nvSpPr>
        <p:spPr>
          <a:xfrm>
            <a:off x="2180238" y="3180737"/>
            <a:ext cx="44050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Catarina Monteiro</a:t>
            </a:r>
            <a:r>
              <a:rPr lang="pt-PT" b="1" dirty="0">
                <a:solidFill>
                  <a:schemeClr val="lt1"/>
                </a:solidFill>
                <a:latin typeface="Maven Pro"/>
              </a:rPr>
              <a:t>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up202105279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Diogo Mendes 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– up202108102</a:t>
            </a:r>
          </a:p>
          <a:p>
            <a:pPr algn="ctr"/>
            <a:r>
              <a:rPr lang="pt-PT" sz="1800" b="1" dirty="0">
                <a:solidFill>
                  <a:schemeClr val="lt1"/>
                </a:solidFill>
                <a:latin typeface="Maven Pro"/>
              </a:rPr>
              <a:t>Gonçalo Brochado</a:t>
            </a:r>
            <a:r>
              <a:rPr lang="pt-PT" dirty="0">
                <a:solidFill>
                  <a:schemeClr val="lt1"/>
                </a:solidFill>
                <a:latin typeface="Maven Pro"/>
              </a:rPr>
              <a:t> -  up202106090</a:t>
            </a:r>
            <a:endParaRPr lang="en-US" dirty="0">
              <a:solidFill>
                <a:schemeClr val="lt1"/>
              </a:solidFill>
              <a:latin typeface="Maven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/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PPO: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A2C:</a:t>
            </a:r>
            <a:r>
              <a:rPr lang="pt-PT" b="1" dirty="0"/>
              <a:t> </a:t>
            </a:r>
            <a:r>
              <a:rPr lang="pt-PT" dirty="0" err="1"/>
              <a:t>Multiple</a:t>
            </a:r>
            <a:r>
              <a:rPr lang="pt-PT" dirty="0"/>
              <a:t> </a:t>
            </a:r>
            <a:r>
              <a:rPr lang="pt-PT" dirty="0" err="1"/>
              <a:t>workers</a:t>
            </a:r>
            <a:r>
              <a:rPr lang="pt-PT" dirty="0"/>
              <a:t> for </a:t>
            </a:r>
            <a:r>
              <a:rPr lang="pt-PT" dirty="0" err="1"/>
              <a:t>efficiency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500" dirty="0"/>
          </a:p>
          <a:p>
            <a:pPr marL="285750" indent="-285750">
              <a:buFontTx/>
              <a:buChar char="-"/>
            </a:pPr>
            <a:r>
              <a:rPr lang="pt-PT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TRPO:</a:t>
            </a:r>
            <a:r>
              <a:rPr lang="pt-PT" b="1" dirty="0"/>
              <a:t> </a:t>
            </a:r>
            <a:r>
              <a:rPr lang="pt-PT" dirty="0"/>
              <a:t>Trust </a:t>
            </a:r>
            <a:r>
              <a:rPr lang="pt-PT" dirty="0" err="1"/>
              <a:t>region</a:t>
            </a:r>
            <a:r>
              <a:rPr lang="pt-PT" dirty="0"/>
              <a:t> for </a:t>
            </a:r>
            <a:r>
              <a:rPr lang="pt-PT" dirty="0" err="1"/>
              <a:t>stability</a:t>
            </a:r>
            <a:r>
              <a:rPr lang="pt-PT" dirty="0"/>
              <a:t>.</a:t>
            </a:r>
          </a:p>
          <a:p>
            <a:pPr marL="0" indent="0">
              <a:buNone/>
            </a:pPr>
            <a:endParaRPr lang="pt-PT" sz="600" dirty="0"/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Objective: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Ensure the new policy doesn't deviate too much from the previous one.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/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/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/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28"/>
          <p:cNvGrpSpPr/>
          <p:nvPr/>
        </p:nvGrpSpPr>
        <p:grpSpPr>
          <a:xfrm>
            <a:off x="5599242" y="1368971"/>
            <a:ext cx="1541751" cy="2455003"/>
            <a:chOff x="2160750" y="237575"/>
            <a:chExt cx="3253325" cy="5180425"/>
          </a:xfrm>
        </p:grpSpPr>
        <p:sp>
          <p:nvSpPr>
            <p:cNvPr id="536" name="Google Shape;536;p28"/>
            <p:cNvSpPr/>
            <p:nvPr/>
          </p:nvSpPr>
          <p:spPr>
            <a:xfrm>
              <a:off x="3341025" y="1584075"/>
              <a:ext cx="870850" cy="1801975"/>
            </a:xfrm>
            <a:custGeom>
              <a:avLst/>
              <a:gdLst/>
              <a:ahLst/>
              <a:cxnLst/>
              <a:rect l="l" t="t" r="r" b="b"/>
              <a:pathLst>
                <a:path w="34834" h="72079" extrusionOk="0">
                  <a:moveTo>
                    <a:pt x="17417" y="1"/>
                  </a:moveTo>
                  <a:cubicBezTo>
                    <a:pt x="7942" y="1"/>
                    <a:pt x="219" y="7559"/>
                    <a:pt x="0" y="17089"/>
                  </a:cubicBezTo>
                  <a:lnTo>
                    <a:pt x="0" y="71202"/>
                  </a:lnTo>
                  <a:cubicBezTo>
                    <a:pt x="0" y="71777"/>
                    <a:pt x="439" y="72065"/>
                    <a:pt x="877" y="72065"/>
                  </a:cubicBezTo>
                  <a:cubicBezTo>
                    <a:pt x="1315" y="72065"/>
                    <a:pt x="1753" y="71777"/>
                    <a:pt x="1753" y="71202"/>
                  </a:cubicBezTo>
                  <a:lnTo>
                    <a:pt x="1753" y="17089"/>
                  </a:lnTo>
                  <a:cubicBezTo>
                    <a:pt x="1589" y="8271"/>
                    <a:pt x="8654" y="1096"/>
                    <a:pt x="17417" y="1096"/>
                  </a:cubicBezTo>
                  <a:cubicBezTo>
                    <a:pt x="26180" y="1096"/>
                    <a:pt x="33246" y="8271"/>
                    <a:pt x="33081" y="17089"/>
                  </a:cubicBezTo>
                  <a:lnTo>
                    <a:pt x="33081" y="71202"/>
                  </a:lnTo>
                  <a:cubicBezTo>
                    <a:pt x="33081" y="71695"/>
                    <a:pt x="33465" y="72078"/>
                    <a:pt x="33958" y="72078"/>
                  </a:cubicBezTo>
                  <a:cubicBezTo>
                    <a:pt x="34451" y="72078"/>
                    <a:pt x="34834" y="71695"/>
                    <a:pt x="34834" y="71202"/>
                  </a:cubicBezTo>
                  <a:lnTo>
                    <a:pt x="34834" y="17089"/>
                  </a:lnTo>
                  <a:cubicBezTo>
                    <a:pt x="34670" y="7559"/>
                    <a:pt x="26892" y="1"/>
                    <a:pt x="174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8"/>
            <p:cNvSpPr/>
            <p:nvPr/>
          </p:nvSpPr>
          <p:spPr>
            <a:xfrm>
              <a:off x="3760000" y="2060575"/>
              <a:ext cx="47950" cy="948925"/>
            </a:xfrm>
            <a:custGeom>
              <a:avLst/>
              <a:gdLst/>
              <a:ahLst/>
              <a:cxnLst/>
              <a:rect l="l" t="t" r="r" b="b"/>
              <a:pathLst>
                <a:path w="1918" h="37957" extrusionOk="0">
                  <a:moveTo>
                    <a:pt x="959" y="1"/>
                  </a:moveTo>
                  <a:cubicBezTo>
                    <a:pt x="480" y="1"/>
                    <a:pt x="1" y="329"/>
                    <a:pt x="56" y="987"/>
                  </a:cubicBezTo>
                  <a:lnTo>
                    <a:pt x="56" y="37025"/>
                  </a:lnTo>
                  <a:cubicBezTo>
                    <a:pt x="56" y="37518"/>
                    <a:pt x="494" y="37956"/>
                    <a:pt x="987" y="37956"/>
                  </a:cubicBezTo>
                  <a:cubicBezTo>
                    <a:pt x="1480" y="37956"/>
                    <a:pt x="1863" y="37518"/>
                    <a:pt x="1863" y="37025"/>
                  </a:cubicBezTo>
                  <a:lnTo>
                    <a:pt x="1863" y="987"/>
                  </a:lnTo>
                  <a:cubicBezTo>
                    <a:pt x="1918" y="329"/>
                    <a:pt x="1439" y="1"/>
                    <a:pt x="9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3150700" y="1358150"/>
              <a:ext cx="1273425" cy="2019675"/>
            </a:xfrm>
            <a:custGeom>
              <a:avLst/>
              <a:gdLst/>
              <a:ahLst/>
              <a:cxnLst/>
              <a:rect l="l" t="t" r="r" b="b"/>
              <a:pathLst>
                <a:path w="50937" h="80787" extrusionOk="0">
                  <a:moveTo>
                    <a:pt x="25468" y="1"/>
                  </a:moveTo>
                  <a:cubicBezTo>
                    <a:pt x="11393" y="1"/>
                    <a:pt x="0" y="11557"/>
                    <a:pt x="220" y="25633"/>
                  </a:cubicBezTo>
                  <a:cubicBezTo>
                    <a:pt x="274" y="26181"/>
                    <a:pt x="685" y="26455"/>
                    <a:pt x="1096" y="26455"/>
                  </a:cubicBezTo>
                  <a:cubicBezTo>
                    <a:pt x="1507" y="26455"/>
                    <a:pt x="1917" y="26181"/>
                    <a:pt x="1972" y="25633"/>
                  </a:cubicBezTo>
                  <a:cubicBezTo>
                    <a:pt x="1753" y="12543"/>
                    <a:pt x="12324" y="1753"/>
                    <a:pt x="25468" y="1753"/>
                  </a:cubicBezTo>
                  <a:cubicBezTo>
                    <a:pt x="38613" y="1753"/>
                    <a:pt x="49184" y="12543"/>
                    <a:pt x="48964" y="25633"/>
                  </a:cubicBezTo>
                  <a:lnTo>
                    <a:pt x="48964" y="79910"/>
                  </a:lnTo>
                  <a:cubicBezTo>
                    <a:pt x="48964" y="80403"/>
                    <a:pt x="49348" y="80787"/>
                    <a:pt x="49841" y="80787"/>
                  </a:cubicBezTo>
                  <a:cubicBezTo>
                    <a:pt x="50334" y="80787"/>
                    <a:pt x="50717" y="80403"/>
                    <a:pt x="50717" y="79910"/>
                  </a:cubicBezTo>
                  <a:lnTo>
                    <a:pt x="50717" y="25633"/>
                  </a:lnTo>
                  <a:cubicBezTo>
                    <a:pt x="50936" y="11557"/>
                    <a:pt x="39544" y="1"/>
                    <a:pt x="25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2352425" y="1196575"/>
              <a:ext cx="2282550" cy="3382075"/>
            </a:xfrm>
            <a:custGeom>
              <a:avLst/>
              <a:gdLst/>
              <a:ahLst/>
              <a:cxnLst/>
              <a:rect l="l" t="t" r="r" b="b"/>
              <a:pathLst>
                <a:path w="91302" h="135283" extrusionOk="0">
                  <a:moveTo>
                    <a:pt x="57345" y="1"/>
                  </a:moveTo>
                  <a:cubicBezTo>
                    <a:pt x="38887" y="1"/>
                    <a:pt x="23771" y="14898"/>
                    <a:pt x="23552" y="33411"/>
                  </a:cubicBezTo>
                  <a:lnTo>
                    <a:pt x="23552" y="58660"/>
                  </a:lnTo>
                  <a:cubicBezTo>
                    <a:pt x="23497" y="58714"/>
                    <a:pt x="23497" y="58824"/>
                    <a:pt x="23552" y="58879"/>
                  </a:cubicBezTo>
                  <a:lnTo>
                    <a:pt x="23552" y="84894"/>
                  </a:lnTo>
                  <a:cubicBezTo>
                    <a:pt x="23552" y="101654"/>
                    <a:pt x="16925" y="117756"/>
                    <a:pt x="5040" y="129532"/>
                  </a:cubicBezTo>
                  <a:cubicBezTo>
                    <a:pt x="3561" y="131011"/>
                    <a:pt x="2027" y="132380"/>
                    <a:pt x="439" y="133695"/>
                  </a:cubicBezTo>
                  <a:cubicBezTo>
                    <a:pt x="56" y="134023"/>
                    <a:pt x="1" y="134571"/>
                    <a:pt x="329" y="134954"/>
                  </a:cubicBezTo>
                  <a:cubicBezTo>
                    <a:pt x="494" y="135173"/>
                    <a:pt x="768" y="135283"/>
                    <a:pt x="987" y="135283"/>
                  </a:cubicBezTo>
                  <a:cubicBezTo>
                    <a:pt x="1206" y="135283"/>
                    <a:pt x="1425" y="135228"/>
                    <a:pt x="1589" y="135064"/>
                  </a:cubicBezTo>
                  <a:cubicBezTo>
                    <a:pt x="3177" y="133749"/>
                    <a:pt x="4766" y="132325"/>
                    <a:pt x="6244" y="130847"/>
                  </a:cubicBezTo>
                  <a:cubicBezTo>
                    <a:pt x="18184" y="118961"/>
                    <a:pt x="25030" y="102969"/>
                    <a:pt x="25304" y="86154"/>
                  </a:cubicBezTo>
                  <a:cubicBezTo>
                    <a:pt x="25304" y="85716"/>
                    <a:pt x="25304" y="85278"/>
                    <a:pt x="25304" y="84840"/>
                  </a:cubicBezTo>
                  <a:lnTo>
                    <a:pt x="25304" y="58824"/>
                  </a:lnTo>
                  <a:cubicBezTo>
                    <a:pt x="25359" y="58769"/>
                    <a:pt x="25304" y="58660"/>
                    <a:pt x="25304" y="58605"/>
                  </a:cubicBezTo>
                  <a:lnTo>
                    <a:pt x="25304" y="33411"/>
                  </a:lnTo>
                  <a:cubicBezTo>
                    <a:pt x="25304" y="15665"/>
                    <a:pt x="39654" y="1315"/>
                    <a:pt x="57399" y="1315"/>
                  </a:cubicBezTo>
                  <a:cubicBezTo>
                    <a:pt x="75145" y="1315"/>
                    <a:pt x="89494" y="15665"/>
                    <a:pt x="89494" y="33411"/>
                  </a:cubicBezTo>
                  <a:lnTo>
                    <a:pt x="89494" y="86209"/>
                  </a:lnTo>
                  <a:cubicBezTo>
                    <a:pt x="89440" y="86839"/>
                    <a:pt x="89905" y="87154"/>
                    <a:pt x="90371" y="87154"/>
                  </a:cubicBezTo>
                  <a:cubicBezTo>
                    <a:pt x="90836" y="87154"/>
                    <a:pt x="91302" y="86839"/>
                    <a:pt x="91247" y="86209"/>
                  </a:cubicBezTo>
                  <a:lnTo>
                    <a:pt x="91247" y="33411"/>
                  </a:lnTo>
                  <a:lnTo>
                    <a:pt x="91192" y="33411"/>
                  </a:lnTo>
                  <a:cubicBezTo>
                    <a:pt x="90918" y="14898"/>
                    <a:pt x="75857" y="1"/>
                    <a:pt x="573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3546400" y="1782625"/>
              <a:ext cx="472425" cy="1629425"/>
            </a:xfrm>
            <a:custGeom>
              <a:avLst/>
              <a:gdLst/>
              <a:ahLst/>
              <a:cxnLst/>
              <a:rect l="l" t="t" r="r" b="b"/>
              <a:pathLst>
                <a:path w="18897" h="65177" extrusionOk="0">
                  <a:moveTo>
                    <a:pt x="9476" y="1"/>
                  </a:moveTo>
                  <a:cubicBezTo>
                    <a:pt x="4218" y="1"/>
                    <a:pt x="1" y="4273"/>
                    <a:pt x="1" y="9476"/>
                  </a:cubicBezTo>
                  <a:lnTo>
                    <a:pt x="1" y="64246"/>
                  </a:lnTo>
                  <a:cubicBezTo>
                    <a:pt x="56" y="64793"/>
                    <a:pt x="480" y="65067"/>
                    <a:pt x="905" y="65067"/>
                  </a:cubicBezTo>
                  <a:cubicBezTo>
                    <a:pt x="1329" y="65067"/>
                    <a:pt x="1753" y="64793"/>
                    <a:pt x="1808" y="64246"/>
                  </a:cubicBezTo>
                  <a:lnTo>
                    <a:pt x="1808" y="9476"/>
                  </a:lnTo>
                  <a:cubicBezTo>
                    <a:pt x="1808" y="5258"/>
                    <a:pt x="5204" y="1808"/>
                    <a:pt x="9476" y="1808"/>
                  </a:cubicBezTo>
                  <a:cubicBezTo>
                    <a:pt x="13693" y="1808"/>
                    <a:pt x="17144" y="5258"/>
                    <a:pt x="17144" y="9476"/>
                  </a:cubicBezTo>
                  <a:lnTo>
                    <a:pt x="17144" y="64246"/>
                  </a:lnTo>
                  <a:cubicBezTo>
                    <a:pt x="17144" y="64739"/>
                    <a:pt x="17527" y="65177"/>
                    <a:pt x="18020" y="65177"/>
                  </a:cubicBezTo>
                  <a:cubicBezTo>
                    <a:pt x="18513" y="65177"/>
                    <a:pt x="18896" y="64739"/>
                    <a:pt x="18896" y="64246"/>
                  </a:cubicBezTo>
                  <a:lnTo>
                    <a:pt x="18896" y="9476"/>
                  </a:lnTo>
                  <a:cubicBezTo>
                    <a:pt x="18896" y="4273"/>
                    <a:pt x="14679" y="1"/>
                    <a:pt x="94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4775975" y="2232425"/>
              <a:ext cx="43850" cy="1304225"/>
            </a:xfrm>
            <a:custGeom>
              <a:avLst/>
              <a:gdLst/>
              <a:ahLst/>
              <a:cxnLst/>
              <a:rect l="l" t="t" r="r" b="b"/>
              <a:pathLst>
                <a:path w="1754" h="52169" extrusionOk="0">
                  <a:moveTo>
                    <a:pt x="877" y="1"/>
                  </a:moveTo>
                  <a:cubicBezTo>
                    <a:pt x="439" y="1"/>
                    <a:pt x="1" y="302"/>
                    <a:pt x="1" y="904"/>
                  </a:cubicBezTo>
                  <a:lnTo>
                    <a:pt x="1" y="51293"/>
                  </a:lnTo>
                  <a:cubicBezTo>
                    <a:pt x="1" y="51786"/>
                    <a:pt x="384" y="52169"/>
                    <a:pt x="877" y="52169"/>
                  </a:cubicBezTo>
                  <a:cubicBezTo>
                    <a:pt x="1370" y="52169"/>
                    <a:pt x="1754" y="51786"/>
                    <a:pt x="1754" y="51293"/>
                  </a:cubicBezTo>
                  <a:lnTo>
                    <a:pt x="1754" y="904"/>
                  </a:lnTo>
                  <a:cubicBezTo>
                    <a:pt x="1754" y="302"/>
                    <a:pt x="1315" y="1"/>
                    <a:pt x="8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3123775" y="942025"/>
              <a:ext cx="1615275" cy="648925"/>
            </a:xfrm>
            <a:custGeom>
              <a:avLst/>
              <a:gdLst/>
              <a:ahLst/>
              <a:cxnLst/>
              <a:rect l="l" t="t" r="r" b="b"/>
              <a:pathLst>
                <a:path w="64611" h="25957" extrusionOk="0">
                  <a:moveTo>
                    <a:pt x="26510" y="1"/>
                  </a:moveTo>
                  <a:cubicBezTo>
                    <a:pt x="17548" y="1"/>
                    <a:pt x="8463" y="2908"/>
                    <a:pt x="749" y="9088"/>
                  </a:cubicBezTo>
                  <a:cubicBezTo>
                    <a:pt x="1" y="9660"/>
                    <a:pt x="561" y="10656"/>
                    <a:pt x="1293" y="10656"/>
                  </a:cubicBezTo>
                  <a:cubicBezTo>
                    <a:pt x="1472" y="10656"/>
                    <a:pt x="1661" y="10597"/>
                    <a:pt x="1844" y="10457"/>
                  </a:cubicBezTo>
                  <a:cubicBezTo>
                    <a:pt x="9220" y="4536"/>
                    <a:pt x="17910" y="1750"/>
                    <a:pt x="26484" y="1750"/>
                  </a:cubicBezTo>
                  <a:cubicBezTo>
                    <a:pt x="41466" y="1750"/>
                    <a:pt x="56095" y="10256"/>
                    <a:pt x="62748" y="25409"/>
                  </a:cubicBezTo>
                  <a:cubicBezTo>
                    <a:pt x="62912" y="25738"/>
                    <a:pt x="63241" y="25902"/>
                    <a:pt x="63570" y="25957"/>
                  </a:cubicBezTo>
                  <a:cubicBezTo>
                    <a:pt x="63679" y="25957"/>
                    <a:pt x="63843" y="25902"/>
                    <a:pt x="63953" y="25847"/>
                  </a:cubicBezTo>
                  <a:cubicBezTo>
                    <a:pt x="64391" y="25683"/>
                    <a:pt x="64610" y="25135"/>
                    <a:pt x="64391" y="24697"/>
                  </a:cubicBezTo>
                  <a:cubicBezTo>
                    <a:pt x="57459" y="8881"/>
                    <a:pt x="42173" y="1"/>
                    <a:pt x="26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2753625" y="1951050"/>
              <a:ext cx="46575" cy="1088575"/>
            </a:xfrm>
            <a:custGeom>
              <a:avLst/>
              <a:gdLst/>
              <a:ahLst/>
              <a:cxnLst/>
              <a:rect l="l" t="t" r="r" b="b"/>
              <a:pathLst>
                <a:path w="1863" h="43543" extrusionOk="0">
                  <a:moveTo>
                    <a:pt x="931" y="0"/>
                  </a:moveTo>
                  <a:cubicBezTo>
                    <a:pt x="466" y="0"/>
                    <a:pt x="0" y="329"/>
                    <a:pt x="55" y="986"/>
                  </a:cubicBezTo>
                  <a:lnTo>
                    <a:pt x="55" y="42666"/>
                  </a:lnTo>
                  <a:cubicBezTo>
                    <a:pt x="55" y="43159"/>
                    <a:pt x="438" y="43542"/>
                    <a:pt x="931" y="43542"/>
                  </a:cubicBezTo>
                  <a:cubicBezTo>
                    <a:pt x="1424" y="43542"/>
                    <a:pt x="1808" y="43159"/>
                    <a:pt x="1808" y="42666"/>
                  </a:cubicBezTo>
                  <a:lnTo>
                    <a:pt x="1808" y="986"/>
                  </a:lnTo>
                  <a:cubicBezTo>
                    <a:pt x="1862" y="329"/>
                    <a:pt x="1397" y="0"/>
                    <a:pt x="9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2688525" y="477325"/>
              <a:ext cx="2531125" cy="3715200"/>
            </a:xfrm>
            <a:custGeom>
              <a:avLst/>
              <a:gdLst/>
              <a:ahLst/>
              <a:cxnLst/>
              <a:rect l="l" t="t" r="r" b="b"/>
              <a:pathLst>
                <a:path w="101245" h="148608" extrusionOk="0">
                  <a:moveTo>
                    <a:pt x="43983" y="0"/>
                  </a:moveTo>
                  <a:cubicBezTo>
                    <a:pt x="27622" y="0"/>
                    <a:pt x="11667" y="7019"/>
                    <a:pt x="578" y="19898"/>
                  </a:cubicBezTo>
                  <a:cubicBezTo>
                    <a:pt x="1" y="20599"/>
                    <a:pt x="602" y="21392"/>
                    <a:pt x="1285" y="21392"/>
                  </a:cubicBezTo>
                  <a:cubicBezTo>
                    <a:pt x="1510" y="21392"/>
                    <a:pt x="1744" y="21307"/>
                    <a:pt x="1947" y="21103"/>
                  </a:cubicBezTo>
                  <a:cubicBezTo>
                    <a:pt x="12685" y="8615"/>
                    <a:pt x="28147" y="1792"/>
                    <a:pt x="43998" y="1792"/>
                  </a:cubicBezTo>
                  <a:cubicBezTo>
                    <a:pt x="50462" y="1792"/>
                    <a:pt x="56990" y="2927"/>
                    <a:pt x="63289" y="5275"/>
                  </a:cubicBezTo>
                  <a:cubicBezTo>
                    <a:pt x="85033" y="13326"/>
                    <a:pt x="99437" y="34084"/>
                    <a:pt x="99437" y="57306"/>
                  </a:cubicBezTo>
                  <a:lnTo>
                    <a:pt x="99437" y="147677"/>
                  </a:lnTo>
                  <a:cubicBezTo>
                    <a:pt x="99437" y="148170"/>
                    <a:pt x="99820" y="148608"/>
                    <a:pt x="100313" y="148608"/>
                  </a:cubicBezTo>
                  <a:cubicBezTo>
                    <a:pt x="100806" y="148608"/>
                    <a:pt x="101244" y="148170"/>
                    <a:pt x="101244" y="147677"/>
                  </a:cubicBezTo>
                  <a:lnTo>
                    <a:pt x="101244" y="57306"/>
                  </a:lnTo>
                  <a:cubicBezTo>
                    <a:pt x="101244" y="33372"/>
                    <a:pt x="86347" y="11957"/>
                    <a:pt x="63891" y="3577"/>
                  </a:cubicBezTo>
                  <a:cubicBezTo>
                    <a:pt x="57389" y="1166"/>
                    <a:pt x="50652" y="0"/>
                    <a:pt x="439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2355175" y="1889425"/>
              <a:ext cx="45200" cy="2303100"/>
            </a:xfrm>
            <a:custGeom>
              <a:avLst/>
              <a:gdLst/>
              <a:ahLst/>
              <a:cxnLst/>
              <a:rect l="l" t="t" r="r" b="b"/>
              <a:pathLst>
                <a:path w="1808" h="92124" extrusionOk="0">
                  <a:moveTo>
                    <a:pt x="904" y="1"/>
                  </a:moveTo>
                  <a:cubicBezTo>
                    <a:pt x="480" y="1"/>
                    <a:pt x="55" y="274"/>
                    <a:pt x="0" y="822"/>
                  </a:cubicBezTo>
                  <a:lnTo>
                    <a:pt x="0" y="91193"/>
                  </a:lnTo>
                  <a:cubicBezTo>
                    <a:pt x="0" y="91686"/>
                    <a:pt x="438" y="92069"/>
                    <a:pt x="931" y="92124"/>
                  </a:cubicBezTo>
                  <a:cubicBezTo>
                    <a:pt x="1424" y="92124"/>
                    <a:pt x="1808" y="91686"/>
                    <a:pt x="1808" y="91193"/>
                  </a:cubicBezTo>
                  <a:lnTo>
                    <a:pt x="1808" y="822"/>
                  </a:lnTo>
                  <a:cubicBezTo>
                    <a:pt x="1753" y="274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8"/>
            <p:cNvSpPr/>
            <p:nvPr/>
          </p:nvSpPr>
          <p:spPr>
            <a:xfrm>
              <a:off x="2160750" y="1843225"/>
              <a:ext cx="45200" cy="1942650"/>
            </a:xfrm>
            <a:custGeom>
              <a:avLst/>
              <a:gdLst/>
              <a:ahLst/>
              <a:cxnLst/>
              <a:rect l="l" t="t" r="r" b="b"/>
              <a:pathLst>
                <a:path w="1808" h="77706" extrusionOk="0">
                  <a:moveTo>
                    <a:pt x="904" y="0"/>
                  </a:moveTo>
                  <a:cubicBezTo>
                    <a:pt x="479" y="0"/>
                    <a:pt x="55" y="288"/>
                    <a:pt x="0" y="863"/>
                  </a:cubicBezTo>
                  <a:lnTo>
                    <a:pt x="0" y="76829"/>
                  </a:lnTo>
                  <a:cubicBezTo>
                    <a:pt x="0" y="77322"/>
                    <a:pt x="383" y="77705"/>
                    <a:pt x="931" y="77705"/>
                  </a:cubicBezTo>
                  <a:cubicBezTo>
                    <a:pt x="1369" y="77705"/>
                    <a:pt x="1807" y="77322"/>
                    <a:pt x="1807" y="76829"/>
                  </a:cubicBezTo>
                  <a:lnTo>
                    <a:pt x="1807" y="863"/>
                  </a:lnTo>
                  <a:cubicBezTo>
                    <a:pt x="1753" y="288"/>
                    <a:pt x="1328" y="0"/>
                    <a:pt x="9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8"/>
            <p:cNvSpPr/>
            <p:nvPr/>
          </p:nvSpPr>
          <p:spPr>
            <a:xfrm>
              <a:off x="2531800" y="237575"/>
              <a:ext cx="2238125" cy="619475"/>
            </a:xfrm>
            <a:custGeom>
              <a:avLst/>
              <a:gdLst/>
              <a:ahLst/>
              <a:cxnLst/>
              <a:rect l="l" t="t" r="r" b="b"/>
              <a:pathLst>
                <a:path w="89525" h="24779" extrusionOk="0">
                  <a:moveTo>
                    <a:pt x="50205" y="0"/>
                  </a:moveTo>
                  <a:cubicBezTo>
                    <a:pt x="31571" y="0"/>
                    <a:pt x="13128" y="7985"/>
                    <a:pt x="329" y="23299"/>
                  </a:cubicBezTo>
                  <a:cubicBezTo>
                    <a:pt x="1" y="23683"/>
                    <a:pt x="55" y="24285"/>
                    <a:pt x="439" y="24559"/>
                  </a:cubicBezTo>
                  <a:cubicBezTo>
                    <a:pt x="603" y="24723"/>
                    <a:pt x="822" y="24778"/>
                    <a:pt x="1041" y="24778"/>
                  </a:cubicBezTo>
                  <a:cubicBezTo>
                    <a:pt x="1260" y="24778"/>
                    <a:pt x="1534" y="24668"/>
                    <a:pt x="1698" y="24504"/>
                  </a:cubicBezTo>
                  <a:cubicBezTo>
                    <a:pt x="14191" y="9590"/>
                    <a:pt x="32153" y="1815"/>
                    <a:pt x="50288" y="1815"/>
                  </a:cubicBezTo>
                  <a:cubicBezTo>
                    <a:pt x="63320" y="1815"/>
                    <a:pt x="76442" y="5830"/>
                    <a:pt x="87687" y="14098"/>
                  </a:cubicBezTo>
                  <a:cubicBezTo>
                    <a:pt x="87865" y="14234"/>
                    <a:pt x="88048" y="14292"/>
                    <a:pt x="88223" y="14292"/>
                  </a:cubicBezTo>
                  <a:cubicBezTo>
                    <a:pt x="88960" y="14292"/>
                    <a:pt x="89525" y="13250"/>
                    <a:pt x="88727" y="12674"/>
                  </a:cubicBezTo>
                  <a:cubicBezTo>
                    <a:pt x="77147" y="4143"/>
                    <a:pt x="63626" y="0"/>
                    <a:pt x="50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/>
            <p:nvPr/>
          </p:nvSpPr>
          <p:spPr>
            <a:xfrm>
              <a:off x="4704025" y="549550"/>
              <a:ext cx="241775" cy="203425"/>
            </a:xfrm>
            <a:custGeom>
              <a:avLst/>
              <a:gdLst/>
              <a:ahLst/>
              <a:cxnLst/>
              <a:rect l="l" t="t" r="r" b="b"/>
              <a:pathLst>
                <a:path w="9671" h="8137" extrusionOk="0">
                  <a:moveTo>
                    <a:pt x="1303" y="1"/>
                  </a:moveTo>
                  <a:cubicBezTo>
                    <a:pt x="565" y="1"/>
                    <a:pt x="0" y="1043"/>
                    <a:pt x="798" y="1619"/>
                  </a:cubicBezTo>
                  <a:cubicBezTo>
                    <a:pt x="3372" y="3536"/>
                    <a:pt x="5782" y="5617"/>
                    <a:pt x="8082" y="7863"/>
                  </a:cubicBezTo>
                  <a:cubicBezTo>
                    <a:pt x="8246" y="8027"/>
                    <a:pt x="8465" y="8137"/>
                    <a:pt x="8685" y="8137"/>
                  </a:cubicBezTo>
                  <a:cubicBezTo>
                    <a:pt x="8958" y="8137"/>
                    <a:pt x="9177" y="8027"/>
                    <a:pt x="9342" y="7863"/>
                  </a:cubicBezTo>
                  <a:cubicBezTo>
                    <a:pt x="9670" y="7534"/>
                    <a:pt x="9670" y="6932"/>
                    <a:pt x="9342" y="6603"/>
                  </a:cubicBezTo>
                  <a:cubicBezTo>
                    <a:pt x="6987" y="4303"/>
                    <a:pt x="4522" y="2112"/>
                    <a:pt x="1838" y="195"/>
                  </a:cubicBezTo>
                  <a:cubicBezTo>
                    <a:pt x="1661" y="59"/>
                    <a:pt x="1477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8"/>
            <p:cNvSpPr/>
            <p:nvPr/>
          </p:nvSpPr>
          <p:spPr>
            <a:xfrm>
              <a:off x="5171700" y="1077775"/>
              <a:ext cx="242375" cy="1574350"/>
            </a:xfrm>
            <a:custGeom>
              <a:avLst/>
              <a:gdLst/>
              <a:ahLst/>
              <a:cxnLst/>
              <a:rect l="l" t="t" r="r" b="b"/>
              <a:pathLst>
                <a:path w="9695" h="62974" extrusionOk="0">
                  <a:moveTo>
                    <a:pt x="1014" y="1"/>
                  </a:moveTo>
                  <a:cubicBezTo>
                    <a:pt x="874" y="1"/>
                    <a:pt x="734" y="32"/>
                    <a:pt x="603" y="98"/>
                  </a:cubicBezTo>
                  <a:cubicBezTo>
                    <a:pt x="165" y="371"/>
                    <a:pt x="0" y="864"/>
                    <a:pt x="274" y="1357"/>
                  </a:cubicBezTo>
                  <a:cubicBezTo>
                    <a:pt x="5258" y="10559"/>
                    <a:pt x="7887" y="20910"/>
                    <a:pt x="7887" y="31481"/>
                  </a:cubicBezTo>
                  <a:lnTo>
                    <a:pt x="7887" y="62042"/>
                  </a:lnTo>
                  <a:cubicBezTo>
                    <a:pt x="7887" y="62535"/>
                    <a:pt x="8271" y="62974"/>
                    <a:pt x="8818" y="62974"/>
                  </a:cubicBezTo>
                  <a:cubicBezTo>
                    <a:pt x="9311" y="62974"/>
                    <a:pt x="9695" y="62535"/>
                    <a:pt x="9695" y="61988"/>
                  </a:cubicBezTo>
                  <a:lnTo>
                    <a:pt x="9695" y="31481"/>
                  </a:lnTo>
                  <a:cubicBezTo>
                    <a:pt x="9695" y="20636"/>
                    <a:pt x="7011" y="10011"/>
                    <a:pt x="1863" y="481"/>
                  </a:cubicBezTo>
                  <a:cubicBezTo>
                    <a:pt x="1670" y="174"/>
                    <a:pt x="1344" y="1"/>
                    <a:pt x="10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28"/>
            <p:cNvSpPr/>
            <p:nvPr/>
          </p:nvSpPr>
          <p:spPr>
            <a:xfrm>
              <a:off x="5168950" y="3860950"/>
              <a:ext cx="244500" cy="719075"/>
            </a:xfrm>
            <a:custGeom>
              <a:avLst/>
              <a:gdLst/>
              <a:ahLst/>
              <a:cxnLst/>
              <a:rect l="l" t="t" r="r" b="b"/>
              <a:pathLst>
                <a:path w="9780" h="28763" extrusionOk="0">
                  <a:moveTo>
                    <a:pt x="8808" y="1"/>
                  </a:moveTo>
                  <a:cubicBezTo>
                    <a:pt x="8350" y="1"/>
                    <a:pt x="7888" y="303"/>
                    <a:pt x="7888" y="940"/>
                  </a:cubicBezTo>
                  <a:cubicBezTo>
                    <a:pt x="7395" y="10196"/>
                    <a:pt x="4821" y="19287"/>
                    <a:pt x="329" y="27448"/>
                  </a:cubicBezTo>
                  <a:cubicBezTo>
                    <a:pt x="1" y="28051"/>
                    <a:pt x="439" y="28763"/>
                    <a:pt x="1096" y="28763"/>
                  </a:cubicBezTo>
                  <a:cubicBezTo>
                    <a:pt x="1425" y="28763"/>
                    <a:pt x="1753" y="28598"/>
                    <a:pt x="1918" y="28325"/>
                  </a:cubicBezTo>
                  <a:cubicBezTo>
                    <a:pt x="6518" y="19890"/>
                    <a:pt x="9147" y="10579"/>
                    <a:pt x="9695" y="994"/>
                  </a:cubicBezTo>
                  <a:cubicBezTo>
                    <a:pt x="9780" y="344"/>
                    <a:pt x="9296" y="1"/>
                    <a:pt x="88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28"/>
            <p:cNvSpPr/>
            <p:nvPr/>
          </p:nvSpPr>
          <p:spPr>
            <a:xfrm>
              <a:off x="3215550" y="5085250"/>
              <a:ext cx="1519175" cy="332750"/>
            </a:xfrm>
            <a:custGeom>
              <a:avLst/>
              <a:gdLst/>
              <a:ahLst/>
              <a:cxnLst/>
              <a:rect l="l" t="t" r="r" b="b"/>
              <a:pathLst>
                <a:path w="60767" h="13310" extrusionOk="0">
                  <a:moveTo>
                    <a:pt x="59424" y="0"/>
                  </a:moveTo>
                  <a:cubicBezTo>
                    <a:pt x="59260" y="0"/>
                    <a:pt x="59085" y="50"/>
                    <a:pt x="58913" y="165"/>
                  </a:cubicBezTo>
                  <a:cubicBezTo>
                    <a:pt x="48999" y="7121"/>
                    <a:pt x="37224" y="11064"/>
                    <a:pt x="25120" y="11448"/>
                  </a:cubicBezTo>
                  <a:cubicBezTo>
                    <a:pt x="24263" y="11484"/>
                    <a:pt x="23405" y="11503"/>
                    <a:pt x="22549" y="11503"/>
                  </a:cubicBezTo>
                  <a:cubicBezTo>
                    <a:pt x="15743" y="11503"/>
                    <a:pt x="8976" y="10351"/>
                    <a:pt x="2555" y="8162"/>
                  </a:cubicBezTo>
                  <a:lnTo>
                    <a:pt x="1569" y="7888"/>
                  </a:lnTo>
                  <a:cubicBezTo>
                    <a:pt x="1446" y="7838"/>
                    <a:pt x="1328" y="7816"/>
                    <a:pt x="1219" y="7816"/>
                  </a:cubicBezTo>
                  <a:cubicBezTo>
                    <a:pt x="360" y="7816"/>
                    <a:pt x="1" y="9197"/>
                    <a:pt x="1021" y="9586"/>
                  </a:cubicBezTo>
                  <a:lnTo>
                    <a:pt x="1952" y="9914"/>
                  </a:lnTo>
                  <a:cubicBezTo>
                    <a:pt x="5512" y="11119"/>
                    <a:pt x="9182" y="11995"/>
                    <a:pt x="12906" y="12543"/>
                  </a:cubicBezTo>
                  <a:cubicBezTo>
                    <a:pt x="16192" y="13036"/>
                    <a:pt x="19533" y="13310"/>
                    <a:pt x="22874" y="13310"/>
                  </a:cubicBezTo>
                  <a:cubicBezTo>
                    <a:pt x="23696" y="13310"/>
                    <a:pt x="24463" y="13310"/>
                    <a:pt x="25175" y="13255"/>
                  </a:cubicBezTo>
                  <a:cubicBezTo>
                    <a:pt x="37662" y="12817"/>
                    <a:pt x="49711" y="8819"/>
                    <a:pt x="59953" y="1644"/>
                  </a:cubicBezTo>
                  <a:cubicBezTo>
                    <a:pt x="60767" y="1102"/>
                    <a:pt x="60201" y="0"/>
                    <a:pt x="594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160750" y="3119350"/>
              <a:ext cx="71225" cy="966375"/>
            </a:xfrm>
            <a:custGeom>
              <a:avLst/>
              <a:gdLst/>
              <a:ahLst/>
              <a:cxnLst/>
              <a:rect l="l" t="t" r="r" b="b"/>
              <a:pathLst>
                <a:path w="2849" h="38655" extrusionOk="0">
                  <a:moveTo>
                    <a:pt x="904" y="1"/>
                  </a:moveTo>
                  <a:cubicBezTo>
                    <a:pt x="479" y="1"/>
                    <a:pt x="55" y="288"/>
                    <a:pt x="0" y="863"/>
                  </a:cubicBezTo>
                  <a:lnTo>
                    <a:pt x="0" y="26879"/>
                  </a:lnTo>
                  <a:cubicBezTo>
                    <a:pt x="0" y="30604"/>
                    <a:pt x="329" y="34273"/>
                    <a:pt x="931" y="37943"/>
                  </a:cubicBezTo>
                  <a:cubicBezTo>
                    <a:pt x="986" y="38381"/>
                    <a:pt x="1369" y="38655"/>
                    <a:pt x="1807" y="38655"/>
                  </a:cubicBezTo>
                  <a:lnTo>
                    <a:pt x="2026" y="38655"/>
                  </a:lnTo>
                  <a:cubicBezTo>
                    <a:pt x="2519" y="38600"/>
                    <a:pt x="2848" y="38107"/>
                    <a:pt x="2738" y="37614"/>
                  </a:cubicBezTo>
                  <a:cubicBezTo>
                    <a:pt x="2136" y="34054"/>
                    <a:pt x="1807" y="30494"/>
                    <a:pt x="1807" y="26879"/>
                  </a:cubicBezTo>
                  <a:lnTo>
                    <a:pt x="1807" y="863"/>
                  </a:lnTo>
                  <a:cubicBezTo>
                    <a:pt x="1753" y="288"/>
                    <a:pt x="1328" y="1"/>
                    <a:pt x="9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8"/>
            <p:cNvSpPr/>
            <p:nvPr/>
          </p:nvSpPr>
          <p:spPr>
            <a:xfrm>
              <a:off x="3034325" y="3862850"/>
              <a:ext cx="776375" cy="1384000"/>
            </a:xfrm>
            <a:custGeom>
              <a:avLst/>
              <a:gdLst/>
              <a:ahLst/>
              <a:cxnLst/>
              <a:rect l="l" t="t" r="r" b="b"/>
              <a:pathLst>
                <a:path w="31055" h="55360" extrusionOk="0">
                  <a:moveTo>
                    <a:pt x="30123" y="1"/>
                  </a:moveTo>
                  <a:cubicBezTo>
                    <a:pt x="29699" y="1"/>
                    <a:pt x="29274" y="288"/>
                    <a:pt x="29247" y="864"/>
                  </a:cubicBezTo>
                  <a:cubicBezTo>
                    <a:pt x="29247" y="17623"/>
                    <a:pt x="22620" y="33726"/>
                    <a:pt x="10680" y="45611"/>
                  </a:cubicBezTo>
                  <a:cubicBezTo>
                    <a:pt x="7668" y="48623"/>
                    <a:pt x="4327" y="51361"/>
                    <a:pt x="767" y="53717"/>
                  </a:cubicBezTo>
                  <a:cubicBezTo>
                    <a:pt x="0" y="54209"/>
                    <a:pt x="329" y="55360"/>
                    <a:pt x="1260" y="55360"/>
                  </a:cubicBezTo>
                  <a:cubicBezTo>
                    <a:pt x="1424" y="55360"/>
                    <a:pt x="1588" y="55305"/>
                    <a:pt x="1753" y="55195"/>
                  </a:cubicBezTo>
                  <a:cubicBezTo>
                    <a:pt x="5422" y="52785"/>
                    <a:pt x="8818" y="49937"/>
                    <a:pt x="11940" y="46870"/>
                  </a:cubicBezTo>
                  <a:cubicBezTo>
                    <a:pt x="24208" y="34657"/>
                    <a:pt x="31054" y="18116"/>
                    <a:pt x="31000" y="864"/>
                  </a:cubicBezTo>
                  <a:cubicBezTo>
                    <a:pt x="30972" y="288"/>
                    <a:pt x="30548" y="1"/>
                    <a:pt x="301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8"/>
            <p:cNvSpPr/>
            <p:nvPr/>
          </p:nvSpPr>
          <p:spPr>
            <a:xfrm>
              <a:off x="3034325" y="3212475"/>
              <a:ext cx="776375" cy="2034375"/>
            </a:xfrm>
            <a:custGeom>
              <a:avLst/>
              <a:gdLst/>
              <a:ahLst/>
              <a:cxnLst/>
              <a:rect l="l" t="t" r="r" b="b"/>
              <a:pathLst>
                <a:path w="31055" h="81375" extrusionOk="0">
                  <a:moveTo>
                    <a:pt x="30123" y="0"/>
                  </a:moveTo>
                  <a:cubicBezTo>
                    <a:pt x="29699" y="0"/>
                    <a:pt x="29274" y="288"/>
                    <a:pt x="29247" y="863"/>
                  </a:cubicBezTo>
                  <a:lnTo>
                    <a:pt x="29247" y="26879"/>
                  </a:lnTo>
                  <a:cubicBezTo>
                    <a:pt x="29247" y="43638"/>
                    <a:pt x="22620" y="59741"/>
                    <a:pt x="10680" y="71626"/>
                  </a:cubicBezTo>
                  <a:cubicBezTo>
                    <a:pt x="7668" y="74638"/>
                    <a:pt x="4327" y="77376"/>
                    <a:pt x="767" y="79732"/>
                  </a:cubicBezTo>
                  <a:cubicBezTo>
                    <a:pt x="0" y="80224"/>
                    <a:pt x="329" y="81375"/>
                    <a:pt x="1260" y="81375"/>
                  </a:cubicBezTo>
                  <a:cubicBezTo>
                    <a:pt x="1424" y="81375"/>
                    <a:pt x="1588" y="81320"/>
                    <a:pt x="1753" y="81210"/>
                  </a:cubicBezTo>
                  <a:cubicBezTo>
                    <a:pt x="5422" y="78800"/>
                    <a:pt x="8818" y="75952"/>
                    <a:pt x="11940" y="72885"/>
                  </a:cubicBezTo>
                  <a:cubicBezTo>
                    <a:pt x="24208" y="60672"/>
                    <a:pt x="31054" y="44131"/>
                    <a:pt x="31000" y="26879"/>
                  </a:cubicBezTo>
                  <a:lnTo>
                    <a:pt x="31000" y="863"/>
                  </a:lnTo>
                  <a:cubicBezTo>
                    <a:pt x="30972" y="288"/>
                    <a:pt x="30548" y="0"/>
                    <a:pt x="301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8"/>
            <p:cNvSpPr/>
            <p:nvPr/>
          </p:nvSpPr>
          <p:spPr>
            <a:xfrm>
              <a:off x="3220525" y="3945025"/>
              <a:ext cx="780500" cy="1389450"/>
            </a:xfrm>
            <a:custGeom>
              <a:avLst/>
              <a:gdLst/>
              <a:ahLst/>
              <a:cxnLst/>
              <a:rect l="l" t="t" r="r" b="b"/>
              <a:pathLst>
                <a:path w="31220" h="55578" extrusionOk="0">
                  <a:moveTo>
                    <a:pt x="30261" y="0"/>
                  </a:moveTo>
                  <a:cubicBezTo>
                    <a:pt x="29836" y="0"/>
                    <a:pt x="29412" y="288"/>
                    <a:pt x="29357" y="863"/>
                  </a:cubicBezTo>
                  <a:cubicBezTo>
                    <a:pt x="29412" y="17622"/>
                    <a:pt x="22730" y="33725"/>
                    <a:pt x="10845" y="45555"/>
                  </a:cubicBezTo>
                  <a:cubicBezTo>
                    <a:pt x="7668" y="48677"/>
                    <a:pt x="4273" y="51470"/>
                    <a:pt x="548" y="53880"/>
                  </a:cubicBezTo>
                  <a:cubicBezTo>
                    <a:pt x="110" y="54154"/>
                    <a:pt x="1" y="54756"/>
                    <a:pt x="275" y="55140"/>
                  </a:cubicBezTo>
                  <a:cubicBezTo>
                    <a:pt x="439" y="55414"/>
                    <a:pt x="713" y="55578"/>
                    <a:pt x="1041" y="55578"/>
                  </a:cubicBezTo>
                  <a:cubicBezTo>
                    <a:pt x="1206" y="55578"/>
                    <a:pt x="1370" y="55523"/>
                    <a:pt x="1534" y="55414"/>
                  </a:cubicBezTo>
                  <a:cubicBezTo>
                    <a:pt x="5313" y="52949"/>
                    <a:pt x="8873" y="50046"/>
                    <a:pt x="12105" y="46869"/>
                  </a:cubicBezTo>
                  <a:cubicBezTo>
                    <a:pt x="24318" y="34656"/>
                    <a:pt x="31219" y="18115"/>
                    <a:pt x="31165" y="863"/>
                  </a:cubicBezTo>
                  <a:cubicBezTo>
                    <a:pt x="31110" y="288"/>
                    <a:pt x="30685" y="0"/>
                    <a:pt x="302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8"/>
            <p:cNvSpPr/>
            <p:nvPr/>
          </p:nvSpPr>
          <p:spPr>
            <a:xfrm>
              <a:off x="3918850" y="3310700"/>
              <a:ext cx="293025" cy="1655450"/>
            </a:xfrm>
            <a:custGeom>
              <a:avLst/>
              <a:gdLst/>
              <a:ahLst/>
              <a:cxnLst/>
              <a:rect l="l" t="t" r="r" b="b"/>
              <a:pathLst>
                <a:path w="11721" h="66218" extrusionOk="0">
                  <a:moveTo>
                    <a:pt x="10845" y="1"/>
                  </a:moveTo>
                  <a:cubicBezTo>
                    <a:pt x="10420" y="1"/>
                    <a:pt x="9996" y="275"/>
                    <a:pt x="9968" y="822"/>
                  </a:cubicBezTo>
                  <a:lnTo>
                    <a:pt x="9968" y="26893"/>
                  </a:lnTo>
                  <a:cubicBezTo>
                    <a:pt x="9968" y="42283"/>
                    <a:pt x="6846" y="54333"/>
                    <a:pt x="219" y="64849"/>
                  </a:cubicBezTo>
                  <a:cubicBezTo>
                    <a:pt x="0" y="65232"/>
                    <a:pt x="110" y="65780"/>
                    <a:pt x="548" y="66053"/>
                  </a:cubicBezTo>
                  <a:cubicBezTo>
                    <a:pt x="657" y="66163"/>
                    <a:pt x="822" y="66218"/>
                    <a:pt x="986" y="66218"/>
                  </a:cubicBezTo>
                  <a:cubicBezTo>
                    <a:pt x="1315" y="66218"/>
                    <a:pt x="1589" y="66053"/>
                    <a:pt x="1753" y="65780"/>
                  </a:cubicBezTo>
                  <a:cubicBezTo>
                    <a:pt x="8599" y="54990"/>
                    <a:pt x="11721" y="42612"/>
                    <a:pt x="11721" y="26893"/>
                  </a:cubicBezTo>
                  <a:lnTo>
                    <a:pt x="11721" y="822"/>
                  </a:lnTo>
                  <a:cubicBezTo>
                    <a:pt x="11694" y="275"/>
                    <a:pt x="11269" y="1"/>
                    <a:pt x="10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8"/>
            <p:cNvSpPr/>
            <p:nvPr/>
          </p:nvSpPr>
          <p:spPr>
            <a:xfrm>
              <a:off x="3816150" y="3513350"/>
              <a:ext cx="603850" cy="1903300"/>
            </a:xfrm>
            <a:custGeom>
              <a:avLst/>
              <a:gdLst/>
              <a:ahLst/>
              <a:cxnLst/>
              <a:rect l="l" t="t" r="r" b="b"/>
              <a:pathLst>
                <a:path w="24154" h="76132" extrusionOk="0">
                  <a:moveTo>
                    <a:pt x="23195" y="1"/>
                  </a:moveTo>
                  <a:cubicBezTo>
                    <a:pt x="22771" y="1"/>
                    <a:pt x="22346" y="275"/>
                    <a:pt x="22292" y="822"/>
                  </a:cubicBezTo>
                  <a:lnTo>
                    <a:pt x="22292" y="26893"/>
                  </a:lnTo>
                  <a:cubicBezTo>
                    <a:pt x="22346" y="43653"/>
                    <a:pt x="15665" y="59755"/>
                    <a:pt x="3780" y="71585"/>
                  </a:cubicBezTo>
                  <a:cubicBezTo>
                    <a:pt x="2739" y="72626"/>
                    <a:pt x="1698" y="73612"/>
                    <a:pt x="603" y="74543"/>
                  </a:cubicBezTo>
                  <a:cubicBezTo>
                    <a:pt x="0" y="75090"/>
                    <a:pt x="384" y="76131"/>
                    <a:pt x="1205" y="76131"/>
                  </a:cubicBezTo>
                  <a:cubicBezTo>
                    <a:pt x="1424" y="76131"/>
                    <a:pt x="1644" y="76076"/>
                    <a:pt x="1808" y="75912"/>
                  </a:cubicBezTo>
                  <a:cubicBezTo>
                    <a:pt x="2903" y="74926"/>
                    <a:pt x="3999" y="73940"/>
                    <a:pt x="5039" y="72900"/>
                  </a:cubicBezTo>
                  <a:cubicBezTo>
                    <a:pt x="17308" y="60686"/>
                    <a:pt x="24154" y="44145"/>
                    <a:pt x="24099" y="26893"/>
                  </a:cubicBezTo>
                  <a:lnTo>
                    <a:pt x="24099" y="822"/>
                  </a:lnTo>
                  <a:cubicBezTo>
                    <a:pt x="24044" y="275"/>
                    <a:pt x="23620" y="1"/>
                    <a:pt x="231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8"/>
            <p:cNvSpPr/>
            <p:nvPr/>
          </p:nvSpPr>
          <p:spPr>
            <a:xfrm>
              <a:off x="4233775" y="3651650"/>
              <a:ext cx="399825" cy="1695150"/>
            </a:xfrm>
            <a:custGeom>
              <a:avLst/>
              <a:gdLst/>
              <a:ahLst/>
              <a:cxnLst/>
              <a:rect l="l" t="t" r="r" b="b"/>
              <a:pathLst>
                <a:path w="15993" h="67806" extrusionOk="0">
                  <a:moveTo>
                    <a:pt x="15089" y="1"/>
                  </a:moveTo>
                  <a:cubicBezTo>
                    <a:pt x="14665" y="1"/>
                    <a:pt x="14240" y="274"/>
                    <a:pt x="14186" y="822"/>
                  </a:cubicBezTo>
                  <a:lnTo>
                    <a:pt x="14186" y="26838"/>
                  </a:lnTo>
                  <a:cubicBezTo>
                    <a:pt x="14186" y="41188"/>
                    <a:pt x="9311" y="55154"/>
                    <a:pt x="329" y="66382"/>
                  </a:cubicBezTo>
                  <a:cubicBezTo>
                    <a:pt x="0" y="66765"/>
                    <a:pt x="110" y="67313"/>
                    <a:pt x="493" y="67642"/>
                  </a:cubicBezTo>
                  <a:cubicBezTo>
                    <a:pt x="657" y="67751"/>
                    <a:pt x="822" y="67806"/>
                    <a:pt x="1041" y="67806"/>
                  </a:cubicBezTo>
                  <a:cubicBezTo>
                    <a:pt x="1315" y="67806"/>
                    <a:pt x="1589" y="67696"/>
                    <a:pt x="1753" y="67477"/>
                  </a:cubicBezTo>
                  <a:cubicBezTo>
                    <a:pt x="10954" y="55921"/>
                    <a:pt x="15993" y="41626"/>
                    <a:pt x="15993" y="26838"/>
                  </a:cubicBezTo>
                  <a:lnTo>
                    <a:pt x="15993" y="822"/>
                  </a:lnTo>
                  <a:cubicBezTo>
                    <a:pt x="15938" y="274"/>
                    <a:pt x="15514" y="1"/>
                    <a:pt x="150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8"/>
            <p:cNvSpPr/>
            <p:nvPr/>
          </p:nvSpPr>
          <p:spPr>
            <a:xfrm>
              <a:off x="4686975" y="3624275"/>
              <a:ext cx="134225" cy="1506200"/>
            </a:xfrm>
            <a:custGeom>
              <a:avLst/>
              <a:gdLst/>
              <a:ahLst/>
              <a:cxnLst/>
              <a:rect l="l" t="t" r="r" b="b"/>
              <a:pathLst>
                <a:path w="5369" h="60248" extrusionOk="0">
                  <a:moveTo>
                    <a:pt x="4444" y="0"/>
                  </a:moveTo>
                  <a:cubicBezTo>
                    <a:pt x="4013" y="0"/>
                    <a:pt x="3588" y="274"/>
                    <a:pt x="3561" y="822"/>
                  </a:cubicBezTo>
                  <a:lnTo>
                    <a:pt x="3561" y="38668"/>
                  </a:lnTo>
                  <a:cubicBezTo>
                    <a:pt x="3561" y="45624"/>
                    <a:pt x="2411" y="52525"/>
                    <a:pt x="165" y="59097"/>
                  </a:cubicBezTo>
                  <a:cubicBezTo>
                    <a:pt x="1" y="59535"/>
                    <a:pt x="275" y="60083"/>
                    <a:pt x="768" y="60247"/>
                  </a:cubicBezTo>
                  <a:lnTo>
                    <a:pt x="1042" y="60247"/>
                  </a:lnTo>
                  <a:cubicBezTo>
                    <a:pt x="1425" y="60247"/>
                    <a:pt x="1754" y="60028"/>
                    <a:pt x="1863" y="59699"/>
                  </a:cubicBezTo>
                  <a:cubicBezTo>
                    <a:pt x="4163" y="52908"/>
                    <a:pt x="5368" y="45788"/>
                    <a:pt x="5368" y="38668"/>
                  </a:cubicBezTo>
                  <a:lnTo>
                    <a:pt x="5368" y="822"/>
                  </a:lnTo>
                  <a:cubicBezTo>
                    <a:pt x="5314" y="274"/>
                    <a:pt x="4875" y="0"/>
                    <a:pt x="44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8"/>
            <p:cNvSpPr/>
            <p:nvPr/>
          </p:nvSpPr>
          <p:spPr>
            <a:xfrm>
              <a:off x="2574250" y="706400"/>
              <a:ext cx="2427675" cy="4213200"/>
            </a:xfrm>
            <a:custGeom>
              <a:avLst/>
              <a:gdLst/>
              <a:ahLst/>
              <a:cxnLst/>
              <a:rect l="l" t="t" r="r" b="b"/>
              <a:pathLst>
                <a:path w="97107" h="168528" extrusionOk="0">
                  <a:moveTo>
                    <a:pt x="48526" y="0"/>
                  </a:moveTo>
                  <a:cubicBezTo>
                    <a:pt x="21744" y="0"/>
                    <a:pt x="0" y="21744"/>
                    <a:pt x="0" y="48581"/>
                  </a:cubicBezTo>
                  <a:lnTo>
                    <a:pt x="0" y="124931"/>
                  </a:lnTo>
                  <a:cubicBezTo>
                    <a:pt x="0" y="125533"/>
                    <a:pt x="452" y="125834"/>
                    <a:pt x="904" y="125834"/>
                  </a:cubicBezTo>
                  <a:cubicBezTo>
                    <a:pt x="1356" y="125834"/>
                    <a:pt x="1808" y="125533"/>
                    <a:pt x="1808" y="124931"/>
                  </a:cubicBezTo>
                  <a:lnTo>
                    <a:pt x="1808" y="48581"/>
                  </a:lnTo>
                  <a:cubicBezTo>
                    <a:pt x="1808" y="22730"/>
                    <a:pt x="22730" y="1808"/>
                    <a:pt x="48526" y="1808"/>
                  </a:cubicBezTo>
                  <a:cubicBezTo>
                    <a:pt x="74378" y="1808"/>
                    <a:pt x="95300" y="22730"/>
                    <a:pt x="95300" y="48581"/>
                  </a:cubicBezTo>
                  <a:lnTo>
                    <a:pt x="95300" y="155383"/>
                  </a:lnTo>
                  <a:cubicBezTo>
                    <a:pt x="95300" y="159436"/>
                    <a:pt x="94916" y="163489"/>
                    <a:pt x="94149" y="167487"/>
                  </a:cubicBezTo>
                  <a:cubicBezTo>
                    <a:pt x="94040" y="167980"/>
                    <a:pt x="94368" y="168418"/>
                    <a:pt x="94807" y="168528"/>
                  </a:cubicBezTo>
                  <a:lnTo>
                    <a:pt x="94971" y="168528"/>
                  </a:lnTo>
                  <a:cubicBezTo>
                    <a:pt x="95464" y="168528"/>
                    <a:pt x="95847" y="168254"/>
                    <a:pt x="95902" y="167816"/>
                  </a:cubicBezTo>
                  <a:cubicBezTo>
                    <a:pt x="96724" y="163708"/>
                    <a:pt x="97107" y="159545"/>
                    <a:pt x="97107" y="155383"/>
                  </a:cubicBezTo>
                  <a:lnTo>
                    <a:pt x="97107" y="48581"/>
                  </a:lnTo>
                  <a:cubicBezTo>
                    <a:pt x="97107" y="21744"/>
                    <a:pt x="75363" y="0"/>
                    <a:pt x="48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8"/>
            <p:cNvSpPr/>
            <p:nvPr/>
          </p:nvSpPr>
          <p:spPr>
            <a:xfrm>
              <a:off x="2812500" y="4858700"/>
              <a:ext cx="317500" cy="252600"/>
            </a:xfrm>
            <a:custGeom>
              <a:avLst/>
              <a:gdLst/>
              <a:ahLst/>
              <a:cxnLst/>
              <a:rect l="l" t="t" r="r" b="b"/>
              <a:pathLst>
                <a:path w="12700" h="10104" extrusionOk="0">
                  <a:moveTo>
                    <a:pt x="11427" y="0"/>
                  </a:moveTo>
                  <a:cubicBezTo>
                    <a:pt x="11231" y="0"/>
                    <a:pt x="11028" y="73"/>
                    <a:pt x="10845" y="245"/>
                  </a:cubicBezTo>
                  <a:cubicBezTo>
                    <a:pt x="7778" y="3312"/>
                    <a:pt x="4437" y="6050"/>
                    <a:pt x="822" y="8406"/>
                  </a:cubicBezTo>
                  <a:cubicBezTo>
                    <a:pt x="0" y="8844"/>
                    <a:pt x="329" y="10103"/>
                    <a:pt x="1260" y="10103"/>
                  </a:cubicBezTo>
                  <a:cubicBezTo>
                    <a:pt x="1424" y="10103"/>
                    <a:pt x="1589" y="10049"/>
                    <a:pt x="1753" y="9939"/>
                  </a:cubicBezTo>
                  <a:cubicBezTo>
                    <a:pt x="5477" y="7529"/>
                    <a:pt x="8928" y="4681"/>
                    <a:pt x="12104" y="1559"/>
                  </a:cubicBezTo>
                  <a:cubicBezTo>
                    <a:pt x="12700" y="879"/>
                    <a:pt x="12107" y="0"/>
                    <a:pt x="114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8"/>
            <p:cNvSpPr/>
            <p:nvPr/>
          </p:nvSpPr>
          <p:spPr>
            <a:xfrm>
              <a:off x="3534075" y="3075550"/>
              <a:ext cx="57550" cy="886950"/>
            </a:xfrm>
            <a:custGeom>
              <a:avLst/>
              <a:gdLst/>
              <a:ahLst/>
              <a:cxnLst/>
              <a:rect l="l" t="t" r="r" b="b"/>
              <a:pathLst>
                <a:path w="2302" h="35478" extrusionOk="0">
                  <a:moveTo>
                    <a:pt x="1425" y="0"/>
                  </a:moveTo>
                  <a:cubicBezTo>
                    <a:pt x="1000" y="0"/>
                    <a:pt x="576" y="288"/>
                    <a:pt x="549" y="863"/>
                  </a:cubicBezTo>
                  <a:lnTo>
                    <a:pt x="549" y="26879"/>
                  </a:lnTo>
                  <a:cubicBezTo>
                    <a:pt x="494" y="29398"/>
                    <a:pt x="330" y="31917"/>
                    <a:pt x="56" y="34492"/>
                  </a:cubicBezTo>
                  <a:cubicBezTo>
                    <a:pt x="1" y="34930"/>
                    <a:pt x="330" y="35423"/>
                    <a:pt x="822" y="35477"/>
                  </a:cubicBezTo>
                  <a:lnTo>
                    <a:pt x="932" y="35477"/>
                  </a:lnTo>
                  <a:cubicBezTo>
                    <a:pt x="1425" y="35477"/>
                    <a:pt x="1808" y="35149"/>
                    <a:pt x="1863" y="34656"/>
                  </a:cubicBezTo>
                  <a:cubicBezTo>
                    <a:pt x="2192" y="32082"/>
                    <a:pt x="2301" y="29453"/>
                    <a:pt x="2301" y="26879"/>
                  </a:cubicBezTo>
                  <a:lnTo>
                    <a:pt x="2301" y="863"/>
                  </a:lnTo>
                  <a:cubicBezTo>
                    <a:pt x="2274" y="288"/>
                    <a:pt x="1849" y="0"/>
                    <a:pt x="14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8"/>
            <p:cNvSpPr/>
            <p:nvPr/>
          </p:nvSpPr>
          <p:spPr>
            <a:xfrm>
              <a:off x="2639975" y="2951975"/>
              <a:ext cx="746250" cy="2014175"/>
            </a:xfrm>
            <a:custGeom>
              <a:avLst/>
              <a:gdLst/>
              <a:ahLst/>
              <a:cxnLst/>
              <a:rect l="l" t="t" r="r" b="b"/>
              <a:pathLst>
                <a:path w="29850" h="80567" extrusionOk="0">
                  <a:moveTo>
                    <a:pt x="28926" y="0"/>
                  </a:moveTo>
                  <a:cubicBezTo>
                    <a:pt x="28494" y="0"/>
                    <a:pt x="28070" y="274"/>
                    <a:pt x="28042" y="822"/>
                  </a:cubicBezTo>
                  <a:lnTo>
                    <a:pt x="28042" y="26892"/>
                  </a:lnTo>
                  <a:cubicBezTo>
                    <a:pt x="28042" y="43652"/>
                    <a:pt x="21415" y="59754"/>
                    <a:pt x="9476" y="71585"/>
                  </a:cubicBezTo>
                  <a:cubicBezTo>
                    <a:pt x="6792" y="74268"/>
                    <a:pt x="3834" y="76733"/>
                    <a:pt x="712" y="78924"/>
                  </a:cubicBezTo>
                  <a:cubicBezTo>
                    <a:pt x="0" y="79417"/>
                    <a:pt x="329" y="80567"/>
                    <a:pt x="1260" y="80567"/>
                  </a:cubicBezTo>
                  <a:cubicBezTo>
                    <a:pt x="1424" y="80567"/>
                    <a:pt x="1589" y="80512"/>
                    <a:pt x="1753" y="80402"/>
                  </a:cubicBezTo>
                  <a:cubicBezTo>
                    <a:pt x="4984" y="78157"/>
                    <a:pt x="7997" y="75638"/>
                    <a:pt x="10790" y="72899"/>
                  </a:cubicBezTo>
                  <a:cubicBezTo>
                    <a:pt x="23004" y="60685"/>
                    <a:pt x="29850" y="44145"/>
                    <a:pt x="29850" y="26892"/>
                  </a:cubicBezTo>
                  <a:lnTo>
                    <a:pt x="29850" y="822"/>
                  </a:lnTo>
                  <a:cubicBezTo>
                    <a:pt x="29795" y="274"/>
                    <a:pt x="29357" y="0"/>
                    <a:pt x="289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8"/>
            <p:cNvSpPr/>
            <p:nvPr/>
          </p:nvSpPr>
          <p:spPr>
            <a:xfrm>
              <a:off x="2479775" y="3406550"/>
              <a:ext cx="722975" cy="1377500"/>
            </a:xfrm>
            <a:custGeom>
              <a:avLst/>
              <a:gdLst/>
              <a:ahLst/>
              <a:cxnLst/>
              <a:rect l="l" t="t" r="r" b="b"/>
              <a:pathLst>
                <a:path w="28919" h="55100" extrusionOk="0">
                  <a:moveTo>
                    <a:pt x="27960" y="1"/>
                  </a:moveTo>
                  <a:cubicBezTo>
                    <a:pt x="27481" y="1"/>
                    <a:pt x="27002" y="329"/>
                    <a:pt x="27057" y="987"/>
                  </a:cubicBezTo>
                  <a:lnTo>
                    <a:pt x="27057" y="2137"/>
                  </a:lnTo>
                  <a:cubicBezTo>
                    <a:pt x="27111" y="18896"/>
                    <a:pt x="20429" y="34999"/>
                    <a:pt x="8490" y="46829"/>
                  </a:cubicBezTo>
                  <a:cubicBezTo>
                    <a:pt x="6080" y="49239"/>
                    <a:pt x="3451" y="51485"/>
                    <a:pt x="712" y="53511"/>
                  </a:cubicBezTo>
                  <a:cubicBezTo>
                    <a:pt x="0" y="54004"/>
                    <a:pt x="329" y="55099"/>
                    <a:pt x="1205" y="55099"/>
                  </a:cubicBezTo>
                  <a:cubicBezTo>
                    <a:pt x="1424" y="55099"/>
                    <a:pt x="1589" y="55045"/>
                    <a:pt x="1753" y="54935"/>
                  </a:cubicBezTo>
                  <a:cubicBezTo>
                    <a:pt x="4601" y="52909"/>
                    <a:pt x="7285" y="50608"/>
                    <a:pt x="9804" y="48089"/>
                  </a:cubicBezTo>
                  <a:cubicBezTo>
                    <a:pt x="22018" y="35930"/>
                    <a:pt x="28864" y="19389"/>
                    <a:pt x="28864" y="2137"/>
                  </a:cubicBezTo>
                  <a:lnTo>
                    <a:pt x="28864" y="987"/>
                  </a:lnTo>
                  <a:cubicBezTo>
                    <a:pt x="28919" y="329"/>
                    <a:pt x="28439" y="1"/>
                    <a:pt x="279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>
          <a:extLst>
            <a:ext uri="{FF2B5EF4-FFF2-40B4-BE49-F238E27FC236}">
              <a16:creationId xmlns:a16="http://schemas.microsoft.com/office/drawing/2014/main" id="{1E678A61-9E0D-7437-5CA2-F4D5C30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8">
            <a:extLst>
              <a:ext uri="{FF2B5EF4-FFF2-40B4-BE49-F238E27FC236}">
                <a16:creationId xmlns:a16="http://schemas.microsoft.com/office/drawing/2014/main" id="{00DBBC88-FB3C-132D-D8C9-D5BF2E937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3331" y="1350300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pt-PT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Stable-Baselines3:</a:t>
            </a:r>
          </a:p>
          <a:p>
            <a:pPr marL="114300" indent="0">
              <a:buNone/>
            </a:pPr>
            <a:endParaRPr lang="pt-PT" b="1" dirty="0"/>
          </a:p>
          <a:p>
            <a:pPr marL="285750" indent="-285750">
              <a:buFontTx/>
              <a:buChar char="-"/>
            </a:pPr>
            <a:r>
              <a:rPr lang="en-US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PyTorch</a:t>
            </a: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Computational efficiency.</a:t>
            </a: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Modularity: </a:t>
            </a:r>
            <a:r>
              <a:rPr lang="en-US" b="1" dirty="0">
                <a:solidFill>
                  <a:schemeClr val="bg1"/>
                </a:solidFill>
              </a:rPr>
              <a:t>Easy integration and customization.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508" name="Google Shape;508;p28">
            <a:extLst>
              <a:ext uri="{FF2B5EF4-FFF2-40B4-BE49-F238E27FC236}">
                <a16:creationId xmlns:a16="http://schemas.microsoft.com/office/drawing/2014/main" id="{CAC6E9E7-A25F-3F56-936A-20F6CC80678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55182" y="539334"/>
            <a:ext cx="3593698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ALGORITHM</a:t>
            </a:r>
            <a:endParaRPr lang="en-US" sz="4400" dirty="0"/>
          </a:p>
        </p:txBody>
      </p:sp>
      <p:grpSp>
        <p:nvGrpSpPr>
          <p:cNvPr id="509" name="Google Shape;509;p28">
            <a:extLst>
              <a:ext uri="{FF2B5EF4-FFF2-40B4-BE49-F238E27FC236}">
                <a16:creationId xmlns:a16="http://schemas.microsoft.com/office/drawing/2014/main" id="{0D51CD2D-6D01-31C6-6485-4D953858D1B7}"/>
              </a:ext>
            </a:extLst>
          </p:cNvPr>
          <p:cNvGrpSpPr/>
          <p:nvPr/>
        </p:nvGrpSpPr>
        <p:grpSpPr>
          <a:xfrm>
            <a:off x="4834661" y="989482"/>
            <a:ext cx="2851442" cy="3213988"/>
            <a:chOff x="2501950" y="1507050"/>
            <a:chExt cx="2392350" cy="2696525"/>
          </a:xfrm>
        </p:grpSpPr>
        <p:sp>
          <p:nvSpPr>
            <p:cNvPr id="510" name="Google Shape;510;p28">
              <a:extLst>
                <a:ext uri="{FF2B5EF4-FFF2-40B4-BE49-F238E27FC236}">
                  <a16:creationId xmlns:a16="http://schemas.microsoft.com/office/drawing/2014/main" id="{83FD31D0-1F95-69CB-E2C1-20E6F8EA1788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>
              <a:extLst>
                <a:ext uri="{FF2B5EF4-FFF2-40B4-BE49-F238E27FC236}">
                  <a16:creationId xmlns:a16="http://schemas.microsoft.com/office/drawing/2014/main" id="{554702BD-3D39-F4E5-43A0-EA5E3ADC43BE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>
              <a:extLst>
                <a:ext uri="{FF2B5EF4-FFF2-40B4-BE49-F238E27FC236}">
                  <a16:creationId xmlns:a16="http://schemas.microsoft.com/office/drawing/2014/main" id="{E69200A0-1910-9D2D-7263-055B37818847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>
              <a:extLst>
                <a:ext uri="{FF2B5EF4-FFF2-40B4-BE49-F238E27FC236}">
                  <a16:creationId xmlns:a16="http://schemas.microsoft.com/office/drawing/2014/main" id="{49F202C4-D913-9CFD-6403-17219355835B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>
              <a:extLst>
                <a:ext uri="{FF2B5EF4-FFF2-40B4-BE49-F238E27FC236}">
                  <a16:creationId xmlns:a16="http://schemas.microsoft.com/office/drawing/2014/main" id="{C9307635-CC86-AD0F-AAB5-EEE615C6E30E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>
              <a:extLst>
                <a:ext uri="{FF2B5EF4-FFF2-40B4-BE49-F238E27FC236}">
                  <a16:creationId xmlns:a16="http://schemas.microsoft.com/office/drawing/2014/main" id="{5EA08D0B-720E-2FAF-A2DB-04A2BD5489A5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>
              <a:extLst>
                <a:ext uri="{FF2B5EF4-FFF2-40B4-BE49-F238E27FC236}">
                  <a16:creationId xmlns:a16="http://schemas.microsoft.com/office/drawing/2014/main" id="{80D84594-B4B3-DBE9-3DCE-16BAB5F911B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>
              <a:extLst>
                <a:ext uri="{FF2B5EF4-FFF2-40B4-BE49-F238E27FC236}">
                  <a16:creationId xmlns:a16="http://schemas.microsoft.com/office/drawing/2014/main" id="{FBA8FA89-23FA-D351-64E5-2D6550AD379C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>
              <a:extLst>
                <a:ext uri="{FF2B5EF4-FFF2-40B4-BE49-F238E27FC236}">
                  <a16:creationId xmlns:a16="http://schemas.microsoft.com/office/drawing/2014/main" id="{97C7E1B1-85CF-4E80-A401-51D4C831922E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>
              <a:extLst>
                <a:ext uri="{FF2B5EF4-FFF2-40B4-BE49-F238E27FC236}">
                  <a16:creationId xmlns:a16="http://schemas.microsoft.com/office/drawing/2014/main" id="{C6AE2F6D-91EE-9AD8-D63F-12F89AB4D044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>
              <a:extLst>
                <a:ext uri="{FF2B5EF4-FFF2-40B4-BE49-F238E27FC236}">
                  <a16:creationId xmlns:a16="http://schemas.microsoft.com/office/drawing/2014/main" id="{62F5E15A-F07F-724F-46DF-DFFE32B0747C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>
              <a:extLst>
                <a:ext uri="{FF2B5EF4-FFF2-40B4-BE49-F238E27FC236}">
                  <a16:creationId xmlns:a16="http://schemas.microsoft.com/office/drawing/2014/main" id="{8D6F1DD0-30FE-835B-4569-B4309AF5B181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>
              <a:extLst>
                <a:ext uri="{FF2B5EF4-FFF2-40B4-BE49-F238E27FC236}">
                  <a16:creationId xmlns:a16="http://schemas.microsoft.com/office/drawing/2014/main" id="{CE30A8A4-924D-D3E5-B706-47AB7D95A078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>
              <a:extLst>
                <a:ext uri="{FF2B5EF4-FFF2-40B4-BE49-F238E27FC236}">
                  <a16:creationId xmlns:a16="http://schemas.microsoft.com/office/drawing/2014/main" id="{0C08724A-CF78-DBCB-2CA7-A87D35102CAC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>
              <a:extLst>
                <a:ext uri="{FF2B5EF4-FFF2-40B4-BE49-F238E27FC236}">
                  <a16:creationId xmlns:a16="http://schemas.microsoft.com/office/drawing/2014/main" id="{78363836-6916-FC43-0EDF-E6A36F2EC973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>
              <a:extLst>
                <a:ext uri="{FF2B5EF4-FFF2-40B4-BE49-F238E27FC236}">
                  <a16:creationId xmlns:a16="http://schemas.microsoft.com/office/drawing/2014/main" id="{76809D9E-075A-7FF8-1AB3-1B71F2B604AB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>
              <a:extLst>
                <a:ext uri="{FF2B5EF4-FFF2-40B4-BE49-F238E27FC236}">
                  <a16:creationId xmlns:a16="http://schemas.microsoft.com/office/drawing/2014/main" id="{377BE2D7-9998-2A72-E53D-41F0A3577ADB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>
              <a:extLst>
                <a:ext uri="{FF2B5EF4-FFF2-40B4-BE49-F238E27FC236}">
                  <a16:creationId xmlns:a16="http://schemas.microsoft.com/office/drawing/2014/main" id="{6D06FF8B-BB9B-3FC9-7CF5-7A386591208A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8">
              <a:extLst>
                <a:ext uri="{FF2B5EF4-FFF2-40B4-BE49-F238E27FC236}">
                  <a16:creationId xmlns:a16="http://schemas.microsoft.com/office/drawing/2014/main" id="{35CFD411-4FBB-AA9C-051F-79BEFD56B587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9" name="Google Shape;529;p28">
            <a:extLst>
              <a:ext uri="{FF2B5EF4-FFF2-40B4-BE49-F238E27FC236}">
                <a16:creationId xmlns:a16="http://schemas.microsoft.com/office/drawing/2014/main" id="{6E1F70C9-3AC8-F3FE-0CF4-C7C2CD605129}"/>
              </a:ext>
            </a:extLst>
          </p:cNvPr>
          <p:cNvGrpSpPr/>
          <p:nvPr/>
        </p:nvGrpSpPr>
        <p:grpSpPr>
          <a:xfrm>
            <a:off x="7686104" y="-476250"/>
            <a:ext cx="2291257" cy="2922300"/>
            <a:chOff x="4882900" y="-64350"/>
            <a:chExt cx="2493750" cy="2922300"/>
          </a:xfrm>
        </p:grpSpPr>
        <p:sp>
          <p:nvSpPr>
            <p:cNvPr id="530" name="Google Shape;530;p28">
              <a:extLst>
                <a:ext uri="{FF2B5EF4-FFF2-40B4-BE49-F238E27FC236}">
                  <a16:creationId xmlns:a16="http://schemas.microsoft.com/office/drawing/2014/main" id="{14494685-AD40-4748-E22F-1B7B502EFC07}"/>
                </a:ext>
              </a:extLst>
            </p:cNvPr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>
              <a:extLst>
                <a:ext uri="{FF2B5EF4-FFF2-40B4-BE49-F238E27FC236}">
                  <a16:creationId xmlns:a16="http://schemas.microsoft.com/office/drawing/2014/main" id="{CF70D813-8C02-E1D5-308D-DEFDA8C17BB7}"/>
                </a:ext>
              </a:extLst>
            </p:cNvPr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>
              <a:extLst>
                <a:ext uri="{FF2B5EF4-FFF2-40B4-BE49-F238E27FC236}">
                  <a16:creationId xmlns:a16="http://schemas.microsoft.com/office/drawing/2014/main" id="{4E53212E-CBD4-609B-6B04-525337408649}"/>
                </a:ext>
              </a:extLst>
            </p:cNvPr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>
              <a:extLst>
                <a:ext uri="{FF2B5EF4-FFF2-40B4-BE49-F238E27FC236}">
                  <a16:creationId xmlns:a16="http://schemas.microsoft.com/office/drawing/2014/main" id="{B048C319-B55F-0B20-310E-95F603FF0C01}"/>
                </a:ext>
              </a:extLst>
            </p:cNvPr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8">
              <a:extLst>
                <a:ext uri="{FF2B5EF4-FFF2-40B4-BE49-F238E27FC236}">
                  <a16:creationId xmlns:a16="http://schemas.microsoft.com/office/drawing/2014/main" id="{83B79EE4-960F-6063-AB39-B1D7BF58CA8B}"/>
                </a:ext>
              </a:extLst>
            </p:cNvPr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4" descr="Installation — Stable Baselines3 2.3.0 documentation">
            <a:extLst>
              <a:ext uri="{FF2B5EF4-FFF2-40B4-BE49-F238E27FC236}">
                <a16:creationId xmlns:a16="http://schemas.microsoft.com/office/drawing/2014/main" id="{0BF2F68A-349F-D162-5BEB-52A371B8E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082" y="1736479"/>
            <a:ext cx="1973028" cy="17199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381005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/>
          <p:cNvSpPr txBox="1">
            <a:spLocks noGrp="1"/>
          </p:cNvSpPr>
          <p:nvPr>
            <p:ph type="ctrTitle" idx="13"/>
          </p:nvPr>
        </p:nvSpPr>
        <p:spPr>
          <a:xfrm>
            <a:off x="5326403" y="29790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TimeToCollision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r>
              <a:rPr lang="en-US" dirty="0"/>
              <a:t> </a:t>
            </a:r>
          </a:p>
        </p:txBody>
      </p:sp>
      <p:sp>
        <p:nvSpPr>
          <p:cNvPr id="473" name="Google Shape;473;p27"/>
          <p:cNvSpPr txBox="1">
            <a:spLocks noGrp="1"/>
          </p:cNvSpPr>
          <p:nvPr>
            <p:ph type="subTitle" idx="1"/>
          </p:nvPr>
        </p:nvSpPr>
        <p:spPr>
          <a:xfrm>
            <a:off x="5400214" y="3694793"/>
            <a:ext cx="36341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Time until possible collision with nearby vehicles.</a:t>
            </a:r>
          </a:p>
          <a:p>
            <a:pPr marL="0" indent="0"/>
            <a:r>
              <a:rPr lang="en-US" dirty="0"/>
              <a:t>Calculated based on relative speed and location.</a:t>
            </a:r>
            <a:endParaRPr lang="pt-PT" dirty="0"/>
          </a:p>
        </p:txBody>
      </p:sp>
      <p:sp>
        <p:nvSpPr>
          <p:cNvPr id="475" name="Google Shape;475;p27"/>
          <p:cNvSpPr txBox="1">
            <a:spLocks noGrp="1"/>
          </p:cNvSpPr>
          <p:nvPr>
            <p:ph type="ctrTitle"/>
          </p:nvPr>
        </p:nvSpPr>
        <p:spPr>
          <a:xfrm>
            <a:off x="1622068" y="301697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bg2">
                    <a:lumMod val="10000"/>
                    <a:lumOff val="90000"/>
                  </a:schemeClr>
                </a:solidFill>
              </a:rPr>
              <a:t>DiscreteMetaAction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: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6" name="Google Shape;476;p27"/>
          <p:cNvSpPr txBox="1">
            <a:spLocks noGrp="1"/>
          </p:cNvSpPr>
          <p:nvPr>
            <p:ph type="subTitle" idx="2"/>
          </p:nvPr>
        </p:nvSpPr>
        <p:spPr>
          <a:xfrm>
            <a:off x="1613144" y="3734548"/>
            <a:ext cx="3283066" cy="8394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dirty="0"/>
              <a:t>Predefined actions for safe merging</a:t>
            </a:r>
          </a:p>
          <a:p>
            <a:pPr marL="0" indent="0"/>
            <a:r>
              <a:rPr lang="en-US" sz="1400" dirty="0">
                <a:solidFill>
                  <a:schemeClr val="lt1"/>
                </a:solidFill>
              </a:rPr>
              <a:t>Accelerate, decelerate, maintain speed, change lanes.</a:t>
            </a:r>
            <a:endParaRPr lang="pt-PT" sz="1400" dirty="0">
              <a:solidFill>
                <a:schemeClr val="lt1"/>
              </a:solidFill>
            </a:endParaRPr>
          </a:p>
        </p:txBody>
      </p:sp>
      <p:sp>
        <p:nvSpPr>
          <p:cNvPr id="477" name="Google Shape;477;p27"/>
          <p:cNvSpPr txBox="1">
            <a:spLocks noGrp="1"/>
          </p:cNvSpPr>
          <p:nvPr>
            <p:ph type="title" idx="3"/>
          </p:nvPr>
        </p:nvSpPr>
        <p:spPr>
          <a:xfrm>
            <a:off x="1613145" y="2550756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Action</a:t>
            </a:r>
            <a:endParaRPr sz="2400"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ctrTitle" idx="7"/>
          </p:nvPr>
        </p:nvSpPr>
        <p:spPr>
          <a:xfrm>
            <a:off x="372338" y="403724"/>
            <a:ext cx="625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ACTION/OBSERVATION SPACES</a:t>
            </a:r>
            <a:endParaRPr sz="4000" dirty="0"/>
          </a:p>
        </p:txBody>
      </p:sp>
      <p:sp>
        <p:nvSpPr>
          <p:cNvPr id="481" name="Google Shape;481;p27"/>
          <p:cNvSpPr txBox="1">
            <a:spLocks noGrp="1"/>
          </p:cNvSpPr>
          <p:nvPr>
            <p:ph type="title" idx="9"/>
          </p:nvPr>
        </p:nvSpPr>
        <p:spPr>
          <a:xfrm>
            <a:off x="5319741" y="2509318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Observation</a:t>
            </a:r>
            <a:endParaRPr sz="2400" dirty="0"/>
          </a:p>
        </p:txBody>
      </p:sp>
      <p:sp>
        <p:nvSpPr>
          <p:cNvPr id="482" name="Google Shape;482;p27"/>
          <p:cNvSpPr/>
          <p:nvPr/>
        </p:nvSpPr>
        <p:spPr>
          <a:xfrm>
            <a:off x="1613145" y="1467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5326403" y="144885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/>
          <p:cNvCxnSpPr>
            <a:stCxn id="482" idx="1"/>
            <a:endCxn id="477" idx="1"/>
          </p:cNvCxnSpPr>
          <p:nvPr/>
        </p:nvCxnSpPr>
        <p:spPr>
          <a:xfrm>
            <a:off x="1613145" y="1879669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/>
          <p:cNvCxnSpPr>
            <a:cxnSpLocks/>
          </p:cNvCxnSpPr>
          <p:nvPr/>
        </p:nvCxnSpPr>
        <p:spPr>
          <a:xfrm>
            <a:off x="5319741" y="18382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/>
          <p:cNvSpPr/>
          <p:nvPr/>
        </p:nvSpPr>
        <p:spPr>
          <a:xfrm>
            <a:off x="2665845" y="122958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150507" y="22729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1736594" y="1574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/>
          <p:cNvGrpSpPr/>
          <p:nvPr/>
        </p:nvGrpSpPr>
        <p:grpSpPr>
          <a:xfrm>
            <a:off x="5449867" y="1570755"/>
            <a:ext cx="583817" cy="580314"/>
            <a:chOff x="3541011" y="3367320"/>
            <a:chExt cx="348257" cy="346188"/>
          </a:xfrm>
        </p:grpSpPr>
        <p:sp>
          <p:nvSpPr>
            <p:cNvPr id="499" name="Google Shape;499;p27"/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/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/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/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>
          <a:extLst>
            <a:ext uri="{FF2B5EF4-FFF2-40B4-BE49-F238E27FC236}">
              <a16:creationId xmlns:a16="http://schemas.microsoft.com/office/drawing/2014/main" id="{D3DB77B4-8CE9-2EA6-BCF4-27BD5EAEB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7">
            <a:extLst>
              <a:ext uri="{FF2B5EF4-FFF2-40B4-BE49-F238E27FC236}">
                <a16:creationId xmlns:a16="http://schemas.microsoft.com/office/drawing/2014/main" id="{B7EBA411-7C14-DEB9-40E1-A16DBB7197A6}"/>
              </a:ext>
            </a:extLst>
          </p:cNvPr>
          <p:cNvSpPr txBox="1">
            <a:spLocks noGrp="1"/>
          </p:cNvSpPr>
          <p:nvPr>
            <p:ph type="ctrTitle" idx="13"/>
          </p:nvPr>
        </p:nvSpPr>
        <p:spPr>
          <a:xfrm>
            <a:off x="5326403" y="2979047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Performance Metrics</a:t>
            </a:r>
            <a:r>
              <a:rPr lang="en-US" dirty="0"/>
              <a:t> </a:t>
            </a:r>
          </a:p>
        </p:txBody>
      </p:sp>
      <p:sp>
        <p:nvSpPr>
          <p:cNvPr id="473" name="Google Shape;473;p27">
            <a:extLst>
              <a:ext uri="{FF2B5EF4-FFF2-40B4-BE49-F238E27FC236}">
                <a16:creationId xmlns:a16="http://schemas.microsoft.com/office/drawing/2014/main" id="{6A422593-FF6B-A193-8BBC-A435F0E1626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60693" y="3442515"/>
            <a:ext cx="3634124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lt1"/>
                </a:solidFill>
              </a:rPr>
              <a:t>Average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Reward</a:t>
            </a:r>
            <a:endParaRPr lang="pt-PT" sz="1400" dirty="0">
              <a:solidFill>
                <a:schemeClr val="lt1"/>
              </a:solidFill>
            </a:endParaRPr>
          </a:p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lt1"/>
                </a:solidFill>
              </a:rPr>
              <a:t>Average</a:t>
            </a:r>
            <a:r>
              <a:rPr lang="pt-PT" sz="1400" dirty="0">
                <a:solidFill>
                  <a:schemeClr val="lt1"/>
                </a:solidFill>
              </a:rPr>
              <a:t> Steps To </a:t>
            </a:r>
            <a:r>
              <a:rPr lang="pt-PT" sz="1400" dirty="0" err="1">
                <a:solidFill>
                  <a:schemeClr val="lt1"/>
                </a:solidFill>
              </a:rPr>
              <a:t>Merge</a:t>
            </a:r>
            <a:endParaRPr lang="pt-PT" sz="1400" dirty="0">
              <a:solidFill>
                <a:schemeClr val="lt1"/>
              </a:solidFill>
            </a:endParaRPr>
          </a:p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lt1"/>
                </a:solidFill>
              </a:rPr>
              <a:t>No </a:t>
            </a:r>
            <a:r>
              <a:rPr lang="pt-PT" sz="1400" dirty="0" err="1">
                <a:solidFill>
                  <a:schemeClr val="lt1"/>
                </a:solidFill>
              </a:rPr>
              <a:t>of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Successful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Merges</a:t>
            </a:r>
            <a:endParaRPr lang="pt-PT" sz="1400" dirty="0">
              <a:solidFill>
                <a:schemeClr val="lt1"/>
              </a:solidFill>
            </a:endParaRPr>
          </a:p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lt1"/>
                </a:solidFill>
              </a:rPr>
              <a:t>No </a:t>
            </a:r>
            <a:r>
              <a:rPr lang="pt-PT" sz="1400" dirty="0" err="1">
                <a:solidFill>
                  <a:schemeClr val="lt1"/>
                </a:solidFill>
              </a:rPr>
              <a:t>of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Collisions</a:t>
            </a:r>
            <a:endParaRPr lang="pt-PT" sz="1400" dirty="0">
              <a:solidFill>
                <a:schemeClr val="lt1"/>
              </a:solidFill>
            </a:endParaRPr>
          </a:p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>
                <a:solidFill>
                  <a:schemeClr val="lt1"/>
                </a:solidFill>
              </a:rPr>
              <a:t>No </a:t>
            </a:r>
            <a:r>
              <a:rPr lang="pt-PT" sz="1400" dirty="0" err="1">
                <a:solidFill>
                  <a:schemeClr val="lt1"/>
                </a:solidFill>
              </a:rPr>
              <a:t>of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Dangerous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Episods</a:t>
            </a:r>
            <a:endParaRPr lang="pt-PT" sz="1400" dirty="0">
              <a:solidFill>
                <a:schemeClr val="lt1"/>
              </a:solidFill>
            </a:endParaRPr>
          </a:p>
          <a:p>
            <a:pPr lvl="1">
              <a:lnSpc>
                <a:spcPct val="115000"/>
              </a:lnSpc>
              <a:buClr>
                <a:schemeClr val="lt1"/>
              </a:buClr>
              <a:buSzPts val="1400"/>
              <a:buFont typeface="Arial" panose="020B0604020202020204" pitchFamily="34" charset="0"/>
              <a:buChar char="•"/>
            </a:pPr>
            <a:r>
              <a:rPr lang="pt-PT" sz="1400" dirty="0" err="1">
                <a:solidFill>
                  <a:schemeClr val="lt1"/>
                </a:solidFill>
              </a:rPr>
              <a:t>Average</a:t>
            </a:r>
            <a:r>
              <a:rPr lang="pt-PT" sz="1400" dirty="0">
                <a:solidFill>
                  <a:schemeClr val="lt1"/>
                </a:solidFill>
              </a:rPr>
              <a:t> </a:t>
            </a:r>
            <a:r>
              <a:rPr lang="pt-PT" sz="1400" dirty="0" err="1">
                <a:solidFill>
                  <a:schemeClr val="lt1"/>
                </a:solidFill>
              </a:rPr>
              <a:t>Episode</a:t>
            </a:r>
            <a:r>
              <a:rPr lang="pt-PT" sz="1400" dirty="0">
                <a:solidFill>
                  <a:schemeClr val="lt1"/>
                </a:solidFill>
              </a:rPr>
              <a:t> Time</a:t>
            </a:r>
          </a:p>
        </p:txBody>
      </p:sp>
      <p:sp>
        <p:nvSpPr>
          <p:cNvPr id="475" name="Google Shape;475;p27">
            <a:extLst>
              <a:ext uri="{FF2B5EF4-FFF2-40B4-BE49-F238E27FC236}">
                <a16:creationId xmlns:a16="http://schemas.microsoft.com/office/drawing/2014/main" id="{BB162B5C-AF46-5BCE-1D78-EAD4E4F63A5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2068" y="3016979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2">
                    <a:lumMod val="10000"/>
                    <a:lumOff val="90000"/>
                  </a:schemeClr>
                </a:solidFill>
              </a:rPr>
              <a:t>Observation Space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77" name="Google Shape;477;p27">
            <a:extLst>
              <a:ext uri="{FF2B5EF4-FFF2-40B4-BE49-F238E27FC236}">
                <a16:creationId xmlns:a16="http://schemas.microsoft.com/office/drawing/2014/main" id="{E50286B1-223B-0D2A-CB0C-06457C84B85C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1613145" y="2550756"/>
            <a:ext cx="208731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Input Variables</a:t>
            </a:r>
            <a:endParaRPr sz="2400" dirty="0"/>
          </a:p>
        </p:txBody>
      </p:sp>
      <p:sp>
        <p:nvSpPr>
          <p:cNvPr id="480" name="Google Shape;480;p27">
            <a:extLst>
              <a:ext uri="{FF2B5EF4-FFF2-40B4-BE49-F238E27FC236}">
                <a16:creationId xmlns:a16="http://schemas.microsoft.com/office/drawing/2014/main" id="{23636080-271B-51FF-E0DA-109A234402E9}"/>
              </a:ext>
            </a:extLst>
          </p:cNvPr>
          <p:cNvSpPr txBox="1">
            <a:spLocks noGrp="1"/>
          </p:cNvSpPr>
          <p:nvPr>
            <p:ph type="ctrTitle" idx="7"/>
          </p:nvPr>
        </p:nvSpPr>
        <p:spPr>
          <a:xfrm>
            <a:off x="372338" y="403724"/>
            <a:ext cx="6259053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The Model and its Variables</a:t>
            </a:r>
            <a:endParaRPr sz="4000" dirty="0"/>
          </a:p>
        </p:txBody>
      </p:sp>
      <p:sp>
        <p:nvSpPr>
          <p:cNvPr id="481" name="Google Shape;481;p27">
            <a:extLst>
              <a:ext uri="{FF2B5EF4-FFF2-40B4-BE49-F238E27FC236}">
                <a16:creationId xmlns:a16="http://schemas.microsoft.com/office/drawing/2014/main" id="{7366BB03-260C-09DC-B70E-C571BFA60CDC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5319741" y="2509318"/>
            <a:ext cx="2315728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Output Variables</a:t>
            </a:r>
            <a:endParaRPr sz="2400" dirty="0"/>
          </a:p>
        </p:txBody>
      </p:sp>
      <p:sp>
        <p:nvSpPr>
          <p:cNvPr id="482" name="Google Shape;482;p27">
            <a:extLst>
              <a:ext uri="{FF2B5EF4-FFF2-40B4-BE49-F238E27FC236}">
                <a16:creationId xmlns:a16="http://schemas.microsoft.com/office/drawing/2014/main" id="{9C17BC8D-28CC-24F0-6AC8-4B52F694309A}"/>
              </a:ext>
            </a:extLst>
          </p:cNvPr>
          <p:cNvSpPr/>
          <p:nvPr/>
        </p:nvSpPr>
        <p:spPr>
          <a:xfrm>
            <a:off x="1613145" y="1467619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>
            <a:extLst>
              <a:ext uri="{FF2B5EF4-FFF2-40B4-BE49-F238E27FC236}">
                <a16:creationId xmlns:a16="http://schemas.microsoft.com/office/drawing/2014/main" id="{352D035B-1F21-E7FE-1CEA-592942776975}"/>
              </a:ext>
            </a:extLst>
          </p:cNvPr>
          <p:cNvSpPr/>
          <p:nvPr/>
        </p:nvSpPr>
        <p:spPr>
          <a:xfrm>
            <a:off x="5326403" y="1448858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5" name="Google Shape;485;p27">
            <a:extLst>
              <a:ext uri="{FF2B5EF4-FFF2-40B4-BE49-F238E27FC236}">
                <a16:creationId xmlns:a16="http://schemas.microsoft.com/office/drawing/2014/main" id="{63275915-BEC2-25B8-A512-BA4797C8C6B2}"/>
              </a:ext>
            </a:extLst>
          </p:cNvPr>
          <p:cNvCxnSpPr>
            <a:cxnSpLocks/>
            <a:stCxn id="482" idx="1"/>
            <a:endCxn id="477" idx="1"/>
          </p:cNvCxnSpPr>
          <p:nvPr/>
        </p:nvCxnSpPr>
        <p:spPr>
          <a:xfrm rot="10800000" flipV="1">
            <a:off x="1613145" y="1879668"/>
            <a:ext cx="12700" cy="959987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27">
            <a:extLst>
              <a:ext uri="{FF2B5EF4-FFF2-40B4-BE49-F238E27FC236}">
                <a16:creationId xmlns:a16="http://schemas.microsoft.com/office/drawing/2014/main" id="{F98DE539-974F-2A27-5132-51638567AAA1}"/>
              </a:ext>
            </a:extLst>
          </p:cNvPr>
          <p:cNvCxnSpPr>
            <a:cxnSpLocks/>
          </p:cNvCxnSpPr>
          <p:nvPr/>
        </p:nvCxnSpPr>
        <p:spPr>
          <a:xfrm>
            <a:off x="5319741" y="1838218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8" name="Google Shape;488;p27">
            <a:extLst>
              <a:ext uri="{FF2B5EF4-FFF2-40B4-BE49-F238E27FC236}">
                <a16:creationId xmlns:a16="http://schemas.microsoft.com/office/drawing/2014/main" id="{7D61CDD7-793B-18F4-2DEB-6BD78FC6DE26}"/>
              </a:ext>
            </a:extLst>
          </p:cNvPr>
          <p:cNvSpPr/>
          <p:nvPr/>
        </p:nvSpPr>
        <p:spPr>
          <a:xfrm>
            <a:off x="2665845" y="1229581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>
            <a:extLst>
              <a:ext uri="{FF2B5EF4-FFF2-40B4-BE49-F238E27FC236}">
                <a16:creationId xmlns:a16="http://schemas.microsoft.com/office/drawing/2014/main" id="{1E13F20A-BA68-5182-C400-CFC493B00BB3}"/>
              </a:ext>
            </a:extLst>
          </p:cNvPr>
          <p:cNvSpPr/>
          <p:nvPr/>
        </p:nvSpPr>
        <p:spPr>
          <a:xfrm>
            <a:off x="6150507" y="2272970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>
            <a:extLst>
              <a:ext uri="{FF2B5EF4-FFF2-40B4-BE49-F238E27FC236}">
                <a16:creationId xmlns:a16="http://schemas.microsoft.com/office/drawing/2014/main" id="{C0207081-278F-BAA1-ECB4-8833CFC0A3EF}"/>
              </a:ext>
            </a:extLst>
          </p:cNvPr>
          <p:cNvSpPr/>
          <p:nvPr/>
        </p:nvSpPr>
        <p:spPr>
          <a:xfrm>
            <a:off x="1736594" y="1574136"/>
            <a:ext cx="577195" cy="577814"/>
          </a:xfrm>
          <a:custGeom>
            <a:avLst/>
            <a:gdLst/>
            <a:ahLst/>
            <a:cxnLst/>
            <a:rect l="l" t="t" r="r" b="b"/>
            <a:pathLst>
              <a:path w="11193" h="11205" extrusionOk="0">
                <a:moveTo>
                  <a:pt x="3763" y="358"/>
                </a:moveTo>
                <a:cubicBezTo>
                  <a:pt x="4096" y="358"/>
                  <a:pt x="4346" y="632"/>
                  <a:pt x="4346" y="941"/>
                </a:cubicBezTo>
                <a:cubicBezTo>
                  <a:pt x="4346" y="1144"/>
                  <a:pt x="4239" y="1346"/>
                  <a:pt x="4061" y="1441"/>
                </a:cubicBezTo>
                <a:cubicBezTo>
                  <a:pt x="4013" y="1477"/>
                  <a:pt x="3977" y="1536"/>
                  <a:pt x="3977" y="1596"/>
                </a:cubicBezTo>
                <a:lnTo>
                  <a:pt x="3977" y="2001"/>
                </a:lnTo>
                <a:cubicBezTo>
                  <a:pt x="3977" y="2096"/>
                  <a:pt x="4049" y="2179"/>
                  <a:pt x="4156" y="2179"/>
                </a:cubicBezTo>
                <a:lnTo>
                  <a:pt x="5394" y="2179"/>
                </a:lnTo>
                <a:lnTo>
                  <a:pt x="5394" y="3406"/>
                </a:lnTo>
                <a:cubicBezTo>
                  <a:pt x="5394" y="3513"/>
                  <a:pt x="5466" y="3584"/>
                  <a:pt x="5573" y="3584"/>
                </a:cubicBezTo>
                <a:lnTo>
                  <a:pt x="5966" y="3584"/>
                </a:lnTo>
                <a:cubicBezTo>
                  <a:pt x="6025" y="3584"/>
                  <a:pt x="6085" y="3561"/>
                  <a:pt x="6120" y="3501"/>
                </a:cubicBezTo>
                <a:cubicBezTo>
                  <a:pt x="6228" y="3322"/>
                  <a:pt x="6418" y="3215"/>
                  <a:pt x="6620" y="3215"/>
                </a:cubicBezTo>
                <a:cubicBezTo>
                  <a:pt x="6954" y="3215"/>
                  <a:pt x="7204" y="3489"/>
                  <a:pt x="7204" y="3799"/>
                </a:cubicBezTo>
                <a:cubicBezTo>
                  <a:pt x="7204" y="4120"/>
                  <a:pt x="6942" y="4382"/>
                  <a:pt x="6620" y="4382"/>
                </a:cubicBezTo>
                <a:cubicBezTo>
                  <a:pt x="6418" y="4382"/>
                  <a:pt x="6228" y="4275"/>
                  <a:pt x="6120" y="4096"/>
                </a:cubicBezTo>
                <a:cubicBezTo>
                  <a:pt x="6085" y="4037"/>
                  <a:pt x="6025" y="4001"/>
                  <a:pt x="5966" y="4001"/>
                </a:cubicBezTo>
                <a:lnTo>
                  <a:pt x="5573" y="4001"/>
                </a:lnTo>
                <a:cubicBezTo>
                  <a:pt x="5466" y="4001"/>
                  <a:pt x="5394" y="4084"/>
                  <a:pt x="5394" y="4180"/>
                </a:cubicBezTo>
                <a:lnTo>
                  <a:pt x="5394" y="5418"/>
                </a:lnTo>
                <a:lnTo>
                  <a:pt x="4334" y="5418"/>
                </a:lnTo>
                <a:lnTo>
                  <a:pt x="4334" y="5299"/>
                </a:lnTo>
                <a:cubicBezTo>
                  <a:pt x="4573" y="5120"/>
                  <a:pt x="4704" y="4834"/>
                  <a:pt x="4704" y="4561"/>
                </a:cubicBezTo>
                <a:cubicBezTo>
                  <a:pt x="4704" y="4037"/>
                  <a:pt x="4287" y="3620"/>
                  <a:pt x="3775" y="3620"/>
                </a:cubicBezTo>
                <a:cubicBezTo>
                  <a:pt x="3251" y="3620"/>
                  <a:pt x="2834" y="4037"/>
                  <a:pt x="2834" y="4561"/>
                </a:cubicBezTo>
                <a:cubicBezTo>
                  <a:pt x="2834" y="4858"/>
                  <a:pt x="2965" y="5132"/>
                  <a:pt x="3203" y="5299"/>
                </a:cubicBezTo>
                <a:lnTo>
                  <a:pt x="3203" y="5430"/>
                </a:lnTo>
                <a:lnTo>
                  <a:pt x="2144" y="5430"/>
                </a:lnTo>
                <a:lnTo>
                  <a:pt x="2144" y="2179"/>
                </a:lnTo>
                <a:lnTo>
                  <a:pt x="3382" y="2179"/>
                </a:lnTo>
                <a:cubicBezTo>
                  <a:pt x="3489" y="2179"/>
                  <a:pt x="3561" y="2096"/>
                  <a:pt x="3561" y="2001"/>
                </a:cubicBezTo>
                <a:lnTo>
                  <a:pt x="3561" y="1596"/>
                </a:lnTo>
                <a:cubicBezTo>
                  <a:pt x="3561" y="1536"/>
                  <a:pt x="3537" y="1477"/>
                  <a:pt x="3465" y="1441"/>
                </a:cubicBezTo>
                <a:cubicBezTo>
                  <a:pt x="3299" y="1346"/>
                  <a:pt x="3191" y="1144"/>
                  <a:pt x="3191" y="941"/>
                </a:cubicBezTo>
                <a:cubicBezTo>
                  <a:pt x="3191" y="608"/>
                  <a:pt x="3453" y="358"/>
                  <a:pt x="3763" y="358"/>
                </a:cubicBezTo>
                <a:close/>
                <a:moveTo>
                  <a:pt x="9014" y="5811"/>
                </a:moveTo>
                <a:lnTo>
                  <a:pt x="9014" y="7799"/>
                </a:lnTo>
                <a:lnTo>
                  <a:pt x="9014" y="8025"/>
                </a:lnTo>
                <a:lnTo>
                  <a:pt x="9014" y="9049"/>
                </a:lnTo>
                <a:lnTo>
                  <a:pt x="7775" y="9049"/>
                </a:lnTo>
                <a:cubicBezTo>
                  <a:pt x="7668" y="9049"/>
                  <a:pt x="7597" y="9121"/>
                  <a:pt x="7597" y="9228"/>
                </a:cubicBezTo>
                <a:lnTo>
                  <a:pt x="7597" y="9633"/>
                </a:lnTo>
                <a:cubicBezTo>
                  <a:pt x="7597" y="9692"/>
                  <a:pt x="7621" y="9752"/>
                  <a:pt x="7680" y="9776"/>
                </a:cubicBezTo>
                <a:cubicBezTo>
                  <a:pt x="7859" y="9883"/>
                  <a:pt x="7966" y="10073"/>
                  <a:pt x="7966" y="10288"/>
                </a:cubicBezTo>
                <a:cubicBezTo>
                  <a:pt x="7966" y="10609"/>
                  <a:pt x="7704" y="10871"/>
                  <a:pt x="7382" y="10871"/>
                </a:cubicBezTo>
                <a:cubicBezTo>
                  <a:pt x="7061" y="10871"/>
                  <a:pt x="6811" y="10597"/>
                  <a:pt x="6811" y="10288"/>
                </a:cubicBezTo>
                <a:cubicBezTo>
                  <a:pt x="6811" y="10073"/>
                  <a:pt x="6906" y="9883"/>
                  <a:pt x="7085" y="9776"/>
                </a:cubicBezTo>
                <a:cubicBezTo>
                  <a:pt x="7144" y="9752"/>
                  <a:pt x="7180" y="9692"/>
                  <a:pt x="7180" y="9633"/>
                </a:cubicBezTo>
                <a:lnTo>
                  <a:pt x="7180" y="9228"/>
                </a:lnTo>
                <a:cubicBezTo>
                  <a:pt x="7180" y="9121"/>
                  <a:pt x="7109" y="9049"/>
                  <a:pt x="7001" y="9049"/>
                </a:cubicBezTo>
                <a:lnTo>
                  <a:pt x="5763" y="9049"/>
                </a:lnTo>
                <a:lnTo>
                  <a:pt x="5763" y="7811"/>
                </a:lnTo>
                <a:cubicBezTo>
                  <a:pt x="5763" y="7716"/>
                  <a:pt x="5692" y="7632"/>
                  <a:pt x="5585" y="7632"/>
                </a:cubicBezTo>
                <a:lnTo>
                  <a:pt x="5180" y="7632"/>
                </a:lnTo>
                <a:cubicBezTo>
                  <a:pt x="5120" y="7632"/>
                  <a:pt x="5061" y="7668"/>
                  <a:pt x="5037" y="7728"/>
                </a:cubicBezTo>
                <a:cubicBezTo>
                  <a:pt x="4930" y="7906"/>
                  <a:pt x="4739" y="8013"/>
                  <a:pt x="4525" y="8013"/>
                </a:cubicBezTo>
                <a:cubicBezTo>
                  <a:pt x="4203" y="8013"/>
                  <a:pt x="3953" y="7740"/>
                  <a:pt x="3953" y="7430"/>
                </a:cubicBezTo>
                <a:cubicBezTo>
                  <a:pt x="3953" y="7120"/>
                  <a:pt x="4215" y="6847"/>
                  <a:pt x="4525" y="6847"/>
                </a:cubicBezTo>
                <a:cubicBezTo>
                  <a:pt x="4739" y="6847"/>
                  <a:pt x="4930" y="6954"/>
                  <a:pt x="5037" y="7132"/>
                </a:cubicBezTo>
                <a:cubicBezTo>
                  <a:pt x="5061" y="7192"/>
                  <a:pt x="5120" y="7216"/>
                  <a:pt x="5180" y="7216"/>
                </a:cubicBezTo>
                <a:lnTo>
                  <a:pt x="5585" y="7216"/>
                </a:lnTo>
                <a:cubicBezTo>
                  <a:pt x="5692" y="7216"/>
                  <a:pt x="5763" y="7144"/>
                  <a:pt x="5763" y="7037"/>
                </a:cubicBezTo>
                <a:lnTo>
                  <a:pt x="5763" y="5811"/>
                </a:lnTo>
                <a:lnTo>
                  <a:pt x="6823" y="5811"/>
                </a:lnTo>
                <a:lnTo>
                  <a:pt x="6823" y="5942"/>
                </a:lnTo>
                <a:cubicBezTo>
                  <a:pt x="6585" y="6120"/>
                  <a:pt x="6454" y="6406"/>
                  <a:pt x="6454" y="6680"/>
                </a:cubicBezTo>
                <a:cubicBezTo>
                  <a:pt x="6454" y="7204"/>
                  <a:pt x="6870" y="7621"/>
                  <a:pt x="7382" y="7621"/>
                </a:cubicBezTo>
                <a:cubicBezTo>
                  <a:pt x="7906" y="7621"/>
                  <a:pt x="8323" y="7204"/>
                  <a:pt x="8323" y="6680"/>
                </a:cubicBezTo>
                <a:cubicBezTo>
                  <a:pt x="8323" y="6382"/>
                  <a:pt x="8192" y="6108"/>
                  <a:pt x="7954" y="5942"/>
                </a:cubicBezTo>
                <a:lnTo>
                  <a:pt x="7954" y="5811"/>
                </a:lnTo>
                <a:close/>
                <a:moveTo>
                  <a:pt x="3799" y="1"/>
                </a:moveTo>
                <a:cubicBezTo>
                  <a:pt x="3275" y="1"/>
                  <a:pt x="2858" y="417"/>
                  <a:pt x="2858" y="941"/>
                </a:cubicBezTo>
                <a:cubicBezTo>
                  <a:pt x="2858" y="1239"/>
                  <a:pt x="3001" y="1525"/>
                  <a:pt x="3239" y="1679"/>
                </a:cubicBezTo>
                <a:lnTo>
                  <a:pt x="3239" y="1822"/>
                </a:lnTo>
                <a:lnTo>
                  <a:pt x="2001" y="1822"/>
                </a:lnTo>
                <a:cubicBezTo>
                  <a:pt x="1894" y="1822"/>
                  <a:pt x="1822" y="1894"/>
                  <a:pt x="1822" y="2001"/>
                </a:cubicBezTo>
                <a:lnTo>
                  <a:pt x="1822" y="5608"/>
                </a:lnTo>
                <a:lnTo>
                  <a:pt x="1822" y="6847"/>
                </a:lnTo>
                <a:lnTo>
                  <a:pt x="1691" y="6847"/>
                </a:lnTo>
                <a:cubicBezTo>
                  <a:pt x="1513" y="6609"/>
                  <a:pt x="1227" y="6478"/>
                  <a:pt x="941" y="6478"/>
                </a:cubicBezTo>
                <a:cubicBezTo>
                  <a:pt x="417" y="6478"/>
                  <a:pt x="1" y="6894"/>
                  <a:pt x="1" y="7406"/>
                </a:cubicBezTo>
                <a:cubicBezTo>
                  <a:pt x="1" y="7930"/>
                  <a:pt x="417" y="8347"/>
                  <a:pt x="941" y="8347"/>
                </a:cubicBezTo>
                <a:cubicBezTo>
                  <a:pt x="1239" y="8347"/>
                  <a:pt x="1525" y="8216"/>
                  <a:pt x="1691" y="7978"/>
                </a:cubicBezTo>
                <a:lnTo>
                  <a:pt x="1822" y="7978"/>
                </a:lnTo>
                <a:lnTo>
                  <a:pt x="1822" y="9216"/>
                </a:lnTo>
                <a:cubicBezTo>
                  <a:pt x="1822" y="9311"/>
                  <a:pt x="1894" y="9395"/>
                  <a:pt x="2001" y="9395"/>
                </a:cubicBezTo>
                <a:lnTo>
                  <a:pt x="2620" y="9395"/>
                </a:lnTo>
                <a:cubicBezTo>
                  <a:pt x="2727" y="9395"/>
                  <a:pt x="2799" y="9311"/>
                  <a:pt x="2799" y="9216"/>
                </a:cubicBezTo>
                <a:cubicBezTo>
                  <a:pt x="2799" y="9109"/>
                  <a:pt x="2727" y="9037"/>
                  <a:pt x="2620" y="9037"/>
                </a:cubicBezTo>
                <a:lnTo>
                  <a:pt x="2179" y="9037"/>
                </a:lnTo>
                <a:lnTo>
                  <a:pt x="2179" y="7799"/>
                </a:lnTo>
                <a:cubicBezTo>
                  <a:pt x="2179" y="7692"/>
                  <a:pt x="2108" y="7621"/>
                  <a:pt x="2001" y="7621"/>
                </a:cubicBezTo>
                <a:lnTo>
                  <a:pt x="1596" y="7621"/>
                </a:lnTo>
                <a:cubicBezTo>
                  <a:pt x="1536" y="7621"/>
                  <a:pt x="1477" y="7644"/>
                  <a:pt x="1453" y="7704"/>
                </a:cubicBezTo>
                <a:cubicBezTo>
                  <a:pt x="1346" y="7882"/>
                  <a:pt x="1155" y="7990"/>
                  <a:pt x="941" y="7990"/>
                </a:cubicBezTo>
                <a:cubicBezTo>
                  <a:pt x="620" y="7990"/>
                  <a:pt x="358" y="7728"/>
                  <a:pt x="358" y="7406"/>
                </a:cubicBezTo>
                <a:cubicBezTo>
                  <a:pt x="358" y="7085"/>
                  <a:pt x="632" y="6835"/>
                  <a:pt x="941" y="6835"/>
                </a:cubicBezTo>
                <a:cubicBezTo>
                  <a:pt x="1155" y="6835"/>
                  <a:pt x="1346" y="6930"/>
                  <a:pt x="1453" y="7109"/>
                </a:cubicBezTo>
                <a:cubicBezTo>
                  <a:pt x="1477" y="7168"/>
                  <a:pt x="1536" y="7204"/>
                  <a:pt x="1596" y="7204"/>
                </a:cubicBezTo>
                <a:lnTo>
                  <a:pt x="2001" y="7204"/>
                </a:lnTo>
                <a:cubicBezTo>
                  <a:pt x="2108" y="7204"/>
                  <a:pt x="2179" y="7132"/>
                  <a:pt x="2179" y="7025"/>
                </a:cubicBezTo>
                <a:lnTo>
                  <a:pt x="2179" y="5787"/>
                </a:lnTo>
                <a:lnTo>
                  <a:pt x="3418" y="5787"/>
                </a:lnTo>
                <a:cubicBezTo>
                  <a:pt x="3513" y="5787"/>
                  <a:pt x="3596" y="5716"/>
                  <a:pt x="3596" y="5608"/>
                </a:cubicBezTo>
                <a:lnTo>
                  <a:pt x="3596" y="5204"/>
                </a:lnTo>
                <a:cubicBezTo>
                  <a:pt x="3596" y="5144"/>
                  <a:pt x="3561" y="5085"/>
                  <a:pt x="3501" y="5061"/>
                </a:cubicBezTo>
                <a:cubicBezTo>
                  <a:pt x="3322" y="4954"/>
                  <a:pt x="3215" y="4763"/>
                  <a:pt x="3215" y="4549"/>
                </a:cubicBezTo>
                <a:cubicBezTo>
                  <a:pt x="3215" y="4227"/>
                  <a:pt x="3489" y="3977"/>
                  <a:pt x="3799" y="3977"/>
                </a:cubicBezTo>
                <a:cubicBezTo>
                  <a:pt x="4132" y="3977"/>
                  <a:pt x="4382" y="4239"/>
                  <a:pt x="4382" y="4549"/>
                </a:cubicBezTo>
                <a:cubicBezTo>
                  <a:pt x="4382" y="4763"/>
                  <a:pt x="4275" y="4954"/>
                  <a:pt x="4096" y="5061"/>
                </a:cubicBezTo>
                <a:cubicBezTo>
                  <a:pt x="4037" y="5085"/>
                  <a:pt x="4013" y="5144"/>
                  <a:pt x="4013" y="5204"/>
                </a:cubicBezTo>
                <a:lnTo>
                  <a:pt x="4013" y="5608"/>
                </a:lnTo>
                <a:cubicBezTo>
                  <a:pt x="4013" y="5716"/>
                  <a:pt x="4084" y="5787"/>
                  <a:pt x="4192" y="5787"/>
                </a:cubicBezTo>
                <a:lnTo>
                  <a:pt x="5418" y="5787"/>
                </a:lnTo>
                <a:lnTo>
                  <a:pt x="5418" y="6847"/>
                </a:lnTo>
                <a:lnTo>
                  <a:pt x="5287" y="6847"/>
                </a:lnTo>
                <a:cubicBezTo>
                  <a:pt x="5108" y="6609"/>
                  <a:pt x="4823" y="6478"/>
                  <a:pt x="4549" y="6478"/>
                </a:cubicBezTo>
                <a:cubicBezTo>
                  <a:pt x="4025" y="6478"/>
                  <a:pt x="3608" y="6894"/>
                  <a:pt x="3608" y="7406"/>
                </a:cubicBezTo>
                <a:cubicBezTo>
                  <a:pt x="3608" y="7930"/>
                  <a:pt x="4025" y="8347"/>
                  <a:pt x="4549" y="8347"/>
                </a:cubicBezTo>
                <a:cubicBezTo>
                  <a:pt x="4846" y="8347"/>
                  <a:pt x="5120" y="8216"/>
                  <a:pt x="5287" y="7978"/>
                </a:cubicBezTo>
                <a:lnTo>
                  <a:pt x="5418" y="7978"/>
                </a:lnTo>
                <a:lnTo>
                  <a:pt x="5418" y="9037"/>
                </a:lnTo>
                <a:lnTo>
                  <a:pt x="3168" y="9037"/>
                </a:lnTo>
                <a:cubicBezTo>
                  <a:pt x="3072" y="9037"/>
                  <a:pt x="3001" y="9109"/>
                  <a:pt x="3001" y="9216"/>
                </a:cubicBezTo>
                <a:cubicBezTo>
                  <a:pt x="3001" y="9311"/>
                  <a:pt x="3072" y="9395"/>
                  <a:pt x="3168" y="9395"/>
                </a:cubicBezTo>
                <a:lnTo>
                  <a:pt x="6835" y="9395"/>
                </a:lnTo>
                <a:lnTo>
                  <a:pt x="6835" y="9526"/>
                </a:lnTo>
                <a:cubicBezTo>
                  <a:pt x="6597" y="9704"/>
                  <a:pt x="6466" y="9990"/>
                  <a:pt x="6466" y="10264"/>
                </a:cubicBezTo>
                <a:cubicBezTo>
                  <a:pt x="6466" y="10788"/>
                  <a:pt x="6882" y="11204"/>
                  <a:pt x="7406" y="11204"/>
                </a:cubicBezTo>
                <a:cubicBezTo>
                  <a:pt x="7918" y="11204"/>
                  <a:pt x="8335" y="10788"/>
                  <a:pt x="8335" y="10264"/>
                </a:cubicBezTo>
                <a:cubicBezTo>
                  <a:pt x="8335" y="9966"/>
                  <a:pt x="8204" y="9692"/>
                  <a:pt x="7966" y="9526"/>
                </a:cubicBezTo>
                <a:lnTo>
                  <a:pt x="7966" y="9395"/>
                </a:lnTo>
                <a:lnTo>
                  <a:pt x="9204" y="9395"/>
                </a:lnTo>
                <a:cubicBezTo>
                  <a:pt x="9311" y="9395"/>
                  <a:pt x="9383" y="9311"/>
                  <a:pt x="9383" y="9216"/>
                </a:cubicBezTo>
                <a:lnTo>
                  <a:pt x="9383" y="8002"/>
                </a:lnTo>
                <a:lnTo>
                  <a:pt x="9383" y="7787"/>
                </a:lnTo>
                <a:lnTo>
                  <a:pt x="9383" y="5596"/>
                </a:lnTo>
                <a:lnTo>
                  <a:pt x="9383" y="4358"/>
                </a:lnTo>
                <a:lnTo>
                  <a:pt x="9514" y="4358"/>
                </a:lnTo>
                <a:cubicBezTo>
                  <a:pt x="9692" y="4596"/>
                  <a:pt x="9978" y="4727"/>
                  <a:pt x="10264" y="4727"/>
                </a:cubicBezTo>
                <a:cubicBezTo>
                  <a:pt x="10776" y="4727"/>
                  <a:pt x="11192" y="4311"/>
                  <a:pt x="11192" y="3799"/>
                </a:cubicBezTo>
                <a:cubicBezTo>
                  <a:pt x="11192" y="3287"/>
                  <a:pt x="10776" y="2858"/>
                  <a:pt x="10264" y="2858"/>
                </a:cubicBezTo>
                <a:cubicBezTo>
                  <a:pt x="9966" y="2858"/>
                  <a:pt x="9680" y="2989"/>
                  <a:pt x="9514" y="3227"/>
                </a:cubicBezTo>
                <a:lnTo>
                  <a:pt x="9383" y="3227"/>
                </a:lnTo>
                <a:lnTo>
                  <a:pt x="9383" y="2001"/>
                </a:lnTo>
                <a:cubicBezTo>
                  <a:pt x="9383" y="1894"/>
                  <a:pt x="9311" y="1822"/>
                  <a:pt x="9204" y="1822"/>
                </a:cubicBezTo>
                <a:lnTo>
                  <a:pt x="8609" y="1822"/>
                </a:lnTo>
                <a:cubicBezTo>
                  <a:pt x="8502" y="1822"/>
                  <a:pt x="8430" y="1894"/>
                  <a:pt x="8430" y="2001"/>
                </a:cubicBezTo>
                <a:cubicBezTo>
                  <a:pt x="8430" y="2096"/>
                  <a:pt x="8502" y="2179"/>
                  <a:pt x="8609" y="2179"/>
                </a:cubicBezTo>
                <a:lnTo>
                  <a:pt x="9026" y="2179"/>
                </a:lnTo>
                <a:lnTo>
                  <a:pt x="9026" y="3406"/>
                </a:lnTo>
                <a:cubicBezTo>
                  <a:pt x="9026" y="3513"/>
                  <a:pt x="9097" y="3584"/>
                  <a:pt x="9204" y="3584"/>
                </a:cubicBezTo>
                <a:lnTo>
                  <a:pt x="9609" y="3584"/>
                </a:lnTo>
                <a:cubicBezTo>
                  <a:pt x="9668" y="3584"/>
                  <a:pt x="9728" y="3561"/>
                  <a:pt x="9752" y="3501"/>
                </a:cubicBezTo>
                <a:cubicBezTo>
                  <a:pt x="9859" y="3322"/>
                  <a:pt x="10049" y="3215"/>
                  <a:pt x="10264" y="3215"/>
                </a:cubicBezTo>
                <a:cubicBezTo>
                  <a:pt x="10585" y="3215"/>
                  <a:pt x="10835" y="3489"/>
                  <a:pt x="10835" y="3799"/>
                </a:cubicBezTo>
                <a:cubicBezTo>
                  <a:pt x="10835" y="4120"/>
                  <a:pt x="10573" y="4382"/>
                  <a:pt x="10264" y="4382"/>
                </a:cubicBezTo>
                <a:cubicBezTo>
                  <a:pt x="10049" y="4382"/>
                  <a:pt x="9859" y="4275"/>
                  <a:pt x="9752" y="4096"/>
                </a:cubicBezTo>
                <a:cubicBezTo>
                  <a:pt x="9728" y="4037"/>
                  <a:pt x="9668" y="4001"/>
                  <a:pt x="9609" y="4001"/>
                </a:cubicBezTo>
                <a:lnTo>
                  <a:pt x="9204" y="4001"/>
                </a:lnTo>
                <a:cubicBezTo>
                  <a:pt x="9097" y="4001"/>
                  <a:pt x="9026" y="4084"/>
                  <a:pt x="9026" y="4180"/>
                </a:cubicBezTo>
                <a:lnTo>
                  <a:pt x="9026" y="5418"/>
                </a:lnTo>
                <a:lnTo>
                  <a:pt x="7787" y="5418"/>
                </a:lnTo>
                <a:cubicBezTo>
                  <a:pt x="7680" y="5418"/>
                  <a:pt x="7609" y="5489"/>
                  <a:pt x="7609" y="5596"/>
                </a:cubicBezTo>
                <a:lnTo>
                  <a:pt x="7609" y="6001"/>
                </a:lnTo>
                <a:cubicBezTo>
                  <a:pt x="7609" y="6061"/>
                  <a:pt x="7644" y="6120"/>
                  <a:pt x="7704" y="6144"/>
                </a:cubicBezTo>
                <a:cubicBezTo>
                  <a:pt x="7883" y="6251"/>
                  <a:pt x="7978" y="6442"/>
                  <a:pt x="7978" y="6656"/>
                </a:cubicBezTo>
                <a:cubicBezTo>
                  <a:pt x="7978" y="6978"/>
                  <a:pt x="7716" y="7240"/>
                  <a:pt x="7406" y="7240"/>
                </a:cubicBezTo>
                <a:cubicBezTo>
                  <a:pt x="7073" y="7240"/>
                  <a:pt x="6823" y="6966"/>
                  <a:pt x="6823" y="6656"/>
                </a:cubicBezTo>
                <a:cubicBezTo>
                  <a:pt x="6823" y="6442"/>
                  <a:pt x="6930" y="6251"/>
                  <a:pt x="7109" y="6144"/>
                </a:cubicBezTo>
                <a:cubicBezTo>
                  <a:pt x="7168" y="6120"/>
                  <a:pt x="7192" y="6061"/>
                  <a:pt x="7192" y="6001"/>
                </a:cubicBezTo>
                <a:lnTo>
                  <a:pt x="7192" y="5596"/>
                </a:lnTo>
                <a:cubicBezTo>
                  <a:pt x="7192" y="5489"/>
                  <a:pt x="7121" y="5418"/>
                  <a:pt x="7013" y="5418"/>
                </a:cubicBezTo>
                <a:lnTo>
                  <a:pt x="5775" y="5418"/>
                </a:lnTo>
                <a:lnTo>
                  <a:pt x="5775" y="4358"/>
                </a:lnTo>
                <a:lnTo>
                  <a:pt x="5918" y="4358"/>
                </a:lnTo>
                <a:cubicBezTo>
                  <a:pt x="6097" y="4596"/>
                  <a:pt x="6370" y="4739"/>
                  <a:pt x="6656" y="4739"/>
                </a:cubicBezTo>
                <a:cubicBezTo>
                  <a:pt x="7180" y="4739"/>
                  <a:pt x="7597" y="4323"/>
                  <a:pt x="7597" y="3799"/>
                </a:cubicBezTo>
                <a:cubicBezTo>
                  <a:pt x="7597" y="3275"/>
                  <a:pt x="7180" y="2858"/>
                  <a:pt x="6656" y="2858"/>
                </a:cubicBezTo>
                <a:cubicBezTo>
                  <a:pt x="6359" y="2858"/>
                  <a:pt x="6073" y="2989"/>
                  <a:pt x="5918" y="3227"/>
                </a:cubicBezTo>
                <a:lnTo>
                  <a:pt x="5775" y="3227"/>
                </a:lnTo>
                <a:lnTo>
                  <a:pt x="5775" y="2179"/>
                </a:lnTo>
                <a:lnTo>
                  <a:pt x="8025" y="2179"/>
                </a:lnTo>
                <a:cubicBezTo>
                  <a:pt x="8133" y="2179"/>
                  <a:pt x="8204" y="2096"/>
                  <a:pt x="8204" y="2001"/>
                </a:cubicBezTo>
                <a:cubicBezTo>
                  <a:pt x="8204" y="1894"/>
                  <a:pt x="8133" y="1822"/>
                  <a:pt x="8025" y="1822"/>
                </a:cubicBezTo>
                <a:lnTo>
                  <a:pt x="4370" y="1822"/>
                </a:lnTo>
                <a:lnTo>
                  <a:pt x="4370" y="1679"/>
                </a:lnTo>
                <a:cubicBezTo>
                  <a:pt x="4608" y="1501"/>
                  <a:pt x="4739" y="1227"/>
                  <a:pt x="4739" y="941"/>
                </a:cubicBezTo>
                <a:cubicBezTo>
                  <a:pt x="4739" y="417"/>
                  <a:pt x="4323" y="1"/>
                  <a:pt x="379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8" name="Google Shape;498;p27">
            <a:extLst>
              <a:ext uri="{FF2B5EF4-FFF2-40B4-BE49-F238E27FC236}">
                <a16:creationId xmlns:a16="http://schemas.microsoft.com/office/drawing/2014/main" id="{268363B5-AF03-0058-DBCF-3CC1EFF2077B}"/>
              </a:ext>
            </a:extLst>
          </p:cNvPr>
          <p:cNvGrpSpPr/>
          <p:nvPr/>
        </p:nvGrpSpPr>
        <p:grpSpPr>
          <a:xfrm>
            <a:off x="5449867" y="1570755"/>
            <a:ext cx="583817" cy="580314"/>
            <a:chOff x="3541011" y="3367320"/>
            <a:chExt cx="348257" cy="346188"/>
          </a:xfrm>
        </p:grpSpPr>
        <p:sp>
          <p:nvSpPr>
            <p:cNvPr id="499" name="Google Shape;499;p27">
              <a:extLst>
                <a:ext uri="{FF2B5EF4-FFF2-40B4-BE49-F238E27FC236}">
                  <a16:creationId xmlns:a16="http://schemas.microsoft.com/office/drawing/2014/main" id="{70BE1ADB-CFB4-767B-C0B0-CEDCF565EE55}"/>
                </a:ext>
              </a:extLst>
            </p:cNvPr>
            <p:cNvSpPr/>
            <p:nvPr/>
          </p:nvSpPr>
          <p:spPr>
            <a:xfrm>
              <a:off x="3541011" y="3367320"/>
              <a:ext cx="347906" cy="346188"/>
            </a:xfrm>
            <a:custGeom>
              <a:avLst/>
              <a:gdLst/>
              <a:ahLst/>
              <a:cxnLst/>
              <a:rect l="l" t="t" r="r" b="b"/>
              <a:pathLst>
                <a:path w="10931" h="10877" extrusionOk="0">
                  <a:moveTo>
                    <a:pt x="4203" y="6323"/>
                  </a:moveTo>
                  <a:cubicBezTo>
                    <a:pt x="4322" y="6454"/>
                    <a:pt x="4465" y="6609"/>
                    <a:pt x="4620" y="6740"/>
                  </a:cubicBezTo>
                  <a:lnTo>
                    <a:pt x="4024" y="7335"/>
                  </a:lnTo>
                  <a:lnTo>
                    <a:pt x="3977" y="7287"/>
                  </a:lnTo>
                  <a:lnTo>
                    <a:pt x="3632" y="6942"/>
                  </a:lnTo>
                  <a:lnTo>
                    <a:pt x="3584" y="6906"/>
                  </a:lnTo>
                  <a:lnTo>
                    <a:pt x="4203" y="6323"/>
                  </a:lnTo>
                  <a:close/>
                  <a:moveTo>
                    <a:pt x="3239" y="7123"/>
                  </a:moveTo>
                  <a:cubicBezTo>
                    <a:pt x="3307" y="7123"/>
                    <a:pt x="3376" y="7150"/>
                    <a:pt x="3429" y="7204"/>
                  </a:cubicBezTo>
                  <a:lnTo>
                    <a:pt x="3763" y="7537"/>
                  </a:lnTo>
                  <a:cubicBezTo>
                    <a:pt x="3858" y="7632"/>
                    <a:pt x="3858" y="7799"/>
                    <a:pt x="3751" y="7894"/>
                  </a:cubicBezTo>
                  <a:lnTo>
                    <a:pt x="3560" y="8097"/>
                  </a:lnTo>
                  <a:lnTo>
                    <a:pt x="2858" y="7394"/>
                  </a:lnTo>
                  <a:lnTo>
                    <a:pt x="3048" y="7204"/>
                  </a:lnTo>
                  <a:cubicBezTo>
                    <a:pt x="3102" y="7150"/>
                    <a:pt x="3170" y="7123"/>
                    <a:pt x="3239" y="7123"/>
                  </a:cubicBezTo>
                  <a:close/>
                  <a:moveTo>
                    <a:pt x="2631" y="7597"/>
                  </a:moveTo>
                  <a:lnTo>
                    <a:pt x="3334" y="8299"/>
                  </a:lnTo>
                  <a:lnTo>
                    <a:pt x="1167" y="10478"/>
                  </a:lnTo>
                  <a:cubicBezTo>
                    <a:pt x="1113" y="10526"/>
                    <a:pt x="1045" y="10550"/>
                    <a:pt x="976" y="10550"/>
                  </a:cubicBezTo>
                  <a:cubicBezTo>
                    <a:pt x="908" y="10550"/>
                    <a:pt x="840" y="10526"/>
                    <a:pt x="786" y="10478"/>
                  </a:cubicBezTo>
                  <a:lnTo>
                    <a:pt x="453" y="10133"/>
                  </a:lnTo>
                  <a:cubicBezTo>
                    <a:pt x="357" y="10038"/>
                    <a:pt x="357" y="9883"/>
                    <a:pt x="465" y="9776"/>
                  </a:cubicBezTo>
                  <a:lnTo>
                    <a:pt x="2631" y="7597"/>
                  </a:lnTo>
                  <a:close/>
                  <a:moveTo>
                    <a:pt x="7120" y="1"/>
                  </a:moveTo>
                  <a:cubicBezTo>
                    <a:pt x="3989" y="1"/>
                    <a:pt x="2191" y="3537"/>
                    <a:pt x="4001" y="6073"/>
                  </a:cubicBezTo>
                  <a:lnTo>
                    <a:pt x="3274" y="6799"/>
                  </a:lnTo>
                  <a:cubicBezTo>
                    <a:pt x="3249" y="6796"/>
                    <a:pt x="3223" y="6794"/>
                    <a:pt x="3198" y="6794"/>
                  </a:cubicBezTo>
                  <a:cubicBezTo>
                    <a:pt x="3049" y="6794"/>
                    <a:pt x="2912" y="6854"/>
                    <a:pt x="2810" y="6966"/>
                  </a:cubicBezTo>
                  <a:lnTo>
                    <a:pt x="226" y="9549"/>
                  </a:lnTo>
                  <a:cubicBezTo>
                    <a:pt x="0" y="9776"/>
                    <a:pt x="0" y="10145"/>
                    <a:pt x="226" y="10371"/>
                  </a:cubicBezTo>
                  <a:lnTo>
                    <a:pt x="572" y="10716"/>
                  </a:lnTo>
                  <a:cubicBezTo>
                    <a:pt x="679" y="10823"/>
                    <a:pt x="828" y="10877"/>
                    <a:pt x="976" y="10877"/>
                  </a:cubicBezTo>
                  <a:cubicBezTo>
                    <a:pt x="1125" y="10877"/>
                    <a:pt x="1274" y="10823"/>
                    <a:pt x="1381" y="10716"/>
                  </a:cubicBezTo>
                  <a:lnTo>
                    <a:pt x="3655" y="8430"/>
                  </a:lnTo>
                  <a:lnTo>
                    <a:pt x="3977" y="8121"/>
                  </a:lnTo>
                  <a:cubicBezTo>
                    <a:pt x="4096" y="8002"/>
                    <a:pt x="4155" y="7835"/>
                    <a:pt x="4144" y="7656"/>
                  </a:cubicBezTo>
                  <a:lnTo>
                    <a:pt x="4870" y="6930"/>
                  </a:lnTo>
                  <a:cubicBezTo>
                    <a:pt x="5406" y="7323"/>
                    <a:pt x="6037" y="7573"/>
                    <a:pt x="6715" y="7632"/>
                  </a:cubicBezTo>
                  <a:lnTo>
                    <a:pt x="6727" y="7632"/>
                  </a:lnTo>
                  <a:cubicBezTo>
                    <a:pt x="6799" y="7632"/>
                    <a:pt x="6882" y="7573"/>
                    <a:pt x="6894" y="7478"/>
                  </a:cubicBezTo>
                  <a:cubicBezTo>
                    <a:pt x="6906" y="7394"/>
                    <a:pt x="6834" y="7323"/>
                    <a:pt x="6739" y="7299"/>
                  </a:cubicBezTo>
                  <a:cubicBezTo>
                    <a:pt x="6037" y="7228"/>
                    <a:pt x="5406" y="6966"/>
                    <a:pt x="4882" y="6549"/>
                  </a:cubicBezTo>
                  <a:cubicBezTo>
                    <a:pt x="2298" y="4465"/>
                    <a:pt x="3822" y="310"/>
                    <a:pt x="7096" y="310"/>
                  </a:cubicBezTo>
                  <a:cubicBezTo>
                    <a:pt x="8942" y="310"/>
                    <a:pt x="10418" y="1703"/>
                    <a:pt x="10597" y="3465"/>
                  </a:cubicBezTo>
                  <a:cubicBezTo>
                    <a:pt x="10609" y="3549"/>
                    <a:pt x="10692" y="3608"/>
                    <a:pt x="10775" y="3608"/>
                  </a:cubicBezTo>
                  <a:cubicBezTo>
                    <a:pt x="10871" y="3596"/>
                    <a:pt x="10930" y="3525"/>
                    <a:pt x="10930" y="3430"/>
                  </a:cubicBezTo>
                  <a:cubicBezTo>
                    <a:pt x="10728" y="1525"/>
                    <a:pt x="9120" y="1"/>
                    <a:pt x="7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7">
              <a:extLst>
                <a:ext uri="{FF2B5EF4-FFF2-40B4-BE49-F238E27FC236}">
                  <a16:creationId xmlns:a16="http://schemas.microsoft.com/office/drawing/2014/main" id="{781B9B26-F3D4-7877-EEC1-A37E4AAC871A}"/>
                </a:ext>
              </a:extLst>
            </p:cNvPr>
            <p:cNvSpPr/>
            <p:nvPr/>
          </p:nvSpPr>
          <p:spPr>
            <a:xfrm>
              <a:off x="3658105" y="3389599"/>
              <a:ext cx="208820" cy="199431"/>
            </a:xfrm>
            <a:custGeom>
              <a:avLst/>
              <a:gdLst/>
              <a:ahLst/>
              <a:cxnLst/>
              <a:rect l="l" t="t" r="r" b="b"/>
              <a:pathLst>
                <a:path w="6561" h="6266" extrusionOk="0">
                  <a:moveTo>
                    <a:pt x="3441" y="336"/>
                  </a:moveTo>
                  <a:cubicBezTo>
                    <a:pt x="4989" y="336"/>
                    <a:pt x="6251" y="1587"/>
                    <a:pt x="6251" y="3146"/>
                  </a:cubicBezTo>
                  <a:cubicBezTo>
                    <a:pt x="6251" y="4694"/>
                    <a:pt x="4989" y="5944"/>
                    <a:pt x="3441" y="5944"/>
                  </a:cubicBezTo>
                  <a:cubicBezTo>
                    <a:pt x="2727" y="5944"/>
                    <a:pt x="1989" y="5682"/>
                    <a:pt x="1441" y="5135"/>
                  </a:cubicBezTo>
                  <a:cubicBezTo>
                    <a:pt x="345" y="4027"/>
                    <a:pt x="345" y="2241"/>
                    <a:pt x="1441" y="1158"/>
                  </a:cubicBezTo>
                  <a:cubicBezTo>
                    <a:pt x="1989" y="598"/>
                    <a:pt x="2703" y="336"/>
                    <a:pt x="3441" y="336"/>
                  </a:cubicBezTo>
                  <a:close/>
                  <a:moveTo>
                    <a:pt x="3428" y="0"/>
                  </a:moveTo>
                  <a:cubicBezTo>
                    <a:pt x="2628" y="0"/>
                    <a:pt x="1828" y="307"/>
                    <a:pt x="1215" y="920"/>
                  </a:cubicBezTo>
                  <a:cubicBezTo>
                    <a:pt x="0" y="2134"/>
                    <a:pt x="0" y="4123"/>
                    <a:pt x="1215" y="5337"/>
                  </a:cubicBezTo>
                  <a:cubicBezTo>
                    <a:pt x="1822" y="5944"/>
                    <a:pt x="2631" y="6266"/>
                    <a:pt x="3429" y="6266"/>
                  </a:cubicBezTo>
                  <a:cubicBezTo>
                    <a:pt x="5144" y="6266"/>
                    <a:pt x="6561" y="4873"/>
                    <a:pt x="6561" y="3134"/>
                  </a:cubicBezTo>
                  <a:cubicBezTo>
                    <a:pt x="6561" y="2301"/>
                    <a:pt x="6227" y="1515"/>
                    <a:pt x="5632" y="920"/>
                  </a:cubicBezTo>
                  <a:cubicBezTo>
                    <a:pt x="5025" y="307"/>
                    <a:pt x="4227" y="0"/>
                    <a:pt x="3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7">
              <a:extLst>
                <a:ext uri="{FF2B5EF4-FFF2-40B4-BE49-F238E27FC236}">
                  <a16:creationId xmlns:a16="http://schemas.microsoft.com/office/drawing/2014/main" id="{CDD365F3-4B70-8A41-C9BB-F3815504B89C}"/>
                </a:ext>
              </a:extLst>
            </p:cNvPr>
            <p:cNvSpPr/>
            <p:nvPr/>
          </p:nvSpPr>
          <p:spPr>
            <a:xfrm>
              <a:off x="3720614" y="3426805"/>
              <a:ext cx="95164" cy="116011"/>
            </a:xfrm>
            <a:custGeom>
              <a:avLst/>
              <a:gdLst/>
              <a:ahLst/>
              <a:cxnLst/>
              <a:rect l="l" t="t" r="r" b="b"/>
              <a:pathLst>
                <a:path w="2990" h="3645" extrusionOk="0">
                  <a:moveTo>
                    <a:pt x="1477" y="334"/>
                  </a:moveTo>
                  <a:cubicBezTo>
                    <a:pt x="1834" y="334"/>
                    <a:pt x="2132" y="632"/>
                    <a:pt x="2132" y="989"/>
                  </a:cubicBezTo>
                  <a:cubicBezTo>
                    <a:pt x="2132" y="1334"/>
                    <a:pt x="1834" y="1632"/>
                    <a:pt x="1477" y="1632"/>
                  </a:cubicBezTo>
                  <a:cubicBezTo>
                    <a:pt x="1120" y="1632"/>
                    <a:pt x="822" y="1334"/>
                    <a:pt x="822" y="989"/>
                  </a:cubicBezTo>
                  <a:cubicBezTo>
                    <a:pt x="822" y="608"/>
                    <a:pt x="1120" y="334"/>
                    <a:pt x="1477" y="334"/>
                  </a:cubicBezTo>
                  <a:close/>
                  <a:moveTo>
                    <a:pt x="1906" y="1953"/>
                  </a:moveTo>
                  <a:cubicBezTo>
                    <a:pt x="2287" y="1953"/>
                    <a:pt x="2620" y="2263"/>
                    <a:pt x="2620" y="2668"/>
                  </a:cubicBezTo>
                  <a:lnTo>
                    <a:pt x="2620" y="3335"/>
                  </a:lnTo>
                  <a:lnTo>
                    <a:pt x="2275" y="3335"/>
                  </a:lnTo>
                  <a:lnTo>
                    <a:pt x="2275" y="2632"/>
                  </a:lnTo>
                  <a:cubicBezTo>
                    <a:pt x="2275" y="2549"/>
                    <a:pt x="2203" y="2477"/>
                    <a:pt x="2108" y="2477"/>
                  </a:cubicBezTo>
                  <a:cubicBezTo>
                    <a:pt x="2025" y="2477"/>
                    <a:pt x="1953" y="2549"/>
                    <a:pt x="1953" y="2632"/>
                  </a:cubicBezTo>
                  <a:lnTo>
                    <a:pt x="1953" y="3335"/>
                  </a:lnTo>
                  <a:lnTo>
                    <a:pt x="953" y="3335"/>
                  </a:lnTo>
                  <a:lnTo>
                    <a:pt x="953" y="2632"/>
                  </a:lnTo>
                  <a:cubicBezTo>
                    <a:pt x="953" y="2549"/>
                    <a:pt x="882" y="2477"/>
                    <a:pt x="787" y="2477"/>
                  </a:cubicBezTo>
                  <a:cubicBezTo>
                    <a:pt x="691" y="2477"/>
                    <a:pt x="620" y="2549"/>
                    <a:pt x="620" y="2632"/>
                  </a:cubicBezTo>
                  <a:lnTo>
                    <a:pt x="620" y="3335"/>
                  </a:lnTo>
                  <a:lnTo>
                    <a:pt x="263" y="3335"/>
                  </a:lnTo>
                  <a:lnTo>
                    <a:pt x="263" y="2668"/>
                  </a:lnTo>
                  <a:cubicBezTo>
                    <a:pt x="263" y="2275"/>
                    <a:pt x="584" y="1953"/>
                    <a:pt x="977" y="1953"/>
                  </a:cubicBezTo>
                  <a:close/>
                  <a:moveTo>
                    <a:pt x="1477" y="1"/>
                  </a:moveTo>
                  <a:cubicBezTo>
                    <a:pt x="941" y="1"/>
                    <a:pt x="501" y="429"/>
                    <a:pt x="501" y="965"/>
                  </a:cubicBezTo>
                  <a:cubicBezTo>
                    <a:pt x="501" y="1239"/>
                    <a:pt x="608" y="1477"/>
                    <a:pt x="787" y="1656"/>
                  </a:cubicBezTo>
                  <a:cubicBezTo>
                    <a:pt x="322" y="1763"/>
                    <a:pt x="1" y="2180"/>
                    <a:pt x="1" y="2656"/>
                  </a:cubicBezTo>
                  <a:lnTo>
                    <a:pt x="1" y="3335"/>
                  </a:lnTo>
                  <a:cubicBezTo>
                    <a:pt x="1" y="3501"/>
                    <a:pt x="132" y="3644"/>
                    <a:pt x="310" y="3644"/>
                  </a:cubicBezTo>
                  <a:lnTo>
                    <a:pt x="2680" y="3644"/>
                  </a:lnTo>
                  <a:cubicBezTo>
                    <a:pt x="2846" y="3644"/>
                    <a:pt x="2989" y="3513"/>
                    <a:pt x="2989" y="3335"/>
                  </a:cubicBezTo>
                  <a:lnTo>
                    <a:pt x="2989" y="2656"/>
                  </a:lnTo>
                  <a:cubicBezTo>
                    <a:pt x="2965" y="2180"/>
                    <a:pt x="2620" y="1763"/>
                    <a:pt x="2156" y="1656"/>
                  </a:cubicBezTo>
                  <a:cubicBezTo>
                    <a:pt x="2334" y="1477"/>
                    <a:pt x="2442" y="1239"/>
                    <a:pt x="2442" y="965"/>
                  </a:cubicBezTo>
                  <a:cubicBezTo>
                    <a:pt x="2442" y="429"/>
                    <a:pt x="2013" y="1"/>
                    <a:pt x="14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7">
              <a:extLst>
                <a:ext uri="{FF2B5EF4-FFF2-40B4-BE49-F238E27FC236}">
                  <a16:creationId xmlns:a16="http://schemas.microsoft.com/office/drawing/2014/main" id="{320359D5-9B64-A0E8-80CF-D86014A58A24}"/>
                </a:ext>
              </a:extLst>
            </p:cNvPr>
            <p:cNvSpPr/>
            <p:nvPr/>
          </p:nvSpPr>
          <p:spPr>
            <a:xfrm>
              <a:off x="3773671" y="3496030"/>
              <a:ext cx="115597" cy="114993"/>
            </a:xfrm>
            <a:custGeom>
              <a:avLst/>
              <a:gdLst/>
              <a:ahLst/>
              <a:cxnLst/>
              <a:rect l="l" t="t" r="r" b="b"/>
              <a:pathLst>
                <a:path w="3632" h="3613" extrusionOk="0">
                  <a:moveTo>
                    <a:pt x="3433" y="0"/>
                  </a:moveTo>
                  <a:cubicBezTo>
                    <a:pt x="3361" y="0"/>
                    <a:pt x="3297" y="65"/>
                    <a:pt x="3287" y="148"/>
                  </a:cubicBezTo>
                  <a:cubicBezTo>
                    <a:pt x="3120" y="1803"/>
                    <a:pt x="1810" y="3112"/>
                    <a:pt x="143" y="3291"/>
                  </a:cubicBezTo>
                  <a:cubicBezTo>
                    <a:pt x="60" y="3303"/>
                    <a:pt x="1" y="3374"/>
                    <a:pt x="1" y="3469"/>
                  </a:cubicBezTo>
                  <a:cubicBezTo>
                    <a:pt x="13" y="3553"/>
                    <a:pt x="72" y="3612"/>
                    <a:pt x="167" y="3612"/>
                  </a:cubicBezTo>
                  <a:lnTo>
                    <a:pt x="179" y="3612"/>
                  </a:lnTo>
                  <a:cubicBezTo>
                    <a:pt x="1989" y="3422"/>
                    <a:pt x="3442" y="1993"/>
                    <a:pt x="3620" y="183"/>
                  </a:cubicBezTo>
                  <a:cubicBezTo>
                    <a:pt x="3632" y="88"/>
                    <a:pt x="3561" y="17"/>
                    <a:pt x="3465" y="5"/>
                  </a:cubicBezTo>
                  <a:cubicBezTo>
                    <a:pt x="3454" y="2"/>
                    <a:pt x="3443" y="0"/>
                    <a:pt x="34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477;p27">
            <a:extLst>
              <a:ext uri="{FF2B5EF4-FFF2-40B4-BE49-F238E27FC236}">
                <a16:creationId xmlns:a16="http://schemas.microsoft.com/office/drawing/2014/main" id="{BA6BC8AA-F83B-0210-B74E-9C20E232656B}"/>
              </a:ext>
            </a:extLst>
          </p:cNvPr>
          <p:cNvSpPr txBox="1">
            <a:spLocks/>
          </p:cNvSpPr>
          <p:nvPr/>
        </p:nvSpPr>
        <p:spPr>
          <a:xfrm>
            <a:off x="697893" y="4014915"/>
            <a:ext cx="2638238" cy="5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accent2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 b="0" i="0" u="none" strike="noStrike" cap="none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Model: </a:t>
            </a:r>
            <a:r>
              <a:rPr lang="en-US" sz="2400" dirty="0">
                <a:solidFill>
                  <a:schemeClr val="bg1"/>
                </a:solidFill>
              </a:rPr>
              <a:t>Normative</a:t>
            </a:r>
          </a:p>
        </p:txBody>
      </p:sp>
    </p:spTree>
    <p:extLst>
      <p:ext uri="{BB962C8B-B14F-4D97-AF65-F5344CB8AC3E}">
        <p14:creationId xmlns:p14="http://schemas.microsoft.com/office/powerpoint/2010/main" val="177939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614;p30">
            <a:extLst>
              <a:ext uri="{FF2B5EF4-FFF2-40B4-BE49-F238E27FC236}">
                <a16:creationId xmlns:a16="http://schemas.microsoft.com/office/drawing/2014/main" id="{A8E60BDD-AF2C-4673-EDB2-AC8114FD3B3D}"/>
              </a:ext>
            </a:extLst>
          </p:cNvPr>
          <p:cNvCxnSpPr>
            <a:cxnSpLocks/>
          </p:cNvCxnSpPr>
          <p:nvPr/>
        </p:nvCxnSpPr>
        <p:spPr>
          <a:xfrm rot="5400000">
            <a:off x="4933280" y="3474387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1" name="Google Shape;601;p30"/>
          <p:cNvSpPr txBox="1">
            <a:spLocks noGrp="1"/>
          </p:cNvSpPr>
          <p:nvPr>
            <p:ph type="ctrTitle" idx="8"/>
          </p:nvPr>
        </p:nvSpPr>
        <p:spPr>
          <a:xfrm>
            <a:off x="621630" y="411675"/>
            <a:ext cx="5888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000" dirty="0"/>
              <a:t>SCENARIOS</a:t>
            </a:r>
            <a:endParaRPr sz="4000" dirty="0"/>
          </a:p>
        </p:txBody>
      </p:sp>
      <p:sp>
        <p:nvSpPr>
          <p:cNvPr id="602" name="Google Shape;602;p30"/>
          <p:cNvSpPr txBox="1">
            <a:spLocks noGrp="1"/>
          </p:cNvSpPr>
          <p:nvPr>
            <p:ph type="ctrTitle" idx="2"/>
          </p:nvPr>
        </p:nvSpPr>
        <p:spPr>
          <a:xfrm>
            <a:off x="1068105" y="3838258"/>
            <a:ext cx="353904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Maven Pro"/>
                <a:sym typeface="Maven Pro"/>
              </a:rPr>
              <a:t>What action should the ego vehicle take while on the highway to minimize its own impact?</a:t>
            </a:r>
          </a:p>
        </p:txBody>
      </p:sp>
      <p:sp>
        <p:nvSpPr>
          <p:cNvPr id="604" name="Google Shape;604;p30"/>
          <p:cNvSpPr txBox="1">
            <a:spLocks noGrp="1"/>
          </p:cNvSpPr>
          <p:nvPr>
            <p:ph type="subTitle" idx="7"/>
          </p:nvPr>
        </p:nvSpPr>
        <p:spPr>
          <a:xfrm>
            <a:off x="5796612" y="2509091"/>
            <a:ext cx="308944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minimum gap, highway vehicles should have between them?</a:t>
            </a:r>
          </a:p>
        </p:txBody>
      </p:sp>
      <p:sp>
        <p:nvSpPr>
          <p:cNvPr id="606" name="Google Shape;606;p30"/>
          <p:cNvSpPr txBox="1">
            <a:spLocks noGrp="1"/>
          </p:cNvSpPr>
          <p:nvPr>
            <p:ph type="subTitle" idx="1"/>
          </p:nvPr>
        </p:nvSpPr>
        <p:spPr>
          <a:xfrm>
            <a:off x="416381" y="1131573"/>
            <a:ext cx="2877204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action should the ego vehicle take while on the highway to minimize its impact on other vehicles?</a:t>
            </a:r>
          </a:p>
        </p:txBody>
      </p:sp>
      <p:sp>
        <p:nvSpPr>
          <p:cNvPr id="607" name="Google Shape;607;p30"/>
          <p:cNvSpPr txBox="1">
            <a:spLocks noGrp="1"/>
          </p:cNvSpPr>
          <p:nvPr>
            <p:ph type="subTitle" idx="3"/>
          </p:nvPr>
        </p:nvSpPr>
        <p:spPr>
          <a:xfrm>
            <a:off x="5779399" y="1094471"/>
            <a:ext cx="3009932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best action for the ego vehicle to take during merging to minimize its effect on other vehicles?</a:t>
            </a:r>
          </a:p>
        </p:txBody>
      </p:sp>
      <p:sp>
        <p:nvSpPr>
          <p:cNvPr id="608" name="Google Shape;608;p30"/>
          <p:cNvSpPr txBox="1">
            <a:spLocks noGrp="1"/>
          </p:cNvSpPr>
          <p:nvPr>
            <p:ph type="subTitle" idx="5"/>
          </p:nvPr>
        </p:nvSpPr>
        <p:spPr>
          <a:xfrm>
            <a:off x="509240" y="2547587"/>
            <a:ext cx="2753935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optimal merging velocity for the ego vehicle?</a:t>
            </a:r>
          </a:p>
        </p:txBody>
      </p:sp>
      <p:sp>
        <p:nvSpPr>
          <p:cNvPr id="610" name="Google Shape;610;p30"/>
          <p:cNvSpPr/>
          <p:nvPr/>
        </p:nvSpPr>
        <p:spPr>
          <a:xfrm>
            <a:off x="3510825" y="11094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1" name="Google Shape;611;p30"/>
          <p:cNvSpPr/>
          <p:nvPr/>
        </p:nvSpPr>
        <p:spPr>
          <a:xfrm>
            <a:off x="3510825" y="2517834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2" name="Google Shape;612;p30"/>
          <p:cNvSpPr/>
          <p:nvPr/>
        </p:nvSpPr>
        <p:spPr>
          <a:xfrm>
            <a:off x="4909275" y="1109434"/>
            <a:ext cx="7239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3" name="Google Shape;613;p30"/>
          <p:cNvSpPr/>
          <p:nvPr/>
        </p:nvSpPr>
        <p:spPr>
          <a:xfrm>
            <a:off x="4909275" y="2517834"/>
            <a:ext cx="723900" cy="72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614" name="Google Shape;614;p30"/>
          <p:cNvCxnSpPr>
            <a:stCxn id="610" idx="3"/>
            <a:endCxn id="612" idx="1"/>
          </p:cNvCxnSpPr>
          <p:nvPr/>
        </p:nvCxnSpPr>
        <p:spPr>
          <a:xfrm>
            <a:off x="4234725" y="1471384"/>
            <a:ext cx="674700" cy="600"/>
          </a:xfrm>
          <a:prstGeom prst="bentConnector3">
            <a:avLst>
              <a:gd name="adj1" fmla="val 49989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5" name="Google Shape;615;p30"/>
          <p:cNvCxnSpPr>
            <a:cxnSpLocks/>
            <a:stCxn id="612" idx="2"/>
            <a:endCxn id="611" idx="0"/>
          </p:cNvCxnSpPr>
          <p:nvPr/>
        </p:nvCxnSpPr>
        <p:spPr>
          <a:xfrm rot="5400000">
            <a:off x="4229775" y="1476484"/>
            <a:ext cx="684600" cy="13983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0"/>
          <p:cNvCxnSpPr>
            <a:cxnSpLocks/>
            <a:stCxn id="611" idx="3"/>
            <a:endCxn id="613" idx="1"/>
          </p:cNvCxnSpPr>
          <p:nvPr/>
        </p:nvCxnSpPr>
        <p:spPr>
          <a:xfrm>
            <a:off x="4234725" y="2879784"/>
            <a:ext cx="6747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611;p30">
            <a:extLst>
              <a:ext uri="{FF2B5EF4-FFF2-40B4-BE49-F238E27FC236}">
                <a16:creationId xmlns:a16="http://schemas.microsoft.com/office/drawing/2014/main" id="{E1C9B0E1-9F9C-FFD2-F19F-378E5964F7A9}"/>
              </a:ext>
            </a:extLst>
          </p:cNvPr>
          <p:cNvSpPr/>
          <p:nvPr/>
        </p:nvSpPr>
        <p:spPr>
          <a:xfrm>
            <a:off x="4909275" y="3672116"/>
            <a:ext cx="723900" cy="723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13F31D-4578-9318-766C-28480B0B0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984" y="2625567"/>
            <a:ext cx="528186" cy="528186"/>
          </a:xfrm>
          <a:prstGeom prst="rect">
            <a:avLst/>
          </a:prstGeom>
        </p:spPr>
      </p:pic>
      <p:pic>
        <p:nvPicPr>
          <p:cNvPr id="26" name="Picture 25" descr="A yellow triangle with a pink exclamation mark and a pink arrow&#10;&#10;Description automatically generated">
            <a:extLst>
              <a:ext uri="{FF2B5EF4-FFF2-40B4-BE49-F238E27FC236}">
                <a16:creationId xmlns:a16="http://schemas.microsoft.com/office/drawing/2014/main" id="{DF5B3D5F-C6AB-2BC2-7F1F-15645FC30D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0770" y="1154193"/>
            <a:ext cx="603860" cy="603860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1888A7C-844F-F92C-43C3-90721634C6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1090" y="2636327"/>
            <a:ext cx="487013" cy="487013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6ADED-0B31-E393-41E4-8F674C5223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50525">
            <a:off x="4976177" y="1176260"/>
            <a:ext cx="590245" cy="590245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7A4BCA8-7844-D7EF-DC8B-C10787BD60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9996" y="3713732"/>
            <a:ext cx="640667" cy="6406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26D0A2-6806-0E28-9A6E-914C4B943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8825" y="1617850"/>
            <a:ext cx="6644124" cy="2090100"/>
          </a:xfrm>
        </p:spPr>
        <p:txBody>
          <a:bodyPr/>
          <a:lstStyle/>
          <a:p>
            <a:pPr marL="114300" indent="0">
              <a:buNone/>
            </a:pP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Baseline Rewards</a:t>
            </a:r>
          </a:p>
          <a:p>
            <a:pPr marL="114300" indent="0">
              <a:buNone/>
            </a:pPr>
            <a:endParaRPr lang="en-US" sz="11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Collision Reward</a:t>
            </a:r>
            <a:r>
              <a:rPr lang="en-US" dirty="0"/>
              <a:t>: -1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Right Lane Reward</a:t>
            </a:r>
            <a:r>
              <a:rPr lang="en-US" dirty="0"/>
              <a:t>: +0.1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High Speed Reward</a:t>
            </a:r>
            <a:r>
              <a:rPr lang="en-US" dirty="0"/>
              <a:t>: +0.2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Merging Speed Penalty</a:t>
            </a:r>
            <a:r>
              <a:rPr lang="en-US" dirty="0"/>
              <a:t>: -5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Lane Change Penalty</a:t>
            </a:r>
            <a:r>
              <a:rPr lang="en-US" dirty="0"/>
              <a:t>: -0.05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449A83-C96C-5510-D355-D1979AD5C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82623" y="359423"/>
            <a:ext cx="9509245" cy="577800"/>
          </a:xfrm>
        </p:spPr>
        <p:txBody>
          <a:bodyPr/>
          <a:lstStyle/>
          <a:p>
            <a:pPr algn="ctr"/>
            <a:r>
              <a:rPr lang="en-US" sz="2800" dirty="0"/>
              <a:t>What is the optimal merging velocity for the ego vehicle?</a:t>
            </a:r>
          </a:p>
        </p:txBody>
      </p:sp>
      <p:pic>
        <p:nvPicPr>
          <p:cNvPr id="4" name="Marcador de Posição de Conteúdo 4" descr="Uma imagem com captura de ecrã, diagrama, file, design&#10;&#10;Descrição gerada automaticamente">
            <a:extLst>
              <a:ext uri="{FF2B5EF4-FFF2-40B4-BE49-F238E27FC236}">
                <a16:creationId xmlns:a16="http://schemas.microsoft.com/office/drawing/2014/main" id="{720E39EA-2CDD-3C13-4A9D-D612FE58C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451" y="1648512"/>
            <a:ext cx="2537928" cy="20287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8490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EB85D-EBB6-20D3-0852-2F2B0B6E6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1000" y="236192"/>
            <a:ext cx="2622000" cy="837300"/>
          </a:xfrm>
        </p:spPr>
        <p:txBody>
          <a:bodyPr/>
          <a:lstStyle/>
          <a:p>
            <a:r>
              <a:rPr lang="pt-PT" sz="4400" dirty="0" err="1"/>
              <a:t>Results</a:t>
            </a:r>
            <a:endParaRPr lang="en-US" sz="4400" dirty="0"/>
          </a:p>
        </p:txBody>
      </p:sp>
      <p:grpSp>
        <p:nvGrpSpPr>
          <p:cNvPr id="5" name="Agrupar 3">
            <a:extLst>
              <a:ext uri="{FF2B5EF4-FFF2-40B4-BE49-F238E27FC236}">
                <a16:creationId xmlns:a16="http://schemas.microsoft.com/office/drawing/2014/main" id="{B1ED597C-A230-46A5-AB97-1A0CA1EE58C7}"/>
              </a:ext>
            </a:extLst>
          </p:cNvPr>
          <p:cNvGrpSpPr>
            <a:grpSpLocks noChangeAspect="1"/>
          </p:cNvGrpSpPr>
          <p:nvPr/>
        </p:nvGrpSpPr>
        <p:grpSpPr>
          <a:xfrm>
            <a:off x="934423" y="1297266"/>
            <a:ext cx="7275153" cy="3610042"/>
            <a:chOff x="3545840" y="2046650"/>
            <a:chExt cx="8064967" cy="4001960"/>
          </a:xfrm>
        </p:grpSpPr>
        <p:pic>
          <p:nvPicPr>
            <p:cNvPr id="6" name="Imagem 4">
              <a:extLst>
                <a:ext uri="{FF2B5EF4-FFF2-40B4-BE49-F238E27FC236}">
                  <a16:creationId xmlns:a16="http://schemas.microsoft.com/office/drawing/2014/main" id="{982A0206-1BCB-11AF-EA1A-6365EF92B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45840" y="2046650"/>
              <a:ext cx="8064967" cy="4001960"/>
            </a:xfrm>
            <a:prstGeom prst="rect">
              <a:avLst/>
            </a:prstGeom>
          </p:spPr>
        </p:pic>
        <p:sp>
          <p:nvSpPr>
            <p:cNvPr id="7" name="Estrela: 5 Pontos 5">
              <a:extLst>
                <a:ext uri="{FF2B5EF4-FFF2-40B4-BE49-F238E27FC236}">
                  <a16:creationId xmlns:a16="http://schemas.microsoft.com/office/drawing/2014/main" id="{E1301BE6-4E1D-6087-B2BA-DFE10E84625E}"/>
                </a:ext>
              </a:extLst>
            </p:cNvPr>
            <p:cNvSpPr/>
            <p:nvPr/>
          </p:nvSpPr>
          <p:spPr>
            <a:xfrm>
              <a:off x="5709920" y="5762425"/>
              <a:ext cx="274320" cy="247250"/>
            </a:xfrm>
            <a:prstGeom prst="star5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</p:spTree>
    <p:extLst>
      <p:ext uri="{BB962C8B-B14F-4D97-AF65-F5344CB8AC3E}">
        <p14:creationId xmlns:p14="http://schemas.microsoft.com/office/powerpoint/2010/main" val="2324825929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847</Words>
  <Application>Microsoft Office PowerPoint</Application>
  <PresentationFormat>Apresentação no Ecrã (16:9)</PresentationFormat>
  <Paragraphs>151</Paragraphs>
  <Slides>27</Slides>
  <Notes>11</Notes>
  <HiddenSlides>0</HiddenSlides>
  <MMClips>8</MMClips>
  <ScaleCrop>false</ScaleCrop>
  <HeadingPairs>
    <vt:vector size="6" baseType="variant">
      <vt:variant>
        <vt:lpstr>Tipos de letra usados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34" baseType="lpstr">
      <vt:lpstr>Maven Pro</vt:lpstr>
      <vt:lpstr>Share Tech</vt:lpstr>
      <vt:lpstr>Fira Sans Extra Condensed Medium</vt:lpstr>
      <vt:lpstr>Advent Pro SemiBold</vt:lpstr>
      <vt:lpstr>Arial</vt:lpstr>
      <vt:lpstr>Fira Sans Condensed Medium</vt:lpstr>
      <vt:lpstr>Data Science Consulting by Slidesgo</vt:lpstr>
      <vt:lpstr>R.L. FOR AUTONOMOUS MERGING</vt:lpstr>
      <vt:lpstr>HIGHWAY-ENV</vt:lpstr>
      <vt:lpstr>ALGORITHM</vt:lpstr>
      <vt:lpstr>ALGORITHM</vt:lpstr>
      <vt:lpstr>TimeToCollision: </vt:lpstr>
      <vt:lpstr>Performance Metrics </vt:lpstr>
      <vt:lpstr>SCENARIOS</vt:lpstr>
      <vt:lpstr>What is the optimal merging velocity for the ego vehicle?</vt:lpstr>
      <vt:lpstr>Results</vt:lpstr>
      <vt:lpstr>Narrowing the (10,20) interval</vt:lpstr>
      <vt:lpstr>What is the minimum gap, highway vehicles should have between them?</vt:lpstr>
      <vt:lpstr>Results</vt:lpstr>
      <vt:lpstr>Narrowing the (10,20) interval</vt:lpstr>
      <vt:lpstr>What is the best action for the ego vehicle to take during merging to minimize its effect on other vehicles?</vt:lpstr>
      <vt:lpstr>Results</vt:lpstr>
      <vt:lpstr>What action should the ego vehicle take while on the highway to minimize its own impact?</vt:lpstr>
      <vt:lpstr>Results</vt:lpstr>
      <vt:lpstr>What action should the ego vehicle take while on the highway to minimize its impact on other vehicles?</vt:lpstr>
      <vt:lpstr>Results</vt:lpstr>
      <vt:lpstr>BRAKE</vt:lpstr>
      <vt:lpstr>Results</vt:lpstr>
      <vt:lpstr>CHANGE LANES </vt:lpstr>
      <vt:lpstr>Results</vt:lpstr>
      <vt:lpstr>DEMONSTRATION VÍDEOS</vt:lpstr>
      <vt:lpstr>Ego Merging</vt:lpstr>
      <vt:lpstr>Ego On the Highway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UTILIZADOR</dc:creator>
  <cp:lastModifiedBy>Diogo Mendes</cp:lastModifiedBy>
  <cp:revision>7</cp:revision>
  <dcterms:modified xsi:type="dcterms:W3CDTF">2025-01-07T15:19:49Z</dcterms:modified>
</cp:coreProperties>
</file>