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8"/>
  </p:notesMasterIdLst>
  <p:sldIdLst>
    <p:sldId id="256" r:id="rId2"/>
    <p:sldId id="297" r:id="rId3"/>
    <p:sldId id="259" r:id="rId4"/>
    <p:sldId id="298" r:id="rId5"/>
    <p:sldId id="258" r:id="rId6"/>
    <p:sldId id="261" r:id="rId7"/>
    <p:sldId id="299" r:id="rId8"/>
    <p:sldId id="301" r:id="rId9"/>
    <p:sldId id="302" r:id="rId10"/>
    <p:sldId id="300" r:id="rId11"/>
    <p:sldId id="303" r:id="rId12"/>
    <p:sldId id="304" r:id="rId13"/>
    <p:sldId id="305" r:id="rId14"/>
    <p:sldId id="306" r:id="rId15"/>
    <p:sldId id="308" r:id="rId16"/>
    <p:sldId id="309" r:id="rId17"/>
    <p:sldId id="311" r:id="rId18"/>
    <p:sldId id="312" r:id="rId19"/>
    <p:sldId id="263" r:id="rId20"/>
    <p:sldId id="315" r:id="rId21"/>
    <p:sldId id="314" r:id="rId22"/>
    <p:sldId id="317" r:id="rId23"/>
    <p:sldId id="268" r:id="rId24"/>
    <p:sldId id="319" r:id="rId25"/>
    <p:sldId id="320" r:id="rId26"/>
    <p:sldId id="278" r:id="rId27"/>
  </p:sldIdLst>
  <p:sldSz cx="9144000" cy="5143500" type="screen16x9"/>
  <p:notesSz cx="6858000" cy="9144000"/>
  <p:embeddedFontLst>
    <p:embeddedFont>
      <p:font typeface="Advent Pro SemiBold" panose="020B0604020202020204" charset="0"/>
      <p:regular r:id="rId29"/>
      <p:bold r:id="rId30"/>
      <p:italic r:id="rId31"/>
      <p:boldItalic r:id="rId32"/>
    </p:embeddedFont>
    <p:embeddedFont>
      <p:font typeface="Fira Sans Condensed Medium" panose="020B0603050000020004" pitchFamily="3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Maven Pro" panose="020B0604020202020204" charset="0"/>
      <p:regular r:id="rId41"/>
      <p:bold r:id="rId42"/>
    </p:embeddedFont>
    <p:embeddedFont>
      <p:font typeface="Share Tech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AF27F-BF35-46E4-B198-3EE5C15F0E7C}" v="137" dt="2025-01-04T20:14:29.529"/>
  </p1510:revLst>
</p1510:revInfo>
</file>

<file path=ppt/tableStyles.xml><?xml version="1.0" encoding="utf-8"?>
<a:tblStyleLst xmlns:a="http://schemas.openxmlformats.org/drawingml/2006/main" def="{0B2DB2AC-ADD0-4DF0-AE73-A16FE26B4DB0}">
  <a:tblStyle styleId="{0B2DB2AC-ADD0-4DF0-AE73-A16FE26B4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Martim Ferraz Brochado" userId="b9cba721-abf1-403d-a7ba-d4eeac2e8864" providerId="ADAL" clId="{A2FAF27F-BF35-46E4-B198-3EE5C15F0E7C}"/>
    <pc:docChg chg="undo custSel addSld delSld modSld sldOrd delMainMaster modMainMaster">
      <pc:chgData name="Gonçalo Martim Ferraz Brochado" userId="b9cba721-abf1-403d-a7ba-d4eeac2e8864" providerId="ADAL" clId="{A2FAF27F-BF35-46E4-B198-3EE5C15F0E7C}" dt="2025-01-04T20:16:49.447" v="2287" actId="1076"/>
      <pc:docMkLst>
        <pc:docMk/>
      </pc:docMkLst>
      <pc:sldChg chg="addSp delSp modSp mod">
        <pc:chgData name="Gonçalo Martim Ferraz Brochado" userId="b9cba721-abf1-403d-a7ba-d4eeac2e8864" providerId="ADAL" clId="{A2FAF27F-BF35-46E4-B198-3EE5C15F0E7C}" dt="2025-01-04T20:16:49.447" v="2287" actId="1076"/>
        <pc:sldMkLst>
          <pc:docMk/>
          <pc:sldMk cId="0" sldId="256"/>
        </pc:sldMkLst>
        <pc:spChg chg="mod">
          <ac:chgData name="Gonçalo Martim Ferraz Brochado" userId="b9cba721-abf1-403d-a7ba-d4eeac2e8864" providerId="ADAL" clId="{A2FAF27F-BF35-46E4-B198-3EE5C15F0E7C}" dt="2025-01-04T16:00:00.802" v="49" actId="1036"/>
          <ac:spMkLst>
            <pc:docMk/>
            <pc:sldMk cId="0" sldId="256"/>
            <ac:spMk id="435" creationId="{00000000-0000-0000-0000-000000000000}"/>
          </ac:spMkLst>
        </pc:spChg>
        <pc:picChg chg="add mod">
          <ac:chgData name="Gonçalo Martim Ferraz Brochado" userId="b9cba721-abf1-403d-a7ba-d4eeac2e8864" providerId="ADAL" clId="{A2FAF27F-BF35-46E4-B198-3EE5C15F0E7C}" dt="2025-01-04T20:16:41.162" v="2284" actId="1076"/>
          <ac:picMkLst>
            <pc:docMk/>
            <pc:sldMk cId="0" sldId="256"/>
            <ac:picMk id="23" creationId="{CEC88A4E-179D-ED07-5FA7-744D557261CF}"/>
          </ac:picMkLst>
        </pc:picChg>
        <pc:picChg chg="add del mod">
          <ac:chgData name="Gonçalo Martim Ferraz Brochado" userId="b9cba721-abf1-403d-a7ba-d4eeac2e8864" providerId="ADAL" clId="{A2FAF27F-BF35-46E4-B198-3EE5C15F0E7C}" dt="2025-01-04T20:13:30.976" v="2265" actId="478"/>
          <ac:picMkLst>
            <pc:docMk/>
            <pc:sldMk cId="0" sldId="256"/>
            <ac:picMk id="24" creationId="{E6FF3860-AE25-B3F1-E6B2-C88BF43ACBDD}"/>
          </ac:picMkLst>
        </pc:picChg>
        <pc:picChg chg="add mod">
          <ac:chgData name="Gonçalo Martim Ferraz Brochado" userId="b9cba721-abf1-403d-a7ba-d4eeac2e8864" providerId="ADAL" clId="{A2FAF27F-BF35-46E4-B198-3EE5C15F0E7C}" dt="2025-01-04T20:16:49.447" v="2287" actId="1076"/>
          <ac:picMkLst>
            <pc:docMk/>
            <pc:sldMk cId="0" sldId="256"/>
            <ac:picMk id="26" creationId="{C6B86689-9CEA-8A98-3529-E36928AD66D5}"/>
          </ac:picMkLst>
        </pc:picChg>
      </pc:sldChg>
      <pc:sldChg chg="del">
        <pc:chgData name="Gonçalo Martim Ferraz Brochado" userId="b9cba721-abf1-403d-a7ba-d4eeac2e8864" providerId="ADAL" clId="{A2FAF27F-BF35-46E4-B198-3EE5C15F0E7C}" dt="2025-01-04T20:12:17.081" v="2223" actId="47"/>
        <pc:sldMkLst>
          <pc:docMk/>
          <pc:sldMk cId="0" sldId="257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16:55:19.602" v="530" actId="1037"/>
        <pc:sldMkLst>
          <pc:docMk/>
          <pc:sldMk cId="0" sldId="258"/>
        </pc:sldMkLst>
        <pc:spChg chg="add del mod">
          <ac:chgData name="Gonçalo Martim Ferraz Brochado" userId="b9cba721-abf1-403d-a7ba-d4eeac2e8864" providerId="ADAL" clId="{A2FAF27F-BF35-46E4-B198-3EE5C15F0E7C}" dt="2025-01-04T16:49:55.582" v="336" actId="478"/>
          <ac:spMkLst>
            <pc:docMk/>
            <pc:sldMk cId="0" sldId="258"/>
            <ac:spMk id="3" creationId="{D793EEB4-4460-8B27-7B19-8F34445B0883}"/>
          </ac:spMkLst>
        </pc:spChg>
        <pc:spChg chg="add del mod">
          <ac:chgData name="Gonçalo Martim Ferraz Brochado" userId="b9cba721-abf1-403d-a7ba-d4eeac2e8864" providerId="ADAL" clId="{A2FAF27F-BF35-46E4-B198-3EE5C15F0E7C}" dt="2025-01-04T16:49:57.630" v="337" actId="478"/>
          <ac:spMkLst>
            <pc:docMk/>
            <pc:sldMk cId="0" sldId="258"/>
            <ac:spMk id="5" creationId="{B586AD2D-428F-3967-6C28-6D376F3EC99B}"/>
          </ac:spMkLst>
        </pc:spChg>
        <pc:spChg chg="add del mod">
          <ac:chgData name="Gonçalo Martim Ferraz Brochado" userId="b9cba721-abf1-403d-a7ba-d4eeac2e8864" providerId="ADAL" clId="{A2FAF27F-BF35-46E4-B198-3EE5C15F0E7C}" dt="2025-01-04T16:49:53.805" v="335" actId="478"/>
          <ac:spMkLst>
            <pc:docMk/>
            <pc:sldMk cId="0" sldId="258"/>
            <ac:spMk id="7" creationId="{DACE20A7-AAD1-BE4F-6C03-71CAC0F7D0C5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72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73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4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8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3:54.123" v="385" actId="1076"/>
          <ac:spMkLst>
            <pc:docMk/>
            <pc:sldMk cId="0" sldId="258"/>
            <ac:spMk id="480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82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1.565" v="331" actId="478"/>
          <ac:spMkLst>
            <pc:docMk/>
            <pc:sldMk cId="0" sldId="258"/>
            <ac:spMk id="483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4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88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90" creationId="{00000000-0000-0000-0000-000000000000}"/>
          </ac:spMkLst>
        </pc:spChg>
        <pc:grpChg chg="del">
          <ac:chgData name="Gonçalo Martim Ferraz Brochado" userId="b9cba721-abf1-403d-a7ba-d4eeac2e8864" providerId="ADAL" clId="{A2FAF27F-BF35-46E4-B198-3EE5C15F0E7C}" dt="2025-01-04T16:49:49.421" v="334" actId="478"/>
          <ac:grpSpMkLst>
            <pc:docMk/>
            <pc:sldMk cId="0" sldId="258"/>
            <ac:grpSpMk id="491" creationId="{00000000-0000-0000-0000-000000000000}"/>
          </ac:grpSpMkLst>
        </pc:grpChg>
        <pc:grpChg chg="mod">
          <ac:chgData name="Gonçalo Martim Ferraz Brochado" userId="b9cba721-abf1-403d-a7ba-d4eeac2e8864" providerId="ADAL" clId="{A2FAF27F-BF35-46E4-B198-3EE5C15F0E7C}" dt="2025-01-04T16:55:19.602" v="530" actId="1037"/>
          <ac:grpSpMkLst>
            <pc:docMk/>
            <pc:sldMk cId="0" sldId="258"/>
            <ac:grpSpMk id="498" creationId="{00000000-0000-0000-0000-000000000000}"/>
          </ac:grpSpMkLst>
        </pc:grpChg>
        <pc:cxnChg chg="mod">
          <ac:chgData name="Gonçalo Martim Ferraz Brochado" userId="b9cba721-abf1-403d-a7ba-d4eeac2e8864" providerId="ADAL" clId="{A2FAF27F-BF35-46E4-B198-3EE5C15F0E7C}" dt="2025-01-04T16:54:33.262" v="497" actId="1038"/>
          <ac:cxnSpMkLst>
            <pc:docMk/>
            <pc:sldMk cId="0" sldId="258"/>
            <ac:cxnSpMk id="485" creationId="{00000000-0000-0000-0000-000000000000}"/>
          </ac:cxnSpMkLst>
        </pc:cxnChg>
        <pc:cxnChg chg="del mod">
          <ac:chgData name="Gonçalo Martim Ferraz Brochado" userId="b9cba721-abf1-403d-a7ba-d4eeac2e8864" providerId="ADAL" clId="{A2FAF27F-BF35-46E4-B198-3EE5C15F0E7C}" dt="2025-01-04T16:49:49.421" v="334" actId="478"/>
          <ac:cxnSpMkLst>
            <pc:docMk/>
            <pc:sldMk cId="0" sldId="258"/>
            <ac:cxnSpMk id="486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6:55:19.602" v="530" actId="1037"/>
          <ac:cxnSpMkLst>
            <pc:docMk/>
            <pc:sldMk cId="0" sldId="258"/>
            <ac:cxnSpMk id="487" creationId="{00000000-0000-0000-0000-000000000000}"/>
          </ac:cxnSpMkLst>
        </pc:cxnChg>
      </pc:sldChg>
      <pc:sldChg chg="addSp delSp modSp mod ord">
        <pc:chgData name="Gonçalo Martim Ferraz Brochado" userId="b9cba721-abf1-403d-a7ba-d4eeac2e8864" providerId="ADAL" clId="{A2FAF27F-BF35-46E4-B198-3EE5C15F0E7C}" dt="2025-01-04T16:46:33.391" v="245" actId="207"/>
        <pc:sldMkLst>
          <pc:docMk/>
          <pc:sldMk cId="0" sldId="259"/>
        </pc:sldMkLst>
        <pc:spChg chg="mod">
          <ac:chgData name="Gonçalo Martim Ferraz Brochado" userId="b9cba721-abf1-403d-a7ba-d4eeac2e8864" providerId="ADAL" clId="{A2FAF27F-BF35-46E4-B198-3EE5C15F0E7C}" dt="2025-01-04T16:46:33.391" v="245" actId="207"/>
          <ac:spMkLst>
            <pc:docMk/>
            <pc:sldMk cId="0" sldId="259"/>
            <ac:spMk id="507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40:55.523" v="150" actId="6549"/>
          <ac:spMkLst>
            <pc:docMk/>
            <pc:sldMk cId="0" sldId="259"/>
            <ac:spMk id="508" creationId="{00000000-0000-0000-0000-000000000000}"/>
          </ac:spMkLst>
        </pc:spChg>
        <pc:grpChg chg="add del">
          <ac:chgData name="Gonçalo Martim Ferraz Brochado" userId="b9cba721-abf1-403d-a7ba-d4eeac2e8864" providerId="ADAL" clId="{A2FAF27F-BF35-46E4-B198-3EE5C15F0E7C}" dt="2025-01-04T16:42:37.846" v="205" actId="478"/>
          <ac:grpSpMkLst>
            <pc:docMk/>
            <pc:sldMk cId="0" sldId="259"/>
            <ac:grpSpMk id="535" creationId="{00000000-0000-0000-0000-000000000000}"/>
          </ac:grpSpMkLst>
        </pc:grpChg>
        <pc:picChg chg="add mod">
          <ac:chgData name="Gonçalo Martim Ferraz Brochado" userId="b9cba721-abf1-403d-a7ba-d4eeac2e8864" providerId="ADAL" clId="{A2FAF27F-BF35-46E4-B198-3EE5C15F0E7C}" dt="2025-01-04T16:32:46.905" v="82" actId="1076"/>
          <ac:picMkLst>
            <pc:docMk/>
            <pc:sldMk cId="0" sldId="259"/>
            <ac:picMk id="2" creationId="{B03FEFE7-4A9F-3656-4A31-7EABE3B93C44}"/>
          </ac:picMkLst>
        </pc:picChg>
        <pc:picChg chg="add del mod">
          <ac:chgData name="Gonçalo Martim Ferraz Brochado" userId="b9cba721-abf1-403d-a7ba-d4eeac2e8864" providerId="ADAL" clId="{A2FAF27F-BF35-46E4-B198-3EE5C15F0E7C}" dt="2025-01-04T16:42:36.996" v="204" actId="478"/>
          <ac:picMkLst>
            <pc:docMk/>
            <pc:sldMk cId="0" sldId="259"/>
            <ac:picMk id="3" creationId="{C6990CA5-9CB6-AD1E-08B0-7F753D0010A8}"/>
          </ac:picMkLst>
        </pc:picChg>
      </pc:sldChg>
      <pc:sldChg chg="modSp del mod">
        <pc:chgData name="Gonçalo Martim Ferraz Brochado" userId="b9cba721-abf1-403d-a7ba-d4eeac2e8864" providerId="ADAL" clId="{A2FAF27F-BF35-46E4-B198-3EE5C15F0E7C}" dt="2025-01-04T20:12:24.063" v="2224" actId="47"/>
        <pc:sldMkLst>
          <pc:docMk/>
          <pc:sldMk cId="0" sldId="260"/>
        </pc:sldMkLst>
        <pc:spChg chg="mod">
          <ac:chgData name="Gonçalo Martim Ferraz Brochado" userId="b9cba721-abf1-403d-a7ba-d4eeac2e8864" providerId="ADAL" clId="{A2FAF27F-BF35-46E4-B198-3EE5C15F0E7C}" dt="2025-01-04T19:24:07.726" v="1781" actId="207"/>
          <ac:spMkLst>
            <pc:docMk/>
            <pc:sldMk cId="0" sldId="260"/>
            <ac:spMk id="596" creationId="{00000000-0000-0000-0000-000000000000}"/>
          </ac:spMkLst>
        </pc:spChg>
      </pc:sldChg>
      <pc:sldChg chg="addSp delSp modSp mod ord">
        <pc:chgData name="Gonçalo Martim Ferraz Brochado" userId="b9cba721-abf1-403d-a7ba-d4eeac2e8864" providerId="ADAL" clId="{A2FAF27F-BF35-46E4-B198-3EE5C15F0E7C}" dt="2025-01-04T17:18:00.891" v="782" actId="1076"/>
        <pc:sldMkLst>
          <pc:docMk/>
          <pc:sldMk cId="0" sldId="261"/>
        </pc:sldMkLst>
        <pc:spChg chg="add del mod">
          <ac:chgData name="Gonçalo Martim Ferraz Brochado" userId="b9cba721-abf1-403d-a7ba-d4eeac2e8864" providerId="ADAL" clId="{A2FAF27F-BF35-46E4-B198-3EE5C15F0E7C}" dt="2025-01-04T17:03:14.275" v="708" actId="478"/>
          <ac:spMkLst>
            <pc:docMk/>
            <pc:sldMk cId="0" sldId="261"/>
            <ac:spMk id="3" creationId="{C0B8C730-851D-E757-7CB9-AF0066A2F8A4}"/>
          </ac:spMkLst>
        </pc:spChg>
        <pc:spChg chg="add del mod">
          <ac:chgData name="Gonçalo Martim Ferraz Brochado" userId="b9cba721-abf1-403d-a7ba-d4eeac2e8864" providerId="ADAL" clId="{A2FAF27F-BF35-46E4-B198-3EE5C15F0E7C}" dt="2025-01-04T16:59:32.016" v="614" actId="478"/>
          <ac:spMkLst>
            <pc:docMk/>
            <pc:sldMk cId="0" sldId="261"/>
            <ac:spMk id="5" creationId="{6251A594-8DE3-35F7-DA46-36A0C3C8491F}"/>
          </ac:spMkLst>
        </pc:spChg>
        <pc:spChg chg="add del mod">
          <ac:chgData name="Gonçalo Martim Ferraz Brochado" userId="b9cba721-abf1-403d-a7ba-d4eeac2e8864" providerId="ADAL" clId="{A2FAF27F-BF35-46E4-B198-3EE5C15F0E7C}" dt="2025-01-04T17:00:15.979" v="658" actId="478"/>
          <ac:spMkLst>
            <pc:docMk/>
            <pc:sldMk cId="0" sldId="261"/>
            <ac:spMk id="7" creationId="{DD2C3DEA-E9C8-9DE0-617E-6A67EA2CE470}"/>
          </ac:spMkLst>
        </pc:spChg>
        <pc:spChg chg="add del mod">
          <ac:chgData name="Gonçalo Martim Ferraz Brochado" userId="b9cba721-abf1-403d-a7ba-d4eeac2e8864" providerId="ADAL" clId="{A2FAF27F-BF35-46E4-B198-3EE5C15F0E7C}" dt="2025-01-04T17:00:34.727" v="662" actId="478"/>
          <ac:spMkLst>
            <pc:docMk/>
            <pc:sldMk cId="0" sldId="261"/>
            <ac:spMk id="9" creationId="{C5AB4336-44DE-A268-061B-17ACE45135FF}"/>
          </ac:spMkLst>
        </pc:spChg>
        <pc:spChg chg="add del mod">
          <ac:chgData name="Gonçalo Martim Ferraz Brochado" userId="b9cba721-abf1-403d-a7ba-d4eeac2e8864" providerId="ADAL" clId="{A2FAF27F-BF35-46E4-B198-3EE5C15F0E7C}" dt="2025-01-04T17:03:29.522" v="714" actId="478"/>
          <ac:spMkLst>
            <pc:docMk/>
            <pc:sldMk cId="0" sldId="261"/>
            <ac:spMk id="11" creationId="{F290DA9D-D357-4830-E469-D1E3C33245D5}"/>
          </ac:spMkLst>
        </pc:spChg>
        <pc:spChg chg="add mod">
          <ac:chgData name="Gonçalo Martim Ferraz Brochado" userId="b9cba721-abf1-403d-a7ba-d4eeac2e8864" providerId="ADAL" clId="{A2FAF27F-BF35-46E4-B198-3EE5C15F0E7C}" dt="2025-01-04T17:03:28.443" v="713" actId="1076"/>
          <ac:spMkLst>
            <pc:docMk/>
            <pc:sldMk cId="0" sldId="261"/>
            <ac:spMk id="13" creationId="{E1C9B0E1-9F9C-FFD2-F19F-378E5964F7A9}"/>
          </ac:spMkLst>
        </pc:spChg>
        <pc:spChg chg="mod">
          <ac:chgData name="Gonçalo Martim Ferraz Brochado" userId="b9cba721-abf1-403d-a7ba-d4eeac2e8864" providerId="ADAL" clId="{A2FAF27F-BF35-46E4-B198-3EE5C15F0E7C}" dt="2025-01-04T16:56:58.031" v="556" actId="108"/>
          <ac:spMkLst>
            <pc:docMk/>
            <pc:sldMk cId="0" sldId="261"/>
            <ac:spMk id="60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3:27.060" v="712" actId="1076"/>
          <ac:spMkLst>
            <pc:docMk/>
            <pc:sldMk cId="0" sldId="261"/>
            <ac:spMk id="602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7:00:32.844" v="661" actId="478"/>
          <ac:spMkLst>
            <pc:docMk/>
            <pc:sldMk cId="0" sldId="261"/>
            <ac:spMk id="603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2:16.925" v="684" actId="1076"/>
          <ac:spMkLst>
            <pc:docMk/>
            <pc:sldMk cId="0" sldId="261"/>
            <ac:spMk id="604" creationId="{00000000-0000-0000-0000-000000000000}"/>
          </ac:spMkLst>
        </pc:spChg>
        <pc:spChg chg="add del mod">
          <ac:chgData name="Gonçalo Martim Ferraz Brochado" userId="b9cba721-abf1-403d-a7ba-d4eeac2e8864" providerId="ADAL" clId="{A2FAF27F-BF35-46E4-B198-3EE5C15F0E7C}" dt="2025-01-04T17:00:14.324" v="657" actId="478"/>
          <ac:spMkLst>
            <pc:docMk/>
            <pc:sldMk cId="0" sldId="261"/>
            <ac:spMk id="60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1:44.244" v="677" actId="1076"/>
          <ac:spMkLst>
            <pc:docMk/>
            <pc:sldMk cId="0" sldId="261"/>
            <ac:spMk id="60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1:30.623" v="676" actId="1076"/>
          <ac:spMkLst>
            <pc:docMk/>
            <pc:sldMk cId="0" sldId="261"/>
            <ac:spMk id="607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0:50.327" v="665" actId="1076"/>
          <ac:spMkLst>
            <pc:docMk/>
            <pc:sldMk cId="0" sldId="261"/>
            <ac:spMk id="608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7:00:53.150" v="666" actId="478"/>
          <ac:spMkLst>
            <pc:docMk/>
            <pc:sldMk cId="0" sldId="261"/>
            <ac:spMk id="60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7:05.722" v="586" actId="1035"/>
          <ac:spMkLst>
            <pc:docMk/>
            <pc:sldMk cId="0" sldId="261"/>
            <ac:spMk id="610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6:04.804" v="728" actId="1076"/>
          <ac:spMkLst>
            <pc:docMk/>
            <pc:sldMk cId="0" sldId="261"/>
            <ac:spMk id="61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5:52.513" v="724" actId="1076"/>
          <ac:spMkLst>
            <pc:docMk/>
            <pc:sldMk cId="0" sldId="261"/>
            <ac:spMk id="612" creationId="{00000000-0000-0000-0000-000000000000}"/>
          </ac:spMkLst>
        </pc:spChg>
        <pc:spChg chg="add del mod">
          <ac:chgData name="Gonçalo Martim Ferraz Brochado" userId="b9cba721-abf1-403d-a7ba-d4eeac2e8864" providerId="ADAL" clId="{A2FAF27F-BF35-46E4-B198-3EE5C15F0E7C}" dt="2025-01-04T17:12:39.119" v="758" actId="478"/>
          <ac:spMkLst>
            <pc:docMk/>
            <pc:sldMk cId="0" sldId="261"/>
            <ac:spMk id="613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10:03.401" v="734" actId="478"/>
          <ac:spMkLst>
            <pc:docMk/>
            <pc:sldMk cId="0" sldId="261"/>
            <ac:spMk id="630" creationId="{00000000-0000-0000-0000-000000000000}"/>
          </ac:spMkLst>
        </pc:spChg>
        <pc:grpChg chg="del mod">
          <ac:chgData name="Gonçalo Martim Ferraz Brochado" userId="b9cba721-abf1-403d-a7ba-d4eeac2e8864" providerId="ADAL" clId="{A2FAF27F-BF35-46E4-B198-3EE5C15F0E7C}" dt="2025-01-04T17:12:43.692" v="759" actId="478"/>
          <ac:grpSpMkLst>
            <pc:docMk/>
            <pc:sldMk cId="0" sldId="261"/>
            <ac:grpSpMk id="617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0:08.457" v="735" actId="478"/>
          <ac:grpSpMkLst>
            <pc:docMk/>
            <pc:sldMk cId="0" sldId="261"/>
            <ac:grpSpMk id="623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3:28.987" v="764" actId="478"/>
          <ac:grpSpMkLst>
            <pc:docMk/>
            <pc:sldMk cId="0" sldId="261"/>
            <ac:grpSpMk id="631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1:25.961" v="744" actId="478"/>
          <ac:grpSpMkLst>
            <pc:docMk/>
            <pc:sldMk cId="0" sldId="261"/>
            <ac:grpSpMk id="637" creationId="{00000000-0000-0000-0000-000000000000}"/>
          </ac:grpSpMkLst>
        </pc:grpChg>
        <pc:picChg chg="add mod">
          <ac:chgData name="Gonçalo Martim Ferraz Brochado" userId="b9cba721-abf1-403d-a7ba-d4eeac2e8864" providerId="ADAL" clId="{A2FAF27F-BF35-46E4-B198-3EE5C15F0E7C}" dt="2025-01-04T17:10:21.112" v="738" actId="1076"/>
          <ac:picMkLst>
            <pc:docMk/>
            <pc:sldMk cId="0" sldId="261"/>
            <ac:picMk id="24" creationId="{D313F31D-4578-9318-766C-28480B0B0622}"/>
          </ac:picMkLst>
        </pc:picChg>
        <pc:picChg chg="add mod">
          <ac:chgData name="Gonçalo Martim Ferraz Brochado" userId="b9cba721-abf1-403d-a7ba-d4eeac2e8864" providerId="ADAL" clId="{A2FAF27F-BF35-46E4-B198-3EE5C15F0E7C}" dt="2025-01-04T17:11:41.447" v="752" actId="1036"/>
          <ac:picMkLst>
            <pc:docMk/>
            <pc:sldMk cId="0" sldId="261"/>
            <ac:picMk id="26" creationId="{DF5B3D5F-C6AB-2BC2-7F1F-15645FC30DD0}"/>
          </ac:picMkLst>
        </pc:picChg>
        <pc:picChg chg="add mod">
          <ac:chgData name="Gonçalo Martim Ferraz Brochado" userId="b9cba721-abf1-403d-a7ba-d4eeac2e8864" providerId="ADAL" clId="{A2FAF27F-BF35-46E4-B198-3EE5C15F0E7C}" dt="2025-01-04T17:13:10.923" v="763" actId="1076"/>
          <ac:picMkLst>
            <pc:docMk/>
            <pc:sldMk cId="0" sldId="261"/>
            <ac:picMk id="28" creationId="{F1888A7C-844F-F92C-43C3-90721634C644}"/>
          </ac:picMkLst>
        </pc:picChg>
        <pc:picChg chg="add del mod">
          <ac:chgData name="Gonçalo Martim Ferraz Brochado" userId="b9cba721-abf1-403d-a7ba-d4eeac2e8864" providerId="ADAL" clId="{A2FAF27F-BF35-46E4-B198-3EE5C15F0E7C}" dt="2025-01-04T17:15:18.328" v="766" actId="478"/>
          <ac:picMkLst>
            <pc:docMk/>
            <pc:sldMk cId="0" sldId="261"/>
            <ac:picMk id="30" creationId="{C96C69F5-FF00-593D-BD9A-A91FC4D7FF84}"/>
          </ac:picMkLst>
        </pc:picChg>
        <pc:picChg chg="add mod">
          <ac:chgData name="Gonçalo Martim Ferraz Brochado" userId="b9cba721-abf1-403d-a7ba-d4eeac2e8864" providerId="ADAL" clId="{A2FAF27F-BF35-46E4-B198-3EE5C15F0E7C}" dt="2025-01-04T17:15:36.351" v="773" actId="1076"/>
          <ac:picMkLst>
            <pc:docMk/>
            <pc:sldMk cId="0" sldId="261"/>
            <ac:picMk id="32" creationId="{CB36ADED-0B31-E393-41E4-8F674C522353}"/>
          </ac:picMkLst>
        </pc:picChg>
        <pc:picChg chg="add mod">
          <ac:chgData name="Gonçalo Martim Ferraz Brochado" userId="b9cba721-abf1-403d-a7ba-d4eeac2e8864" providerId="ADAL" clId="{A2FAF27F-BF35-46E4-B198-3EE5C15F0E7C}" dt="2025-01-04T17:18:00.891" v="782" actId="1076"/>
          <ac:picMkLst>
            <pc:docMk/>
            <pc:sldMk cId="0" sldId="261"/>
            <ac:picMk id="34" creationId="{67A4BCA8-7844-D7EF-DC8B-C10787BD60DD}"/>
          </ac:picMkLst>
        </pc:picChg>
        <pc:cxnChg chg="add del mod">
          <ac:chgData name="Gonçalo Martim Ferraz Brochado" userId="b9cba721-abf1-403d-a7ba-d4eeac2e8864" providerId="ADAL" clId="{A2FAF27F-BF35-46E4-B198-3EE5C15F0E7C}" dt="2025-01-04T17:03:11.309" v="706" actId="478"/>
          <ac:cxnSpMkLst>
            <pc:docMk/>
            <pc:sldMk cId="0" sldId="261"/>
            <ac:cxnSpMk id="2" creationId="{3BDC9EEF-798F-6069-AC7C-19563E3158A6}"/>
          </ac:cxnSpMkLst>
        </pc:cxnChg>
        <pc:cxnChg chg="add del mod">
          <ac:chgData name="Gonçalo Martim Ferraz Brochado" userId="b9cba721-abf1-403d-a7ba-d4eeac2e8864" providerId="ADAL" clId="{A2FAF27F-BF35-46E4-B198-3EE5C15F0E7C}" dt="2025-01-04T17:03:12.692" v="707" actId="478"/>
          <ac:cxnSpMkLst>
            <pc:docMk/>
            <pc:sldMk cId="0" sldId="261"/>
            <ac:cxnSpMk id="12" creationId="{18855F22-D54C-904F-EE3A-11D9D8EB0549}"/>
          </ac:cxnSpMkLst>
        </pc:cxnChg>
        <pc:cxnChg chg="add mod ord">
          <ac:chgData name="Gonçalo Martim Ferraz Brochado" userId="b9cba721-abf1-403d-a7ba-d4eeac2e8864" providerId="ADAL" clId="{A2FAF27F-BF35-46E4-B198-3EE5C15F0E7C}" dt="2025-01-04T17:04:03.081" v="722" actId="167"/>
          <ac:cxnSpMkLst>
            <pc:docMk/>
            <pc:sldMk cId="0" sldId="261"/>
            <ac:cxnSpMk id="14" creationId="{A8E60BDD-AF2C-4673-EDB2-AC8114FD3B3D}"/>
          </ac:cxnSpMkLst>
        </pc:cxnChg>
        <pc:cxnChg chg="mod">
          <ac:chgData name="Gonçalo Martim Ferraz Brochado" userId="b9cba721-abf1-403d-a7ba-d4eeac2e8864" providerId="ADAL" clId="{A2FAF27F-BF35-46E4-B198-3EE5C15F0E7C}" dt="2025-01-04T17:05:52.513" v="724" actId="1076"/>
          <ac:cxnSpMkLst>
            <pc:docMk/>
            <pc:sldMk cId="0" sldId="261"/>
            <ac:cxnSpMk id="614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7:06:04.804" v="728" actId="1076"/>
          <ac:cxnSpMkLst>
            <pc:docMk/>
            <pc:sldMk cId="0" sldId="261"/>
            <ac:cxnSpMk id="615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7:12:39.119" v="758" actId="478"/>
          <ac:cxnSpMkLst>
            <pc:docMk/>
            <pc:sldMk cId="0" sldId="261"/>
            <ac:cxnSpMk id="616" creationId="{00000000-0000-0000-0000-000000000000}"/>
          </ac:cxnSpMkLst>
        </pc:cxnChg>
      </pc:sldChg>
      <pc:sldChg chg="del">
        <pc:chgData name="Gonçalo Martim Ferraz Brochado" userId="b9cba721-abf1-403d-a7ba-d4eeac2e8864" providerId="ADAL" clId="{A2FAF27F-BF35-46E4-B198-3EE5C15F0E7C}" dt="2025-01-04T20:12:24.776" v="2225" actId="47"/>
        <pc:sldMkLst>
          <pc:docMk/>
          <pc:sldMk cId="0" sldId="262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19:19:26.728" v="1718" actId="1076"/>
        <pc:sldMkLst>
          <pc:docMk/>
          <pc:sldMk cId="0" sldId="263"/>
        </pc:sldMkLst>
        <pc:spChg chg="mod">
          <ac:chgData name="Gonçalo Martim Ferraz Brochado" userId="b9cba721-abf1-403d-a7ba-d4eeac2e8864" providerId="ADAL" clId="{A2FAF27F-BF35-46E4-B198-3EE5C15F0E7C}" dt="2025-01-04T19:19:26.728" v="1718" actId="1076"/>
          <ac:spMkLst>
            <pc:docMk/>
            <pc:sldMk cId="0" sldId="263"/>
            <ac:spMk id="688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9:18:15.759" v="1701" actId="1076"/>
          <ac:spMkLst>
            <pc:docMk/>
            <pc:sldMk cId="0" sldId="263"/>
            <ac:spMk id="689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9:18:20.971" v="1704" actId="478"/>
          <ac:spMkLst>
            <pc:docMk/>
            <pc:sldMk cId="0" sldId="263"/>
            <ac:spMk id="691" creationId="{00000000-0000-0000-0000-000000000000}"/>
          </ac:spMkLst>
        </pc:spChg>
        <pc:picChg chg="add mod">
          <ac:chgData name="Gonçalo Martim Ferraz Brochado" userId="b9cba721-abf1-403d-a7ba-d4eeac2e8864" providerId="ADAL" clId="{A2FAF27F-BF35-46E4-B198-3EE5C15F0E7C}" dt="2025-01-04T19:19:21.425" v="1717"/>
          <ac:picMkLst>
            <pc:docMk/>
            <pc:sldMk cId="0" sldId="263"/>
            <ac:picMk id="2" creationId="{8EC8685F-FB69-2893-F3F6-C992D8E255B6}"/>
          </ac:picMkLst>
        </pc:picChg>
      </pc:sldChg>
      <pc:sldChg chg="del">
        <pc:chgData name="Gonçalo Martim Ferraz Brochado" userId="b9cba721-abf1-403d-a7ba-d4eeac2e8864" providerId="ADAL" clId="{A2FAF27F-BF35-46E4-B198-3EE5C15F0E7C}" dt="2025-01-04T20:12:26.207" v="2227" actId="47"/>
        <pc:sldMkLst>
          <pc:docMk/>
          <pc:sldMk cId="0" sldId="264"/>
        </pc:sldMkLst>
      </pc:sldChg>
      <pc:sldChg chg="del">
        <pc:chgData name="Gonçalo Martim Ferraz Brochado" userId="b9cba721-abf1-403d-a7ba-d4eeac2e8864" providerId="ADAL" clId="{A2FAF27F-BF35-46E4-B198-3EE5C15F0E7C}" dt="2025-01-04T20:12:27.124" v="2228" actId="47"/>
        <pc:sldMkLst>
          <pc:docMk/>
          <pc:sldMk cId="0" sldId="265"/>
        </pc:sldMkLst>
      </pc:sldChg>
      <pc:sldChg chg="del">
        <pc:chgData name="Gonçalo Martim Ferraz Brochado" userId="b9cba721-abf1-403d-a7ba-d4eeac2e8864" providerId="ADAL" clId="{A2FAF27F-BF35-46E4-B198-3EE5C15F0E7C}" dt="2025-01-04T20:12:27.641" v="2229" actId="47"/>
        <pc:sldMkLst>
          <pc:docMk/>
          <pc:sldMk cId="0" sldId="266"/>
        </pc:sldMkLst>
      </pc:sldChg>
      <pc:sldChg chg="del">
        <pc:chgData name="Gonçalo Martim Ferraz Brochado" userId="b9cba721-abf1-403d-a7ba-d4eeac2e8864" providerId="ADAL" clId="{A2FAF27F-BF35-46E4-B198-3EE5C15F0E7C}" dt="2025-01-04T20:12:28.157" v="2230" actId="47"/>
        <pc:sldMkLst>
          <pc:docMk/>
          <pc:sldMk cId="0" sldId="267"/>
        </pc:sldMkLst>
      </pc:sldChg>
      <pc:sldChg chg="modSp mod ord">
        <pc:chgData name="Gonçalo Martim Ferraz Brochado" userId="b9cba721-abf1-403d-a7ba-d4eeac2e8864" providerId="ADAL" clId="{A2FAF27F-BF35-46E4-B198-3EE5C15F0E7C}" dt="2025-01-04T20:09:26.151" v="2088" actId="1076"/>
        <pc:sldMkLst>
          <pc:docMk/>
          <pc:sldMk cId="0" sldId="268"/>
        </pc:sldMkLst>
        <pc:spChg chg="mod">
          <ac:chgData name="Gonçalo Martim Ferraz Brochado" userId="b9cba721-abf1-403d-a7ba-d4eeac2e8864" providerId="ADAL" clId="{A2FAF27F-BF35-46E4-B198-3EE5C15F0E7C}" dt="2025-01-04T20:09:26.151" v="2088" actId="1076"/>
          <ac:spMkLst>
            <pc:docMk/>
            <pc:sldMk cId="0" sldId="268"/>
            <ac:spMk id="1081" creationId="{00000000-0000-0000-0000-000000000000}"/>
          </ac:spMkLst>
        </pc:spChg>
      </pc:sldChg>
      <pc:sldChg chg="del">
        <pc:chgData name="Gonçalo Martim Ferraz Brochado" userId="b9cba721-abf1-403d-a7ba-d4eeac2e8864" providerId="ADAL" clId="{A2FAF27F-BF35-46E4-B198-3EE5C15F0E7C}" dt="2025-01-04T20:12:28.615" v="2231" actId="47"/>
        <pc:sldMkLst>
          <pc:docMk/>
          <pc:sldMk cId="0" sldId="269"/>
        </pc:sldMkLst>
      </pc:sldChg>
      <pc:sldChg chg="del">
        <pc:chgData name="Gonçalo Martim Ferraz Brochado" userId="b9cba721-abf1-403d-a7ba-d4eeac2e8864" providerId="ADAL" clId="{A2FAF27F-BF35-46E4-B198-3EE5C15F0E7C}" dt="2025-01-04T20:12:29.087" v="2232" actId="47"/>
        <pc:sldMkLst>
          <pc:docMk/>
          <pc:sldMk cId="0" sldId="270"/>
        </pc:sldMkLst>
      </pc:sldChg>
      <pc:sldChg chg="del ord">
        <pc:chgData name="Gonçalo Martim Ferraz Brochado" userId="b9cba721-abf1-403d-a7ba-d4eeac2e8864" providerId="ADAL" clId="{A2FAF27F-BF35-46E4-B198-3EE5C15F0E7C}" dt="2025-01-04T20:12:25.603" v="2226" actId="47"/>
        <pc:sldMkLst>
          <pc:docMk/>
          <pc:sldMk cId="0" sldId="271"/>
        </pc:sldMkLst>
      </pc:sldChg>
      <pc:sldChg chg="del">
        <pc:chgData name="Gonçalo Martim Ferraz Brochado" userId="b9cba721-abf1-403d-a7ba-d4eeac2e8864" providerId="ADAL" clId="{A2FAF27F-BF35-46E4-B198-3EE5C15F0E7C}" dt="2025-01-04T20:12:29.585" v="2233" actId="47"/>
        <pc:sldMkLst>
          <pc:docMk/>
          <pc:sldMk cId="0" sldId="272"/>
        </pc:sldMkLst>
      </pc:sldChg>
      <pc:sldChg chg="del">
        <pc:chgData name="Gonçalo Martim Ferraz Brochado" userId="b9cba721-abf1-403d-a7ba-d4eeac2e8864" providerId="ADAL" clId="{A2FAF27F-BF35-46E4-B198-3EE5C15F0E7C}" dt="2025-01-04T20:12:30.097" v="2234" actId="47"/>
        <pc:sldMkLst>
          <pc:docMk/>
          <pc:sldMk cId="0" sldId="273"/>
        </pc:sldMkLst>
      </pc:sldChg>
      <pc:sldChg chg="del">
        <pc:chgData name="Gonçalo Martim Ferraz Brochado" userId="b9cba721-abf1-403d-a7ba-d4eeac2e8864" providerId="ADAL" clId="{A2FAF27F-BF35-46E4-B198-3EE5C15F0E7C}" dt="2025-01-04T20:12:32.253" v="2235" actId="47"/>
        <pc:sldMkLst>
          <pc:docMk/>
          <pc:sldMk cId="0" sldId="274"/>
        </pc:sldMkLst>
      </pc:sldChg>
      <pc:sldChg chg="del">
        <pc:chgData name="Gonçalo Martim Ferraz Brochado" userId="b9cba721-abf1-403d-a7ba-d4eeac2e8864" providerId="ADAL" clId="{A2FAF27F-BF35-46E4-B198-3EE5C15F0E7C}" dt="2025-01-04T20:12:32.764" v="2236" actId="47"/>
        <pc:sldMkLst>
          <pc:docMk/>
          <pc:sldMk cId="0" sldId="275"/>
        </pc:sldMkLst>
      </pc:sldChg>
      <pc:sldChg chg="del">
        <pc:chgData name="Gonçalo Martim Ferraz Brochado" userId="b9cba721-abf1-403d-a7ba-d4eeac2e8864" providerId="ADAL" clId="{A2FAF27F-BF35-46E4-B198-3EE5C15F0E7C}" dt="2025-01-04T20:12:33.206" v="2237" actId="47"/>
        <pc:sldMkLst>
          <pc:docMk/>
          <pc:sldMk cId="0" sldId="276"/>
        </pc:sldMkLst>
      </pc:sldChg>
      <pc:sldChg chg="del">
        <pc:chgData name="Gonçalo Martim Ferraz Brochado" userId="b9cba721-abf1-403d-a7ba-d4eeac2e8864" providerId="ADAL" clId="{A2FAF27F-BF35-46E4-B198-3EE5C15F0E7C}" dt="2025-01-04T20:12:33.702" v="2238" actId="47"/>
        <pc:sldMkLst>
          <pc:docMk/>
          <pc:sldMk cId="0" sldId="277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20:16:29.519" v="2283" actId="20577"/>
        <pc:sldMkLst>
          <pc:docMk/>
          <pc:sldMk cId="0" sldId="278"/>
        </pc:sldMkLst>
        <pc:spChg chg="add mod">
          <ac:chgData name="Gonçalo Martim Ferraz Brochado" userId="b9cba721-abf1-403d-a7ba-d4eeac2e8864" providerId="ADAL" clId="{A2FAF27F-BF35-46E4-B198-3EE5C15F0E7C}" dt="2025-01-04T20:16:29.519" v="2283" actId="20577"/>
          <ac:spMkLst>
            <pc:docMk/>
            <pc:sldMk cId="0" sldId="278"/>
            <ac:spMk id="2" creationId="{04C062A6-D717-B225-B409-0FE06ECD9F8F}"/>
          </ac:spMkLst>
        </pc:spChg>
        <pc:spChg chg="mod">
          <ac:chgData name="Gonçalo Martim Ferraz Brochado" userId="b9cba721-abf1-403d-a7ba-d4eeac2e8864" providerId="ADAL" clId="{A2FAF27F-BF35-46E4-B198-3EE5C15F0E7C}" dt="2025-01-04T20:11:34.624" v="2219" actId="403"/>
          <ac:spMkLst>
            <pc:docMk/>
            <pc:sldMk cId="0" sldId="278"/>
            <ac:spMk id="135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9:27:23.976" v="1831" actId="1076"/>
          <ac:spMkLst>
            <pc:docMk/>
            <pc:sldMk cId="0" sldId="278"/>
            <ac:spMk id="135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21:24.979" v="846" actId="20577"/>
          <ac:spMkLst>
            <pc:docMk/>
            <pc:sldMk cId="0" sldId="278"/>
            <ac:spMk id="135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5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6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72" creationId="{00000000-0000-0000-0000-000000000000}"/>
          </ac:spMkLst>
        </pc:spChg>
        <pc:grpChg chg="del">
          <ac:chgData name="Gonçalo Martim Ferraz Brochado" userId="b9cba721-abf1-403d-a7ba-d4eeac2e8864" providerId="ADAL" clId="{A2FAF27F-BF35-46E4-B198-3EE5C15F0E7C}" dt="2025-01-04T17:20:46.311" v="787" actId="478"/>
          <ac:grpSpMkLst>
            <pc:docMk/>
            <pc:sldMk cId="0" sldId="278"/>
            <ac:grpSpMk id="1368" creationId="{00000000-0000-0000-0000-000000000000}"/>
          </ac:grpSpMkLst>
        </pc:grpChg>
        <pc:grpChg chg="del">
          <ac:chgData name="Gonçalo Martim Ferraz Brochado" userId="b9cba721-abf1-403d-a7ba-d4eeac2e8864" providerId="ADAL" clId="{A2FAF27F-BF35-46E4-B198-3EE5C15F0E7C}" dt="2025-01-04T17:20:46.311" v="787" actId="478"/>
          <ac:grpSpMkLst>
            <pc:docMk/>
            <pc:sldMk cId="0" sldId="278"/>
            <ac:grpSpMk id="1373" creationId="{00000000-0000-0000-0000-000000000000}"/>
          </ac:grpSpMkLst>
        </pc:grpChg>
      </pc:sldChg>
      <pc:sldChg chg="del">
        <pc:chgData name="Gonçalo Martim Ferraz Brochado" userId="b9cba721-abf1-403d-a7ba-d4eeac2e8864" providerId="ADAL" clId="{A2FAF27F-BF35-46E4-B198-3EE5C15F0E7C}" dt="2025-01-04T20:12:34.209" v="2239" actId="47"/>
        <pc:sldMkLst>
          <pc:docMk/>
          <pc:sldMk cId="0" sldId="279"/>
        </pc:sldMkLst>
      </pc:sldChg>
      <pc:sldChg chg="del">
        <pc:chgData name="Gonçalo Martim Ferraz Brochado" userId="b9cba721-abf1-403d-a7ba-d4eeac2e8864" providerId="ADAL" clId="{A2FAF27F-BF35-46E4-B198-3EE5C15F0E7C}" dt="2025-01-04T20:12:34.692" v="2240" actId="47"/>
        <pc:sldMkLst>
          <pc:docMk/>
          <pc:sldMk cId="0" sldId="280"/>
        </pc:sldMkLst>
      </pc:sldChg>
      <pc:sldChg chg="del">
        <pc:chgData name="Gonçalo Martim Ferraz Brochado" userId="b9cba721-abf1-403d-a7ba-d4eeac2e8864" providerId="ADAL" clId="{A2FAF27F-BF35-46E4-B198-3EE5C15F0E7C}" dt="2025-01-04T20:12:35.051" v="2241" actId="47"/>
        <pc:sldMkLst>
          <pc:docMk/>
          <pc:sldMk cId="0" sldId="281"/>
        </pc:sldMkLst>
      </pc:sldChg>
      <pc:sldChg chg="del">
        <pc:chgData name="Gonçalo Martim Ferraz Brochado" userId="b9cba721-abf1-403d-a7ba-d4eeac2e8864" providerId="ADAL" clId="{A2FAF27F-BF35-46E4-B198-3EE5C15F0E7C}" dt="2025-01-04T20:12:35.405" v="2242" actId="47"/>
        <pc:sldMkLst>
          <pc:docMk/>
          <pc:sldMk cId="0" sldId="282"/>
        </pc:sldMkLst>
      </pc:sldChg>
      <pc:sldChg chg="del">
        <pc:chgData name="Gonçalo Martim Ferraz Brochado" userId="b9cba721-abf1-403d-a7ba-d4eeac2e8864" providerId="ADAL" clId="{A2FAF27F-BF35-46E4-B198-3EE5C15F0E7C}" dt="2025-01-04T20:12:35.869" v="2243" actId="47"/>
        <pc:sldMkLst>
          <pc:docMk/>
          <pc:sldMk cId="0" sldId="283"/>
        </pc:sldMkLst>
      </pc:sldChg>
      <pc:sldChg chg="del">
        <pc:chgData name="Gonçalo Martim Ferraz Brochado" userId="b9cba721-abf1-403d-a7ba-d4eeac2e8864" providerId="ADAL" clId="{A2FAF27F-BF35-46E4-B198-3EE5C15F0E7C}" dt="2025-01-04T20:12:37.469" v="2244" actId="47"/>
        <pc:sldMkLst>
          <pc:docMk/>
          <pc:sldMk cId="0" sldId="284"/>
        </pc:sldMkLst>
      </pc:sldChg>
      <pc:sldChg chg="del">
        <pc:chgData name="Gonçalo Martim Ferraz Brochado" userId="b9cba721-abf1-403d-a7ba-d4eeac2e8864" providerId="ADAL" clId="{A2FAF27F-BF35-46E4-B198-3EE5C15F0E7C}" dt="2025-01-04T20:12:37.917" v="2245" actId="47"/>
        <pc:sldMkLst>
          <pc:docMk/>
          <pc:sldMk cId="0" sldId="285"/>
        </pc:sldMkLst>
      </pc:sldChg>
      <pc:sldChg chg="del">
        <pc:chgData name="Gonçalo Martim Ferraz Brochado" userId="b9cba721-abf1-403d-a7ba-d4eeac2e8864" providerId="ADAL" clId="{A2FAF27F-BF35-46E4-B198-3EE5C15F0E7C}" dt="2025-01-04T20:12:38.463" v="2246" actId="47"/>
        <pc:sldMkLst>
          <pc:docMk/>
          <pc:sldMk cId="0" sldId="286"/>
        </pc:sldMkLst>
      </pc:sldChg>
      <pc:sldChg chg="del">
        <pc:chgData name="Gonçalo Martim Ferraz Brochado" userId="b9cba721-abf1-403d-a7ba-d4eeac2e8864" providerId="ADAL" clId="{A2FAF27F-BF35-46E4-B198-3EE5C15F0E7C}" dt="2025-01-04T20:12:38.946" v="2247" actId="47"/>
        <pc:sldMkLst>
          <pc:docMk/>
          <pc:sldMk cId="0" sldId="287"/>
        </pc:sldMkLst>
      </pc:sldChg>
      <pc:sldChg chg="del">
        <pc:chgData name="Gonçalo Martim Ferraz Brochado" userId="b9cba721-abf1-403d-a7ba-d4eeac2e8864" providerId="ADAL" clId="{A2FAF27F-BF35-46E4-B198-3EE5C15F0E7C}" dt="2025-01-04T20:12:39.438" v="2248" actId="47"/>
        <pc:sldMkLst>
          <pc:docMk/>
          <pc:sldMk cId="0" sldId="288"/>
        </pc:sldMkLst>
      </pc:sldChg>
      <pc:sldChg chg="del">
        <pc:chgData name="Gonçalo Martim Ferraz Brochado" userId="b9cba721-abf1-403d-a7ba-d4eeac2e8864" providerId="ADAL" clId="{A2FAF27F-BF35-46E4-B198-3EE5C15F0E7C}" dt="2025-01-04T20:12:40.010" v="2249" actId="47"/>
        <pc:sldMkLst>
          <pc:docMk/>
          <pc:sldMk cId="0" sldId="289"/>
        </pc:sldMkLst>
      </pc:sldChg>
      <pc:sldChg chg="del">
        <pc:chgData name="Gonçalo Martim Ferraz Brochado" userId="b9cba721-abf1-403d-a7ba-d4eeac2e8864" providerId="ADAL" clId="{A2FAF27F-BF35-46E4-B198-3EE5C15F0E7C}" dt="2025-01-04T20:12:40.604" v="2250" actId="47"/>
        <pc:sldMkLst>
          <pc:docMk/>
          <pc:sldMk cId="0" sldId="290"/>
        </pc:sldMkLst>
      </pc:sldChg>
      <pc:sldChg chg="del">
        <pc:chgData name="Gonçalo Martim Ferraz Brochado" userId="b9cba721-abf1-403d-a7ba-d4eeac2e8864" providerId="ADAL" clId="{A2FAF27F-BF35-46E4-B198-3EE5C15F0E7C}" dt="2025-01-04T20:12:41.190" v="2251" actId="47"/>
        <pc:sldMkLst>
          <pc:docMk/>
          <pc:sldMk cId="0" sldId="291"/>
        </pc:sldMkLst>
      </pc:sldChg>
      <pc:sldChg chg="del">
        <pc:chgData name="Gonçalo Martim Ferraz Brochado" userId="b9cba721-abf1-403d-a7ba-d4eeac2e8864" providerId="ADAL" clId="{A2FAF27F-BF35-46E4-B198-3EE5C15F0E7C}" dt="2025-01-04T20:12:41.709" v="2252" actId="47"/>
        <pc:sldMkLst>
          <pc:docMk/>
          <pc:sldMk cId="0" sldId="292"/>
        </pc:sldMkLst>
      </pc:sldChg>
      <pc:sldChg chg="del">
        <pc:chgData name="Gonçalo Martim Ferraz Brochado" userId="b9cba721-abf1-403d-a7ba-d4eeac2e8864" providerId="ADAL" clId="{A2FAF27F-BF35-46E4-B198-3EE5C15F0E7C}" dt="2025-01-04T20:12:42.198" v="2253" actId="47"/>
        <pc:sldMkLst>
          <pc:docMk/>
          <pc:sldMk cId="0" sldId="293"/>
        </pc:sldMkLst>
      </pc:sldChg>
      <pc:sldChg chg="del">
        <pc:chgData name="Gonçalo Martim Ferraz Brochado" userId="b9cba721-abf1-403d-a7ba-d4eeac2e8864" providerId="ADAL" clId="{A2FAF27F-BF35-46E4-B198-3EE5C15F0E7C}" dt="2025-01-04T20:12:42.593" v="2254" actId="47"/>
        <pc:sldMkLst>
          <pc:docMk/>
          <pc:sldMk cId="0" sldId="294"/>
        </pc:sldMkLst>
      </pc:sldChg>
      <pc:sldChg chg="del">
        <pc:chgData name="Gonçalo Martim Ferraz Brochado" userId="b9cba721-abf1-403d-a7ba-d4eeac2e8864" providerId="ADAL" clId="{A2FAF27F-BF35-46E4-B198-3EE5C15F0E7C}" dt="2025-01-04T20:12:43.194" v="2255" actId="47"/>
        <pc:sldMkLst>
          <pc:docMk/>
          <pc:sldMk cId="0" sldId="295"/>
        </pc:sldMkLst>
      </pc:sldChg>
      <pc:sldChg chg="del">
        <pc:chgData name="Gonçalo Martim Ferraz Brochado" userId="b9cba721-abf1-403d-a7ba-d4eeac2e8864" providerId="ADAL" clId="{A2FAF27F-BF35-46E4-B198-3EE5C15F0E7C}" dt="2025-01-04T20:12:43.590" v="2256" actId="47"/>
        <pc:sldMkLst>
          <pc:docMk/>
          <pc:sldMk cId="0" sldId="296"/>
        </pc:sldMkLst>
      </pc:sldChg>
      <pc:sldChg chg="addSp modSp new mod">
        <pc:chgData name="Gonçalo Martim Ferraz Brochado" userId="b9cba721-abf1-403d-a7ba-d4eeac2e8864" providerId="ADAL" clId="{A2FAF27F-BF35-46E4-B198-3EE5C15F0E7C}" dt="2025-01-04T16:40:19.931" v="126" actId="20577"/>
        <pc:sldMkLst>
          <pc:docMk/>
          <pc:sldMk cId="1992493934" sldId="297"/>
        </pc:sldMkLst>
        <pc:spChg chg="mod">
          <ac:chgData name="Gonçalo Martim Ferraz Brochado" userId="b9cba721-abf1-403d-a7ba-d4eeac2e8864" providerId="ADAL" clId="{A2FAF27F-BF35-46E4-B198-3EE5C15F0E7C}" dt="2025-01-04T16:35:41.489" v="108" actId="1076"/>
          <ac:spMkLst>
            <pc:docMk/>
            <pc:sldMk cId="1992493934" sldId="297"/>
            <ac:spMk id="2" creationId="{6D7B3080-C175-A2B7-CFF9-B6382006E208}"/>
          </ac:spMkLst>
        </pc:spChg>
        <pc:spChg chg="mod">
          <ac:chgData name="Gonçalo Martim Ferraz Brochado" userId="b9cba721-abf1-403d-a7ba-d4eeac2e8864" providerId="ADAL" clId="{A2FAF27F-BF35-46E4-B198-3EE5C15F0E7C}" dt="2025-01-04T16:40:19.931" v="126" actId="20577"/>
          <ac:spMkLst>
            <pc:docMk/>
            <pc:sldMk cId="1992493934" sldId="297"/>
            <ac:spMk id="3" creationId="{C08F2B3F-87C2-4CA4-2DF5-0AC79A95A585}"/>
          </ac:spMkLst>
        </pc:spChg>
        <pc:spChg chg="add mod">
          <ac:chgData name="Gonçalo Martim Ferraz Brochado" userId="b9cba721-abf1-403d-a7ba-d4eeac2e8864" providerId="ADAL" clId="{A2FAF27F-BF35-46E4-B198-3EE5C15F0E7C}" dt="2025-01-04T16:36:08.625" v="113" actId="207"/>
          <ac:spMkLst>
            <pc:docMk/>
            <pc:sldMk cId="1992493934" sldId="297"/>
            <ac:spMk id="5" creationId="{A83BA145-198E-7675-1CAA-9BD918417372}"/>
          </ac:spMkLst>
        </pc:spChg>
        <pc:picChg chg="add mod">
          <ac:chgData name="Gonçalo Martim Ferraz Brochado" userId="b9cba721-abf1-403d-a7ba-d4eeac2e8864" providerId="ADAL" clId="{A2FAF27F-BF35-46E4-B198-3EE5C15F0E7C}" dt="2025-01-04T16:35:14.439" v="99" actId="1076"/>
          <ac:picMkLst>
            <pc:docMk/>
            <pc:sldMk cId="1992493934" sldId="297"/>
            <ac:picMk id="4" creationId="{B75BAEF1-26A9-4695-6DAB-6FE4F82A8F4D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6:46:44.196" v="247" actId="207"/>
        <pc:sldMkLst>
          <pc:docMk/>
          <pc:sldMk cId="2381005444" sldId="298"/>
        </pc:sldMkLst>
        <pc:spChg chg="mod">
          <ac:chgData name="Gonçalo Martim Ferraz Brochado" userId="b9cba721-abf1-403d-a7ba-d4eeac2e8864" providerId="ADAL" clId="{A2FAF27F-BF35-46E4-B198-3EE5C15F0E7C}" dt="2025-01-04T16:46:44.196" v="247" actId="207"/>
          <ac:spMkLst>
            <pc:docMk/>
            <pc:sldMk cId="2381005444" sldId="298"/>
            <ac:spMk id="507" creationId="{00DBBC88-FB3C-132D-D8C9-D5BF2E937681}"/>
          </ac:spMkLst>
        </pc:spChg>
        <pc:grpChg chg="del">
          <ac:chgData name="Gonçalo Martim Ferraz Brochado" userId="b9cba721-abf1-403d-a7ba-d4eeac2e8864" providerId="ADAL" clId="{A2FAF27F-BF35-46E4-B198-3EE5C15F0E7C}" dt="2025-01-04T16:44:14.232" v="209" actId="478"/>
          <ac:grpSpMkLst>
            <pc:docMk/>
            <pc:sldMk cId="2381005444" sldId="298"/>
            <ac:grpSpMk id="535" creationId="{8E727B37-7F71-4AD3-708F-FFE7BF4CC08B}"/>
          </ac:grpSpMkLst>
        </pc:grpChg>
        <pc:picChg chg="add mod">
          <ac:chgData name="Gonçalo Martim Ferraz Brochado" userId="b9cba721-abf1-403d-a7ba-d4eeac2e8864" providerId="ADAL" clId="{A2FAF27F-BF35-46E4-B198-3EE5C15F0E7C}" dt="2025-01-04T16:44:43.377" v="227" actId="14861"/>
          <ac:picMkLst>
            <pc:docMk/>
            <pc:sldMk cId="2381005444" sldId="298"/>
            <ac:picMk id="2" creationId="{0BF2F68A-349F-D162-5BEB-52A371B8EFAE}"/>
          </ac:picMkLst>
        </pc:picChg>
      </pc:sldChg>
      <pc:sldChg chg="addSp modSp new mod">
        <pc:chgData name="Gonçalo Martim Ferraz Brochado" userId="b9cba721-abf1-403d-a7ba-d4eeac2e8864" providerId="ADAL" clId="{A2FAF27F-BF35-46E4-B198-3EE5C15F0E7C}" dt="2025-01-04T17:34:11.557" v="946" actId="404"/>
        <pc:sldMkLst>
          <pc:docMk/>
          <pc:sldMk cId="2108490783" sldId="299"/>
        </pc:sldMkLst>
        <pc:spChg chg="mod">
          <ac:chgData name="Gonçalo Martim Ferraz Brochado" userId="b9cba721-abf1-403d-a7ba-d4eeac2e8864" providerId="ADAL" clId="{A2FAF27F-BF35-46E4-B198-3EE5C15F0E7C}" dt="2025-01-04T17:27:35.286" v="898" actId="207"/>
          <ac:spMkLst>
            <pc:docMk/>
            <pc:sldMk cId="2108490783" sldId="299"/>
            <ac:spMk id="2" creationId="{4526D0A2-6806-0E28-9A6E-914C4B9434D2}"/>
          </ac:spMkLst>
        </pc:spChg>
        <pc:spChg chg="mod">
          <ac:chgData name="Gonçalo Martim Ferraz Brochado" userId="b9cba721-abf1-403d-a7ba-d4eeac2e8864" providerId="ADAL" clId="{A2FAF27F-BF35-46E4-B198-3EE5C15F0E7C}" dt="2025-01-04T17:34:11.557" v="946" actId="404"/>
          <ac:spMkLst>
            <pc:docMk/>
            <pc:sldMk cId="2108490783" sldId="299"/>
            <ac:spMk id="3" creationId="{E3449A83-C96C-5510-D355-D1979AD5CAD4}"/>
          </ac:spMkLst>
        </pc:spChg>
        <pc:picChg chg="add mod">
          <ac:chgData name="Gonçalo Martim Ferraz Brochado" userId="b9cba721-abf1-403d-a7ba-d4eeac2e8864" providerId="ADAL" clId="{A2FAF27F-BF35-46E4-B198-3EE5C15F0E7C}" dt="2025-01-04T17:27:48.304" v="903" actId="1076"/>
          <ac:picMkLst>
            <pc:docMk/>
            <pc:sldMk cId="2108490783" sldId="299"/>
            <ac:picMk id="4" creationId="{720E39EA-2CDD-3C13-4A9D-D612FE58C84C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36:16.328" v="982" actId="1076"/>
        <pc:sldMkLst>
          <pc:docMk/>
          <pc:sldMk cId="2522548940" sldId="300"/>
        </pc:sldMkLst>
        <pc:spChg chg="mod">
          <ac:chgData name="Gonçalo Martim Ferraz Brochado" userId="b9cba721-abf1-403d-a7ba-d4eeac2e8864" providerId="ADAL" clId="{A2FAF27F-BF35-46E4-B198-3EE5C15F0E7C}" dt="2025-01-04T17:36:16.328" v="982" actId="1076"/>
          <ac:spMkLst>
            <pc:docMk/>
            <pc:sldMk cId="2522548940" sldId="300"/>
            <ac:spMk id="2" creationId="{9223F22A-88CB-3F11-74BF-81D93CCC62E1}"/>
          </ac:spMkLst>
        </pc:spChg>
        <pc:spChg chg="mod">
          <ac:chgData name="Gonçalo Martim Ferraz Brochado" userId="b9cba721-abf1-403d-a7ba-d4eeac2e8864" providerId="ADAL" clId="{A2FAF27F-BF35-46E4-B198-3EE5C15F0E7C}" dt="2025-01-04T17:35:17.731" v="959" actId="1076"/>
          <ac:spMkLst>
            <pc:docMk/>
            <pc:sldMk cId="2522548940" sldId="300"/>
            <ac:spMk id="3" creationId="{54A7B20E-925B-A644-86AF-4265872CA4CC}"/>
          </ac:spMkLst>
        </pc:spChg>
        <pc:picChg chg="del">
          <ac:chgData name="Gonçalo Martim Ferraz Brochado" userId="b9cba721-abf1-403d-a7ba-d4eeac2e8864" providerId="ADAL" clId="{A2FAF27F-BF35-46E4-B198-3EE5C15F0E7C}" dt="2025-01-04T17:35:24.679" v="961" actId="478"/>
          <ac:picMkLst>
            <pc:docMk/>
            <pc:sldMk cId="2522548940" sldId="300"/>
            <ac:picMk id="4" creationId="{950DA912-B122-8EBB-996B-CA69F3FF7FF8}"/>
          </ac:picMkLst>
        </pc:picChg>
        <pc:picChg chg="add mod">
          <ac:chgData name="Gonçalo Martim Ferraz Brochado" userId="b9cba721-abf1-403d-a7ba-d4eeac2e8864" providerId="ADAL" clId="{A2FAF27F-BF35-46E4-B198-3EE5C15F0E7C}" dt="2025-01-04T17:35:28.086" v="962" actId="1076"/>
          <ac:picMkLst>
            <pc:docMk/>
            <pc:sldMk cId="2522548940" sldId="300"/>
            <ac:picMk id="5" creationId="{9D0D43F2-0AB7-4DBD-C67E-0D088C2BE20A}"/>
          </ac:picMkLst>
        </pc:picChg>
      </pc:sldChg>
      <pc:sldChg chg="addSp delSp modSp new mod">
        <pc:chgData name="Gonçalo Martim Ferraz Brochado" userId="b9cba721-abf1-403d-a7ba-d4eeac2e8864" providerId="ADAL" clId="{A2FAF27F-BF35-46E4-B198-3EE5C15F0E7C}" dt="2025-01-04T17:29:36.031" v="920" actId="404"/>
        <pc:sldMkLst>
          <pc:docMk/>
          <pc:sldMk cId="2324825929" sldId="301"/>
        </pc:sldMkLst>
        <pc:spChg chg="mod">
          <ac:chgData name="Gonçalo Martim Ferraz Brochado" userId="b9cba721-abf1-403d-a7ba-d4eeac2e8864" providerId="ADAL" clId="{A2FAF27F-BF35-46E4-B198-3EE5C15F0E7C}" dt="2025-01-04T17:29:36.031" v="920" actId="404"/>
          <ac:spMkLst>
            <pc:docMk/>
            <pc:sldMk cId="2324825929" sldId="301"/>
            <ac:spMk id="2" creationId="{3C1EB85D-EBB6-20D3-0852-2F2B0B6E6F33}"/>
          </ac:spMkLst>
        </pc:spChg>
        <pc:spChg chg="del mod">
          <ac:chgData name="Gonçalo Martim Ferraz Brochado" userId="b9cba721-abf1-403d-a7ba-d4eeac2e8864" providerId="ADAL" clId="{A2FAF27F-BF35-46E4-B198-3EE5C15F0E7C}" dt="2025-01-04T17:28:55.645" v="910" actId="478"/>
          <ac:spMkLst>
            <pc:docMk/>
            <pc:sldMk cId="2324825929" sldId="301"/>
            <ac:spMk id="3" creationId="{E0EEAE10-5662-1E2B-A7BF-7834A1975865}"/>
          </ac:spMkLst>
        </pc:spChg>
        <pc:spChg chg="del">
          <ac:chgData name="Gonçalo Martim Ferraz Brochado" userId="b9cba721-abf1-403d-a7ba-d4eeac2e8864" providerId="ADAL" clId="{A2FAF27F-BF35-46E4-B198-3EE5C15F0E7C}" dt="2025-01-04T17:28:27.631" v="906" actId="478"/>
          <ac:spMkLst>
            <pc:docMk/>
            <pc:sldMk cId="2324825929" sldId="301"/>
            <ac:spMk id="4" creationId="{52020AC7-16BC-D5BE-B8FA-2F3C99C90001}"/>
          </ac:spMkLst>
        </pc:spChg>
        <pc:spChg chg="mod">
          <ac:chgData name="Gonçalo Martim Ferraz Brochado" userId="b9cba721-abf1-403d-a7ba-d4eeac2e8864" providerId="ADAL" clId="{A2FAF27F-BF35-46E4-B198-3EE5C15F0E7C}" dt="2025-01-04T17:29:08.653" v="914"/>
          <ac:spMkLst>
            <pc:docMk/>
            <pc:sldMk cId="2324825929" sldId="301"/>
            <ac:spMk id="7" creationId="{E1301BE6-4E1D-6087-B2BA-DFE10E84625E}"/>
          </ac:spMkLst>
        </pc:spChg>
        <pc:grpChg chg="add mod">
          <ac:chgData name="Gonçalo Martim Ferraz Brochado" userId="b9cba721-abf1-403d-a7ba-d4eeac2e8864" providerId="ADAL" clId="{A2FAF27F-BF35-46E4-B198-3EE5C15F0E7C}" dt="2025-01-04T17:29:26.133" v="919" actId="1076"/>
          <ac:grpSpMkLst>
            <pc:docMk/>
            <pc:sldMk cId="2324825929" sldId="301"/>
            <ac:grpSpMk id="5" creationId="{B1ED597C-A230-46A5-AB97-1A0CA1EE58C7}"/>
          </ac:grpSpMkLst>
        </pc:grpChg>
        <pc:picChg chg="mod">
          <ac:chgData name="Gonçalo Martim Ferraz Brochado" userId="b9cba721-abf1-403d-a7ba-d4eeac2e8864" providerId="ADAL" clId="{A2FAF27F-BF35-46E4-B198-3EE5C15F0E7C}" dt="2025-01-04T17:29:08.653" v="914"/>
          <ac:picMkLst>
            <pc:docMk/>
            <pc:sldMk cId="2324825929" sldId="301"/>
            <ac:picMk id="6" creationId="{982A0206-1BCB-11AF-EA1A-6365EF92B29D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34:40.910" v="954" actId="1076"/>
        <pc:sldMkLst>
          <pc:docMk/>
          <pc:sldMk cId="4252405128" sldId="302"/>
        </pc:sldMkLst>
        <pc:spChg chg="mod">
          <ac:chgData name="Gonçalo Martim Ferraz Brochado" userId="b9cba721-abf1-403d-a7ba-d4eeac2e8864" providerId="ADAL" clId="{A2FAF27F-BF35-46E4-B198-3EE5C15F0E7C}" dt="2025-01-04T17:34:01.205" v="942" actId="1076"/>
          <ac:spMkLst>
            <pc:docMk/>
            <pc:sldMk cId="4252405128" sldId="302"/>
            <ac:spMk id="2" creationId="{9A11EE68-B844-0ABB-EBD7-C4599349A03E}"/>
          </ac:spMkLst>
        </pc:spChg>
        <pc:grpChg chg="del">
          <ac:chgData name="Gonçalo Martim Ferraz Brochado" userId="b9cba721-abf1-403d-a7ba-d4eeac2e8864" providerId="ADAL" clId="{A2FAF27F-BF35-46E4-B198-3EE5C15F0E7C}" dt="2025-01-04T17:34:18.198" v="947" actId="478"/>
          <ac:grpSpMkLst>
            <pc:docMk/>
            <pc:sldMk cId="4252405128" sldId="302"/>
            <ac:grpSpMk id="5" creationId="{7ED8A603-2AE5-B407-2592-B03B2FCD5EDE}"/>
          </ac:grpSpMkLst>
        </pc:grpChg>
        <pc:picChg chg="add mod">
          <ac:chgData name="Gonçalo Martim Ferraz Brochado" userId="b9cba721-abf1-403d-a7ba-d4eeac2e8864" providerId="ADAL" clId="{A2FAF27F-BF35-46E4-B198-3EE5C15F0E7C}" dt="2025-01-04T17:34:40.910" v="954" actId="1076"/>
          <ac:picMkLst>
            <pc:docMk/>
            <pc:sldMk cId="4252405128" sldId="302"/>
            <ac:picMk id="3" creationId="{8CF136B7-E05E-4E69-B8B7-954D20F8198B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36:58.936" v="992" actId="1076"/>
        <pc:sldMkLst>
          <pc:docMk/>
          <pc:sldMk cId="2646835882" sldId="303"/>
        </pc:sldMkLst>
        <pc:grpChg chg="del">
          <ac:chgData name="Gonçalo Martim Ferraz Brochado" userId="b9cba721-abf1-403d-a7ba-d4eeac2e8864" providerId="ADAL" clId="{A2FAF27F-BF35-46E4-B198-3EE5C15F0E7C}" dt="2025-01-04T17:36:43.964" v="987" actId="478"/>
          <ac:grpSpMkLst>
            <pc:docMk/>
            <pc:sldMk cId="2646835882" sldId="303"/>
            <ac:grpSpMk id="5" creationId="{0C6DEDE5-0133-B401-A4AA-8FE5425E85E5}"/>
          </ac:grpSpMkLst>
        </pc:grpChg>
        <pc:picChg chg="add mod">
          <ac:chgData name="Gonçalo Martim Ferraz Brochado" userId="b9cba721-abf1-403d-a7ba-d4eeac2e8864" providerId="ADAL" clId="{A2FAF27F-BF35-46E4-B198-3EE5C15F0E7C}" dt="2025-01-04T17:36:58.936" v="992" actId="1076"/>
          <ac:picMkLst>
            <pc:docMk/>
            <pc:sldMk cId="2646835882" sldId="303"/>
            <ac:picMk id="3" creationId="{82837AAC-95E2-4CF9-9345-67132F07E450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38:56.353" v="1002" actId="1076"/>
        <pc:sldMkLst>
          <pc:docMk/>
          <pc:sldMk cId="1807217606" sldId="304"/>
        </pc:sldMkLst>
        <pc:spChg chg="mod">
          <ac:chgData name="Gonçalo Martim Ferraz Brochado" userId="b9cba721-abf1-403d-a7ba-d4eeac2e8864" providerId="ADAL" clId="{A2FAF27F-BF35-46E4-B198-3EE5C15F0E7C}" dt="2025-01-04T17:38:56.353" v="1002" actId="1076"/>
          <ac:spMkLst>
            <pc:docMk/>
            <pc:sldMk cId="1807217606" sldId="304"/>
            <ac:spMk id="2" creationId="{7B078F74-33FC-D7E7-3302-C802F4207E14}"/>
          </ac:spMkLst>
        </pc:spChg>
        <pc:picChg chg="del">
          <ac:chgData name="Gonçalo Martim Ferraz Brochado" userId="b9cba721-abf1-403d-a7ba-d4eeac2e8864" providerId="ADAL" clId="{A2FAF27F-BF35-46E4-B198-3EE5C15F0E7C}" dt="2025-01-04T17:37:13.076" v="996" actId="478"/>
          <ac:picMkLst>
            <pc:docMk/>
            <pc:sldMk cId="1807217606" sldId="304"/>
            <ac:picMk id="3" creationId="{C5D31D2E-EEBB-CE1A-7B0E-150E90F18F61}"/>
          </ac:picMkLst>
        </pc:picChg>
        <pc:picChg chg="add mod">
          <ac:chgData name="Gonçalo Martim Ferraz Brochado" userId="b9cba721-abf1-403d-a7ba-d4eeac2e8864" providerId="ADAL" clId="{A2FAF27F-BF35-46E4-B198-3EE5C15F0E7C}" dt="2025-01-04T17:37:23.282" v="1000" actId="1076"/>
          <ac:picMkLst>
            <pc:docMk/>
            <pc:sldMk cId="1807217606" sldId="304"/>
            <ac:picMk id="4" creationId="{D91455DF-3839-3CFB-0E33-04D58E0094D1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49:50.142" v="1229" actId="1076"/>
        <pc:sldMkLst>
          <pc:docMk/>
          <pc:sldMk cId="3343468027" sldId="305"/>
        </pc:sldMkLst>
        <pc:spChg chg="del">
          <ac:chgData name="Gonçalo Martim Ferraz Brochado" userId="b9cba721-abf1-403d-a7ba-d4eeac2e8864" providerId="ADAL" clId="{A2FAF27F-BF35-46E4-B198-3EE5C15F0E7C}" dt="2025-01-04T17:42:00.848" v="1009" actId="478"/>
          <ac:spMkLst>
            <pc:docMk/>
            <pc:sldMk cId="3343468027" sldId="305"/>
            <ac:spMk id="2" creationId="{BEFC78E5-A092-BAAA-558A-C534F4BCAEFB}"/>
          </ac:spMkLst>
        </pc:spChg>
        <pc:spChg chg="mod">
          <ac:chgData name="Gonçalo Martim Ferraz Brochado" userId="b9cba721-abf1-403d-a7ba-d4eeac2e8864" providerId="ADAL" clId="{A2FAF27F-BF35-46E4-B198-3EE5C15F0E7C}" dt="2025-01-04T17:49:50.142" v="1229" actId="1076"/>
          <ac:spMkLst>
            <pc:docMk/>
            <pc:sldMk cId="3343468027" sldId="305"/>
            <ac:spMk id="3" creationId="{114A6EC1-40E8-4385-1C04-D0294F1BA9A3}"/>
          </ac:spMkLst>
        </pc:spChg>
        <pc:spChg chg="add del mod">
          <ac:chgData name="Gonçalo Martim Ferraz Brochado" userId="b9cba721-abf1-403d-a7ba-d4eeac2e8864" providerId="ADAL" clId="{A2FAF27F-BF35-46E4-B198-3EE5C15F0E7C}" dt="2025-01-04T17:42:02.414" v="1010" actId="478"/>
          <ac:spMkLst>
            <pc:docMk/>
            <pc:sldMk cId="3343468027" sldId="305"/>
            <ac:spMk id="6" creationId="{20A7651A-E4DA-3FDD-0007-5452601492B8}"/>
          </ac:spMkLst>
        </pc:spChg>
        <pc:graphicFrameChg chg="add mod modGraphic">
          <ac:chgData name="Gonçalo Martim Ferraz Brochado" userId="b9cba721-abf1-403d-a7ba-d4eeac2e8864" providerId="ADAL" clId="{A2FAF27F-BF35-46E4-B198-3EE5C15F0E7C}" dt="2025-01-04T17:49:46.749" v="1228" actId="1076"/>
          <ac:graphicFrameMkLst>
            <pc:docMk/>
            <pc:sldMk cId="3343468027" sldId="305"/>
            <ac:graphicFrameMk id="7" creationId="{6157B41A-2656-41F6-E9AF-706CA9904A74}"/>
          </ac:graphicFrameMkLst>
        </pc:graphicFrameChg>
        <pc:picChg chg="del">
          <ac:chgData name="Gonçalo Martim Ferraz Brochado" userId="b9cba721-abf1-403d-a7ba-d4eeac2e8864" providerId="ADAL" clId="{A2FAF27F-BF35-46E4-B198-3EE5C15F0E7C}" dt="2025-01-04T17:41:58.587" v="1008" actId="478"/>
          <ac:picMkLst>
            <pc:docMk/>
            <pc:sldMk cId="3343468027" sldId="305"/>
            <ac:picMk id="5" creationId="{1028F9B6-EE0C-6C8E-B9B1-FCCD67305EEC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51:06.487" v="1237" actId="1076"/>
        <pc:sldMkLst>
          <pc:docMk/>
          <pc:sldMk cId="1704191775" sldId="306"/>
        </pc:sldMkLst>
        <pc:picChg chg="del">
          <ac:chgData name="Gonçalo Martim Ferraz Brochado" userId="b9cba721-abf1-403d-a7ba-d4eeac2e8864" providerId="ADAL" clId="{A2FAF27F-BF35-46E4-B198-3EE5C15F0E7C}" dt="2025-01-04T17:50:58.720" v="1234" actId="478"/>
          <ac:picMkLst>
            <pc:docMk/>
            <pc:sldMk cId="1704191775" sldId="306"/>
            <ac:picMk id="3" creationId="{F076314E-244E-407E-CA1F-F6C7DBF1D5A9}"/>
          </ac:picMkLst>
        </pc:picChg>
        <pc:picChg chg="add mod">
          <ac:chgData name="Gonçalo Martim Ferraz Brochado" userId="b9cba721-abf1-403d-a7ba-d4eeac2e8864" providerId="ADAL" clId="{A2FAF27F-BF35-46E4-B198-3EE5C15F0E7C}" dt="2025-01-04T17:51:06.487" v="1237" actId="1076"/>
          <ac:picMkLst>
            <pc:docMk/>
            <pc:sldMk cId="1704191775" sldId="306"/>
            <ac:picMk id="4" creationId="{2F13C2BB-A056-269F-0CA5-78627E4B3EEF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51:28.451" v="1245" actId="1076"/>
        <pc:sldMkLst>
          <pc:docMk/>
          <pc:sldMk cId="3894639311" sldId="307"/>
        </pc:sldMkLst>
        <pc:picChg chg="add mod">
          <ac:chgData name="Gonçalo Martim Ferraz Brochado" userId="b9cba721-abf1-403d-a7ba-d4eeac2e8864" providerId="ADAL" clId="{A2FAF27F-BF35-46E4-B198-3EE5C15F0E7C}" dt="2025-01-04T17:51:28.451" v="1245" actId="1076"/>
          <ac:picMkLst>
            <pc:docMk/>
            <pc:sldMk cId="3894639311" sldId="307"/>
            <ac:picMk id="3" creationId="{853DB1B6-1A7B-5E92-7B38-FD7791AEDAFA}"/>
          </ac:picMkLst>
        </pc:picChg>
        <pc:picChg chg="del">
          <ac:chgData name="Gonçalo Martim Ferraz Brochado" userId="b9cba721-abf1-403d-a7ba-d4eeac2e8864" providerId="ADAL" clId="{A2FAF27F-BF35-46E4-B198-3EE5C15F0E7C}" dt="2025-01-04T17:51:17.652" v="1239" actId="478"/>
          <ac:picMkLst>
            <pc:docMk/>
            <pc:sldMk cId="3894639311" sldId="307"/>
            <ac:picMk id="4" creationId="{1B0C6FA8-5F52-2472-1BD9-25CA5EA78C02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3:16.629" v="1777" actId="1076"/>
        <pc:sldMkLst>
          <pc:docMk/>
          <pc:sldMk cId="301786521" sldId="308"/>
        </pc:sldMkLst>
        <pc:spChg chg="mod">
          <ac:chgData name="Gonçalo Martim Ferraz Brochado" userId="b9cba721-abf1-403d-a7ba-d4eeac2e8864" providerId="ADAL" clId="{A2FAF27F-BF35-46E4-B198-3EE5C15F0E7C}" dt="2025-01-04T19:09:07.249" v="1440" actId="1076"/>
          <ac:spMkLst>
            <pc:docMk/>
            <pc:sldMk cId="301786521" sldId="308"/>
            <ac:spMk id="2" creationId="{4B1EC631-04C6-DA4B-FFC9-F5A04453D7DA}"/>
          </ac:spMkLst>
        </pc:spChg>
        <pc:spChg chg="mod">
          <ac:chgData name="Gonçalo Martim Ferraz Brochado" userId="b9cba721-abf1-403d-a7ba-d4eeac2e8864" providerId="ADAL" clId="{A2FAF27F-BF35-46E4-B198-3EE5C15F0E7C}" dt="2025-01-04T17:52:33.829" v="1252"/>
          <ac:spMkLst>
            <pc:docMk/>
            <pc:sldMk cId="301786521" sldId="308"/>
            <ac:spMk id="3" creationId="{0AFF0BBE-D81E-4060-C280-6814763974DC}"/>
          </ac:spMkLst>
        </pc:spChg>
        <pc:spChg chg="add mod">
          <ac:chgData name="Gonçalo Martim Ferraz Brochado" userId="b9cba721-abf1-403d-a7ba-d4eeac2e8864" providerId="ADAL" clId="{A2FAF27F-BF35-46E4-B198-3EE5C15F0E7C}" dt="2025-01-04T19:09:48.101" v="1479" actId="1038"/>
          <ac:spMkLst>
            <pc:docMk/>
            <pc:sldMk cId="301786521" sldId="308"/>
            <ac:spMk id="7" creationId="{1CAF0DDA-1743-8D9F-970C-8E480B83E72C}"/>
          </ac:spMkLst>
        </pc:spChg>
        <pc:picChg chg="add mod">
          <ac:chgData name="Gonçalo Martim Ferraz Brochado" userId="b9cba721-abf1-403d-a7ba-d4eeac2e8864" providerId="ADAL" clId="{A2FAF27F-BF35-46E4-B198-3EE5C15F0E7C}" dt="2025-01-04T19:08:36.041" v="1433" actId="1076"/>
          <ac:picMkLst>
            <pc:docMk/>
            <pc:sldMk cId="301786521" sldId="308"/>
            <ac:picMk id="4" creationId="{4E48AB25-3635-B7BC-720D-B6B4AE3125D6}"/>
          </ac:picMkLst>
        </pc:picChg>
        <pc:picChg chg="del">
          <ac:chgData name="Gonçalo Martim Ferraz Brochado" userId="b9cba721-abf1-403d-a7ba-d4eeac2e8864" providerId="ADAL" clId="{A2FAF27F-BF35-46E4-B198-3EE5C15F0E7C}" dt="2025-01-04T17:52:57.057" v="1253" actId="478"/>
          <ac:picMkLst>
            <pc:docMk/>
            <pc:sldMk cId="301786521" sldId="308"/>
            <ac:picMk id="5" creationId="{65DE7E7E-116C-9F72-6ABD-97BF97270D00}"/>
          </ac:picMkLst>
        </pc:picChg>
        <pc:picChg chg="add del mod">
          <ac:chgData name="Gonçalo Martim Ferraz Brochado" userId="b9cba721-abf1-403d-a7ba-d4eeac2e8864" providerId="ADAL" clId="{A2FAF27F-BF35-46E4-B198-3EE5C15F0E7C}" dt="2025-01-04T19:00:38.872" v="1267" actId="478"/>
          <ac:picMkLst>
            <pc:docMk/>
            <pc:sldMk cId="301786521" sldId="308"/>
            <ac:picMk id="8" creationId="{0829203C-938E-24EF-4897-0A9F26752D7D}"/>
          </ac:picMkLst>
        </pc:picChg>
        <pc:picChg chg="add del mod">
          <ac:chgData name="Gonçalo Martim Ferraz Brochado" userId="b9cba721-abf1-403d-a7ba-d4eeac2e8864" providerId="ADAL" clId="{A2FAF27F-BF35-46E4-B198-3EE5C15F0E7C}" dt="2025-01-04T19:00:51.543" v="1271" actId="478"/>
          <ac:picMkLst>
            <pc:docMk/>
            <pc:sldMk cId="301786521" sldId="308"/>
            <ac:picMk id="9" creationId="{267F1295-14A7-4D05-2095-DF4501102A3A}"/>
          </ac:picMkLst>
        </pc:picChg>
        <pc:picChg chg="add mod">
          <ac:chgData name="Gonçalo Martim Ferraz Brochado" userId="b9cba721-abf1-403d-a7ba-d4eeac2e8864" providerId="ADAL" clId="{A2FAF27F-BF35-46E4-B198-3EE5C15F0E7C}" dt="2025-01-04T19:06:28.034" v="1376"/>
          <ac:picMkLst>
            <pc:docMk/>
            <pc:sldMk cId="301786521" sldId="308"/>
            <ac:picMk id="11" creationId="{ED55647C-36DB-3E90-B9E1-6ED474DF3AA0}"/>
          </ac:picMkLst>
        </pc:picChg>
        <pc:picChg chg="add mod">
          <ac:chgData name="Gonçalo Martim Ferraz Brochado" userId="b9cba721-abf1-403d-a7ba-d4eeac2e8864" providerId="ADAL" clId="{A2FAF27F-BF35-46E4-B198-3EE5C15F0E7C}" dt="2025-01-04T19:09:01.938" v="1439" actId="1076"/>
          <ac:picMkLst>
            <pc:docMk/>
            <pc:sldMk cId="301786521" sldId="308"/>
            <ac:picMk id="13" creationId="{8B1538A9-B0D4-EAFD-76A4-EDBC58A5ADFD}"/>
          </ac:picMkLst>
        </pc:picChg>
        <pc:picChg chg="add mod">
          <ac:chgData name="Gonçalo Martim Ferraz Brochado" userId="b9cba721-abf1-403d-a7ba-d4eeac2e8864" providerId="ADAL" clId="{A2FAF27F-BF35-46E4-B198-3EE5C15F0E7C}" dt="2025-01-04T19:23:16.629" v="1777" actId="1076"/>
          <ac:picMkLst>
            <pc:docMk/>
            <pc:sldMk cId="301786521" sldId="308"/>
            <ac:picMk id="14" creationId="{A332E63D-E39B-47CF-06E7-DF5F3507C349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10:59.494" v="1485" actId="1076"/>
        <pc:sldMkLst>
          <pc:docMk/>
          <pc:sldMk cId="3690086676" sldId="309"/>
        </pc:sldMkLst>
        <pc:picChg chg="add mod">
          <ac:chgData name="Gonçalo Martim Ferraz Brochado" userId="b9cba721-abf1-403d-a7ba-d4eeac2e8864" providerId="ADAL" clId="{A2FAF27F-BF35-46E4-B198-3EE5C15F0E7C}" dt="2025-01-04T19:10:59.494" v="1485" actId="1076"/>
          <ac:picMkLst>
            <pc:docMk/>
            <pc:sldMk cId="3690086676" sldId="309"/>
            <ac:picMk id="3" creationId="{2D74977E-39A5-FB2D-C534-1AF3D82C28F3}"/>
          </ac:picMkLst>
        </pc:picChg>
        <pc:picChg chg="del">
          <ac:chgData name="Gonçalo Martim Ferraz Brochado" userId="b9cba721-abf1-403d-a7ba-d4eeac2e8864" providerId="ADAL" clId="{A2FAF27F-BF35-46E4-B198-3EE5C15F0E7C}" dt="2025-01-04T19:10:51.946" v="1481" actId="478"/>
          <ac:picMkLst>
            <pc:docMk/>
            <pc:sldMk cId="3690086676" sldId="309"/>
            <ac:picMk id="4" creationId="{85D97349-850C-F71F-A6B6-5C88FEAC71B4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11:21.576" v="1492" actId="1076"/>
        <pc:sldMkLst>
          <pc:docMk/>
          <pc:sldMk cId="3721134820" sldId="310"/>
        </pc:sldMkLst>
        <pc:picChg chg="del">
          <ac:chgData name="Gonçalo Martim Ferraz Brochado" userId="b9cba721-abf1-403d-a7ba-d4eeac2e8864" providerId="ADAL" clId="{A2FAF27F-BF35-46E4-B198-3EE5C15F0E7C}" dt="2025-01-04T19:11:10.434" v="1487" actId="478"/>
          <ac:picMkLst>
            <pc:docMk/>
            <pc:sldMk cId="3721134820" sldId="310"/>
            <ac:picMk id="3" creationId="{62891AF3-BF76-03D2-AEFD-9B123A95925A}"/>
          </ac:picMkLst>
        </pc:picChg>
        <pc:picChg chg="add mod">
          <ac:chgData name="Gonçalo Martim Ferraz Brochado" userId="b9cba721-abf1-403d-a7ba-d4eeac2e8864" providerId="ADAL" clId="{A2FAF27F-BF35-46E4-B198-3EE5C15F0E7C}" dt="2025-01-04T19:11:21.576" v="1492" actId="1076"/>
          <ac:picMkLst>
            <pc:docMk/>
            <pc:sldMk cId="3721134820" sldId="310"/>
            <ac:picMk id="4" creationId="{819F1339-4DCC-132A-6528-9A2E1E4D1C0D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3:34.218" v="1780" actId="1076"/>
        <pc:sldMkLst>
          <pc:docMk/>
          <pc:sldMk cId="4108002312" sldId="311"/>
        </pc:sldMkLst>
        <pc:spChg chg="mod">
          <ac:chgData name="Gonçalo Martim Ferraz Brochado" userId="b9cba721-abf1-403d-a7ba-d4eeac2e8864" providerId="ADAL" clId="{A2FAF27F-BF35-46E4-B198-3EE5C15F0E7C}" dt="2025-01-04T19:14:19.144" v="1660" actId="113"/>
          <ac:spMkLst>
            <pc:docMk/>
            <pc:sldMk cId="4108002312" sldId="311"/>
            <ac:spMk id="2" creationId="{35F7E2AE-7815-4E0B-3190-87F520CF071A}"/>
          </ac:spMkLst>
        </pc:spChg>
        <pc:spChg chg="mod">
          <ac:chgData name="Gonçalo Martim Ferraz Brochado" userId="b9cba721-abf1-403d-a7ba-d4eeac2e8864" providerId="ADAL" clId="{A2FAF27F-BF35-46E4-B198-3EE5C15F0E7C}" dt="2025-01-04T19:11:59.753" v="1500"/>
          <ac:spMkLst>
            <pc:docMk/>
            <pc:sldMk cId="4108002312" sldId="311"/>
            <ac:spMk id="3" creationId="{4E1F7F74-C041-509D-9F56-98B88AEF10E8}"/>
          </ac:spMkLst>
        </pc:spChg>
        <pc:spChg chg="mod">
          <ac:chgData name="Gonçalo Martim Ferraz Brochado" userId="b9cba721-abf1-403d-a7ba-d4eeac2e8864" providerId="ADAL" clId="{A2FAF27F-BF35-46E4-B198-3EE5C15F0E7C}" dt="2025-01-04T19:13:57.082" v="1642" actId="113"/>
          <ac:spMkLst>
            <pc:docMk/>
            <pc:sldMk cId="4108002312" sldId="311"/>
            <ac:spMk id="7" creationId="{0CB3E85D-F000-F3C2-5894-2F0259BC34A4}"/>
          </ac:spMkLst>
        </pc:spChg>
        <pc:picChg chg="add mod">
          <ac:chgData name="Gonçalo Martim Ferraz Brochado" userId="b9cba721-abf1-403d-a7ba-d4eeac2e8864" providerId="ADAL" clId="{A2FAF27F-BF35-46E4-B198-3EE5C15F0E7C}" dt="2025-01-04T19:23:34.218" v="1780" actId="1076"/>
          <ac:picMkLst>
            <pc:docMk/>
            <pc:sldMk cId="4108002312" sldId="311"/>
            <ac:picMk id="5" creationId="{62E7686E-544A-48F9-D325-50B556F9AE28}"/>
          </ac:picMkLst>
        </pc:picChg>
        <pc:picChg chg="del">
          <ac:chgData name="Gonçalo Martim Ferraz Brochado" userId="b9cba721-abf1-403d-a7ba-d4eeac2e8864" providerId="ADAL" clId="{A2FAF27F-BF35-46E4-B198-3EE5C15F0E7C}" dt="2025-01-04T19:23:26.253" v="1779" actId="478"/>
          <ac:picMkLst>
            <pc:docMk/>
            <pc:sldMk cId="4108002312" sldId="311"/>
            <ac:picMk id="14" creationId="{24AF4292-F00E-49E2-055D-C777BEB41E02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14:37.382" v="1664" actId="1076"/>
        <pc:sldMkLst>
          <pc:docMk/>
          <pc:sldMk cId="2535453156" sldId="312"/>
        </pc:sldMkLst>
        <pc:picChg chg="del">
          <ac:chgData name="Gonçalo Martim Ferraz Brochado" userId="b9cba721-abf1-403d-a7ba-d4eeac2e8864" providerId="ADAL" clId="{A2FAF27F-BF35-46E4-B198-3EE5C15F0E7C}" dt="2025-01-04T19:11:47.175" v="1499" actId="478"/>
          <ac:picMkLst>
            <pc:docMk/>
            <pc:sldMk cId="2535453156" sldId="312"/>
            <ac:picMk id="3" creationId="{B6601A65-DD47-3FA6-30A3-5026BC2ECFFD}"/>
          </ac:picMkLst>
        </pc:picChg>
        <pc:picChg chg="add mod">
          <ac:chgData name="Gonçalo Martim Ferraz Brochado" userId="b9cba721-abf1-403d-a7ba-d4eeac2e8864" providerId="ADAL" clId="{A2FAF27F-BF35-46E4-B198-3EE5C15F0E7C}" dt="2025-01-04T19:14:37.382" v="1664" actId="1076"/>
          <ac:picMkLst>
            <pc:docMk/>
            <pc:sldMk cId="2535453156" sldId="312"/>
            <ac:picMk id="4" creationId="{9491E82B-A58A-5DCC-B0AA-1B0E3F5278F9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14:53.580" v="1670" actId="1076"/>
        <pc:sldMkLst>
          <pc:docMk/>
          <pc:sldMk cId="3579631555" sldId="313"/>
        </pc:sldMkLst>
        <pc:picChg chg="add mod">
          <ac:chgData name="Gonçalo Martim Ferraz Brochado" userId="b9cba721-abf1-403d-a7ba-d4eeac2e8864" providerId="ADAL" clId="{A2FAF27F-BF35-46E4-B198-3EE5C15F0E7C}" dt="2025-01-04T19:14:53.580" v="1670" actId="1076"/>
          <ac:picMkLst>
            <pc:docMk/>
            <pc:sldMk cId="3579631555" sldId="313"/>
            <ac:picMk id="3" creationId="{B54D0FB6-0503-6F55-8B57-1D7334BD1908}"/>
          </ac:picMkLst>
        </pc:picChg>
        <pc:picChg chg="del">
          <ac:chgData name="Gonçalo Martim Ferraz Brochado" userId="b9cba721-abf1-403d-a7ba-d4eeac2e8864" providerId="ADAL" clId="{A2FAF27F-BF35-46E4-B198-3EE5C15F0E7C}" dt="2025-01-04T19:14:46.410" v="1666" actId="478"/>
          <ac:picMkLst>
            <pc:docMk/>
            <pc:sldMk cId="3579631555" sldId="313"/>
            <ac:picMk id="4" creationId="{B50A7312-2C8D-0B27-F302-A423ABF7680E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5:33.759" v="1804"/>
        <pc:sldMkLst>
          <pc:docMk/>
          <pc:sldMk cId="1296964668" sldId="314"/>
        </pc:sldMkLst>
        <pc:spChg chg="mod">
          <ac:chgData name="Gonçalo Martim Ferraz Brochado" userId="b9cba721-abf1-403d-a7ba-d4eeac2e8864" providerId="ADAL" clId="{A2FAF27F-BF35-46E4-B198-3EE5C15F0E7C}" dt="2025-01-04T19:21:17.481" v="1763" actId="1076"/>
          <ac:spMkLst>
            <pc:docMk/>
            <pc:sldMk cId="1296964668" sldId="314"/>
            <ac:spMk id="688" creationId="{1A97ACCA-6150-1ACE-AC82-1E780BCD410F}"/>
          </ac:spMkLst>
        </pc:spChg>
        <pc:spChg chg="mod">
          <ac:chgData name="Gonçalo Martim Ferraz Brochado" userId="b9cba721-abf1-403d-a7ba-d4eeac2e8864" providerId="ADAL" clId="{A2FAF27F-BF35-46E4-B198-3EE5C15F0E7C}" dt="2025-01-04T19:24:20.796" v="1784" actId="207"/>
          <ac:spMkLst>
            <pc:docMk/>
            <pc:sldMk cId="1296964668" sldId="314"/>
            <ac:spMk id="690" creationId="{250DB2E4-7A45-638D-039F-89268E5CB9D3}"/>
          </ac:spMkLst>
        </pc:spChg>
        <pc:spChg chg="mod">
          <ac:chgData name="Gonçalo Martim Ferraz Brochado" userId="b9cba721-abf1-403d-a7ba-d4eeac2e8864" providerId="ADAL" clId="{A2FAF27F-BF35-46E4-B198-3EE5C15F0E7C}" dt="2025-01-04T19:24:17.820" v="1783" actId="207"/>
          <ac:spMkLst>
            <pc:docMk/>
            <pc:sldMk cId="1296964668" sldId="314"/>
            <ac:spMk id="693" creationId="{4F0DE932-52A4-E643-5632-A7337140DBE2}"/>
          </ac:spMkLst>
        </pc:spChg>
        <pc:picChg chg="del">
          <ac:chgData name="Gonçalo Martim Ferraz Brochado" userId="b9cba721-abf1-403d-a7ba-d4eeac2e8864" providerId="ADAL" clId="{A2FAF27F-BF35-46E4-B198-3EE5C15F0E7C}" dt="2025-01-04T19:21:36.047" v="1764" actId="478"/>
          <ac:picMkLst>
            <pc:docMk/>
            <pc:sldMk cId="1296964668" sldId="314"/>
            <ac:picMk id="2" creationId="{16875295-17BA-230B-F86F-46E20B893DBA}"/>
          </ac:picMkLst>
        </pc:picChg>
        <pc:picChg chg="add mod">
          <ac:chgData name="Gonçalo Martim Ferraz Brochado" userId="b9cba721-abf1-403d-a7ba-d4eeac2e8864" providerId="ADAL" clId="{A2FAF27F-BF35-46E4-B198-3EE5C15F0E7C}" dt="2025-01-04T19:25:33.759" v="1804"/>
          <ac:picMkLst>
            <pc:docMk/>
            <pc:sldMk cId="1296964668" sldId="314"/>
            <ac:picMk id="3" creationId="{4BEE9823-729D-A18E-92AD-DF2A97BA7342}"/>
          </ac:picMkLst>
        </pc:picChg>
        <pc:cxnChg chg="mod">
          <ac:chgData name="Gonçalo Martim Ferraz Brochado" userId="b9cba721-abf1-403d-a7ba-d4eeac2e8864" providerId="ADAL" clId="{A2FAF27F-BF35-46E4-B198-3EE5C15F0E7C}" dt="2025-01-04T19:24:30.194" v="1786" actId="13822"/>
          <ac:cxnSpMkLst>
            <pc:docMk/>
            <pc:sldMk cId="1296964668" sldId="314"/>
            <ac:cxnSpMk id="694" creationId="{D2445C4B-7BD7-F475-8420-4ADF999CC4E6}"/>
          </ac:cxnSpMkLst>
        </pc:cxnChg>
      </pc:sldChg>
      <pc:sldChg chg="addSp delSp modSp add mod ord">
        <pc:chgData name="Gonçalo Martim Ferraz Brochado" userId="b9cba721-abf1-403d-a7ba-d4eeac2e8864" providerId="ADAL" clId="{A2FAF27F-BF35-46E4-B198-3EE5C15F0E7C}" dt="2025-01-04T19:20:39.879" v="1737" actId="1076"/>
        <pc:sldMkLst>
          <pc:docMk/>
          <pc:sldMk cId="38602207" sldId="315"/>
        </pc:sldMkLst>
        <pc:picChg chg="add mod">
          <ac:chgData name="Gonçalo Martim Ferraz Brochado" userId="b9cba721-abf1-403d-a7ba-d4eeac2e8864" providerId="ADAL" clId="{A2FAF27F-BF35-46E4-B198-3EE5C15F0E7C}" dt="2025-01-04T19:20:39.879" v="1737" actId="1076"/>
          <ac:picMkLst>
            <pc:docMk/>
            <pc:sldMk cId="38602207" sldId="315"/>
            <ac:picMk id="3" creationId="{5F46BBF2-C7BD-2FC8-46FD-CC428C9CA0F1}"/>
          </ac:picMkLst>
        </pc:picChg>
        <pc:picChg chg="del">
          <ac:chgData name="Gonçalo Martim Ferraz Brochado" userId="b9cba721-abf1-403d-a7ba-d4eeac2e8864" providerId="ADAL" clId="{A2FAF27F-BF35-46E4-B198-3EE5C15F0E7C}" dt="2025-01-04T19:19:52.481" v="1723" actId="478"/>
          <ac:picMkLst>
            <pc:docMk/>
            <pc:sldMk cId="38602207" sldId="315"/>
            <ac:picMk id="4" creationId="{7BED952F-85CC-F728-6525-C1A4878D7D42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0:20.714" v="1735" actId="1076"/>
        <pc:sldMkLst>
          <pc:docMk/>
          <pc:sldMk cId="31828981" sldId="316"/>
        </pc:sldMkLst>
        <pc:picChg chg="del">
          <ac:chgData name="Gonçalo Martim Ferraz Brochado" userId="b9cba721-abf1-403d-a7ba-d4eeac2e8864" providerId="ADAL" clId="{A2FAF27F-BF35-46E4-B198-3EE5C15F0E7C}" dt="2025-01-04T19:20:09.509" v="1728" actId="478"/>
          <ac:picMkLst>
            <pc:docMk/>
            <pc:sldMk cId="31828981" sldId="316"/>
            <ac:picMk id="3" creationId="{8C6DE61C-5291-F996-5426-3023501C9A6C}"/>
          </ac:picMkLst>
        </pc:picChg>
        <pc:picChg chg="add mod">
          <ac:chgData name="Gonçalo Martim Ferraz Brochado" userId="b9cba721-abf1-403d-a7ba-d4eeac2e8864" providerId="ADAL" clId="{A2FAF27F-BF35-46E4-B198-3EE5C15F0E7C}" dt="2025-01-04T19:20:20.714" v="1735" actId="1076"/>
          <ac:picMkLst>
            <pc:docMk/>
            <pc:sldMk cId="31828981" sldId="316"/>
            <ac:picMk id="4" creationId="{5339122F-4FC9-D031-0B10-CBB8202C3D39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6:17.004" v="1813" actId="1076"/>
        <pc:sldMkLst>
          <pc:docMk/>
          <pc:sldMk cId="466360593" sldId="317"/>
        </pc:sldMkLst>
        <pc:picChg chg="del">
          <ac:chgData name="Gonçalo Martim Ferraz Brochado" userId="b9cba721-abf1-403d-a7ba-d4eeac2e8864" providerId="ADAL" clId="{A2FAF27F-BF35-46E4-B198-3EE5C15F0E7C}" dt="2025-01-04T19:26:04.827" v="1808" actId="478"/>
          <ac:picMkLst>
            <pc:docMk/>
            <pc:sldMk cId="466360593" sldId="317"/>
            <ac:picMk id="3" creationId="{F59B5A33-EF28-D016-BF29-4463A6FED712}"/>
          </ac:picMkLst>
        </pc:picChg>
        <pc:picChg chg="add mod">
          <ac:chgData name="Gonçalo Martim Ferraz Brochado" userId="b9cba721-abf1-403d-a7ba-d4eeac2e8864" providerId="ADAL" clId="{A2FAF27F-BF35-46E4-B198-3EE5C15F0E7C}" dt="2025-01-04T19:26:17.004" v="1813" actId="1076"/>
          <ac:picMkLst>
            <pc:docMk/>
            <pc:sldMk cId="466360593" sldId="317"/>
            <ac:picMk id="4" creationId="{9780CC88-3951-5046-C129-2043C80D46C9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6:40.971" v="1821" actId="1076"/>
        <pc:sldMkLst>
          <pc:docMk/>
          <pc:sldMk cId="2955031577" sldId="318"/>
        </pc:sldMkLst>
        <pc:picChg chg="add mod">
          <ac:chgData name="Gonçalo Martim Ferraz Brochado" userId="b9cba721-abf1-403d-a7ba-d4eeac2e8864" providerId="ADAL" clId="{A2FAF27F-BF35-46E4-B198-3EE5C15F0E7C}" dt="2025-01-04T19:26:40.971" v="1821" actId="1076"/>
          <ac:picMkLst>
            <pc:docMk/>
            <pc:sldMk cId="2955031577" sldId="318"/>
            <ac:picMk id="3" creationId="{846AF417-F7ED-738F-6B7C-2A66B77D587E}"/>
          </ac:picMkLst>
        </pc:picChg>
        <pc:picChg chg="del">
          <ac:chgData name="Gonçalo Martim Ferraz Brochado" userId="b9cba721-abf1-403d-a7ba-d4eeac2e8864" providerId="ADAL" clId="{A2FAF27F-BF35-46E4-B198-3EE5C15F0E7C}" dt="2025-01-04T19:26:25.112" v="1815" actId="478"/>
          <ac:picMkLst>
            <pc:docMk/>
            <pc:sldMk cId="2955031577" sldId="318"/>
            <ac:picMk id="4" creationId="{EFE0956B-929B-CACF-3E07-6C89F59D121D}"/>
          </ac:picMkLst>
        </pc:picChg>
      </pc:sldChg>
      <pc:sldChg chg="addSp delSp modSp add mod ord modAnim">
        <pc:chgData name="Gonçalo Martim Ferraz Brochado" userId="b9cba721-abf1-403d-a7ba-d4eeac2e8864" providerId="ADAL" clId="{A2FAF27F-BF35-46E4-B198-3EE5C15F0E7C}" dt="2025-01-04T20:04:43.234" v="2002" actId="207"/>
        <pc:sldMkLst>
          <pc:docMk/>
          <pc:sldMk cId="1730687099" sldId="319"/>
        </pc:sldMkLst>
        <pc:spChg chg="mod">
          <ac:chgData name="Gonçalo Martim Ferraz Brochado" userId="b9cba721-abf1-403d-a7ba-d4eeac2e8864" providerId="ADAL" clId="{A2FAF27F-BF35-46E4-B198-3EE5C15F0E7C}" dt="2025-01-04T20:04:43.234" v="2002" actId="207"/>
          <ac:spMkLst>
            <pc:docMk/>
            <pc:sldMk cId="1730687099" sldId="319"/>
            <ac:spMk id="2" creationId="{BB703FDF-2D1A-02A1-4F8D-D660D9E89415}"/>
          </ac:spMkLst>
        </pc:spChg>
        <pc:spChg chg="add del mod">
          <ac:chgData name="Gonçalo Martim Ferraz Brochado" userId="b9cba721-abf1-403d-a7ba-d4eeac2e8864" providerId="ADAL" clId="{A2FAF27F-BF35-46E4-B198-3EE5C15F0E7C}" dt="2025-01-04T20:00:30.076" v="1847" actId="478"/>
          <ac:spMkLst>
            <pc:docMk/>
            <pc:sldMk cId="1730687099" sldId="319"/>
            <ac:spMk id="5" creationId="{317811FF-4179-5C43-2519-A48DA09BB412}"/>
          </ac:spMkLst>
        </pc:spChg>
        <pc:spChg chg="add mod">
          <ac:chgData name="Gonçalo Martim Ferraz Brochado" userId="b9cba721-abf1-403d-a7ba-d4eeac2e8864" providerId="ADAL" clId="{A2FAF27F-BF35-46E4-B198-3EE5C15F0E7C}" dt="2025-01-04T20:03:29.402" v="1924" actId="207"/>
          <ac:spMkLst>
            <pc:docMk/>
            <pc:sldMk cId="1730687099" sldId="319"/>
            <ac:spMk id="10" creationId="{DA2AFAC9-7935-5641-7032-63381A123555}"/>
          </ac:spMkLst>
        </pc:spChg>
        <pc:spChg chg="add mod">
          <ac:chgData name="Gonçalo Martim Ferraz Brochado" userId="b9cba721-abf1-403d-a7ba-d4eeac2e8864" providerId="ADAL" clId="{A2FAF27F-BF35-46E4-B198-3EE5C15F0E7C}" dt="2025-01-04T20:03:44.787" v="1926" actId="1076"/>
          <ac:spMkLst>
            <pc:docMk/>
            <pc:sldMk cId="1730687099" sldId="319"/>
            <ac:spMk id="11" creationId="{C1582833-4526-5B2E-770E-EB7226CC3EC2}"/>
          </ac:spMkLst>
        </pc:spChg>
        <pc:spChg chg="add mod">
          <ac:chgData name="Gonçalo Martim Ferraz Brochado" userId="b9cba721-abf1-403d-a7ba-d4eeac2e8864" providerId="ADAL" clId="{A2FAF27F-BF35-46E4-B198-3EE5C15F0E7C}" dt="2025-01-04T20:04:08.308" v="1962" actId="6549"/>
          <ac:spMkLst>
            <pc:docMk/>
            <pc:sldMk cId="1730687099" sldId="319"/>
            <ac:spMk id="12" creationId="{28C4B92C-9E80-2539-D355-E5EA4493AAC1}"/>
          </ac:spMkLst>
        </pc:spChg>
        <pc:spChg chg="add mod">
          <ac:chgData name="Gonçalo Martim Ferraz Brochado" userId="b9cba721-abf1-403d-a7ba-d4eeac2e8864" providerId="ADAL" clId="{A2FAF27F-BF35-46E4-B198-3EE5C15F0E7C}" dt="2025-01-04T20:04:29.821" v="2001" actId="1076"/>
          <ac:spMkLst>
            <pc:docMk/>
            <pc:sldMk cId="1730687099" sldId="319"/>
            <ac:spMk id="13" creationId="{9D3F9D0C-D008-2A53-796E-7C369169B9AC}"/>
          </ac:spMkLst>
        </pc:spChg>
        <pc:picChg chg="del">
          <ac:chgData name="Gonçalo Martim Ferraz Brochado" userId="b9cba721-abf1-403d-a7ba-d4eeac2e8864" providerId="ADAL" clId="{A2FAF27F-BF35-46E4-B198-3EE5C15F0E7C}" dt="2025-01-04T19:59:11.323" v="1842" actId="478"/>
          <ac:picMkLst>
            <pc:docMk/>
            <pc:sldMk cId="1730687099" sldId="319"/>
            <ac:picMk id="3" creationId="{C8DB06A6-7239-90CF-AC58-FD796CAF9DC9}"/>
          </ac:picMkLst>
        </pc:picChg>
        <pc:picChg chg="add mod">
          <ac:chgData name="Gonçalo Martim Ferraz Brochado" userId="b9cba721-abf1-403d-a7ba-d4eeac2e8864" providerId="ADAL" clId="{A2FAF27F-BF35-46E4-B198-3EE5C15F0E7C}" dt="2025-01-04T20:01:20.511" v="1887" actId="1076"/>
          <ac:picMkLst>
            <pc:docMk/>
            <pc:sldMk cId="1730687099" sldId="319"/>
            <ac:picMk id="6" creationId="{B5EF923B-CE97-643E-2E55-ECC7BB9A0648}"/>
          </ac:picMkLst>
        </pc:picChg>
        <pc:picChg chg="add mod">
          <ac:chgData name="Gonçalo Martim Ferraz Brochado" userId="b9cba721-abf1-403d-a7ba-d4eeac2e8864" providerId="ADAL" clId="{A2FAF27F-BF35-46E4-B198-3EE5C15F0E7C}" dt="2025-01-04T20:01:16.656" v="1886" actId="1076"/>
          <ac:picMkLst>
            <pc:docMk/>
            <pc:sldMk cId="1730687099" sldId="319"/>
            <ac:picMk id="7" creationId="{F2E56DBF-0A01-AB12-EA9B-C5F30D1C1957}"/>
          </ac:picMkLst>
        </pc:picChg>
        <pc:picChg chg="add mod">
          <ac:chgData name="Gonçalo Martim Ferraz Brochado" userId="b9cba721-abf1-403d-a7ba-d4eeac2e8864" providerId="ADAL" clId="{A2FAF27F-BF35-46E4-B198-3EE5C15F0E7C}" dt="2025-01-04T20:01:23.127" v="1888" actId="1076"/>
          <ac:picMkLst>
            <pc:docMk/>
            <pc:sldMk cId="1730687099" sldId="319"/>
            <ac:picMk id="8" creationId="{208084B8-1237-BE8E-5DBB-AE468F2A10FA}"/>
          </ac:picMkLst>
        </pc:picChg>
        <pc:picChg chg="add mod">
          <ac:chgData name="Gonçalo Martim Ferraz Brochado" userId="b9cba721-abf1-403d-a7ba-d4eeac2e8864" providerId="ADAL" clId="{A2FAF27F-BF35-46E4-B198-3EE5C15F0E7C}" dt="2025-01-04T20:01:11.022" v="1863" actId="1076"/>
          <ac:picMkLst>
            <pc:docMk/>
            <pc:sldMk cId="1730687099" sldId="319"/>
            <ac:picMk id="9" creationId="{53F4A9C3-205B-D8CB-90C3-0501A7CED7D2}"/>
          </ac:picMkLst>
        </pc:picChg>
      </pc:sldChg>
      <pc:sldChg chg="addSp delSp modSp add mod delAnim modAnim">
        <pc:chgData name="Gonçalo Martim Ferraz Brochado" userId="b9cba721-abf1-403d-a7ba-d4eeac2e8864" providerId="ADAL" clId="{A2FAF27F-BF35-46E4-B198-3EE5C15F0E7C}" dt="2025-01-04T20:08:34.107" v="2047" actId="1076"/>
        <pc:sldMkLst>
          <pc:docMk/>
          <pc:sldMk cId="2830057343" sldId="320"/>
        </pc:sldMkLst>
        <pc:spChg chg="mod">
          <ac:chgData name="Gonçalo Martim Ferraz Brochado" userId="b9cba721-abf1-403d-a7ba-d4eeac2e8864" providerId="ADAL" clId="{A2FAF27F-BF35-46E4-B198-3EE5C15F0E7C}" dt="2025-01-04T20:05:09.456" v="2007" actId="207"/>
          <ac:spMkLst>
            <pc:docMk/>
            <pc:sldMk cId="2830057343" sldId="320"/>
            <ac:spMk id="2" creationId="{BB703FDF-2D1A-02A1-4F8D-D660D9E89415}"/>
          </ac:spMkLst>
        </pc:spChg>
        <pc:spChg chg="add mod">
          <ac:chgData name="Gonçalo Martim Ferraz Brochado" userId="b9cba721-abf1-403d-a7ba-d4eeac2e8864" providerId="ADAL" clId="{A2FAF27F-BF35-46E4-B198-3EE5C15F0E7C}" dt="2025-01-04T20:07:25.897" v="2035"/>
          <ac:spMkLst>
            <pc:docMk/>
            <pc:sldMk cId="2830057343" sldId="320"/>
            <ac:spMk id="3" creationId="{A2A5F943-AA49-4FB2-1E1A-98F61946C14B}"/>
          </ac:spMkLst>
        </pc:spChg>
        <pc:spChg chg="mod">
          <ac:chgData name="Gonçalo Martim Ferraz Brochado" userId="b9cba721-abf1-403d-a7ba-d4eeac2e8864" providerId="ADAL" clId="{A2FAF27F-BF35-46E4-B198-3EE5C15F0E7C}" dt="2025-01-04T20:06:10.006" v="2015" actId="20577"/>
          <ac:spMkLst>
            <pc:docMk/>
            <pc:sldMk cId="2830057343" sldId="320"/>
            <ac:spMk id="10" creationId="{DA2AFAC9-7935-5641-7032-63381A123555}"/>
          </ac:spMkLst>
        </pc:spChg>
        <pc:spChg chg="mod">
          <ac:chgData name="Gonçalo Martim Ferraz Brochado" userId="b9cba721-abf1-403d-a7ba-d4eeac2e8864" providerId="ADAL" clId="{A2FAF27F-BF35-46E4-B198-3EE5C15F0E7C}" dt="2025-01-04T20:06:23.261" v="2017" actId="207"/>
          <ac:spMkLst>
            <pc:docMk/>
            <pc:sldMk cId="2830057343" sldId="320"/>
            <ac:spMk id="11" creationId="{C1582833-4526-5B2E-770E-EB7226CC3EC2}"/>
          </ac:spMkLst>
        </pc:spChg>
        <pc:spChg chg="mod">
          <ac:chgData name="Gonçalo Martim Ferraz Brochado" userId="b9cba721-abf1-403d-a7ba-d4eeac2e8864" providerId="ADAL" clId="{A2FAF27F-BF35-46E4-B198-3EE5C15F0E7C}" dt="2025-01-04T20:06:43.202" v="2022" actId="1076"/>
          <ac:spMkLst>
            <pc:docMk/>
            <pc:sldMk cId="2830057343" sldId="320"/>
            <ac:spMk id="12" creationId="{28C4B92C-9E80-2539-D355-E5EA4493AAC1}"/>
          </ac:spMkLst>
        </pc:spChg>
        <pc:spChg chg="mod">
          <ac:chgData name="Gonçalo Martim Ferraz Brochado" userId="b9cba721-abf1-403d-a7ba-d4eeac2e8864" providerId="ADAL" clId="{A2FAF27F-BF35-46E4-B198-3EE5C15F0E7C}" dt="2025-01-04T20:07:13.370" v="2033" actId="1035"/>
          <ac:spMkLst>
            <pc:docMk/>
            <pc:sldMk cId="2830057343" sldId="320"/>
            <ac:spMk id="13" creationId="{9D3F9D0C-D008-2A53-796E-7C369169B9AC}"/>
          </ac:spMkLst>
        </pc:spChg>
        <pc:picChg chg="add mod">
          <ac:chgData name="Gonçalo Martim Ferraz Brochado" userId="b9cba721-abf1-403d-a7ba-d4eeac2e8864" providerId="ADAL" clId="{A2FAF27F-BF35-46E4-B198-3EE5C15F0E7C}" dt="2025-01-04T20:08:29.117" v="2046" actId="1076"/>
          <ac:picMkLst>
            <pc:docMk/>
            <pc:sldMk cId="2830057343" sldId="320"/>
            <ac:picMk id="4" creationId="{D3B2AE7A-93AC-A850-3E68-F93F6D6F2D31}"/>
          </ac:picMkLst>
        </pc:picChg>
        <pc:picChg chg="add mod">
          <ac:chgData name="Gonçalo Martim Ferraz Brochado" userId="b9cba721-abf1-403d-a7ba-d4eeac2e8864" providerId="ADAL" clId="{A2FAF27F-BF35-46E4-B198-3EE5C15F0E7C}" dt="2025-01-04T20:08:22.931" v="2045" actId="1076"/>
          <ac:picMkLst>
            <pc:docMk/>
            <pc:sldMk cId="2830057343" sldId="320"/>
            <ac:picMk id="5" creationId="{C15D8E4B-5621-09F1-22C3-832307EA42E4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6" creationId="{B5EF923B-CE97-643E-2E55-ECC7BB9A0648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7" creationId="{F2E56DBF-0A01-AB12-EA9B-C5F30D1C1957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8" creationId="{208084B8-1237-BE8E-5DBB-AE468F2A10FA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9" creationId="{53F4A9C3-205B-D8CB-90C3-0501A7CED7D2}"/>
          </ac:picMkLst>
        </pc:picChg>
        <pc:picChg chg="add mod">
          <ac:chgData name="Gonçalo Martim Ferraz Brochado" userId="b9cba721-abf1-403d-a7ba-d4eeac2e8864" providerId="ADAL" clId="{A2FAF27F-BF35-46E4-B198-3EE5C15F0E7C}" dt="2025-01-04T20:08:34.107" v="2047" actId="1076"/>
          <ac:picMkLst>
            <pc:docMk/>
            <pc:sldMk cId="2830057343" sldId="320"/>
            <ac:picMk id="14" creationId="{0F36A1B8-E0FD-1255-0E87-B2D8E9493A63}"/>
          </ac:picMkLst>
        </pc:picChg>
        <pc:picChg chg="add mod">
          <ac:chgData name="Gonçalo Martim Ferraz Brochado" userId="b9cba721-abf1-403d-a7ba-d4eeac2e8864" providerId="ADAL" clId="{A2FAF27F-BF35-46E4-B198-3EE5C15F0E7C}" dt="2025-01-04T20:08:19.656" v="2044" actId="1076"/>
          <ac:picMkLst>
            <pc:docMk/>
            <pc:sldMk cId="2830057343" sldId="320"/>
            <ac:picMk id="15" creationId="{ED836548-0CCA-2932-9380-F8255A9A5405}"/>
          </ac:picMkLst>
        </pc:picChg>
      </pc:sldChg>
      <pc:sldMasterChg chg="delSldLayout modSldLayout">
        <pc:chgData name="Gonçalo Martim Ferraz Brochado" userId="b9cba721-abf1-403d-a7ba-d4eeac2e8864" providerId="ADAL" clId="{A2FAF27F-BF35-46E4-B198-3EE5C15F0E7C}" dt="2025-01-04T20:12:34.692" v="2240" actId="47"/>
        <pc:sldMasterMkLst>
          <pc:docMk/>
          <pc:sldMasterMk cId="0" sldId="2147483670"/>
        </pc:sldMasterMkLst>
        <pc:sldLayoutChg chg="delSp mod">
          <pc:chgData name="Gonçalo Martim Ferraz Brochado" userId="b9cba721-abf1-403d-a7ba-d4eeac2e8864" providerId="ADAL" clId="{A2FAF27F-BF35-46E4-B198-3EE5C15F0E7C}" dt="2025-01-04T17:38:46.945" v="1001" actId="478"/>
          <pc:sldLayoutMkLst>
            <pc:docMk/>
            <pc:sldMasterMk cId="0" sldId="2147483670"/>
            <pc:sldLayoutMk cId="0" sldId="2147483649"/>
          </pc:sldLayoutMkLst>
          <pc:grpChg chg="del">
            <ac:chgData name="Gonçalo Martim Ferraz Brochado" userId="b9cba721-abf1-403d-a7ba-d4eeac2e8864" providerId="ADAL" clId="{A2FAF27F-BF35-46E4-B198-3EE5C15F0E7C}" dt="2025-01-04T17:38:46.945" v="1001" actId="478"/>
            <ac:grpSpMkLst>
              <pc:docMk/>
              <pc:sldMasterMk cId="0" sldId="2147483670"/>
              <pc:sldLayoutMk cId="0" sldId="2147483649"/>
              <ac:grpSpMk id="46" creationId="{00000000-0000-0000-0000-000000000000}"/>
            </ac:grpSpMkLst>
          </pc:grpChg>
        </pc:sldLayoutChg>
        <pc:sldLayoutChg chg="del">
          <pc:chgData name="Gonçalo Martim Ferraz Brochado" userId="b9cba721-abf1-403d-a7ba-d4eeac2e8864" providerId="ADAL" clId="{A2FAF27F-BF35-46E4-B198-3EE5C15F0E7C}" dt="2025-01-04T20:12:24.063" v="2224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4.209" v="2239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3.702" v="2238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8.157" v="2230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5.603" v="2226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2.253" v="2235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9.087" v="2232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3.206" v="2237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0.097" v="2234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9.585" v="2233" actId="47"/>
          <pc:sldLayoutMkLst>
            <pc:docMk/>
            <pc:sldMasterMk cId="0" sldId="2147483670"/>
            <pc:sldLayoutMk cId="0" sldId="2147483664"/>
          </pc:sldLayoutMkLst>
        </pc:sldLayoutChg>
        <pc:sldLayoutChg chg="delSp mod">
          <pc:chgData name="Gonçalo Martim Ferraz Brochado" userId="b9cba721-abf1-403d-a7ba-d4eeac2e8864" providerId="ADAL" clId="{A2FAF27F-BF35-46E4-B198-3EE5C15F0E7C}" dt="2025-01-04T20:09:38.190" v="2089" actId="478"/>
          <pc:sldLayoutMkLst>
            <pc:docMk/>
            <pc:sldMasterMk cId="0" sldId="2147483670"/>
            <pc:sldLayoutMk cId="0" sldId="2147483665"/>
          </pc:sldLayoutMkLst>
          <pc:spChg chg="del">
            <ac:chgData name="Gonçalo Martim Ferraz Brochado" userId="b9cba721-abf1-403d-a7ba-d4eeac2e8864" providerId="ADAL" clId="{A2FAF27F-BF35-46E4-B198-3EE5C15F0E7C}" dt="2025-01-04T20:09:38.190" v="2089" actId="478"/>
            <ac:spMkLst>
              <pc:docMk/>
              <pc:sldMasterMk cId="0" sldId="2147483670"/>
              <pc:sldLayoutMk cId="0" sldId="2147483665"/>
              <ac:spMk id="377" creationId="{00000000-0000-0000-0000-000000000000}"/>
            </ac:spMkLst>
          </pc:spChg>
        </pc:sldLayoutChg>
        <pc:sldLayoutChg chg="del">
          <pc:chgData name="Gonçalo Martim Ferraz Brochado" userId="b9cba721-abf1-403d-a7ba-d4eeac2e8864" providerId="ADAL" clId="{A2FAF27F-BF35-46E4-B198-3EE5C15F0E7C}" dt="2025-01-04T20:12:34.692" v="2240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del delSldLayout">
        <pc:chgData name="Gonçalo Martim Ferraz Brochado" userId="b9cba721-abf1-403d-a7ba-d4eeac2e8864" providerId="ADAL" clId="{A2FAF27F-BF35-46E4-B198-3EE5C15F0E7C}" dt="2025-01-04T20:12:43.590" v="2256" actId="47"/>
        <pc:sldMasterMkLst>
          <pc:docMk/>
          <pc:sldMasterMk cId="0" sldId="2147483671"/>
        </pc:sldMasterMkLst>
        <pc:sldLayoutChg chg="del">
          <pc:chgData name="Gonçalo Martim Ferraz Brochado" userId="b9cba721-abf1-403d-a7ba-d4eeac2e8864" providerId="ADAL" clId="{A2FAF27F-BF35-46E4-B198-3EE5C15F0E7C}" dt="2025-01-04T20:12:43.590" v="2256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84E2115C-4786-9AC1-BF67-D6336FAC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C672614A-223A-3042-E807-21EE03D0ED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>
            <a:extLst>
              <a:ext uri="{FF2B5EF4-FFF2-40B4-BE49-F238E27FC236}">
                <a16:creationId xmlns:a16="http://schemas.microsoft.com/office/drawing/2014/main" id="{81855626-7F88-D469-F851-AA190EE6D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5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60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6EDC4290-8209-6D1B-828B-5F74E82F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9053C3ED-E7DA-385F-C682-C7DE0DE5F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5A993987-8D91-61D3-C118-69AA4B7E0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17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9" r:id="rId6"/>
    <p:sldLayoutId id="2147483663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8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2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6.png"/><Relationship Id="rId5" Type="http://schemas.microsoft.com/office/2007/relationships/media" Target="../media/media3.mp4"/><Relationship Id="rId10" Type="http://schemas.openxmlformats.org/officeDocument/2006/relationships/image" Target="../media/image25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media" Target="../media/media6.mp4"/><Relationship Id="rId7" Type="http://schemas.openxmlformats.org/officeDocument/2006/relationships/image" Target="../media/image30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6.mp4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4294967295"/>
          </p:nvPr>
        </p:nvSpPr>
        <p:spPr>
          <a:xfrm>
            <a:off x="3020315" y="295867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MODELATION AND SIMULATION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2182573" y="515699"/>
            <a:ext cx="4778836" cy="2497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R.L. FOR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AUTONOMOUS</a:t>
            </a:r>
            <a:r>
              <a:rPr lang="en-US" dirty="0"/>
              <a:t> MERGING</a:t>
            </a: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20660" y="3969731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51;p25">
            <a:extLst>
              <a:ext uri="{FF2B5EF4-FFF2-40B4-BE49-F238E27FC236}">
                <a16:creationId xmlns:a16="http://schemas.microsoft.com/office/drawing/2014/main" id="{45C0BC7F-5519-EBE8-3BAE-5F477D2ED878}"/>
              </a:ext>
            </a:extLst>
          </p:cNvPr>
          <p:cNvSpPr/>
          <p:nvPr/>
        </p:nvSpPr>
        <p:spPr>
          <a:xfrm rot="19103956">
            <a:off x="2693466" y="2042721"/>
            <a:ext cx="104086" cy="104086"/>
          </a:xfrm>
          <a:custGeom>
            <a:avLst/>
            <a:gdLst/>
            <a:ahLst/>
            <a:cxnLst/>
            <a:rect l="l" t="t" r="r" b="b"/>
            <a:pathLst>
              <a:path w="3972" h="3972" extrusionOk="0">
                <a:moveTo>
                  <a:pt x="0" y="1"/>
                </a:moveTo>
                <a:lnTo>
                  <a:pt x="0" y="3972"/>
                </a:lnTo>
                <a:lnTo>
                  <a:pt x="3971" y="3972"/>
                </a:lnTo>
                <a:lnTo>
                  <a:pt x="39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52;p25">
            <a:extLst>
              <a:ext uri="{FF2B5EF4-FFF2-40B4-BE49-F238E27FC236}">
                <a16:creationId xmlns:a16="http://schemas.microsoft.com/office/drawing/2014/main" id="{9A715F24-D10F-58EE-F825-4D776534DB31}"/>
              </a:ext>
            </a:extLst>
          </p:cNvPr>
          <p:cNvSpPr/>
          <p:nvPr/>
        </p:nvSpPr>
        <p:spPr>
          <a:xfrm rot="19103956">
            <a:off x="2583127" y="824940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52;p25">
            <a:extLst>
              <a:ext uri="{FF2B5EF4-FFF2-40B4-BE49-F238E27FC236}">
                <a16:creationId xmlns:a16="http://schemas.microsoft.com/office/drawing/2014/main" id="{EC4FE4DE-8FA0-C4F6-F5D0-CA058BBBBC8C}"/>
              </a:ext>
            </a:extLst>
          </p:cNvPr>
          <p:cNvSpPr/>
          <p:nvPr/>
        </p:nvSpPr>
        <p:spPr>
          <a:xfrm rot="19103956">
            <a:off x="2178342" y="757109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52;p25">
            <a:extLst>
              <a:ext uri="{FF2B5EF4-FFF2-40B4-BE49-F238E27FC236}">
                <a16:creationId xmlns:a16="http://schemas.microsoft.com/office/drawing/2014/main" id="{6CD9DE48-79E4-152F-1AAA-282CD7062697}"/>
              </a:ext>
            </a:extLst>
          </p:cNvPr>
          <p:cNvSpPr/>
          <p:nvPr/>
        </p:nvSpPr>
        <p:spPr>
          <a:xfrm rot="17740791">
            <a:off x="1966745" y="1039516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52;p25">
            <a:extLst>
              <a:ext uri="{FF2B5EF4-FFF2-40B4-BE49-F238E27FC236}">
                <a16:creationId xmlns:a16="http://schemas.microsoft.com/office/drawing/2014/main" id="{B76577F4-B782-73EE-30DE-1C6870A79E03}"/>
              </a:ext>
            </a:extLst>
          </p:cNvPr>
          <p:cNvSpPr/>
          <p:nvPr/>
        </p:nvSpPr>
        <p:spPr>
          <a:xfrm rot="17740791">
            <a:off x="2169724" y="1333302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452;p25">
            <a:extLst>
              <a:ext uri="{FF2B5EF4-FFF2-40B4-BE49-F238E27FC236}">
                <a16:creationId xmlns:a16="http://schemas.microsoft.com/office/drawing/2014/main" id="{281F7556-0A14-E80F-9CF2-15198A74B466}"/>
              </a:ext>
            </a:extLst>
          </p:cNvPr>
          <p:cNvSpPr/>
          <p:nvPr/>
        </p:nvSpPr>
        <p:spPr>
          <a:xfrm rot="8137154">
            <a:off x="3601092" y="2361248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52;p25">
            <a:extLst>
              <a:ext uri="{FF2B5EF4-FFF2-40B4-BE49-F238E27FC236}">
                <a16:creationId xmlns:a16="http://schemas.microsoft.com/office/drawing/2014/main" id="{79BEBE1F-AEF2-912D-A1E6-B760DB368D0C}"/>
              </a:ext>
            </a:extLst>
          </p:cNvPr>
          <p:cNvSpPr/>
          <p:nvPr/>
        </p:nvSpPr>
        <p:spPr>
          <a:xfrm rot="8322871">
            <a:off x="3758405" y="2154892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2;p25">
            <a:extLst>
              <a:ext uri="{FF2B5EF4-FFF2-40B4-BE49-F238E27FC236}">
                <a16:creationId xmlns:a16="http://schemas.microsoft.com/office/drawing/2014/main" id="{8DD42F52-7E08-E00E-E49E-E87A723F29F8}"/>
              </a:ext>
            </a:extLst>
          </p:cNvPr>
          <p:cNvSpPr/>
          <p:nvPr/>
        </p:nvSpPr>
        <p:spPr>
          <a:xfrm rot="1550035">
            <a:off x="2511636" y="226344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7;p25">
            <a:extLst>
              <a:ext uri="{FF2B5EF4-FFF2-40B4-BE49-F238E27FC236}">
                <a16:creationId xmlns:a16="http://schemas.microsoft.com/office/drawing/2014/main" id="{5B14C20B-94F8-9C64-9B76-FB7C5C3BCF67}"/>
              </a:ext>
            </a:extLst>
          </p:cNvPr>
          <p:cNvSpPr/>
          <p:nvPr/>
        </p:nvSpPr>
        <p:spPr>
          <a:xfrm rot="2885839">
            <a:off x="2303492" y="1591766"/>
            <a:ext cx="104400" cy="104400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Imagem 3">
            <a:extLst>
              <a:ext uri="{FF2B5EF4-FFF2-40B4-BE49-F238E27FC236}">
                <a16:creationId xmlns:a16="http://schemas.microsoft.com/office/drawing/2014/main" id="{CEC88A4E-179D-ED07-5FA7-744D55726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9" y="119831"/>
            <a:ext cx="1268456" cy="408593"/>
          </a:xfrm>
          <a:prstGeom prst="rect">
            <a:avLst/>
          </a:prstGeom>
          <a:noFill/>
        </p:spPr>
      </p:pic>
      <p:pic>
        <p:nvPicPr>
          <p:cNvPr id="26" name="Picture 25" descr="A black sign with white text&#10;&#10;Description automatically generated">
            <a:extLst>
              <a:ext uri="{FF2B5EF4-FFF2-40B4-BE49-F238E27FC236}">
                <a16:creationId xmlns:a16="http://schemas.microsoft.com/office/drawing/2014/main" id="{C6B86689-9CEA-8A98-3529-E36928AD66D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878604" y="51467"/>
            <a:ext cx="1328493" cy="5579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C5563-3E42-3E52-6ED1-BB5AEB25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3F22A-88CB-3F11-74BF-81D93CCC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851317"/>
            <a:ext cx="4580192" cy="1440866"/>
          </a:xfrm>
        </p:spPr>
        <p:txBody>
          <a:bodyPr/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PT" altLang="pt-PT" sz="1400" b="1" dirty="0"/>
              <a:t>+25 </a:t>
            </a:r>
            <a:r>
              <a:rPr lang="pt-PT" altLang="pt-PT" sz="1400" b="1" dirty="0" err="1"/>
              <a:t>Points</a:t>
            </a:r>
            <a:r>
              <a:rPr lang="pt-PT" altLang="pt-PT" sz="1400" b="1" dirty="0"/>
              <a:t> for </a:t>
            </a:r>
            <a:r>
              <a:rPr lang="pt-PT" altLang="pt-PT" sz="1400" b="1" dirty="0" err="1"/>
              <a:t>staying</a:t>
            </a:r>
            <a:r>
              <a:rPr lang="pt-PT" altLang="pt-PT" sz="1400" b="1" dirty="0"/>
              <a:t> in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same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lane</a:t>
            </a:r>
            <a:r>
              <a:rPr lang="pt-PT" altLang="pt-PT" sz="1400" b="1" dirty="0"/>
              <a:t> as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two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other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vehicles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maintaining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position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between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them</a:t>
            </a:r>
            <a:r>
              <a:rPr lang="pt-PT" altLang="pt-PT" sz="1400" b="1" dirty="0"/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t-PT" altLang="pt-PT" sz="1400" b="1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PT" altLang="pt-PT" sz="1400" b="1" dirty="0"/>
              <a:t> +5 </a:t>
            </a:r>
            <a:r>
              <a:rPr lang="pt-PT" altLang="pt-PT" sz="1400" b="1" dirty="0" err="1"/>
              <a:t>Points</a:t>
            </a:r>
            <a:r>
              <a:rPr lang="pt-PT" altLang="pt-PT" sz="1400" b="1" dirty="0"/>
              <a:t> for </a:t>
            </a:r>
            <a:r>
              <a:rPr lang="pt-PT" altLang="pt-PT" sz="1400" b="1" dirty="0" err="1"/>
              <a:t>staying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ahead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of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rear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behind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front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</a:t>
            </a:r>
            <a:r>
              <a:rPr lang="pt-PT" altLang="pt-PT" sz="1400" b="1" dirty="0"/>
              <a:t>. </a:t>
            </a:r>
            <a:endParaRPr lang="en-US" sz="1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7B20E-925B-A644-86AF-4265872CA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is the minimum gap, highway vehicles should have between them?</a:t>
            </a: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D0D43F2-0AB7-4DBD-C67E-0D088C2B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46" y="1737763"/>
            <a:ext cx="3129629" cy="18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4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07F1F-EA05-EF79-6798-03F5641E2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917C-5A25-B75D-0E8F-91F1C8C25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82837AAC-95E2-4CF9-9345-67132F07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26" y="1201784"/>
            <a:ext cx="7280548" cy="36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3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DD29-513D-8DC7-46B1-2AC630AAA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8F74-33FC-D7E7-3302-C802F4207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23" y="201357"/>
            <a:ext cx="7097486" cy="837300"/>
          </a:xfrm>
        </p:spPr>
        <p:txBody>
          <a:bodyPr/>
          <a:lstStyle/>
          <a:p>
            <a:r>
              <a:rPr lang="pt-PT" sz="3600" dirty="0" err="1"/>
              <a:t>Narrowing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(10,20) </a:t>
            </a:r>
            <a:r>
              <a:rPr lang="pt-PT" sz="3600" dirty="0" err="1"/>
              <a:t>interval</a:t>
            </a:r>
            <a:endParaRPr lang="en-US" sz="3600" dirty="0"/>
          </a:p>
        </p:txBody>
      </p:sp>
      <p:pic>
        <p:nvPicPr>
          <p:cNvPr id="4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D91455DF-3839-3CFB-0E33-04D58E00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23" y="1541418"/>
            <a:ext cx="7532828" cy="2391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721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7E087-AE4A-81A0-5EC3-98AF2B99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4A6EC1-40E8-4385-1C04-D0294F1B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825" y="488164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is the best action for the ego vehicle to take during merging to minimize its effect on other vehicles?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157B41A-2656-41F6-E9AF-706CA9904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33304"/>
              </p:ext>
            </p:extLst>
          </p:nvPr>
        </p:nvGraphicFramePr>
        <p:xfrm>
          <a:off x="914400" y="1065964"/>
          <a:ext cx="7480663" cy="387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372">
                  <a:extLst>
                    <a:ext uri="{9D8B030D-6E8A-4147-A177-3AD203B41FA5}">
                      <a16:colId xmlns:a16="http://schemas.microsoft.com/office/drawing/2014/main" val="2466419120"/>
                    </a:ext>
                  </a:extLst>
                </a:gridCol>
                <a:gridCol w="3070208">
                  <a:extLst>
                    <a:ext uri="{9D8B030D-6E8A-4147-A177-3AD203B41FA5}">
                      <a16:colId xmlns:a16="http://schemas.microsoft.com/office/drawing/2014/main" val="387643892"/>
                    </a:ext>
                  </a:extLst>
                </a:gridCol>
                <a:gridCol w="2576083">
                  <a:extLst>
                    <a:ext uri="{9D8B030D-6E8A-4147-A177-3AD203B41FA5}">
                      <a16:colId xmlns:a16="http://schemas.microsoft.com/office/drawing/2014/main" val="480848107"/>
                    </a:ext>
                  </a:extLst>
                </a:gridCol>
              </a:tblGrid>
              <a:tr h="450865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Configuration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Braking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Accelerating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211594"/>
                  </a:ext>
                </a:extLst>
              </a:tr>
              <a:tr h="51527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Balanced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Values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sym typeface="Maven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5.0,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3,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46230"/>
                  </a:ext>
                </a:extLst>
              </a:tr>
              <a:tr h="665562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Ego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Lets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Go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Ahead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12.0/6.0,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3,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63198"/>
                  </a:ext>
                </a:extLst>
              </a:tr>
              <a:tr h="53674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Severe</a:t>
                      </a:r>
                      <a:r>
                        <a:rPr lang="pt-PT" sz="1600" dirty="0"/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Punisment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on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Influence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6.0,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30.0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-10,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1141"/>
                  </a:ext>
                </a:extLst>
              </a:tr>
              <a:tr h="665562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Safe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Behaviour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12.0/6.0,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30.0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-10,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4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7367"/>
                  </a:ext>
                </a:extLst>
              </a:tr>
              <a:tr h="51527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Agressive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Behaviour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12.0/3.0,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1.5/6.0,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4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6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46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0F77-EED5-B893-8546-E872EC45E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5A28-BD27-852E-1F37-F8EDBAF9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183B33-55AB-B820-CED1-7A1843A9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964"/>
          <a:stretch/>
        </p:blipFill>
        <p:spPr>
          <a:xfrm>
            <a:off x="148912" y="1267448"/>
            <a:ext cx="4362683" cy="32862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5CC66C-46B1-EF53-C220-D376D46E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64"/>
          <a:stretch/>
        </p:blipFill>
        <p:spPr>
          <a:xfrm>
            <a:off x="4634343" y="1267448"/>
            <a:ext cx="4362683" cy="32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AC13-76BC-1E61-A88F-97A49016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1EC631-04C6-DA4B-FFC9-F5A04453D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6951" y="1525258"/>
            <a:ext cx="4580192" cy="144086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Fixed Rewards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Speed</a:t>
            </a:r>
            <a:r>
              <a:rPr lang="en-US" dirty="0"/>
              <a:t>: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Lane Change</a:t>
            </a:r>
            <a:r>
              <a:rPr lang="en-US" dirty="0"/>
              <a:t>: 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Right Lane</a:t>
            </a:r>
            <a:r>
              <a:rPr lang="en-US" dirty="0"/>
              <a:t>: +3</a:t>
            </a:r>
          </a:p>
          <a:p>
            <a:pPr marL="457200" lvl="1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Additional Reward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Braking</a:t>
            </a:r>
            <a:r>
              <a:rPr lang="en-US" dirty="0"/>
              <a:t>: +5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F0BBE-D81E-4060-C280-681476397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action should the ego vehicle take while on the highway to minimize its own impact?</a:t>
            </a:r>
          </a:p>
        </p:txBody>
      </p:sp>
      <p:pic>
        <p:nvPicPr>
          <p:cNvPr id="4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4E48AB25-3635-B7BC-720D-B6B4AE31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53" y="3525042"/>
            <a:ext cx="1799681" cy="144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F0DDA-1743-8D9F-970C-8E480B83E72C}"/>
              </a:ext>
            </a:extLst>
          </p:cNvPr>
          <p:cNvSpPr txBox="1"/>
          <p:nvPr/>
        </p:nvSpPr>
        <p:spPr>
          <a:xfrm>
            <a:off x="618442" y="1587794"/>
            <a:ext cx="4572000" cy="1967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Fixed Rewards: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High Speed: +6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Right Lane: +3</a:t>
            </a:r>
          </a:p>
          <a:p>
            <a:pPr marL="457200" lvl="1" fontAlgn="base">
              <a:lnSpc>
                <a:spcPct val="115000"/>
              </a:lnSpc>
              <a:buClr>
                <a:schemeClr val="lt1"/>
              </a:buClr>
              <a:buSzPts val="1400"/>
              <a:tabLst/>
            </a:pPr>
            <a:endParaRPr lang="en-US" altLang="pt-PT" sz="600" b="1" dirty="0">
              <a:solidFill>
                <a:schemeClr val="lt1"/>
              </a:solidFill>
              <a:latin typeface="Maven Pro"/>
              <a:sym typeface="Maven Pro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Additional Rewards/Penalties: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Lane Change Near Merging Vehicle: +40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Overtaking: +25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Following Behind Merging Vehicle: -20</a:t>
            </a:r>
          </a:p>
        </p:txBody>
      </p:sp>
      <p:pic>
        <p:nvPicPr>
          <p:cNvPr id="13" name="Picture 12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8B1538A9-B0D4-EAFD-76A4-EDBC58A5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93" y="1364378"/>
            <a:ext cx="508159" cy="508159"/>
          </a:xfrm>
          <a:prstGeom prst="rect">
            <a:avLst/>
          </a:prstGeom>
        </p:spPr>
      </p:pic>
      <p:pic>
        <p:nvPicPr>
          <p:cNvPr id="14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A332E63D-E39B-47CF-06E7-DF5F3507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" y="1364378"/>
            <a:ext cx="520133" cy="52013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47AEB-101E-7129-4F56-EB0771F4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9EE5-9C50-62CB-4D07-666527994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C51B9D-BAF8-60D8-1E0E-7D9063EA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4633200" y="1267200"/>
            <a:ext cx="4363200" cy="3284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A45641-D291-1211-A95A-C2B01438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74"/>
          <a:stretch/>
        </p:blipFill>
        <p:spPr>
          <a:xfrm>
            <a:off x="147600" y="1267200"/>
            <a:ext cx="4363200" cy="32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8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61FAA-DFB3-99D2-E7CC-1ECE56F1D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F7E2AE-7815-4E0B-3190-87F520CF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6951" y="1525258"/>
            <a:ext cx="4580192" cy="144086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Fixed Rewards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High Speed: +6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Right Lane: +3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114300" indent="0">
              <a:buNone/>
            </a:pPr>
            <a:r>
              <a:rPr lang="en-US" b="1" dirty="0"/>
              <a:t>Additional Reward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Braking: +5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 Penalty: -5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F7F74-C041-509D-9F56-98B88AEF1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action should the ego vehicle take while on the highway to minimize its impact on other vehicles?</a:t>
            </a:r>
          </a:p>
        </p:txBody>
      </p:sp>
      <p:pic>
        <p:nvPicPr>
          <p:cNvPr id="4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63701A09-11AE-ADC2-AE55-13225512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53" y="3525042"/>
            <a:ext cx="1799681" cy="144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3E85D-F000-F3C2-5894-2F0259BC34A4}"/>
              </a:ext>
            </a:extLst>
          </p:cNvPr>
          <p:cNvSpPr txBox="1"/>
          <p:nvPr/>
        </p:nvSpPr>
        <p:spPr>
          <a:xfrm>
            <a:off x="618442" y="1587794"/>
            <a:ext cx="4572000" cy="2215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Fixed Rewards: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High Speed: +6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Right Lane: +3</a:t>
            </a:r>
          </a:p>
          <a:p>
            <a:pPr marL="457200" lvl="1" fontAlgn="base">
              <a:lnSpc>
                <a:spcPct val="115000"/>
              </a:lnSpc>
              <a:buClr>
                <a:schemeClr val="lt1"/>
              </a:buClr>
              <a:buSzPts val="1400"/>
              <a:tabLst/>
            </a:pPr>
            <a:endParaRPr lang="en-US" altLang="pt-PT" sz="600" b="1" dirty="0">
              <a:solidFill>
                <a:schemeClr val="lt1"/>
              </a:solidFill>
              <a:latin typeface="Maven Pro"/>
              <a:sym typeface="Maven Pro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Additional Rewards/Penalties: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Lane Change Near Merging Vehicle: +40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Overtaking: +25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Following Behind Merging Vehicle: -20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Influence Penalty: -15</a:t>
            </a:r>
          </a:p>
        </p:txBody>
      </p:sp>
      <p:pic>
        <p:nvPicPr>
          <p:cNvPr id="13" name="Picture 12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C8A31543-9AF0-D527-3F32-57C3AFA4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93" y="1364378"/>
            <a:ext cx="508159" cy="508159"/>
          </a:xfrm>
          <a:prstGeom prst="rect">
            <a:avLst/>
          </a:prstGeom>
        </p:spPr>
      </p:pic>
      <p:pic>
        <p:nvPicPr>
          <p:cNvPr id="5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62E7686E-544A-48F9-D325-50B556F9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" y="1358390"/>
            <a:ext cx="520133" cy="52013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F5D89-9D13-038F-027C-029BBE43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946C-3A8E-B3C3-EA85-58BFF600A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5EA4B1-DDD3-6A04-8ADC-6AF83090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147600" y="1267200"/>
            <a:ext cx="4363200" cy="3284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6D9AF0-00B0-3AF5-06AC-C4331372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4633200" y="1267200"/>
            <a:ext cx="4363200" cy="32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106967" y="173445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BRAKE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693599" y="2549334"/>
            <a:ext cx="3448737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better being “selfish” or “altruistic”?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8EC8685F-FB69-2893-F3F6-C992D8E25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2541" y="1966348"/>
            <a:ext cx="878021" cy="878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7B3080-C175-A2B7-CFF9-B6382006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88" y="1187183"/>
            <a:ext cx="8682824" cy="2090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Simulation framework developed to train and evaluate autonomous driving policies across a variety of traffic scenarios.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F2B3F-87C2-4CA4-2DF5-0AC79A95A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049" y="427877"/>
            <a:ext cx="4587901" cy="577800"/>
          </a:xfrm>
        </p:spPr>
        <p:txBody>
          <a:bodyPr/>
          <a:lstStyle/>
          <a:p>
            <a:pPr algn="ctr"/>
            <a:r>
              <a:rPr lang="en-US" sz="4800" dirty="0"/>
              <a:t>HIGHWAY-ENV</a:t>
            </a:r>
            <a:endParaRPr lang="en-US" sz="4400" dirty="0"/>
          </a:p>
        </p:txBody>
      </p:sp>
      <p:pic>
        <p:nvPicPr>
          <p:cNvPr id="4" name="Imagem 4" descr="Uma imagem com captura de ecrã, file, Software gráfico&#10;&#10;Descrição gerada automaticamente">
            <a:extLst>
              <a:ext uri="{FF2B5EF4-FFF2-40B4-BE49-F238E27FC236}">
                <a16:creationId xmlns:a16="http://schemas.microsoft.com/office/drawing/2014/main" id="{B75BAEF1-26A9-4695-6DAB-6FE4F82A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60" y="2367745"/>
            <a:ext cx="6518192" cy="1629548"/>
          </a:xfrm>
          <a:prstGeom prst="rect">
            <a:avLst/>
          </a:prstGeom>
        </p:spPr>
      </p:pic>
      <p:sp>
        <p:nvSpPr>
          <p:cNvPr id="5" name="CaixaDeTexto 6">
            <a:extLst>
              <a:ext uri="{FF2B5EF4-FFF2-40B4-BE49-F238E27FC236}">
                <a16:creationId xmlns:a16="http://schemas.microsoft.com/office/drawing/2014/main" id="{A83BA145-198E-7675-1CAA-9BD918417372}"/>
              </a:ext>
            </a:extLst>
          </p:cNvPr>
          <p:cNvSpPr txBox="1"/>
          <p:nvPr/>
        </p:nvSpPr>
        <p:spPr>
          <a:xfrm>
            <a:off x="5509812" y="3997293"/>
            <a:ext cx="3403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</a:rPr>
              <a:t>https://highway-env.farama.org/environments/merge/</a:t>
            </a:r>
          </a:p>
        </p:txBody>
      </p:sp>
    </p:spTree>
    <p:extLst>
      <p:ext uri="{BB962C8B-B14F-4D97-AF65-F5344CB8AC3E}">
        <p14:creationId xmlns:p14="http://schemas.microsoft.com/office/powerpoint/2010/main" val="199249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D2CF-98EE-CD6D-DC55-2F6496809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B75A-5F37-52C7-64D2-42F5FD7F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26F5DB-E34F-08D4-97BC-73630D7B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222"/>
          <a:stretch/>
        </p:blipFill>
        <p:spPr>
          <a:xfrm>
            <a:off x="147600" y="1267200"/>
            <a:ext cx="4363200" cy="3269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2113CF-D6BE-5ED8-3C9A-2DA84D47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222"/>
          <a:stretch/>
        </p:blipFill>
        <p:spPr>
          <a:xfrm>
            <a:off x="4633199" y="1267200"/>
            <a:ext cx="4363200" cy="32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5EDEB8AE-A260-5030-EFC9-03A56B96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1A97ACCA-6150-1ACE-AC82-1E780BCD41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06173" y="1734450"/>
            <a:ext cx="422358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LANES </a:t>
            </a:r>
            <a:endParaRPr dirty="0"/>
          </a:p>
        </p:txBody>
      </p:sp>
      <p:sp>
        <p:nvSpPr>
          <p:cNvPr id="689" name="Google Shape;689;p32">
            <a:extLst>
              <a:ext uri="{FF2B5EF4-FFF2-40B4-BE49-F238E27FC236}">
                <a16:creationId xmlns:a16="http://schemas.microsoft.com/office/drawing/2014/main" id="{A48A0845-DB8A-066A-6C10-AC0037AAEA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93599" y="2549334"/>
            <a:ext cx="3448737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better being “selfish” or “altruistic”?</a:t>
            </a:r>
            <a:endParaRPr dirty="0"/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250DB2E4-7A45-638D-039F-89268E5CB9D3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D95DC063-4F3B-5F91-94B2-ABD9A8B3E3CA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4F0DE932-52A4-E643-5632-A7337140DBE2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73"/>
              </a:solidFill>
            </a:endParaRPr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D2445C4B-7BD7-F475-8420-4ADF999CC4E6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4BEE9823-729D-A18E-92AD-DF2A97BA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28" y="1972427"/>
            <a:ext cx="851638" cy="85163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6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1EDC1-20B5-1255-8DE5-1528B058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C92-F128-FD09-5ADF-0F05CB1F3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1A9A59-0AD7-C700-C025-9EC2F9B9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147600" y="1267200"/>
            <a:ext cx="4363200" cy="33009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5C1B50-26ED-900E-9077-23148E25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26"/>
          <a:stretch/>
        </p:blipFill>
        <p:spPr>
          <a:xfrm>
            <a:off x="4633200" y="1267200"/>
            <a:ext cx="4363200" cy="33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1276917" y="1496400"/>
            <a:ext cx="6590165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 </a:t>
            </a:r>
            <a:r>
              <a:rPr lang="en-US" dirty="0">
                <a:solidFill>
                  <a:schemeClr val="accent3"/>
                </a:solidFill>
              </a:rPr>
              <a:t>VÍDEOS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4AF1-19AA-3211-AD21-81ACD892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3FDF-2D1A-02A1-4F8D-D660D9E8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587" y="225639"/>
            <a:ext cx="4110824" cy="837300"/>
          </a:xfrm>
        </p:spPr>
        <p:txBody>
          <a:bodyPr/>
          <a:lstStyle/>
          <a:p>
            <a:r>
              <a:rPr lang="pt-PT" sz="4400" dirty="0"/>
              <a:t>Ego </a:t>
            </a:r>
            <a:r>
              <a:rPr lang="pt-PT" sz="4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Merging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minimum_gap_study20">
            <a:hlinkClick r:id="" action="ppaction://media"/>
            <a:extLst>
              <a:ext uri="{FF2B5EF4-FFF2-40B4-BE49-F238E27FC236}">
                <a16:creationId xmlns:a16="http://schemas.microsoft.com/office/drawing/2014/main" id="{B5EF923B-CE97-643E-2E55-ECC7BB9A06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7565" y="1415723"/>
            <a:ext cx="3972119" cy="965776"/>
          </a:xfrm>
          <a:prstGeom prst="rect">
            <a:avLst/>
          </a:prstGeom>
        </p:spPr>
      </p:pic>
      <p:pic>
        <p:nvPicPr>
          <p:cNvPr id="7" name="velocity_study">
            <a:hlinkClick r:id="" action="ppaction://media"/>
            <a:extLst>
              <a:ext uri="{FF2B5EF4-FFF2-40B4-BE49-F238E27FC236}">
                <a16:creationId xmlns:a16="http://schemas.microsoft.com/office/drawing/2014/main" id="{F2E56DBF-0A01-AB12-EA9B-C5F30D1C195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774317" y="1415723"/>
            <a:ext cx="3972119" cy="965776"/>
          </a:xfrm>
          <a:prstGeom prst="rect">
            <a:avLst/>
          </a:prstGeom>
        </p:spPr>
      </p:pic>
      <p:pic>
        <p:nvPicPr>
          <p:cNvPr id="8" name="brake_and_let_go">
            <a:hlinkClick r:id="" action="ppaction://media"/>
            <a:extLst>
              <a:ext uri="{FF2B5EF4-FFF2-40B4-BE49-F238E27FC236}">
                <a16:creationId xmlns:a16="http://schemas.microsoft.com/office/drawing/2014/main" id="{208084B8-1237-BE8E-5DBB-AE468F2A10FA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97564" y="3262737"/>
            <a:ext cx="3972120" cy="965775"/>
          </a:xfrm>
          <a:prstGeom prst="rect">
            <a:avLst/>
          </a:prstGeom>
        </p:spPr>
      </p:pic>
      <p:pic>
        <p:nvPicPr>
          <p:cNvPr id="9" name="entering_and_accelerate">
            <a:hlinkClick r:id="" action="ppaction://media"/>
            <a:extLst>
              <a:ext uri="{FF2B5EF4-FFF2-40B4-BE49-F238E27FC236}">
                <a16:creationId xmlns:a16="http://schemas.microsoft.com/office/drawing/2014/main" id="{53F4A9C3-205B-D8CB-90C3-0501A7CED7D2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774316" y="3262738"/>
            <a:ext cx="3972120" cy="965775"/>
          </a:xfrm>
          <a:prstGeom prst="rect">
            <a:avLst/>
          </a:prstGeom>
        </p:spPr>
      </p:pic>
      <p:sp>
        <p:nvSpPr>
          <p:cNvPr id="10" name="Google Shape;1166;p42">
            <a:extLst>
              <a:ext uri="{FF2B5EF4-FFF2-40B4-BE49-F238E27FC236}">
                <a16:creationId xmlns:a16="http://schemas.microsoft.com/office/drawing/2014/main" id="{DA2AFAC9-7935-5641-7032-63381A123555}"/>
              </a:ext>
            </a:extLst>
          </p:cNvPr>
          <p:cNvSpPr txBox="1">
            <a:spLocks/>
          </p:cNvSpPr>
          <p:nvPr/>
        </p:nvSpPr>
        <p:spPr>
          <a:xfrm>
            <a:off x="258860" y="2803137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Minimum Gap </a:t>
            </a:r>
            <a:r>
              <a:rPr lang="en-US" sz="2000" dirty="0"/>
              <a:t>– distance = 20</a:t>
            </a:r>
          </a:p>
          <a:p>
            <a:endParaRPr lang="en-US" sz="2400" dirty="0"/>
          </a:p>
        </p:txBody>
      </p:sp>
      <p:sp>
        <p:nvSpPr>
          <p:cNvPr id="11" name="Google Shape;1166;p42">
            <a:extLst>
              <a:ext uri="{FF2B5EF4-FFF2-40B4-BE49-F238E27FC236}">
                <a16:creationId xmlns:a16="http://schemas.microsoft.com/office/drawing/2014/main" id="{C1582833-4526-5B2E-770E-EB7226CC3EC2}"/>
              </a:ext>
            </a:extLst>
          </p:cNvPr>
          <p:cNvSpPr txBox="1">
            <a:spLocks/>
          </p:cNvSpPr>
          <p:nvPr/>
        </p:nvSpPr>
        <p:spPr>
          <a:xfrm>
            <a:off x="4508388" y="3129141"/>
            <a:ext cx="465151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Velocity Study </a:t>
            </a:r>
            <a:r>
              <a:rPr lang="en-US" sz="2000" dirty="0"/>
              <a:t>– Speed Range = [10,20]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12" name="Google Shape;1166;p42">
            <a:extLst>
              <a:ext uri="{FF2B5EF4-FFF2-40B4-BE49-F238E27FC236}">
                <a16:creationId xmlns:a16="http://schemas.microsoft.com/office/drawing/2014/main" id="{28C4B92C-9E80-2539-D355-E5EA4493AAC1}"/>
              </a:ext>
            </a:extLst>
          </p:cNvPr>
          <p:cNvSpPr txBox="1">
            <a:spLocks/>
          </p:cNvSpPr>
          <p:nvPr/>
        </p:nvSpPr>
        <p:spPr>
          <a:xfrm>
            <a:off x="258860" y="4683900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Brake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13" name="Google Shape;1166;p42">
            <a:extLst>
              <a:ext uri="{FF2B5EF4-FFF2-40B4-BE49-F238E27FC236}">
                <a16:creationId xmlns:a16="http://schemas.microsoft.com/office/drawing/2014/main" id="{9D3F9D0C-D008-2A53-796E-7C369169B9AC}"/>
              </a:ext>
            </a:extLst>
          </p:cNvPr>
          <p:cNvSpPr txBox="1">
            <a:spLocks/>
          </p:cNvSpPr>
          <p:nvPr/>
        </p:nvSpPr>
        <p:spPr>
          <a:xfrm>
            <a:off x="4774316" y="4252948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Accelerate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6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4AF1-19AA-3211-AD21-81ACD892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3FDF-2D1A-02A1-4F8D-D660D9E8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375" y="204602"/>
            <a:ext cx="5021250" cy="837300"/>
          </a:xfrm>
        </p:spPr>
        <p:txBody>
          <a:bodyPr/>
          <a:lstStyle/>
          <a:p>
            <a:r>
              <a:rPr lang="pt-PT" sz="4400" dirty="0"/>
              <a:t>Ego </a:t>
            </a:r>
            <a:r>
              <a:rPr lang="pt-PT" sz="4400" dirty="0" err="1"/>
              <a:t>On</a:t>
            </a:r>
            <a:r>
              <a:rPr lang="pt-PT" sz="4400" dirty="0"/>
              <a:t> </a:t>
            </a:r>
            <a:r>
              <a:rPr lang="pt-PT" sz="4400" dirty="0" err="1"/>
              <a:t>the</a:t>
            </a:r>
            <a:r>
              <a:rPr lang="pt-PT" sz="4400" dirty="0"/>
              <a:t> </a:t>
            </a:r>
            <a:r>
              <a:rPr lang="pt-PT" sz="4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Highway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Google Shape;1166;p42">
            <a:extLst>
              <a:ext uri="{FF2B5EF4-FFF2-40B4-BE49-F238E27FC236}">
                <a16:creationId xmlns:a16="http://schemas.microsoft.com/office/drawing/2014/main" id="{DA2AFAC9-7935-5641-7032-63381A123555}"/>
              </a:ext>
            </a:extLst>
          </p:cNvPr>
          <p:cNvSpPr txBox="1">
            <a:spLocks/>
          </p:cNvSpPr>
          <p:nvPr/>
        </p:nvSpPr>
        <p:spPr>
          <a:xfrm>
            <a:off x="328212" y="3073100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Ego’s Influence </a:t>
            </a:r>
            <a:r>
              <a:rPr lang="en-US" sz="2000" dirty="0">
                <a:solidFill>
                  <a:schemeClr val="bg1"/>
                </a:solidFill>
              </a:rPr>
              <a:t>– Brake (braking distance (40,50)</a:t>
            </a:r>
          </a:p>
          <a:p>
            <a:endParaRPr lang="en-US" sz="2400" dirty="0"/>
          </a:p>
        </p:txBody>
      </p:sp>
      <p:sp>
        <p:nvSpPr>
          <p:cNvPr id="11" name="Google Shape;1166;p42">
            <a:extLst>
              <a:ext uri="{FF2B5EF4-FFF2-40B4-BE49-F238E27FC236}">
                <a16:creationId xmlns:a16="http://schemas.microsoft.com/office/drawing/2014/main" id="{C1582833-4526-5B2E-770E-EB7226CC3EC2}"/>
              </a:ext>
            </a:extLst>
          </p:cNvPr>
          <p:cNvSpPr txBox="1">
            <a:spLocks/>
          </p:cNvSpPr>
          <p:nvPr/>
        </p:nvSpPr>
        <p:spPr>
          <a:xfrm>
            <a:off x="4508388" y="3129141"/>
            <a:ext cx="465151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Ego’s Influence </a:t>
            </a:r>
            <a:r>
              <a:rPr lang="en-US" sz="2000" dirty="0">
                <a:solidFill>
                  <a:schemeClr val="bg1"/>
                </a:solidFill>
              </a:rPr>
              <a:t>– Change Lanes 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12" name="Google Shape;1166;p42">
            <a:extLst>
              <a:ext uri="{FF2B5EF4-FFF2-40B4-BE49-F238E27FC236}">
                <a16:creationId xmlns:a16="http://schemas.microsoft.com/office/drawing/2014/main" id="{28C4B92C-9E80-2539-D355-E5EA4493AAC1}"/>
              </a:ext>
            </a:extLst>
          </p:cNvPr>
          <p:cNvSpPr txBox="1">
            <a:spLocks/>
          </p:cNvSpPr>
          <p:nvPr/>
        </p:nvSpPr>
        <p:spPr>
          <a:xfrm>
            <a:off x="258860" y="4938898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Other’s Influence </a:t>
            </a:r>
            <a:r>
              <a:rPr lang="en-US" sz="2000" dirty="0">
                <a:solidFill>
                  <a:schemeClr val="bg1"/>
                </a:solidFill>
              </a:rPr>
              <a:t>– Brake (braking distance (40,50)</a:t>
            </a:r>
          </a:p>
          <a:p>
            <a:endParaRPr lang="en-US" sz="2400" dirty="0"/>
          </a:p>
        </p:txBody>
      </p:sp>
      <p:sp>
        <p:nvSpPr>
          <p:cNvPr id="13" name="Google Shape;1166;p42">
            <a:extLst>
              <a:ext uri="{FF2B5EF4-FFF2-40B4-BE49-F238E27FC236}">
                <a16:creationId xmlns:a16="http://schemas.microsoft.com/office/drawing/2014/main" id="{9D3F9D0C-D008-2A53-796E-7C369169B9AC}"/>
              </a:ext>
            </a:extLst>
          </p:cNvPr>
          <p:cNvSpPr txBox="1">
            <a:spLocks/>
          </p:cNvSpPr>
          <p:nvPr/>
        </p:nvSpPr>
        <p:spPr>
          <a:xfrm>
            <a:off x="4704964" y="4280726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Other’s Influence </a:t>
            </a:r>
            <a:r>
              <a:rPr lang="en-US" sz="2000" dirty="0">
                <a:solidFill>
                  <a:schemeClr val="bg1"/>
                </a:solidFill>
              </a:rPr>
              <a:t>– Change Lanes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A2A5F943-AA49-4FB2-1E1A-98F61946C14B}"/>
              </a:ext>
            </a:extLst>
          </p:cNvPr>
          <p:cNvSpPr txBox="1"/>
          <p:nvPr/>
        </p:nvSpPr>
        <p:spPr>
          <a:xfrm>
            <a:off x="6197599" y="5572284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Other’s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Lanes</a:t>
            </a:r>
            <a:endParaRPr lang="pt-PT" dirty="0"/>
          </a:p>
        </p:txBody>
      </p:sp>
      <p:pic>
        <p:nvPicPr>
          <p:cNvPr id="4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D3B2AE7A-93AC-A850-3E68-F93F6D6F2D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0217" y="1391460"/>
            <a:ext cx="3968110" cy="964800"/>
          </a:xfrm>
          <a:prstGeom prst="rect">
            <a:avLst/>
          </a:prstGeom>
        </p:spPr>
      </p:pic>
      <p:pic>
        <p:nvPicPr>
          <p:cNvPr id="5" name="change_lanes">
            <a:hlinkClick r:id="" action="ppaction://media"/>
            <a:extLst>
              <a:ext uri="{FF2B5EF4-FFF2-40B4-BE49-F238E27FC236}">
                <a16:creationId xmlns:a16="http://schemas.microsoft.com/office/drawing/2014/main" id="{C15D8E4B-5621-09F1-22C3-832307EA42E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50090" y="1391460"/>
            <a:ext cx="3968105" cy="964800"/>
          </a:xfrm>
          <a:prstGeom prst="rect">
            <a:avLst/>
          </a:prstGeom>
        </p:spPr>
      </p:pic>
      <p:pic>
        <p:nvPicPr>
          <p:cNvPr id="14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0F36A1B8-E0FD-1255-0E87-B2D8E9493A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0217" y="3302900"/>
            <a:ext cx="3968110" cy="964800"/>
          </a:xfrm>
          <a:prstGeom prst="rect">
            <a:avLst/>
          </a:prstGeom>
        </p:spPr>
      </p:pic>
      <p:pic>
        <p:nvPicPr>
          <p:cNvPr id="15" name="change_lanes">
            <a:hlinkClick r:id="" action="ppaction://media"/>
            <a:extLst>
              <a:ext uri="{FF2B5EF4-FFF2-40B4-BE49-F238E27FC236}">
                <a16:creationId xmlns:a16="http://schemas.microsoft.com/office/drawing/2014/main" id="{ED836548-0CCA-2932-9380-F8255A9A540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50090" y="3302900"/>
            <a:ext cx="3968105" cy="9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6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</a:t>
            </a:r>
            <a:endParaRPr sz="8000" dirty="0"/>
          </a:p>
        </p:txBody>
      </p:sp>
      <p:sp>
        <p:nvSpPr>
          <p:cNvPr id="1356" name="Google Shape;1356;p47"/>
          <p:cNvSpPr txBox="1">
            <a:spLocks noGrp="1"/>
          </p:cNvSpPr>
          <p:nvPr>
            <p:ph type="subTitle" idx="1"/>
          </p:nvPr>
        </p:nvSpPr>
        <p:spPr>
          <a:xfrm>
            <a:off x="2902550" y="929676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Questions?</a:t>
            </a:r>
            <a:endParaRPr sz="28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7" name="Google Shape;1357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2024/2025 – 1ºS/1ºY – M.IA</a:t>
            </a:r>
            <a:endParaRPr sz="1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062A6-D717-B225-B409-0FE06ECD9F8F}"/>
              </a:ext>
            </a:extLst>
          </p:cNvPr>
          <p:cNvSpPr txBox="1"/>
          <p:nvPr/>
        </p:nvSpPr>
        <p:spPr>
          <a:xfrm>
            <a:off x="2180238" y="3180737"/>
            <a:ext cx="4405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Catarina Monteiro</a:t>
            </a:r>
            <a:r>
              <a:rPr lang="pt-PT" b="1" dirty="0">
                <a:solidFill>
                  <a:schemeClr val="lt1"/>
                </a:solidFill>
                <a:latin typeface="Maven Pro"/>
              </a:rPr>
              <a:t> 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– up202105279</a:t>
            </a:r>
          </a:p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Diogo Mendes 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– up202108102</a:t>
            </a:r>
          </a:p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Gonçalo Brochado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 -  up202106090</a:t>
            </a:r>
            <a:endParaRPr lang="en-US" dirty="0">
              <a:solidFill>
                <a:schemeClr val="lt1"/>
              </a:solidFill>
              <a:latin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563331" y="1350300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PPO:</a:t>
            </a:r>
          </a:p>
          <a:p>
            <a:pPr marL="114300" indent="0">
              <a:buNone/>
            </a:pPr>
            <a:endParaRPr lang="pt-PT" b="1" dirty="0"/>
          </a:p>
          <a:p>
            <a:pPr marL="285750" indent="-285750">
              <a:buFontTx/>
              <a:buChar char="-"/>
            </a:pPr>
            <a:r>
              <a:rPr lang="pt-P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A2C:</a:t>
            </a:r>
            <a:r>
              <a:rPr lang="pt-PT" b="1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for </a:t>
            </a:r>
            <a:r>
              <a:rPr lang="pt-PT" dirty="0" err="1"/>
              <a:t>efficiency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sz="500" dirty="0"/>
          </a:p>
          <a:p>
            <a:pPr marL="285750" indent="-285750">
              <a:buFontTx/>
              <a:buChar char="-"/>
            </a:pPr>
            <a:r>
              <a:rPr lang="pt-P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TRPO:</a:t>
            </a:r>
            <a:r>
              <a:rPr lang="pt-PT" b="1" dirty="0"/>
              <a:t> </a:t>
            </a:r>
            <a:r>
              <a:rPr lang="pt-PT" dirty="0"/>
              <a:t>Trust </a:t>
            </a:r>
            <a:r>
              <a:rPr lang="pt-PT" dirty="0" err="1"/>
              <a:t>region</a:t>
            </a:r>
            <a:r>
              <a:rPr lang="pt-PT" dirty="0"/>
              <a:t> for </a:t>
            </a:r>
            <a:r>
              <a:rPr lang="pt-PT" dirty="0" err="1"/>
              <a:t>stability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sz="600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Objective: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Ensure the new policy doesn't deviate too much from the previous one.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455182" y="539334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ALGORITHM</a:t>
            </a:r>
            <a:endParaRPr lang="en-US" sz="4400"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>
          <a:extLst>
            <a:ext uri="{FF2B5EF4-FFF2-40B4-BE49-F238E27FC236}">
              <a16:creationId xmlns:a16="http://schemas.microsoft.com/office/drawing/2014/main" id="{1E678A61-9E0D-7437-5CA2-F4D5C30E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>
            <a:extLst>
              <a:ext uri="{FF2B5EF4-FFF2-40B4-BE49-F238E27FC236}">
                <a16:creationId xmlns:a16="http://schemas.microsoft.com/office/drawing/2014/main" id="{00DBBC88-FB3C-132D-D8C9-D5BF2E937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3331" y="1350300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Stable-Baselines3:</a:t>
            </a:r>
          </a:p>
          <a:p>
            <a:pPr marL="114300" indent="0">
              <a:buNone/>
            </a:pPr>
            <a:endParaRPr lang="pt-PT" b="1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PyTorch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Computational efficiency.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Modularity: </a:t>
            </a:r>
            <a:r>
              <a:rPr lang="en-US" b="1" dirty="0">
                <a:solidFill>
                  <a:schemeClr val="bg1"/>
                </a:solidFill>
              </a:rPr>
              <a:t>Easy integration and customization.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8" name="Google Shape;508;p28">
            <a:extLst>
              <a:ext uri="{FF2B5EF4-FFF2-40B4-BE49-F238E27FC236}">
                <a16:creationId xmlns:a16="http://schemas.microsoft.com/office/drawing/2014/main" id="{CAC6E9E7-A25F-3F56-936A-20F6CC8067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5182" y="539334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ALGORITHM</a:t>
            </a:r>
            <a:endParaRPr lang="en-US" sz="4400" dirty="0"/>
          </a:p>
        </p:txBody>
      </p:sp>
      <p:grpSp>
        <p:nvGrpSpPr>
          <p:cNvPr id="509" name="Google Shape;509;p28">
            <a:extLst>
              <a:ext uri="{FF2B5EF4-FFF2-40B4-BE49-F238E27FC236}">
                <a16:creationId xmlns:a16="http://schemas.microsoft.com/office/drawing/2014/main" id="{0D51CD2D-6D01-31C6-6485-4D953858D1B7}"/>
              </a:ext>
            </a:extLst>
          </p:cNvPr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>
              <a:extLst>
                <a:ext uri="{FF2B5EF4-FFF2-40B4-BE49-F238E27FC236}">
                  <a16:creationId xmlns:a16="http://schemas.microsoft.com/office/drawing/2014/main" id="{83FD31D0-1F95-69CB-E2C1-20E6F8EA1788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>
              <a:extLst>
                <a:ext uri="{FF2B5EF4-FFF2-40B4-BE49-F238E27FC236}">
                  <a16:creationId xmlns:a16="http://schemas.microsoft.com/office/drawing/2014/main" id="{554702BD-3D39-F4E5-43A0-EA5E3ADC43BE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>
              <a:extLst>
                <a:ext uri="{FF2B5EF4-FFF2-40B4-BE49-F238E27FC236}">
                  <a16:creationId xmlns:a16="http://schemas.microsoft.com/office/drawing/2014/main" id="{E69200A0-1910-9D2D-7263-055B37818847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>
              <a:extLst>
                <a:ext uri="{FF2B5EF4-FFF2-40B4-BE49-F238E27FC236}">
                  <a16:creationId xmlns:a16="http://schemas.microsoft.com/office/drawing/2014/main" id="{49F202C4-D913-9CFD-6403-17219355835B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>
              <a:extLst>
                <a:ext uri="{FF2B5EF4-FFF2-40B4-BE49-F238E27FC236}">
                  <a16:creationId xmlns:a16="http://schemas.microsoft.com/office/drawing/2014/main" id="{C9307635-CC86-AD0F-AAB5-EEE615C6E30E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>
              <a:extLst>
                <a:ext uri="{FF2B5EF4-FFF2-40B4-BE49-F238E27FC236}">
                  <a16:creationId xmlns:a16="http://schemas.microsoft.com/office/drawing/2014/main" id="{5EA08D0B-720E-2FAF-A2DB-04A2BD5489A5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>
              <a:extLst>
                <a:ext uri="{FF2B5EF4-FFF2-40B4-BE49-F238E27FC236}">
                  <a16:creationId xmlns:a16="http://schemas.microsoft.com/office/drawing/2014/main" id="{80D84594-B4B3-DBE9-3DCE-16BAB5F911BD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>
              <a:extLst>
                <a:ext uri="{FF2B5EF4-FFF2-40B4-BE49-F238E27FC236}">
                  <a16:creationId xmlns:a16="http://schemas.microsoft.com/office/drawing/2014/main" id="{FBA8FA89-23FA-D351-64E5-2D6550AD379C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>
              <a:extLst>
                <a:ext uri="{FF2B5EF4-FFF2-40B4-BE49-F238E27FC236}">
                  <a16:creationId xmlns:a16="http://schemas.microsoft.com/office/drawing/2014/main" id="{97C7E1B1-85CF-4E80-A401-51D4C831922E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>
              <a:extLst>
                <a:ext uri="{FF2B5EF4-FFF2-40B4-BE49-F238E27FC236}">
                  <a16:creationId xmlns:a16="http://schemas.microsoft.com/office/drawing/2014/main" id="{C6AE2F6D-91EE-9AD8-D63F-12F89AB4D044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>
              <a:extLst>
                <a:ext uri="{FF2B5EF4-FFF2-40B4-BE49-F238E27FC236}">
                  <a16:creationId xmlns:a16="http://schemas.microsoft.com/office/drawing/2014/main" id="{62F5E15A-F07F-724F-46DF-DFFE32B0747C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>
              <a:extLst>
                <a:ext uri="{FF2B5EF4-FFF2-40B4-BE49-F238E27FC236}">
                  <a16:creationId xmlns:a16="http://schemas.microsoft.com/office/drawing/2014/main" id="{8D6F1DD0-30FE-835B-4569-B4309AF5B181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>
              <a:extLst>
                <a:ext uri="{FF2B5EF4-FFF2-40B4-BE49-F238E27FC236}">
                  <a16:creationId xmlns:a16="http://schemas.microsoft.com/office/drawing/2014/main" id="{CE30A8A4-924D-D3E5-B706-47AB7D95A078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>
              <a:extLst>
                <a:ext uri="{FF2B5EF4-FFF2-40B4-BE49-F238E27FC236}">
                  <a16:creationId xmlns:a16="http://schemas.microsoft.com/office/drawing/2014/main" id="{0C08724A-CF78-DBCB-2CA7-A87D35102CAC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>
              <a:extLst>
                <a:ext uri="{FF2B5EF4-FFF2-40B4-BE49-F238E27FC236}">
                  <a16:creationId xmlns:a16="http://schemas.microsoft.com/office/drawing/2014/main" id="{78363836-6916-FC43-0EDF-E6A36F2EC973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>
              <a:extLst>
                <a:ext uri="{FF2B5EF4-FFF2-40B4-BE49-F238E27FC236}">
                  <a16:creationId xmlns:a16="http://schemas.microsoft.com/office/drawing/2014/main" id="{76809D9E-075A-7FF8-1AB3-1B71F2B604AB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>
              <a:extLst>
                <a:ext uri="{FF2B5EF4-FFF2-40B4-BE49-F238E27FC236}">
                  <a16:creationId xmlns:a16="http://schemas.microsoft.com/office/drawing/2014/main" id="{377BE2D7-9998-2A72-E53D-41F0A3577ADB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>
              <a:extLst>
                <a:ext uri="{FF2B5EF4-FFF2-40B4-BE49-F238E27FC236}">
                  <a16:creationId xmlns:a16="http://schemas.microsoft.com/office/drawing/2014/main" id="{6D06FF8B-BB9B-3FC9-7CF5-7A386591208A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>
              <a:extLst>
                <a:ext uri="{FF2B5EF4-FFF2-40B4-BE49-F238E27FC236}">
                  <a16:creationId xmlns:a16="http://schemas.microsoft.com/office/drawing/2014/main" id="{35CFD411-4FBB-AA9C-051F-79BEFD56B587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>
            <a:extLst>
              <a:ext uri="{FF2B5EF4-FFF2-40B4-BE49-F238E27FC236}">
                <a16:creationId xmlns:a16="http://schemas.microsoft.com/office/drawing/2014/main" id="{6E1F70C9-3AC8-F3FE-0CF4-C7C2CD605129}"/>
              </a:ext>
            </a:extLst>
          </p:cNvPr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>
              <a:extLst>
                <a:ext uri="{FF2B5EF4-FFF2-40B4-BE49-F238E27FC236}">
                  <a16:creationId xmlns:a16="http://schemas.microsoft.com/office/drawing/2014/main" id="{14494685-AD40-4748-E22F-1B7B502EFC07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>
              <a:extLst>
                <a:ext uri="{FF2B5EF4-FFF2-40B4-BE49-F238E27FC236}">
                  <a16:creationId xmlns:a16="http://schemas.microsoft.com/office/drawing/2014/main" id="{CF70D813-8C02-E1D5-308D-DEFDA8C17BB7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>
              <a:extLst>
                <a:ext uri="{FF2B5EF4-FFF2-40B4-BE49-F238E27FC236}">
                  <a16:creationId xmlns:a16="http://schemas.microsoft.com/office/drawing/2014/main" id="{4E53212E-CBD4-609B-6B04-525337408649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>
              <a:extLst>
                <a:ext uri="{FF2B5EF4-FFF2-40B4-BE49-F238E27FC236}">
                  <a16:creationId xmlns:a16="http://schemas.microsoft.com/office/drawing/2014/main" id="{B048C319-B55F-0B20-310E-95F603FF0C01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>
              <a:extLst>
                <a:ext uri="{FF2B5EF4-FFF2-40B4-BE49-F238E27FC236}">
                  <a16:creationId xmlns:a16="http://schemas.microsoft.com/office/drawing/2014/main" id="{83B79EE4-960F-6063-AB39-B1D7BF58CA8B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4" descr="Installation — Stable Baselines3 2.3.0 documentation">
            <a:extLst>
              <a:ext uri="{FF2B5EF4-FFF2-40B4-BE49-F238E27FC236}">
                <a16:creationId xmlns:a16="http://schemas.microsoft.com/office/drawing/2014/main" id="{0BF2F68A-349F-D162-5BEB-52A371B8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82" y="1736479"/>
            <a:ext cx="1973028" cy="1719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100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5326403" y="297904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TimeToCollision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/>
              <a:t> 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5400214" y="3694793"/>
            <a:ext cx="36341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Time until possible collision with nearby vehicles.</a:t>
            </a:r>
          </a:p>
          <a:p>
            <a:pPr marL="0" indent="0"/>
            <a:r>
              <a:rPr lang="en-US" dirty="0"/>
              <a:t>Calculated based on relative speed and location.</a:t>
            </a:r>
            <a:endParaRPr lang="pt-PT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622068" y="3016979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DiscreteMetaAction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613144" y="3734548"/>
            <a:ext cx="3283066" cy="839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Predefined actions for safe merging</a:t>
            </a:r>
          </a:p>
          <a:p>
            <a:pPr marL="0" indent="0"/>
            <a:r>
              <a:rPr lang="en-US" sz="1400" dirty="0">
                <a:solidFill>
                  <a:schemeClr val="lt1"/>
                </a:solidFill>
              </a:rPr>
              <a:t>Accelerate, decelerate, maintain speed, change lanes.</a:t>
            </a:r>
            <a:endParaRPr lang="pt-PT" sz="1400" dirty="0">
              <a:solidFill>
                <a:schemeClr val="lt1"/>
              </a:solidFill>
            </a:endParaRP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613145" y="255075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Action</a:t>
            </a:r>
            <a:endParaRPr sz="24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372338" y="403724"/>
            <a:ext cx="62590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ACTION/OBSERVATION SPACES</a:t>
            </a:r>
            <a:endParaRPr sz="4000"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5319741" y="250931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Observation</a:t>
            </a:r>
            <a:endParaRPr sz="2400" dirty="0"/>
          </a:p>
        </p:txBody>
      </p:sp>
      <p:sp>
        <p:nvSpPr>
          <p:cNvPr id="482" name="Google Shape;482;p27"/>
          <p:cNvSpPr/>
          <p:nvPr/>
        </p:nvSpPr>
        <p:spPr>
          <a:xfrm>
            <a:off x="1613145" y="1467619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5326403" y="144885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613145" y="187966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cxnSpLocks/>
          </p:cNvCxnSpPr>
          <p:nvPr/>
        </p:nvCxnSpPr>
        <p:spPr>
          <a:xfrm>
            <a:off x="5319741" y="183821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665845" y="122958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150507" y="227297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736594" y="1574136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27"/>
          <p:cNvGrpSpPr/>
          <p:nvPr/>
        </p:nvGrpSpPr>
        <p:grpSpPr>
          <a:xfrm>
            <a:off x="5449867" y="1570755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614;p30">
            <a:extLst>
              <a:ext uri="{FF2B5EF4-FFF2-40B4-BE49-F238E27FC236}">
                <a16:creationId xmlns:a16="http://schemas.microsoft.com/office/drawing/2014/main" id="{A8E60BDD-AF2C-4673-EDB2-AC8114FD3B3D}"/>
              </a:ext>
            </a:extLst>
          </p:cNvPr>
          <p:cNvCxnSpPr>
            <a:cxnSpLocks/>
          </p:cNvCxnSpPr>
          <p:nvPr/>
        </p:nvCxnSpPr>
        <p:spPr>
          <a:xfrm rot="5400000">
            <a:off x="4933280" y="3474387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SCENARIOS</a:t>
            </a:r>
            <a:endParaRPr sz="40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1068105" y="3838258"/>
            <a:ext cx="353904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aven Pro"/>
                <a:sym typeface="Maven Pro"/>
              </a:rPr>
              <a:t>What action should the ego vehicle take while on the highway to minimize its own impact?</a:t>
            </a:r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5796612" y="2509091"/>
            <a:ext cx="308944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minimum gap, highway vehicles should have between them?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416381" y="1131573"/>
            <a:ext cx="287720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action should the ego vehicle take while on the highway to minimize its impact on other vehicles?</a:t>
            </a: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5779399" y="1094471"/>
            <a:ext cx="300993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best action for the ego vehicle to take during merging to minimize its effect on other vehicles?</a:t>
            </a:r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509240" y="2547587"/>
            <a:ext cx="275393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optimal merging velocity for the ego vehicle?</a:t>
            </a:r>
          </a:p>
        </p:txBody>
      </p:sp>
      <p:sp>
        <p:nvSpPr>
          <p:cNvPr id="610" name="Google Shape;610;p30"/>
          <p:cNvSpPr/>
          <p:nvPr/>
        </p:nvSpPr>
        <p:spPr>
          <a:xfrm>
            <a:off x="3510825" y="110943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3510825" y="2517834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110943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30"/>
          <p:cNvSpPr/>
          <p:nvPr/>
        </p:nvSpPr>
        <p:spPr>
          <a:xfrm>
            <a:off x="4909275" y="251783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>
            <a:off x="4234725" y="1471384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29775" y="1476484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cxnSpLocks/>
            <a:stCxn id="611" idx="3"/>
            <a:endCxn id="613" idx="1"/>
          </p:cNvCxnSpPr>
          <p:nvPr/>
        </p:nvCxnSpPr>
        <p:spPr>
          <a:xfrm>
            <a:off x="4234725" y="2879784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611;p30">
            <a:extLst>
              <a:ext uri="{FF2B5EF4-FFF2-40B4-BE49-F238E27FC236}">
                <a16:creationId xmlns:a16="http://schemas.microsoft.com/office/drawing/2014/main" id="{E1C9B0E1-9F9C-FFD2-F19F-378E5964F7A9}"/>
              </a:ext>
            </a:extLst>
          </p:cNvPr>
          <p:cNvSpPr/>
          <p:nvPr/>
        </p:nvSpPr>
        <p:spPr>
          <a:xfrm>
            <a:off x="4909275" y="3672116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13F31D-4578-9318-766C-28480B0B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84" y="2625567"/>
            <a:ext cx="528186" cy="528186"/>
          </a:xfrm>
          <a:prstGeom prst="rect">
            <a:avLst/>
          </a:prstGeom>
        </p:spPr>
      </p:pic>
      <p:pic>
        <p:nvPicPr>
          <p:cNvPr id="26" name="Picture 25" descr="A yellow triangle with a pink exclamation mark and a pink arrow&#10;&#10;Description automatically generated">
            <a:extLst>
              <a:ext uri="{FF2B5EF4-FFF2-40B4-BE49-F238E27FC236}">
                <a16:creationId xmlns:a16="http://schemas.microsoft.com/office/drawing/2014/main" id="{DF5B3D5F-C6AB-2BC2-7F1F-15645FC3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70" y="1154193"/>
            <a:ext cx="603860" cy="603860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888A7C-844F-F92C-43C3-90721634C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090" y="2636327"/>
            <a:ext cx="487013" cy="487013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36ADED-0B31-E393-41E4-8F674C522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50525">
            <a:off x="4976177" y="1176260"/>
            <a:ext cx="590245" cy="590245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7A4BCA8-7844-D7EF-DC8B-C10787BD6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9996" y="3713732"/>
            <a:ext cx="640667" cy="64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6D0A2-6806-0E28-9A6E-914C4B94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17850"/>
            <a:ext cx="6644124" cy="2090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Baseline Rewards</a:t>
            </a:r>
          </a:p>
          <a:p>
            <a:pPr marL="114300" indent="0">
              <a:buNone/>
            </a:pPr>
            <a:endParaRPr lang="en-US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Collision Reward</a:t>
            </a:r>
            <a:r>
              <a:rPr lang="en-US" dirty="0"/>
              <a:t>: -1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Right Lane Reward</a:t>
            </a:r>
            <a:r>
              <a:rPr lang="en-US" dirty="0"/>
              <a:t>: +0.1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High Speed Reward</a:t>
            </a:r>
            <a:r>
              <a:rPr lang="en-US" dirty="0"/>
              <a:t>: +0.2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Merging Speed Penalty</a:t>
            </a:r>
            <a:r>
              <a:rPr lang="en-US" dirty="0"/>
              <a:t>: -5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Lane Change Penalty</a:t>
            </a:r>
            <a:r>
              <a:rPr lang="en-US" dirty="0"/>
              <a:t>: -0.05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49A83-C96C-5510-D355-D1979AD5C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623" y="359423"/>
            <a:ext cx="9509245" cy="577800"/>
          </a:xfrm>
        </p:spPr>
        <p:txBody>
          <a:bodyPr/>
          <a:lstStyle/>
          <a:p>
            <a:pPr algn="ctr"/>
            <a:r>
              <a:rPr lang="en-US" sz="2800" dirty="0"/>
              <a:t>What is the optimal merging velocity for the ego vehicle?</a:t>
            </a:r>
          </a:p>
        </p:txBody>
      </p:sp>
      <p:pic>
        <p:nvPicPr>
          <p:cNvPr id="4" name="Marcador de Posição de Conteúdo 4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720E39EA-2CDD-3C13-4A9D-D612FE58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51" y="1648512"/>
            <a:ext cx="2537928" cy="202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49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B85D-EBB6-20D3-0852-2F2B0B6E6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grpSp>
        <p:nvGrpSpPr>
          <p:cNvPr id="5" name="Agrupar 3">
            <a:extLst>
              <a:ext uri="{FF2B5EF4-FFF2-40B4-BE49-F238E27FC236}">
                <a16:creationId xmlns:a16="http://schemas.microsoft.com/office/drawing/2014/main" id="{B1ED597C-A230-46A5-AB97-1A0CA1EE58C7}"/>
              </a:ext>
            </a:extLst>
          </p:cNvPr>
          <p:cNvGrpSpPr>
            <a:grpSpLocks noChangeAspect="1"/>
          </p:cNvGrpSpPr>
          <p:nvPr/>
        </p:nvGrpSpPr>
        <p:grpSpPr>
          <a:xfrm>
            <a:off x="934423" y="1297266"/>
            <a:ext cx="7275153" cy="3610042"/>
            <a:chOff x="3545840" y="2046650"/>
            <a:chExt cx="8064967" cy="4001960"/>
          </a:xfrm>
        </p:grpSpPr>
        <p:pic>
          <p:nvPicPr>
            <p:cNvPr id="6" name="Imagem 4">
              <a:extLst>
                <a:ext uri="{FF2B5EF4-FFF2-40B4-BE49-F238E27FC236}">
                  <a16:creationId xmlns:a16="http://schemas.microsoft.com/office/drawing/2014/main" id="{982A0206-1BCB-11AF-EA1A-6365EF92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5840" y="2046650"/>
              <a:ext cx="8064967" cy="4001960"/>
            </a:xfrm>
            <a:prstGeom prst="rect">
              <a:avLst/>
            </a:prstGeom>
          </p:spPr>
        </p:pic>
        <p:sp>
          <p:nvSpPr>
            <p:cNvPr id="7" name="Estrela: 5 Pontos 5">
              <a:extLst>
                <a:ext uri="{FF2B5EF4-FFF2-40B4-BE49-F238E27FC236}">
                  <a16:creationId xmlns:a16="http://schemas.microsoft.com/office/drawing/2014/main" id="{E1301BE6-4E1D-6087-B2BA-DFE10E84625E}"/>
                </a:ext>
              </a:extLst>
            </p:cNvPr>
            <p:cNvSpPr/>
            <p:nvPr/>
          </p:nvSpPr>
          <p:spPr>
            <a:xfrm>
              <a:off x="5709920" y="5762425"/>
              <a:ext cx="274320" cy="24725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32482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787DE-0653-56CD-3F08-2903E94D5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EE68-B844-0ABB-EBD7-C4599349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23" y="114272"/>
            <a:ext cx="7097486" cy="837300"/>
          </a:xfrm>
        </p:spPr>
        <p:txBody>
          <a:bodyPr/>
          <a:lstStyle/>
          <a:p>
            <a:r>
              <a:rPr lang="pt-PT" sz="3600" dirty="0" err="1"/>
              <a:t>Narrowing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(10,20) </a:t>
            </a:r>
            <a:r>
              <a:rPr lang="pt-PT" sz="3600" dirty="0" err="1"/>
              <a:t>interval</a:t>
            </a:r>
            <a:endParaRPr lang="en-US" sz="3600" dirty="0"/>
          </a:p>
        </p:txBody>
      </p:sp>
      <p:pic>
        <p:nvPicPr>
          <p:cNvPr id="3" name="Marcador de Posição de Conteúdo 9" descr="Uma imagem com texto, captura de ecrã, menu&#10;&#10;Descrição gerada automaticamente">
            <a:extLst>
              <a:ext uri="{FF2B5EF4-FFF2-40B4-BE49-F238E27FC236}">
                <a16:creationId xmlns:a16="http://schemas.microsoft.com/office/drawing/2014/main" id="{8CF136B7-E05E-4E69-B8B7-954D20F8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61" y="1021241"/>
            <a:ext cx="6714878" cy="3844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40512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811</Words>
  <Application>Microsoft Office PowerPoint</Application>
  <PresentationFormat>Apresentação no Ecrã (16:9)</PresentationFormat>
  <Paragraphs>139</Paragraphs>
  <Slides>26</Slides>
  <Notes>10</Notes>
  <HiddenSlides>0</HiddenSlides>
  <MMClips>8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Arial</vt:lpstr>
      <vt:lpstr>Advent Pro SemiBold</vt:lpstr>
      <vt:lpstr>Share Tech</vt:lpstr>
      <vt:lpstr>Maven Pro</vt:lpstr>
      <vt:lpstr>Fira Sans Extra Condensed Medium</vt:lpstr>
      <vt:lpstr>Fira Sans Condensed Medium</vt:lpstr>
      <vt:lpstr>Data Science Consulting by Slidesgo</vt:lpstr>
      <vt:lpstr>R.L. FOR AUTONOMOUS MERGING</vt:lpstr>
      <vt:lpstr>HIGHWAY-ENV</vt:lpstr>
      <vt:lpstr>ALGORITHM</vt:lpstr>
      <vt:lpstr>ALGORITHM</vt:lpstr>
      <vt:lpstr>TimeToCollision: </vt:lpstr>
      <vt:lpstr>SCENARIOS</vt:lpstr>
      <vt:lpstr>What is the optimal merging velocity for the ego vehicle?</vt:lpstr>
      <vt:lpstr>Results</vt:lpstr>
      <vt:lpstr>Narrowing the (10,20) interval</vt:lpstr>
      <vt:lpstr>What is the minimum gap, highway vehicles should have between them?</vt:lpstr>
      <vt:lpstr>Results</vt:lpstr>
      <vt:lpstr>Narrowing the (10,20) interval</vt:lpstr>
      <vt:lpstr>What is the best action for the ego vehicle to take during merging to minimize its effect on other vehicles?</vt:lpstr>
      <vt:lpstr>Results</vt:lpstr>
      <vt:lpstr>What action should the ego vehicle take while on the highway to minimize its own impact?</vt:lpstr>
      <vt:lpstr>Results</vt:lpstr>
      <vt:lpstr>What action should the ego vehicle take while on the highway to minimize its impact on other vehicles?</vt:lpstr>
      <vt:lpstr>Results</vt:lpstr>
      <vt:lpstr>BRAKE</vt:lpstr>
      <vt:lpstr>Results</vt:lpstr>
      <vt:lpstr>CHANGE LANES </vt:lpstr>
      <vt:lpstr>Results</vt:lpstr>
      <vt:lpstr>DEMONSTRATION VÍDEOS</vt:lpstr>
      <vt:lpstr>Ego Merging</vt:lpstr>
      <vt:lpstr>Ego On the Highway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UTILIZADOR</dc:creator>
  <cp:lastModifiedBy>Diogo Miguel Mozes Mendes</cp:lastModifiedBy>
  <cp:revision>2</cp:revision>
  <dcterms:modified xsi:type="dcterms:W3CDTF">2025-01-05T12:17:56Z</dcterms:modified>
</cp:coreProperties>
</file>