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0" r:id="rId2"/>
    <p:sldId id="258" r:id="rId3"/>
    <p:sldId id="259" r:id="rId4"/>
    <p:sldId id="264" r:id="rId5"/>
    <p:sldId id="256" r:id="rId6"/>
    <p:sldId id="257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6263" autoAdjust="0"/>
  </p:normalViewPr>
  <p:slideViewPr>
    <p:cSldViewPr snapToGrid="0">
      <p:cViewPr varScale="1">
        <p:scale>
          <a:sx n="79" d="100"/>
          <a:sy n="79" d="100"/>
        </p:scale>
        <p:origin x="120" y="10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082A-6A49-4DD0-9794-99AC4565B14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85715-091D-4CC5-B0BD-9CC5D11D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 of warcraft is an online video game with millions of active unique users every month.</a:t>
            </a:r>
          </a:p>
          <a:p>
            <a:endParaRPr lang="en-US" dirty="0"/>
          </a:p>
          <a:p>
            <a:r>
              <a:rPr lang="en-US" dirty="0"/>
              <a:t>Within the game, players form into groups and attempt to defeat encounters by ‘pulling’ the encounter multiple times slowly progressing until they defeat it.</a:t>
            </a:r>
          </a:p>
          <a:p>
            <a:endParaRPr lang="en-US" dirty="0"/>
          </a:p>
          <a:p>
            <a:r>
              <a:rPr lang="en-US" dirty="0"/>
              <a:t>However, understanding a groups progress over time is difficult with current tooling.</a:t>
            </a:r>
          </a:p>
          <a:p>
            <a:r>
              <a:rPr lang="en-US" dirty="0"/>
              <a:t>This image shows the current system, which breaks encounters down by day, making it difficult to know how groups progress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propose is building an interactive tool that allows players to better understand their groups progression from a much higher level.</a:t>
            </a:r>
          </a:p>
          <a:p>
            <a:endParaRPr lang="en-US" dirty="0"/>
          </a:p>
          <a:p>
            <a:r>
              <a:rPr lang="en-US" dirty="0"/>
              <a:t>This will allow players a few things.</a:t>
            </a:r>
          </a:p>
          <a:p>
            <a:endParaRPr lang="en-US" dirty="0"/>
          </a:p>
          <a:p>
            <a:r>
              <a:rPr lang="en-US" dirty="0"/>
              <a:t>First is a better understanding of their progression.</a:t>
            </a:r>
          </a:p>
          <a:p>
            <a:r>
              <a:rPr lang="en-US" dirty="0"/>
              <a:t>Second, the ability to compare themselves to friends or other groups more easily.</a:t>
            </a:r>
          </a:p>
          <a:p>
            <a:r>
              <a:rPr lang="en-US" dirty="0"/>
              <a:t>And last, the ability to have a prediction of the chance they will succeed in the encounter.</a:t>
            </a:r>
          </a:p>
          <a:p>
            <a:endParaRPr lang="en-US" dirty="0"/>
          </a:p>
          <a:p>
            <a:r>
              <a:rPr lang="en-US" dirty="0"/>
              <a:t>Here I’m showing an example for a group’s progression over time of the first two encounters.</a:t>
            </a:r>
          </a:p>
          <a:p>
            <a:r>
              <a:rPr lang="en-US" dirty="0"/>
              <a:t>We can see how groups progress over the entire time, instead of just on the specific day/week.</a:t>
            </a:r>
          </a:p>
          <a:p>
            <a:r>
              <a:rPr lang="en-US" dirty="0"/>
              <a:t>This visualization of group progression over time much more easily digestible than previous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propose is building an interactive tool that allows players to better understand their groups progression from a much higher level.</a:t>
            </a:r>
          </a:p>
          <a:p>
            <a:endParaRPr lang="en-US" dirty="0"/>
          </a:p>
          <a:p>
            <a:r>
              <a:rPr lang="en-US" dirty="0"/>
              <a:t>This will allow players a few things.</a:t>
            </a:r>
          </a:p>
          <a:p>
            <a:endParaRPr lang="en-US" dirty="0"/>
          </a:p>
          <a:p>
            <a:r>
              <a:rPr lang="en-US" dirty="0"/>
              <a:t>First is a better understanding of their progression.</a:t>
            </a:r>
          </a:p>
          <a:p>
            <a:r>
              <a:rPr lang="en-US" dirty="0"/>
              <a:t>Second, the ability to compare themselves to friends or other groups more easily.</a:t>
            </a:r>
          </a:p>
          <a:p>
            <a:r>
              <a:rPr lang="en-US" dirty="0"/>
              <a:t>And last, the ability to have a prediction of the chance they will succeed in the encounter.</a:t>
            </a:r>
          </a:p>
          <a:p>
            <a:endParaRPr lang="en-US" dirty="0"/>
          </a:p>
          <a:p>
            <a:r>
              <a:rPr lang="en-US" dirty="0"/>
              <a:t>Here I’m showing an example for a group’s progression over time of the first two encounters.</a:t>
            </a:r>
          </a:p>
          <a:p>
            <a:r>
              <a:rPr lang="en-US" dirty="0"/>
              <a:t>We can see how groups progress over the entire time, instead of just on the specific day/week.</a:t>
            </a:r>
          </a:p>
          <a:p>
            <a:r>
              <a:rPr lang="en-US" dirty="0"/>
              <a:t>This visualization of group progression over time much more easily digestible than previous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8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much on the method, need more on the business side of things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color/size to make it bigger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Along with showing individual group data, we can present the aggregated group data on a per encounter basis.</a:t>
            </a:r>
          </a:p>
          <a:p>
            <a:r>
              <a:rPr lang="en-US" dirty="0"/>
              <a:t>This allows groups to understand how they compare to the average in pull count, total progression time, along with average level in the game.</a:t>
            </a:r>
          </a:p>
          <a:p>
            <a:endParaRPr lang="en-US" dirty="0"/>
          </a:p>
          <a:p>
            <a:r>
              <a:rPr lang="en-US" dirty="0"/>
              <a:t>We can also integrate this with individual groups, to view how an individual group is comparing to the rest of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showing average time to defeat the encounter, we can provide information of the approximate group composition of groups that have defeated the encounter.</a:t>
            </a:r>
          </a:p>
          <a:p>
            <a:endParaRPr lang="en-US" dirty="0"/>
          </a:p>
          <a:p>
            <a:r>
              <a:rPr lang="en-US" dirty="0"/>
              <a:t>Using this aggregated data, I can develop a predictive model that can be used to individual groups to predict their chance of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</a:t>
            </a:r>
          </a:p>
          <a:p>
            <a:endParaRPr lang="en-US" dirty="0"/>
          </a:p>
          <a:p>
            <a:r>
              <a:rPr lang="en-US" dirty="0"/>
              <a:t>I want to move from this outdated method of viewing group progression</a:t>
            </a:r>
          </a:p>
          <a:p>
            <a:r>
              <a:rPr lang="en-US" dirty="0"/>
              <a:t>To a much more digestible method that shows group progression over time along with aggregate statistics.</a:t>
            </a:r>
          </a:p>
          <a:p>
            <a:endParaRPr lang="en-US" dirty="0"/>
          </a:p>
          <a:p>
            <a:r>
              <a:rPr lang="en-US" dirty="0"/>
              <a:t>This will allow the millions of individual players to understand their group progression to a much better degree along with provide them a tool to predict their groups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4870-E222-4CD6-881F-7AD8134D3EF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7AD6-8E76-4A6D-AC2E-E01CC838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57" y="3906982"/>
            <a:ext cx="2754086" cy="558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818D01-BCED-4F25-A7C7-5E2AF6319D7A}"/>
              </a:ext>
            </a:extLst>
          </p:cNvPr>
          <p:cNvSpPr txBox="1">
            <a:spLocks/>
          </p:cNvSpPr>
          <p:nvPr/>
        </p:nvSpPr>
        <p:spPr>
          <a:xfrm>
            <a:off x="3468459" y="939356"/>
            <a:ext cx="5255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C00"/>
                </a:solidFill>
                <a:latin typeface="+mn-lt"/>
              </a:rPr>
              <a:t>TDI Project Proposal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27AA9-0351-4F3D-8186-1400DD8F948E}"/>
              </a:ext>
            </a:extLst>
          </p:cNvPr>
          <p:cNvSpPr txBox="1">
            <a:spLocks/>
          </p:cNvSpPr>
          <p:nvPr/>
        </p:nvSpPr>
        <p:spPr>
          <a:xfrm>
            <a:off x="3830037" y="2030252"/>
            <a:ext cx="4531921" cy="1055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Creating better informatics about group progression in online video game.</a:t>
            </a:r>
          </a:p>
        </p:txBody>
      </p:sp>
    </p:spTree>
    <p:extLst>
      <p:ext uri="{BB962C8B-B14F-4D97-AF65-F5344CB8AC3E}">
        <p14:creationId xmlns:p14="http://schemas.microsoft.com/office/powerpoint/2010/main" val="332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3075" cy="4351338"/>
          </a:xfrm>
        </p:spPr>
        <p:txBody>
          <a:bodyPr/>
          <a:lstStyle/>
          <a:p>
            <a:r>
              <a:rPr lang="en-US" dirty="0"/>
              <a:t>World of Warcraft is a game with millions of unique users every month.</a:t>
            </a:r>
          </a:p>
          <a:p>
            <a:r>
              <a:rPr lang="en-US" dirty="0"/>
              <a:t>Within the game, groups of people ‘pull’ encounters with the intent of defeating them.</a:t>
            </a:r>
          </a:p>
          <a:p>
            <a:r>
              <a:rPr lang="en-US" dirty="0"/>
              <a:t>However, tools to visualize group/individuals progress are lacking.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4C767-09CF-4F8A-B9BF-985C1CB0CF75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1497C0-3DF0-4006-8338-4EBBD617E3B8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500" dirty="0">
                <a:solidFill>
                  <a:srgbClr val="FFCC00"/>
                </a:solidFill>
                <a:latin typeface="+mn-lt"/>
              </a:rPr>
              <a:t>The problem</a:t>
            </a: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5F3647-BF3D-4C74-A8F4-660DDA463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81" y="1825624"/>
            <a:ext cx="5484029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89400" cy="4787609"/>
          </a:xfrm>
        </p:spPr>
        <p:txBody>
          <a:bodyPr>
            <a:normAutofit/>
          </a:bodyPr>
          <a:lstStyle/>
          <a:p>
            <a:r>
              <a:rPr lang="en-US" dirty="0"/>
              <a:t>I propose building a tool to show groups progress and a model to predict success.</a:t>
            </a:r>
          </a:p>
          <a:p>
            <a:endParaRPr lang="en-US" dirty="0"/>
          </a:p>
          <a:p>
            <a:r>
              <a:rPr lang="en-US" dirty="0"/>
              <a:t>Understanding of progression, comparison to others, chance of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3796A1-C9AE-46E2-915D-D2A6BB87E09E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0E9456-68EC-4D08-A3F0-4C53FE42D51B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Providing insights into group progression in world of warcraft.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C938DE-AB3F-4DE0-AABD-1056DCDC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1634368"/>
            <a:ext cx="6771931" cy="38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89400" cy="4787609"/>
          </a:xfrm>
        </p:spPr>
        <p:txBody>
          <a:bodyPr>
            <a:normAutofit/>
          </a:bodyPr>
          <a:lstStyle/>
          <a:p>
            <a:r>
              <a:rPr lang="en-US" dirty="0"/>
              <a:t>I propose building a tool to show groups progress and a model to predict success.</a:t>
            </a:r>
          </a:p>
          <a:p>
            <a:endParaRPr lang="en-US" dirty="0"/>
          </a:p>
          <a:p>
            <a:r>
              <a:rPr lang="en-US" dirty="0"/>
              <a:t>Understanding of progression, comparison to others, chance of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3796A1-C9AE-46E2-915D-D2A6BB87E09E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0E9456-68EC-4D08-A3F0-4C53FE42D51B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Providing insights into group progression in world of warcraft.</a:t>
            </a:r>
          </a:p>
        </p:txBody>
      </p:sp>
    </p:spTree>
    <p:extLst>
      <p:ext uri="{BB962C8B-B14F-4D97-AF65-F5344CB8AC3E}">
        <p14:creationId xmlns:p14="http://schemas.microsoft.com/office/powerpoint/2010/main" val="28918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present each groups progression in easily understandable manner.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Showing progression over time instead of only for a given day.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4C932A-56EE-4B35-B49C-C13D9E4E2C86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9B2013-E205-45EF-BCF4-F412B3ADD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23" y="1634368"/>
            <a:ext cx="6925708" cy="38102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A9ACBCB-268A-49A9-B441-1CFC8F0CA49D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Individual group data</a:t>
            </a:r>
          </a:p>
          <a:p>
            <a:pPr algn="l"/>
            <a:endParaRPr lang="en-US" sz="4000" dirty="0">
              <a:solidFill>
                <a:srgbClr val="FFCC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0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139307-6FA3-4FE9-9482-720E91A03D1F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B48371-6D1F-4BB7-A34C-F2E7B9F8A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79" y="1494485"/>
            <a:ext cx="6590752" cy="43654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E3760B-A63E-44A4-9283-3C6FE25ABDA0}"/>
              </a:ext>
            </a:extLst>
          </p:cNvPr>
          <p:cNvSpPr txBox="1">
            <a:spLocks/>
          </p:cNvSpPr>
          <p:nvPr/>
        </p:nvSpPr>
        <p:spPr>
          <a:xfrm>
            <a:off x="838200" y="1276678"/>
            <a:ext cx="3628121" cy="4749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display aggregate statistics on when groups have defeated an encounter.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7765E-8E6E-4AA2-9461-C4BA4D96D5B8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Aggregated Group data</a:t>
            </a:r>
          </a:p>
        </p:txBody>
      </p:sp>
    </p:spTree>
    <p:extLst>
      <p:ext uri="{BB962C8B-B14F-4D97-AF65-F5344CB8AC3E}">
        <p14:creationId xmlns:p14="http://schemas.microsoft.com/office/powerpoint/2010/main" val="17029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F1A20-35FC-44A7-8F84-3A695133EDA2}"/>
              </a:ext>
            </a:extLst>
          </p:cNvPr>
          <p:cNvSpPr txBox="1">
            <a:spLocks/>
          </p:cNvSpPr>
          <p:nvPr/>
        </p:nvSpPr>
        <p:spPr>
          <a:xfrm>
            <a:off x="838200" y="1276678"/>
            <a:ext cx="3628121" cy="4749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display aggregate statistics on when groups have defeated an encounter.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 information about group composition.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this data to develop ML model to predict success.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139307-6FA3-4FE9-9482-720E91A03D1F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972E7F5-23E9-4368-B609-BF218AA92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87" y="1831796"/>
            <a:ext cx="7124989" cy="3638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C8C8DA5-57B9-41A1-9737-C5FFDE372264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Aggregated Group data</a:t>
            </a:r>
          </a:p>
        </p:txBody>
      </p:sp>
    </p:spTree>
    <p:extLst>
      <p:ext uri="{BB962C8B-B14F-4D97-AF65-F5344CB8AC3E}">
        <p14:creationId xmlns:p14="http://schemas.microsoft.com/office/powerpoint/2010/main" val="291288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Takeaway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582150" y="1387052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 tool that makes it easier for users to view their progress.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Allow users to know how other groups defeated an encounter.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computational model to predict success based on recent trial history.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343EE7-BEF8-40B5-B6F0-1599DEBC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143" y="1157441"/>
            <a:ext cx="4843050" cy="1325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1D3D0C-AA59-45EE-AF5E-943686570535}"/>
              </a:ext>
            </a:extLst>
          </p:cNvPr>
          <p:cNvCxnSpPr>
            <a:cxnSpLocks/>
          </p:cNvCxnSpPr>
          <p:nvPr/>
        </p:nvCxnSpPr>
        <p:spPr>
          <a:xfrm flipH="1">
            <a:off x="6830458" y="2706278"/>
            <a:ext cx="1266211" cy="63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3E82CE-EE01-4E02-9DB2-9A3A1CA44E17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66FA21E-264E-47C1-8936-639B5811A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596" y="3514802"/>
            <a:ext cx="3499072" cy="1925055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646906-478E-4BA6-8D5A-1F5C826F3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968" y="3528358"/>
            <a:ext cx="3769225" cy="192505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6BA26-BAEB-4E75-ABBC-3208709BA363}"/>
              </a:ext>
            </a:extLst>
          </p:cNvPr>
          <p:cNvCxnSpPr>
            <a:cxnSpLocks/>
          </p:cNvCxnSpPr>
          <p:nvPr/>
        </p:nvCxnSpPr>
        <p:spPr>
          <a:xfrm>
            <a:off x="8056477" y="2706278"/>
            <a:ext cx="1440063" cy="63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3847</TotalTime>
  <Words>819</Words>
  <Application>Microsoft Office PowerPoint</Application>
  <PresentationFormat>Widescreen</PresentationFormat>
  <Paragraphs>93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insights into group progression in world of warcraft.</dc:title>
  <dc:creator>Garrick W Bruening</dc:creator>
  <cp:lastModifiedBy>Garrick W Bruening</cp:lastModifiedBy>
  <cp:revision>17</cp:revision>
  <dcterms:created xsi:type="dcterms:W3CDTF">2021-08-19T03:44:33Z</dcterms:created>
  <dcterms:modified xsi:type="dcterms:W3CDTF">2021-10-19T22:13:00Z</dcterms:modified>
</cp:coreProperties>
</file>