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538599" y="956912"/>
            <a:ext cx="5114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8" y="1895320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pull encounters with the intent of defeating them.</a:t>
            </a:r>
          </a:p>
          <a:p>
            <a:r>
              <a:rPr lang="en-US" dirty="0"/>
              <a:t>However, tools to visualize ones progress are lacking.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8ECE03-360E-4AF4-B98D-0ECF64C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28" y="2910959"/>
            <a:ext cx="4843050" cy="13255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An online video game where groups attempt to defeat encounters.</a:t>
            </a:r>
          </a:p>
          <a:p>
            <a:endParaRPr lang="en-US" dirty="0"/>
          </a:p>
          <a:p>
            <a:r>
              <a:rPr lang="en-US" dirty="0"/>
              <a:t>I propose building a tool to represent groups progress and a model to predict success based on recent events.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AC4BB20-EB52-4C43-ACA9-E93FB8BF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6070" r="73077" b="31505"/>
          <a:stretch/>
        </p:blipFill>
        <p:spPr>
          <a:xfrm>
            <a:off x="8191753" y="2683133"/>
            <a:ext cx="2357865" cy="20761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4554F-81D1-408D-8EE5-43A6B26C70D2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801C14-A37F-4FEE-94BC-C9862A84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77" y="1174779"/>
            <a:ext cx="6635889" cy="48904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Individual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can be obtained through either web scraping or a website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770A5-9D97-4A3D-B153-6A9945C1550D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F056CBB-F83F-403F-9F2E-E434F1E00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39" y="1370325"/>
            <a:ext cx="6724412" cy="49802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D9BA98-FBA7-400E-B659-CE08722F4086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the average progression of other groups.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be shown with individual progress for comparison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can be used to develop a model of possible success.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9FE95-312B-45E4-A5AB-D5121DA23669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170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The problem</vt:lpstr>
      <vt:lpstr>Providing insights into group progression in world of warcraft.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4</cp:revision>
  <dcterms:created xsi:type="dcterms:W3CDTF">2021-08-19T03:44:33Z</dcterms:created>
  <dcterms:modified xsi:type="dcterms:W3CDTF">2021-08-19T15:14:23Z</dcterms:modified>
</cp:coreProperties>
</file>