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0" r:id="rId2"/>
    <p:sldId id="258" r:id="rId3"/>
    <p:sldId id="259" r:id="rId4"/>
    <p:sldId id="256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6263" autoAdjust="0"/>
  </p:normalViewPr>
  <p:slideViewPr>
    <p:cSldViewPr snapToGrid="0">
      <p:cViewPr varScale="1">
        <p:scale>
          <a:sx n="75" d="100"/>
          <a:sy n="75" d="100"/>
        </p:scale>
        <p:origin x="5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E082A-6A49-4DD0-9794-99AC4565B14C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85715-091D-4CC5-B0BD-9CC5D11D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1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 the intro, avoid the academic ness.</a:t>
            </a:r>
          </a:p>
          <a:p>
            <a:endParaRPr lang="en-US" dirty="0"/>
          </a:p>
          <a:p>
            <a:r>
              <a:rPr lang="en-US" dirty="0"/>
              <a:t>Just start with – people play this, people do this,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Try to focus it and get the story correct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85715-091D-4CC5-B0BD-9CC5D11D4E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48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this up, need to tell them why they care early on</a:t>
            </a:r>
          </a:p>
          <a:p>
            <a:endParaRPr lang="en-US" dirty="0"/>
          </a:p>
          <a:p>
            <a:r>
              <a:rPr lang="en-US" dirty="0"/>
              <a:t>Talk about why they should care here, need to talk </a:t>
            </a:r>
            <a:r>
              <a:rPr lang="en-US"/>
              <a:t>more about why to fix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85715-091D-4CC5-B0BD-9CC5D11D4E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80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much on the method, need more on the business side of things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Change color/size to make it bigger for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85715-091D-4CC5-B0BD-9CC5D11D4E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32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TALk</a:t>
            </a:r>
            <a:r>
              <a:rPr lang="en-US" dirty="0"/>
              <a:t> about computational model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85715-091D-4CC5-B0BD-9CC5D11D4E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6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2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8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1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4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6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6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0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5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A4870-E222-4CD6-881F-7AD8134D3EF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75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37AD6-8E76-4A6D-AC2E-E01CC8389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8957" y="3906982"/>
            <a:ext cx="2754086" cy="5581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Garrick Bruening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818D01-BCED-4F25-A7C7-5E2AF6319D7A}"/>
              </a:ext>
            </a:extLst>
          </p:cNvPr>
          <p:cNvSpPr txBox="1">
            <a:spLocks/>
          </p:cNvSpPr>
          <p:nvPr/>
        </p:nvSpPr>
        <p:spPr>
          <a:xfrm>
            <a:off x="3468459" y="939356"/>
            <a:ext cx="52550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C00"/>
                </a:solidFill>
                <a:latin typeface="+mn-lt"/>
              </a:rPr>
              <a:t>TDI Project Proposal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427AA9-0351-4F3D-8186-1400DD8F948E}"/>
              </a:ext>
            </a:extLst>
          </p:cNvPr>
          <p:cNvSpPr txBox="1">
            <a:spLocks/>
          </p:cNvSpPr>
          <p:nvPr/>
        </p:nvSpPr>
        <p:spPr>
          <a:xfrm>
            <a:off x="3830037" y="2030252"/>
            <a:ext cx="4531921" cy="1055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Creating better informatics about group progression in online video game.</a:t>
            </a:r>
          </a:p>
        </p:txBody>
      </p:sp>
    </p:spTree>
    <p:extLst>
      <p:ext uri="{BB962C8B-B14F-4D97-AF65-F5344CB8AC3E}">
        <p14:creationId xmlns:p14="http://schemas.microsoft.com/office/powerpoint/2010/main" val="3324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25D4-55C3-4634-814A-7FD9B514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C00"/>
                </a:solidFill>
                <a:latin typeface="+mn-lt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D616-9DDA-4510-B093-DA562AA5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3075" cy="4351338"/>
          </a:xfrm>
        </p:spPr>
        <p:txBody>
          <a:bodyPr/>
          <a:lstStyle/>
          <a:p>
            <a:r>
              <a:rPr lang="en-US" dirty="0"/>
              <a:t>World of Warcraft is a game with millions of unique users every month.</a:t>
            </a:r>
          </a:p>
          <a:p>
            <a:r>
              <a:rPr lang="en-US" dirty="0"/>
              <a:t>Within the game, groups of people pull encounters with the intent of defeating them.</a:t>
            </a:r>
          </a:p>
          <a:p>
            <a:r>
              <a:rPr lang="en-US" dirty="0"/>
              <a:t>However, tools to visualize group/individuals progress are lacking.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54C767-09CF-4F8A-B9BF-985C1CB0CF75}"/>
              </a:ext>
            </a:extLst>
          </p:cNvPr>
          <p:cNvSpPr txBox="1">
            <a:spLocks/>
          </p:cNvSpPr>
          <p:nvPr/>
        </p:nvSpPr>
        <p:spPr>
          <a:xfrm>
            <a:off x="143426" y="6213805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Garrick Bruening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8ED7E48-B608-4479-9A86-67D23911F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242" y="2005593"/>
            <a:ext cx="5676900" cy="284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4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25D4-55C3-4634-814A-7FD9B514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C00"/>
                </a:solidFill>
                <a:latin typeface="+mn-lt"/>
              </a:rPr>
              <a:t>Providing insights into group progression in world of warcraft.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D616-9DDA-4510-B093-DA562AA5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5750" cy="4351338"/>
          </a:xfrm>
        </p:spPr>
        <p:txBody>
          <a:bodyPr/>
          <a:lstStyle/>
          <a:p>
            <a:r>
              <a:rPr lang="en-US" dirty="0"/>
              <a:t>An online video game where groups attempt to defeat encounters.</a:t>
            </a:r>
          </a:p>
          <a:p>
            <a:endParaRPr lang="en-US" dirty="0"/>
          </a:p>
          <a:p>
            <a:r>
              <a:rPr lang="en-US" dirty="0"/>
              <a:t>I propose building a tool to represent groups progress and a model to predict success based on recent events.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5D1095A-DC21-49A1-B520-3A051CF33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252" y="1117308"/>
            <a:ext cx="6635889" cy="489043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3796A1-C9AE-46E2-915D-D2A6BB87E09E}"/>
              </a:ext>
            </a:extLst>
          </p:cNvPr>
          <p:cNvSpPr txBox="1">
            <a:spLocks/>
          </p:cNvSpPr>
          <p:nvPr/>
        </p:nvSpPr>
        <p:spPr>
          <a:xfrm>
            <a:off x="143426" y="6213805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Garrick Bruening</a:t>
            </a:r>
          </a:p>
        </p:txBody>
      </p:sp>
    </p:spTree>
    <p:extLst>
      <p:ext uri="{BB962C8B-B14F-4D97-AF65-F5344CB8AC3E}">
        <p14:creationId xmlns:p14="http://schemas.microsoft.com/office/powerpoint/2010/main" val="23684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0DE1D3-36F2-4648-AF90-7621DE8D5A7A}"/>
              </a:ext>
            </a:extLst>
          </p:cNvPr>
          <p:cNvSpPr txBox="1">
            <a:spLocks/>
          </p:cNvSpPr>
          <p:nvPr/>
        </p:nvSpPr>
        <p:spPr>
          <a:xfrm>
            <a:off x="468365" y="244766"/>
            <a:ext cx="6025877" cy="872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CC00"/>
                </a:solidFill>
                <a:latin typeface="+mn-lt"/>
              </a:rPr>
              <a:t>Individual group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13D7AB-A025-4DB6-B232-FF4B7E9D2ED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436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E7C721-240E-4E35-B61A-D4CB70AD2F45}"/>
              </a:ext>
            </a:extLst>
          </p:cNvPr>
          <p:cNvSpPr txBox="1">
            <a:spLocks/>
          </p:cNvSpPr>
          <p:nvPr/>
        </p:nvSpPr>
        <p:spPr>
          <a:xfrm>
            <a:off x="838200" y="1717720"/>
            <a:ext cx="3628121" cy="428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can be obtained through either web scraping or a website API.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can present each groups progression in easily understandable manner.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3B84EBF-2A9A-48E7-A30B-68814992E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022" y="1390650"/>
            <a:ext cx="5626926" cy="40767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4C932A-56EE-4B35-B49C-C13D9E4E2C86}"/>
              </a:ext>
            </a:extLst>
          </p:cNvPr>
          <p:cNvSpPr txBox="1">
            <a:spLocks/>
          </p:cNvSpPr>
          <p:nvPr/>
        </p:nvSpPr>
        <p:spPr>
          <a:xfrm>
            <a:off x="143426" y="6213805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Garrick Bruening</a:t>
            </a:r>
          </a:p>
        </p:txBody>
      </p:sp>
    </p:spTree>
    <p:extLst>
      <p:ext uri="{BB962C8B-B14F-4D97-AF65-F5344CB8AC3E}">
        <p14:creationId xmlns:p14="http://schemas.microsoft.com/office/powerpoint/2010/main" val="339503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D9BA98-FBA7-400E-B659-CE08722F4086}"/>
              </a:ext>
            </a:extLst>
          </p:cNvPr>
          <p:cNvSpPr txBox="1">
            <a:spLocks/>
          </p:cNvSpPr>
          <p:nvPr/>
        </p:nvSpPr>
        <p:spPr>
          <a:xfrm>
            <a:off x="468365" y="216191"/>
            <a:ext cx="6025877" cy="872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CC00"/>
                </a:solidFill>
                <a:latin typeface="+mn-lt"/>
              </a:rPr>
              <a:t>Aggregated Group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2F1A20-35FC-44A7-8F84-3A695133EDA2}"/>
              </a:ext>
            </a:extLst>
          </p:cNvPr>
          <p:cNvSpPr txBox="1">
            <a:spLocks/>
          </p:cNvSpPr>
          <p:nvPr/>
        </p:nvSpPr>
        <p:spPr>
          <a:xfrm>
            <a:off x="838200" y="1717720"/>
            <a:ext cx="3628121" cy="428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also display the average progression of other groups.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also be shown with individual progress for comparison purposes.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can be used to develop a model of possible success.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8" name="Picture 1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C35C490-8479-4944-B97B-8B3E2874E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99" y="1361935"/>
            <a:ext cx="3808036" cy="1825203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C764DA9-E55D-41C9-8DAF-88B197893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99" y="3635497"/>
            <a:ext cx="3808035" cy="24229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DC93BE0-52C7-4455-836D-9F6DF5A19566}"/>
              </a:ext>
            </a:extLst>
          </p:cNvPr>
          <p:cNvSpPr txBox="1"/>
          <p:nvPr/>
        </p:nvSpPr>
        <p:spPr>
          <a:xfrm>
            <a:off x="6638925" y="10588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Histogram of pull counts.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07B8EA-F935-40AD-80E4-E21A38C39213}"/>
              </a:ext>
            </a:extLst>
          </p:cNvPr>
          <p:cNvSpPr txBox="1"/>
          <p:nvPr/>
        </p:nvSpPr>
        <p:spPr>
          <a:xfrm>
            <a:off x="6638925" y="33429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Histogram of progression time.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139307-6FA3-4FE9-9482-720E91A03D1F}"/>
              </a:ext>
            </a:extLst>
          </p:cNvPr>
          <p:cNvSpPr txBox="1">
            <a:spLocks/>
          </p:cNvSpPr>
          <p:nvPr/>
        </p:nvSpPr>
        <p:spPr>
          <a:xfrm>
            <a:off x="143426" y="6213805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Garrick Bruening</a:t>
            </a:r>
          </a:p>
        </p:txBody>
      </p:sp>
    </p:spTree>
    <p:extLst>
      <p:ext uri="{BB962C8B-B14F-4D97-AF65-F5344CB8AC3E}">
        <p14:creationId xmlns:p14="http://schemas.microsoft.com/office/powerpoint/2010/main" val="170299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0DE1D3-36F2-4648-AF90-7621DE8D5A7A}"/>
              </a:ext>
            </a:extLst>
          </p:cNvPr>
          <p:cNvSpPr txBox="1">
            <a:spLocks/>
          </p:cNvSpPr>
          <p:nvPr/>
        </p:nvSpPr>
        <p:spPr>
          <a:xfrm>
            <a:off x="468365" y="244766"/>
            <a:ext cx="6025877" cy="872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CC00"/>
                </a:solidFill>
                <a:latin typeface="+mn-lt"/>
              </a:rPr>
              <a:t>Takeaway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13D7AB-A025-4DB6-B232-FF4B7E9D2ED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436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E7C721-240E-4E35-B61A-D4CB70AD2F45}"/>
              </a:ext>
            </a:extLst>
          </p:cNvPr>
          <p:cNvSpPr txBox="1">
            <a:spLocks/>
          </p:cNvSpPr>
          <p:nvPr/>
        </p:nvSpPr>
        <p:spPr>
          <a:xfrm>
            <a:off x="838200" y="1717720"/>
            <a:ext cx="3628121" cy="428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 app that makes it easier for users to view their progress.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a computational model to predict success based on recent trial history.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2343EE7-BEF8-40B5-B6F0-1599DEBC5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25213"/>
            <a:ext cx="4843050" cy="1325563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719859C6-7B55-4AFB-905E-7D132F4B4D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2" t="36070" r="73077" b="31505"/>
          <a:stretch/>
        </p:blipFill>
        <p:spPr>
          <a:xfrm>
            <a:off x="6716986" y="3439500"/>
            <a:ext cx="3006922" cy="264761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1D3D0C-AA59-45EE-AF5E-943686570535}"/>
              </a:ext>
            </a:extLst>
          </p:cNvPr>
          <p:cNvCxnSpPr>
            <a:cxnSpLocks/>
          </p:cNvCxnSpPr>
          <p:nvPr/>
        </p:nvCxnSpPr>
        <p:spPr>
          <a:xfrm flipH="1">
            <a:off x="8288977" y="2713512"/>
            <a:ext cx="6991" cy="585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93E82CE-EE01-4E02-9DB2-9A3A1CA44E17}"/>
              </a:ext>
            </a:extLst>
          </p:cNvPr>
          <p:cNvSpPr txBox="1">
            <a:spLocks/>
          </p:cNvSpPr>
          <p:nvPr/>
        </p:nvSpPr>
        <p:spPr>
          <a:xfrm>
            <a:off x="143426" y="6213805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Garrick Bruening</a:t>
            </a:r>
          </a:p>
        </p:txBody>
      </p:sp>
    </p:spTree>
    <p:extLst>
      <p:ext uri="{BB962C8B-B14F-4D97-AF65-F5344CB8AC3E}">
        <p14:creationId xmlns:p14="http://schemas.microsoft.com/office/powerpoint/2010/main" val="119480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2251</TotalTime>
  <Words>305</Words>
  <Application>Microsoft Office PowerPoint</Application>
  <PresentationFormat>Widescreen</PresentationFormat>
  <Paragraphs>52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The problem</vt:lpstr>
      <vt:lpstr>Providing insights into group progression in world of warcraft.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Providing insights into group progression in world of warcraft.</dc:title>
  <dc:creator>Garrick W Bruening</dc:creator>
  <cp:lastModifiedBy>Garrick W Bruening</cp:lastModifiedBy>
  <cp:revision>10</cp:revision>
  <dcterms:created xsi:type="dcterms:W3CDTF">2021-08-19T03:44:33Z</dcterms:created>
  <dcterms:modified xsi:type="dcterms:W3CDTF">2021-10-08T22:47:21Z</dcterms:modified>
</cp:coreProperties>
</file>