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  <p:sldId id="256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8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1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4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6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6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75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37AD6-8E76-4A6D-AC2E-E01CC8389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957" y="3906982"/>
            <a:ext cx="2754086" cy="5581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Garrick Bruening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818D01-BCED-4F25-A7C7-5E2AF6319D7A}"/>
              </a:ext>
            </a:extLst>
          </p:cNvPr>
          <p:cNvSpPr txBox="1">
            <a:spLocks/>
          </p:cNvSpPr>
          <p:nvPr/>
        </p:nvSpPr>
        <p:spPr>
          <a:xfrm>
            <a:off x="3468459" y="939356"/>
            <a:ext cx="52550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C00"/>
                </a:solidFill>
                <a:latin typeface="+mn-lt"/>
              </a:rPr>
              <a:t>TDI Project Proposal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427AA9-0351-4F3D-8186-1400DD8F948E}"/>
              </a:ext>
            </a:extLst>
          </p:cNvPr>
          <p:cNvSpPr txBox="1">
            <a:spLocks/>
          </p:cNvSpPr>
          <p:nvPr/>
        </p:nvSpPr>
        <p:spPr>
          <a:xfrm>
            <a:off x="3830038" y="1895320"/>
            <a:ext cx="4531921" cy="1055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Creating better informatics about group progression in online video game.</a:t>
            </a:r>
          </a:p>
        </p:txBody>
      </p:sp>
    </p:spTree>
    <p:extLst>
      <p:ext uri="{BB962C8B-B14F-4D97-AF65-F5344CB8AC3E}">
        <p14:creationId xmlns:p14="http://schemas.microsoft.com/office/powerpoint/2010/main" val="3324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25D4-55C3-4634-814A-7FD9B51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C00"/>
                </a:solidFill>
                <a:latin typeface="+mn-lt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D616-9DDA-4510-B093-DA562AA5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6556" cy="4351338"/>
          </a:xfrm>
        </p:spPr>
        <p:txBody>
          <a:bodyPr/>
          <a:lstStyle/>
          <a:p>
            <a:r>
              <a:rPr lang="en-US" dirty="0"/>
              <a:t>World of Warcraft is a game with millions of unique users every month.</a:t>
            </a:r>
          </a:p>
          <a:p>
            <a:r>
              <a:rPr lang="en-US" dirty="0"/>
              <a:t>Within the game, groups of people pull encounters with the intent of defeating them.</a:t>
            </a:r>
          </a:p>
          <a:p>
            <a:r>
              <a:rPr lang="en-US" dirty="0"/>
              <a:t>However, tools to visualize ones progress are lacking.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18ECE03-360E-4AF4-B98D-0ECF64C1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728" y="2910959"/>
            <a:ext cx="4843050" cy="13255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54C767-09CF-4F8A-B9BF-985C1CB0CF75}"/>
              </a:ext>
            </a:extLst>
          </p:cNvPr>
          <p:cNvSpPr txBox="1">
            <a:spLocks/>
          </p:cNvSpPr>
          <p:nvPr/>
        </p:nvSpPr>
        <p:spPr>
          <a:xfrm>
            <a:off x="9174692" y="6176963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Garrick Bruening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25D4-55C3-4634-814A-7FD9B51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C00"/>
                </a:solidFill>
                <a:latin typeface="+mn-lt"/>
              </a:rPr>
              <a:t>Providing insights into group progression in world of warcraft.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D616-9DDA-4510-B093-DA562AA5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6556" cy="4351338"/>
          </a:xfrm>
        </p:spPr>
        <p:txBody>
          <a:bodyPr/>
          <a:lstStyle/>
          <a:p>
            <a:r>
              <a:rPr lang="en-US" dirty="0"/>
              <a:t>An online video game where groups attempt to defeat encounters.</a:t>
            </a:r>
          </a:p>
          <a:p>
            <a:endParaRPr lang="en-US" dirty="0"/>
          </a:p>
          <a:p>
            <a:r>
              <a:rPr lang="en-US" dirty="0"/>
              <a:t>I propose building a tool to represent groups progress and a model to predict success based on recent events.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AC4BB20-EB52-4C43-ACA9-E93FB8BFF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2" t="36070" r="73077" b="31505"/>
          <a:stretch/>
        </p:blipFill>
        <p:spPr>
          <a:xfrm>
            <a:off x="8191753" y="2683133"/>
            <a:ext cx="2357865" cy="20761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24554F-81D1-408D-8EE5-43A6B26C70D2}"/>
              </a:ext>
            </a:extLst>
          </p:cNvPr>
          <p:cNvSpPr txBox="1">
            <a:spLocks/>
          </p:cNvSpPr>
          <p:nvPr/>
        </p:nvSpPr>
        <p:spPr>
          <a:xfrm>
            <a:off x="9174692" y="6176963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Garrick Bruening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8801C14-A37F-4FEE-94BC-C9862A845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77" y="1174779"/>
            <a:ext cx="6635889" cy="48904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0DE1D3-36F2-4648-AF90-7621DE8D5A7A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6025877" cy="872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CC00"/>
                </a:solidFill>
                <a:latin typeface="+mn-lt"/>
              </a:rPr>
              <a:t>Individual group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13D7AB-A025-4DB6-B232-FF4B7E9D2ED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43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7C721-240E-4E35-B61A-D4CB70AD2F45}"/>
              </a:ext>
            </a:extLst>
          </p:cNvPr>
          <p:cNvSpPr txBox="1">
            <a:spLocks/>
          </p:cNvSpPr>
          <p:nvPr/>
        </p:nvSpPr>
        <p:spPr>
          <a:xfrm>
            <a:off x="838200" y="1717720"/>
            <a:ext cx="3628121" cy="428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can be obtained through either web scraping or a website API.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can present each groups progression in easily understandable manner.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0770A5-9D97-4A3D-B153-6A9945C1550D}"/>
              </a:ext>
            </a:extLst>
          </p:cNvPr>
          <p:cNvSpPr txBox="1">
            <a:spLocks/>
          </p:cNvSpPr>
          <p:nvPr/>
        </p:nvSpPr>
        <p:spPr>
          <a:xfrm>
            <a:off x="9174692" y="6176963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Garrick Bruening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3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F056CBB-F83F-403F-9F2E-E434F1E00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839" y="1370325"/>
            <a:ext cx="6724412" cy="498025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D9BA98-FBA7-400E-B659-CE08722F4086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6025877" cy="872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CC00"/>
                </a:solidFill>
                <a:latin typeface="+mn-lt"/>
              </a:rPr>
              <a:t>Aggregated Group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2F1A20-35FC-44A7-8F84-3A695133EDA2}"/>
              </a:ext>
            </a:extLst>
          </p:cNvPr>
          <p:cNvSpPr txBox="1">
            <a:spLocks/>
          </p:cNvSpPr>
          <p:nvPr/>
        </p:nvSpPr>
        <p:spPr>
          <a:xfrm>
            <a:off x="838200" y="1717720"/>
            <a:ext cx="3628121" cy="428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also display the average progression of other groups.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also be shown with individual progress for comparison purposes.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can be used to develop a model of possible success.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69FE95-312B-45E4-A5AB-D5121DA23669}"/>
              </a:ext>
            </a:extLst>
          </p:cNvPr>
          <p:cNvSpPr txBox="1">
            <a:spLocks/>
          </p:cNvSpPr>
          <p:nvPr/>
        </p:nvSpPr>
        <p:spPr>
          <a:xfrm>
            <a:off x="9174692" y="6176963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Garrick Bruening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9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0DE1D3-36F2-4648-AF90-7621DE8D5A7A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6025877" cy="872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CC00"/>
                </a:solidFill>
                <a:latin typeface="+mn-lt"/>
              </a:rPr>
              <a:t>Takeaway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13D7AB-A025-4DB6-B232-FF4B7E9D2ED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43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7C721-240E-4E35-B61A-D4CB70AD2F45}"/>
              </a:ext>
            </a:extLst>
          </p:cNvPr>
          <p:cNvSpPr txBox="1">
            <a:spLocks/>
          </p:cNvSpPr>
          <p:nvPr/>
        </p:nvSpPr>
        <p:spPr>
          <a:xfrm>
            <a:off x="838200" y="1717720"/>
            <a:ext cx="3628121" cy="428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app that makes it easier for users to view their progress.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a computational model to predict success based on recent trial history.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0770A5-9D97-4A3D-B153-6A9945C1550D}"/>
              </a:ext>
            </a:extLst>
          </p:cNvPr>
          <p:cNvSpPr txBox="1">
            <a:spLocks/>
          </p:cNvSpPr>
          <p:nvPr/>
        </p:nvSpPr>
        <p:spPr>
          <a:xfrm>
            <a:off x="9174692" y="6176963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Garrick Bruening</a:t>
            </a:r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2343EE7-BEF8-40B5-B6F0-1599DEBC5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5213"/>
            <a:ext cx="4843050" cy="1325563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719859C6-7B55-4AFB-905E-7D132F4B4D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2" t="36070" r="73077" b="31505"/>
          <a:stretch/>
        </p:blipFill>
        <p:spPr>
          <a:xfrm>
            <a:off x="7117036" y="3429000"/>
            <a:ext cx="2357865" cy="207611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1D3D0C-AA59-45EE-AF5E-943686570535}"/>
              </a:ext>
            </a:extLst>
          </p:cNvPr>
          <p:cNvCxnSpPr>
            <a:cxnSpLocks/>
          </p:cNvCxnSpPr>
          <p:nvPr/>
        </p:nvCxnSpPr>
        <p:spPr>
          <a:xfrm flipH="1">
            <a:off x="8288977" y="2713512"/>
            <a:ext cx="6991" cy="585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0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199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The problem</vt:lpstr>
      <vt:lpstr>Providing insights into group progression in world of warcraft.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Providing insights into group progression in world of warcraft.</dc:title>
  <dc:creator>Garrick W Bruening</dc:creator>
  <cp:lastModifiedBy>Garrick W Bruening</cp:lastModifiedBy>
  <cp:revision>6</cp:revision>
  <dcterms:created xsi:type="dcterms:W3CDTF">2021-08-19T03:44:33Z</dcterms:created>
  <dcterms:modified xsi:type="dcterms:W3CDTF">2021-08-19T16:30:24Z</dcterms:modified>
</cp:coreProperties>
</file>