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9" r:id="rId5"/>
    <p:sldId id="260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5/2/2015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1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2.vsd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Drawing3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4.vsd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0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Free Pascal</a:t>
            </a:r>
            <a:br>
              <a:rPr lang="en-US" dirty="0" smtClean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497687"/>
            <a:ext cx="6400800" cy="21175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Pop Quiz</a:t>
            </a:r>
            <a:endParaRPr lang="id-ID" dirty="0"/>
          </a:p>
          <a:p>
            <a:pPr lvl="0"/>
            <a:r>
              <a:rPr lang="en-US" dirty="0" err="1"/>
              <a:t>Georgius</a:t>
            </a:r>
            <a:r>
              <a:rPr lang="en-US" dirty="0"/>
              <a:t> Tony		(13)</a:t>
            </a:r>
            <a:endParaRPr lang="id-ID" dirty="0"/>
          </a:p>
          <a:p>
            <a:pPr lvl="0"/>
            <a:r>
              <a:rPr lang="en-US" dirty="0"/>
              <a:t>Gregorius Bryan		(</a:t>
            </a:r>
            <a:r>
              <a:rPr lang="en-US" dirty="0" smtClean="0"/>
              <a:t>15)</a:t>
            </a:r>
            <a:endParaRPr lang="en-US" dirty="0"/>
          </a:p>
          <a:p>
            <a:pPr lvl="0"/>
            <a:r>
              <a:rPr lang="en-US" dirty="0" err="1" smtClean="0"/>
              <a:t>Octavianus</a:t>
            </a:r>
            <a:r>
              <a:rPr lang="en-US" dirty="0" smtClean="0"/>
              <a:t> Giovanni	(30</a:t>
            </a:r>
            <a:r>
              <a:rPr lang="en-US" dirty="0"/>
              <a:t>)</a:t>
            </a:r>
            <a:endParaRPr lang="id-ID" dirty="0"/>
          </a:p>
          <a:p>
            <a:pPr lvl="0"/>
            <a:r>
              <a:rPr lang="en-US" dirty="0"/>
              <a:t>Timothy Adriel		(39)</a:t>
            </a:r>
            <a:endParaRPr lang="id-ID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PASCAL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022" y="1378572"/>
            <a:ext cx="5385985" cy="671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25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Info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: Test general knowledge</a:t>
            </a:r>
          </a:p>
          <a:p>
            <a:r>
              <a:rPr lang="en-US" dirty="0" smtClean="0"/>
              <a:t>Made in Free Pascal, also utilizes CMD</a:t>
            </a:r>
          </a:p>
          <a:p>
            <a:r>
              <a:rPr lang="en-US" dirty="0" smtClean="0"/>
              <a:t>Sudden death utilizes CMD, </a:t>
            </a:r>
            <a:r>
              <a:rPr lang="en-US" dirty="0" err="1" smtClean="0"/>
              <a:t>taskkill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Uses CRT &amp; </a:t>
            </a:r>
            <a:r>
              <a:rPr lang="en-US" dirty="0" err="1" smtClean="0"/>
              <a:t>TProcess</a:t>
            </a:r>
            <a:r>
              <a:rPr lang="en-US" dirty="0" smtClean="0"/>
              <a:t> </a:t>
            </a:r>
            <a:r>
              <a:rPr lang="en-US" dirty="0" smtClean="0"/>
              <a:t>libraries</a:t>
            </a:r>
          </a:p>
          <a:p>
            <a:r>
              <a:rPr lang="id-ID"/>
              <a:t>https://www.youtube.com/watch?v=95QqcTr8tdQ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PASCAL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60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Flowchart 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PASCAL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 flipV="1">
            <a:off x="2052035" y="-33019"/>
            <a:ext cx="77622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342688"/>
              </p:ext>
            </p:extLst>
          </p:nvPr>
        </p:nvGraphicFramePr>
        <p:xfrm>
          <a:off x="1440874" y="392913"/>
          <a:ext cx="8468446" cy="6222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4" imgW="8010489" imgH="5886634" progId="Visio.Drawing.15">
                  <p:embed/>
                </p:oleObj>
              </mc:Choice>
              <mc:Fallback>
                <p:oleObj name="Visio" r:id="rId4" imgW="8010489" imgH="588663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874" y="392913"/>
                        <a:ext cx="8468446" cy="62229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208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2569" y="0"/>
            <a:ext cx="8229600" cy="1600200"/>
          </a:xfrm>
        </p:spPr>
        <p:txBody>
          <a:bodyPr/>
          <a:lstStyle/>
          <a:p>
            <a:r>
              <a:rPr lang="en-US" dirty="0" smtClean="0"/>
              <a:t>Easy Flowchart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PASCAL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574131"/>
              </p:ext>
            </p:extLst>
          </p:nvPr>
        </p:nvGraphicFramePr>
        <p:xfrm>
          <a:off x="1662546" y="359326"/>
          <a:ext cx="6045342" cy="620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4" imgW="6324514" imgH="6496234" progId="Visio.Drawing.15">
                  <p:embed/>
                </p:oleObj>
              </mc:Choice>
              <mc:Fallback>
                <p:oleObj name="Visio" r:id="rId4" imgW="6324514" imgH="649623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2546" y="359326"/>
                        <a:ext cx="6045342" cy="6209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100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Flowchart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PASCAL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059333"/>
              </p:ext>
            </p:extLst>
          </p:nvPr>
        </p:nvGraphicFramePr>
        <p:xfrm>
          <a:off x="701676" y="38100"/>
          <a:ext cx="6353175" cy="681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4" imgW="6353147" imgH="6819953" progId="Visio.Drawing.15">
                  <p:embed/>
                </p:oleObj>
              </mc:Choice>
              <mc:Fallback>
                <p:oleObj name="Visio" r:id="rId4" imgW="6353147" imgH="681995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676" y="38100"/>
                        <a:ext cx="6353175" cy="681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295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Hardcore Flowchart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PASCAL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758815"/>
              </p:ext>
            </p:extLst>
          </p:nvPr>
        </p:nvGraphicFramePr>
        <p:xfrm>
          <a:off x="507276" y="535854"/>
          <a:ext cx="6974177" cy="6047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4" imgW="7962908" imgH="6905717" progId="Visio.Drawing.15">
                  <p:embed/>
                </p:oleObj>
              </mc:Choice>
              <mc:Fallback>
                <p:oleObj name="Visio" r:id="rId4" imgW="7962908" imgH="690571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276" y="535854"/>
                        <a:ext cx="6974177" cy="6047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73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Form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PASCAL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1" y="1926755"/>
            <a:ext cx="9337641" cy="278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2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166</TotalTime>
  <Words>71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Courier New</vt:lpstr>
      <vt:lpstr>Palatino Linotype</vt:lpstr>
      <vt:lpstr>Executive</vt:lpstr>
      <vt:lpstr>Visio</vt:lpstr>
      <vt:lpstr>PowerPoint Presentation</vt:lpstr>
      <vt:lpstr>Free Pascal </vt:lpstr>
      <vt:lpstr>Program Info</vt:lpstr>
      <vt:lpstr>Main Flowchart </vt:lpstr>
      <vt:lpstr>Easy Flowchart</vt:lpstr>
      <vt:lpstr>Hard Flowchart</vt:lpstr>
      <vt:lpstr>Hardcore Flowchart</vt:lpstr>
      <vt:lpstr>Report Form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Gregorius Bryan</dc:creator>
  <cp:lastModifiedBy>Gregorius Bryan</cp:lastModifiedBy>
  <cp:revision>13</cp:revision>
  <dcterms:created xsi:type="dcterms:W3CDTF">2015-05-01T10:19:09Z</dcterms:created>
  <dcterms:modified xsi:type="dcterms:W3CDTF">2015-05-01T20:08:07Z</dcterms:modified>
</cp:coreProperties>
</file>