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74" r:id="rId6"/>
    <p:sldId id="272" r:id="rId7"/>
    <p:sldId id="261" r:id="rId8"/>
    <p:sldId id="265" r:id="rId9"/>
    <p:sldId id="267" r:id="rId10"/>
    <p:sldId id="270" r:id="rId11"/>
    <p:sldId id="275" r:id="rId12"/>
    <p:sldId id="260" r:id="rId13"/>
    <p:sldId id="276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99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4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295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522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50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367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825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67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39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1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3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4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60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5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2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1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2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9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8B36-9343-40C5-A843-6D5CCCA82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789611"/>
            <a:ext cx="10552112" cy="181573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b="1" dirty="0" smtClean="0"/>
              <a:t>THE HUNT-GROUP 01</a:t>
            </a:r>
            <a:endParaRPr lang="en-US" sz="7300" b="1" dirty="0">
              <a:solidFill>
                <a:schemeClr val="bg2">
                  <a:lumMod val="10000"/>
                </a:schemeClr>
              </a:solidFill>
              <a:highlight>
                <a:srgbClr val="FFFF00"/>
              </a:highlight>
              <a:latin typeface="Britannic Bold" panose="020B0903060703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3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0614408-3760-4223-9B19-B95C0F41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8734"/>
            <a:ext cx="11504612" cy="100699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Edit location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Delete location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55" y="1789611"/>
            <a:ext cx="4203222" cy="4206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1789611"/>
            <a:ext cx="42062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When a User clicks on first color component, then the app looks like below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88" y="2285999"/>
            <a:ext cx="9485809" cy="4017378"/>
          </a:xfrm>
        </p:spPr>
      </p:pic>
    </p:spTree>
    <p:extLst>
      <p:ext uri="{BB962C8B-B14F-4D97-AF65-F5344CB8AC3E}">
        <p14:creationId xmlns:p14="http://schemas.microsoft.com/office/powerpoint/2010/main" val="17624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6CC636-CEC1-4B83-A6E0-D589E723D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1" y="169818"/>
            <a:ext cx="10082212" cy="120279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After clicking on second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component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Incase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User is away from target location then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app displays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like this and provides directions to reach the destination.                    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7B80F64-EDC8-4A47-924F-36F04E573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79" y="1372616"/>
            <a:ext cx="10348159" cy="470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 a User is inside the selected target location, then our app says Congratulations and displays as below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043603"/>
            <a:ext cx="9601196" cy="4161254"/>
          </a:xfrm>
        </p:spPr>
      </p:pic>
    </p:spTree>
    <p:extLst>
      <p:ext uri="{BB962C8B-B14F-4D97-AF65-F5344CB8AC3E}">
        <p14:creationId xmlns:p14="http://schemas.microsoft.com/office/powerpoint/2010/main" val="36668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E956792-34F3-41F2-92CC-B172280B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1" y="1005841"/>
            <a:ext cx="9361713" cy="522514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400" b="1" u="sng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Members</a:t>
            </a:r>
            <a:r>
              <a:rPr lang="en-US" sz="4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4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4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b="1" u="sng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Prasad </a:t>
            </a:r>
            <a:r>
              <a:rPr lang="en-US" sz="2700" b="1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Golla </a:t>
            </a:r>
            <a:r>
              <a:rPr lang="en-US" sz="2700" b="1" u="sng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Durga</a:t>
            </a:r>
            <a:r>
              <a:rPr lang="en-US" sz="2700" b="1" u="sng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(S538358</a:t>
            </a:r>
            <a:r>
              <a:rPr lang="en-US" sz="20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           </a:t>
            </a:r>
            <a:r>
              <a:rPr lang="en-US" sz="2200" b="1" u="sng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Sai Krishna Emmadishetty(S538340</a:t>
            </a:r>
            <a:r>
              <a:rPr lang="en-US" sz="2000" b="1" u="sng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20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85" y="2542270"/>
            <a:ext cx="2928428" cy="29284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73" y="2505429"/>
            <a:ext cx="2965269" cy="296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2910-8E68-4E86-A8E8-0F78EFED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chemeClr val="tx1"/>
                </a:solidFill>
              </a:rPr>
              <a:t>Introduction</a:t>
            </a:r>
            <a:r>
              <a:rPr lang="en-US" sz="4000" b="1" dirty="0" smtClean="0">
                <a:solidFill>
                  <a:schemeClr val="tx1"/>
                </a:solidFill>
              </a:rPr>
              <a:t>:-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474B-0560-4711-A45B-0206BF71D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17743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Hunt application is a web-based gaming software in which a person unearths the treasures primarily based totally at the treasure area and the application validates the person area and treasure area, if each fits then person gets the conformation with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congratulations you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have reached the location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Our project GitHub repo link:- </a:t>
            </a:r>
            <a:r>
              <a:rPr lang="en-US" sz="2000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</a:t>
            </a:r>
            <a:r>
              <a:rPr lang="en-US" sz="2000" u="sng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github.com/GD-Prasad/Group-1-Treasure   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project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hosted Heroku app link:- </a:t>
            </a:r>
            <a:r>
              <a:rPr lang="en-US" sz="2000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https://group-1-treasure.herokuapp.com/  </a:t>
            </a:r>
            <a:endParaRPr lang="en-US" sz="2000" u="sng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2910-8E68-4E86-A8E8-0F78EFED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7" y="1031965"/>
            <a:ext cx="9679576" cy="1214845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chemeClr val="tx2">
                    <a:lumMod val="50000"/>
                  </a:schemeClr>
                </a:solidFill>
              </a:rPr>
              <a:t>Features </a:t>
            </a:r>
            <a:r>
              <a:rPr lang="en-US" sz="4000" b="1" u="sng" dirty="0">
                <a:solidFill>
                  <a:schemeClr val="tx2">
                    <a:lumMod val="50000"/>
                  </a:schemeClr>
                </a:solidFill>
              </a:rPr>
              <a:t>of App: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474B-0560-4711-A45B-0206BF71D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84" y="1645920"/>
            <a:ext cx="10541725" cy="4376057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single page Web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Application.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page displays two color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box's.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When the user clicks on the first box, a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coordinate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the Quest will be set as the destination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coordinates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 user touches the first color to request a treasure location.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When the user clicks on the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sound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box, distance is calculated between the current location of the user and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chosen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Quest coordinates.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bg2">
                    <a:lumMod val="10000"/>
                  </a:schemeClr>
                </a:solidFill>
              </a:rPr>
              <a:t>Stack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:-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Platform: Node (v15.0.1)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Web Framework: Express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View engine: EJS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Web App Host: Heroku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ORM: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Sequelize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store in Production:- 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Mongodb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Coding standards: 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ESlint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CB8022-A32C-4583-83A5-EC5126F7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080" y="677998"/>
            <a:ext cx="8774519" cy="888275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our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 look like this.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user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Hits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logo or app name, it displays the same.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39" y="1678369"/>
            <a:ext cx="10058400" cy="463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B7AD2D-B88F-4A9B-8820-B2A64BAB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624110"/>
            <a:ext cx="10786155" cy="128089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Displays the all locations what user has added and where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User can perform all the CRUDL operations of location.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88" y="1594241"/>
            <a:ext cx="10058400" cy="47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83C1ECC-8E99-41C9-B8C6-6AC45B9B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574766"/>
            <a:ext cx="10982098" cy="133023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Validation on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adding and updating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location.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1" y="1905000"/>
            <a:ext cx="4218656" cy="4454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03" y="1905000"/>
            <a:ext cx="4807958" cy="44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44FE88-D8F2-497B-AF8F-A9A80ADD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1520"/>
            <a:ext cx="9601196" cy="109501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Add locations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695905"/>
            <a:ext cx="9829798" cy="452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990</TotalTime>
  <Words>324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Britannic Bold</vt:lpstr>
      <vt:lpstr>Cambria</vt:lpstr>
      <vt:lpstr>Garamond</vt:lpstr>
      <vt:lpstr>Wingdings</vt:lpstr>
      <vt:lpstr>Organic</vt:lpstr>
      <vt:lpstr>          THE HUNT-GROUP 01</vt:lpstr>
      <vt:lpstr> Team Members       Prasad Golla Durga(S538358)            Sai Krishna Emmadishetty(S538340)</vt:lpstr>
      <vt:lpstr>Introduction:-</vt:lpstr>
      <vt:lpstr>Features of App:</vt:lpstr>
      <vt:lpstr>Stack:-</vt:lpstr>
      <vt:lpstr>Index  of our Application look like this.  A user Hits on logo or app name, it displays the same.</vt:lpstr>
      <vt:lpstr>Displays the all locations what user has added and where a User can perform all the CRUDL operations of location.</vt:lpstr>
      <vt:lpstr>  Validation on adding and updating a location. </vt:lpstr>
      <vt:lpstr>Add locations</vt:lpstr>
      <vt:lpstr>Edit location and Delete location</vt:lpstr>
      <vt:lpstr>When a User clicks on first color component, then the app looks like below</vt:lpstr>
      <vt:lpstr>  After clicking on second component , Incase  User is away from target location then  app displays like this and provides directions to reach the destination.                     </vt:lpstr>
      <vt:lpstr>If a User is inside the selected target location, then our app says Congratulations and displays as below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TREASURES</dc:title>
  <dc:creator>Minupuri,Bhaskar Reddy</dc:creator>
  <cp:lastModifiedBy>Emmadishetty,Sai Krishna</cp:lastModifiedBy>
  <cp:revision>59</cp:revision>
  <dcterms:created xsi:type="dcterms:W3CDTF">2021-04-10T21:13:49Z</dcterms:created>
  <dcterms:modified xsi:type="dcterms:W3CDTF">2021-04-20T04:53:09Z</dcterms:modified>
</cp:coreProperties>
</file>