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6CDC-7FE8-43B0-9DD5-B69994048FB6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FF0C-C0F4-4142-AB7F-63E881C6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Team Rose Champagne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JavaScript Teamwork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23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en-US" sz="5400" dirty="0" smtClean="0"/>
              <a:t>Team</a:t>
            </a:r>
            <a:r>
              <a:rPr lang="en-US" dirty="0" smtClean="0"/>
              <a:t> </a:t>
            </a:r>
            <a:r>
              <a:rPr lang="en-US" sz="5400" dirty="0" smtClean="0"/>
              <a:t>Members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Tsvetina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Georgieva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Functionality, Code Refactoring, Game Content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Gabriela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Burlakova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Game Idea, JavaScript Functionality, Code Refactoring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Mihail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Ivanov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structure, Basic Design</a:t>
            </a:r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Mario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Milev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5472608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a passionate explorer on the quest of your life.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months of exploring, you have found a secret cave full of treasures. </a:t>
            </a:r>
            <a:r>
              <a:rPr lang="en-US" dirty="0" smtClean="0"/>
              <a:t>It </a:t>
            </a:r>
            <a:r>
              <a:rPr lang="en-US" dirty="0"/>
              <a:t>is guarded by a mystic beast.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beast </a:t>
            </a:r>
            <a:r>
              <a:rPr lang="en-US" dirty="0"/>
              <a:t>wants to award you for your excellent exploring skills by giving you the opportunity to take one of his treasures.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in some of the chests there are dangerous artifacts, which can result in your untimely death.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careful, choose wisely and beat the beast in his own game!</a:t>
            </a:r>
          </a:p>
        </p:txBody>
      </p:sp>
    </p:spTree>
    <p:extLst>
      <p:ext uri="{BB962C8B-B14F-4D97-AF65-F5344CB8AC3E}">
        <p14:creationId xmlns:p14="http://schemas.microsoft.com/office/powerpoint/2010/main" val="217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Rose Champagne</vt:lpstr>
      <vt:lpstr>Team Members</vt:lpstr>
      <vt:lpstr>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Rose Champagne</dc:title>
  <dc:creator>Tsvetina</dc:creator>
  <cp:lastModifiedBy>Tsvetina</cp:lastModifiedBy>
  <cp:revision>5</cp:revision>
  <dcterms:created xsi:type="dcterms:W3CDTF">2014-07-31T12:00:21Z</dcterms:created>
  <dcterms:modified xsi:type="dcterms:W3CDTF">2014-07-31T12:31:55Z</dcterms:modified>
</cp:coreProperties>
</file>