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Implementação de Modelos de RL em LLMs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Desafios e Soluções no Projeto RL-in-LLMs</a:t>
            </a:r>
          </a:p>
          <a:p>
            <a:r>
              <a:t>Seu Nome - Abril de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Reinforcement Learning (RL) aplicado em Large Language Models (LLMs)</a:t>
            </a:r>
          </a:p>
          <a:p>
            <a:r>
              <a:t>• Integração com Google Colab e Ollama</a:t>
            </a:r>
          </a:p>
          <a:p>
            <a:r>
              <a:t>• Objetivo de otimizar o desempenho dos modelos através de feedback contínuo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Desenvolver agentes RL para melhorar a geração de código e revisão</a:t>
            </a:r>
          </a:p>
          <a:p>
            <a:r>
              <a:t>• Implementar persistência de treinamento utilizando Google Drive</a:t>
            </a:r>
          </a:p>
          <a:p>
            <a:r>
              <a:t>• Resolver desafios de configuração e integração com Ollama e Llama3.1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Configuração do Ambiente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**Plataforma:** Google Colab</a:t>
            </a:r>
          </a:p>
          <a:p>
            <a:r>
              <a:t>• **Ferramentas:** Ollama para servir o modelo Llama3.1</a:t>
            </a:r>
          </a:p>
          <a:p>
            <a:r>
              <a:t>• **Gerenciamento de Código:** GitHub (git pull)</a:t>
            </a:r>
          </a:p>
          <a:p>
            <a:r>
              <a:t>• **Persistência:** Google Drive para salvar estados dos agentes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do 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**Classes Principais:**</a:t>
            </a:r>
          </a:p>
          <a:p>
            <a:r>
              <a:t>  - Programmer: Gera código baseado em prompts</a:t>
            </a:r>
          </a:p>
          <a:p>
            <a:r>
              <a:t>  - Reviewer: Avalia e pontua o código gerado</a:t>
            </a:r>
          </a:p>
          <a:p>
            <a:r>
              <a:t>  - Environment: Gerencia a interação entre agentes e o modelo</a:t>
            </a:r>
          </a:p>
          <a:p>
            <a:r>
              <a:t>• **Fluxo de Treinamento:**</a:t>
            </a:r>
          </a:p>
          <a:p>
            <a:r>
              <a:t>  1. Pull do código atualizado via Git</a:t>
            </a:r>
          </a:p>
          <a:p>
            <a:r>
              <a:t>  2. Carregamento dos agentes salvos</a:t>
            </a:r>
          </a:p>
          <a:p>
            <a:r>
              <a:t>  3. Execução de epochs de treinamento</a:t>
            </a:r>
          </a:p>
          <a:p>
            <a:r>
              <a:t>  4. Salvamento dos estados dos agentes após cada epoch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