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90" r:id="rId2"/>
    <p:sldId id="338" r:id="rId3"/>
    <p:sldId id="294" r:id="rId4"/>
    <p:sldId id="293" r:id="rId5"/>
    <p:sldId id="302" r:id="rId6"/>
    <p:sldId id="316" r:id="rId7"/>
    <p:sldId id="330" r:id="rId8"/>
    <p:sldId id="295" r:id="rId9"/>
    <p:sldId id="296" r:id="rId10"/>
    <p:sldId id="304" r:id="rId11"/>
    <p:sldId id="297" r:id="rId12"/>
    <p:sldId id="298" r:id="rId13"/>
    <p:sldId id="305" r:id="rId14"/>
    <p:sldId id="307" r:id="rId15"/>
    <p:sldId id="337" r:id="rId16"/>
    <p:sldId id="317" r:id="rId17"/>
    <p:sldId id="332" r:id="rId18"/>
    <p:sldId id="334" r:id="rId19"/>
    <p:sldId id="333" r:id="rId20"/>
    <p:sldId id="320" r:id="rId21"/>
    <p:sldId id="309" r:id="rId22"/>
    <p:sldId id="336" r:id="rId23"/>
    <p:sldId id="321" r:id="rId24"/>
    <p:sldId id="335" r:id="rId25"/>
    <p:sldId id="328" r:id="rId26"/>
    <p:sldId id="312" r:id="rId27"/>
    <p:sldId id="313" r:id="rId28"/>
    <p:sldId id="314" r:id="rId29"/>
    <p:sldId id="31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065D"/>
    <a:srgbClr val="00475B"/>
    <a:srgbClr val="DDDDDD"/>
    <a:srgbClr val="0498D5"/>
    <a:srgbClr val="FAF5D9"/>
    <a:srgbClr val="068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5BD9FB-E917-4E3E-AC62-84D15FF55C64}">
  <a:tblStyle styleId="{E15BD9FB-E917-4E3E-AC62-84D15FF55C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9" autoAdjust="0"/>
  </p:normalViewPr>
  <p:slideViewPr>
    <p:cSldViewPr snapToGrid="0">
      <p:cViewPr varScale="1">
        <p:scale>
          <a:sx n="99" d="100"/>
          <a:sy n="99" d="100"/>
        </p:scale>
        <p:origin x="205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260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356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just">
              <a:lnSpc>
                <a:spcPct val="150000"/>
              </a:lnSpc>
              <a:buSzPts val="2400"/>
              <a:buNone/>
            </a:pPr>
            <a:r>
              <a:rPr lang="pt-BR" sz="1100" dirty="0">
                <a:latin typeface="Arial" panose="020B0604020202020204" pitchFamily="34" charset="0"/>
                <a:cs typeface="Times New Roman" panose="02020603050405020304" pitchFamily="18" charset="0"/>
              </a:rPr>
              <a:t>Permitir a integração com sistemas externos através de APIs.</a:t>
            </a:r>
          </a:p>
          <a:p>
            <a:pPr marL="457200" lvl="0" algn="just">
              <a:lnSpc>
                <a:spcPct val="150000"/>
              </a:lnSpc>
              <a:buSzPts val="2400"/>
            </a:pPr>
            <a:endParaRPr lang="pt-BR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58750" lvl="0" indent="0" algn="just">
              <a:lnSpc>
                <a:spcPct val="150000"/>
              </a:lnSpc>
              <a:buSzPts val="2400"/>
              <a:buNone/>
            </a:pPr>
            <a:r>
              <a:rPr lang="pt-BR" sz="1100" dirty="0">
                <a:latin typeface="Arial" panose="020B0604020202020204" pitchFamily="34" charset="0"/>
                <a:cs typeface="Times New Roman" panose="02020603050405020304" pitchFamily="18" charset="0"/>
              </a:rPr>
              <a:t>Disponibilizar aplicação web para gerenciamento do sistema centralizador e acesso aos dados cadastrados.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065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86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46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11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35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172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138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449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02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919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906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945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951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263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03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1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588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escolha do desenvolvimento da proposta utilizando ferramentas de grande aceitação no mercado e bem consolidas, se provou correta ao longo do processo, tanto na busca de soluções para os desafios encontrados quanto na estabilidade da plataforma.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resultados obtidos ficaram dentro esperado, possibilitando uma comunicação eficaz entre sistemas externo e a aplicação integradora. A escolha do desenvolvimento da aplicação de administração de forma separada da aplicação integradora possibilitou colocar à prova sua funcionalidade ao utilizar-se da mesma API que será disponibilizada para as empresas que prestam serviços à administração pública municipal.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Diante disso, a proposta de um sistema integrador de dados básicos do munícipe, nos moldes aqui apresentados, se mostrou eficaz para solucionar os problemas apontados neste trabalho.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089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45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4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51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47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100" dirty="0">
                <a:latin typeface="+mj-lt"/>
              </a:rPr>
              <a:t>Na administração pública municipal, observa-se um ambiente com muitos sistemas e bases de dados, que possuem informações da mesma pessoa.</a:t>
            </a:r>
          </a:p>
          <a:p>
            <a:endParaRPr lang="pt-BR" sz="1100" dirty="0">
              <a:latin typeface="+mj-lt"/>
            </a:endParaRPr>
          </a:p>
          <a:p>
            <a:r>
              <a:rPr lang="pt-BR" sz="1100" dirty="0">
                <a:solidFill>
                  <a:schemeClr val="dk1"/>
                </a:solidFill>
                <a:latin typeface="+mj-lt"/>
                <a:ea typeface="Source Sans Pro"/>
                <a:cs typeface="Source Sans Pro"/>
                <a:sym typeface="Source Sans Pro"/>
              </a:rPr>
              <a:t>Existência de duplicidade e inconsistência de dados. Prejudica o planejamento e tomada de decisões.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78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26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656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18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27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00475B"/>
            </a:gs>
            <a:gs pos="50000">
              <a:srgbClr val="068AA2"/>
            </a:gs>
            <a:gs pos="100000">
              <a:srgbClr val="0498D5"/>
            </a:gs>
          </a:gsLst>
          <a:lin ang="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idbm.cloud:8081/logi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idbm.cloud:8080/inicio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5B"/>
            </a:gs>
            <a:gs pos="50000">
              <a:srgbClr val="068AA2"/>
            </a:gs>
            <a:gs pos="100000">
              <a:srgbClr val="0498D5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4CEF0E6-6234-CBBC-F784-359C3270FA2B}"/>
              </a:ext>
            </a:extLst>
          </p:cNvPr>
          <p:cNvSpPr/>
          <p:nvPr/>
        </p:nvSpPr>
        <p:spPr>
          <a:xfrm>
            <a:off x="-333008" y="-407458"/>
            <a:ext cx="9810017" cy="6075263"/>
          </a:xfrm>
          <a:custGeom>
            <a:avLst/>
            <a:gdLst>
              <a:gd name="connsiteX0" fmla="*/ 8172037 w 9810017"/>
              <a:gd name="connsiteY0" fmla="*/ 0 h 6075263"/>
              <a:gd name="connsiteX1" fmla="*/ 8341053 w 9810017"/>
              <a:gd name="connsiteY1" fmla="*/ 0 h 6075263"/>
              <a:gd name="connsiteX2" fmla="*/ 8341053 w 9810017"/>
              <a:gd name="connsiteY2" fmla="*/ 995477 h 6075263"/>
              <a:gd name="connsiteX3" fmla="*/ 8670657 w 9810017"/>
              <a:gd name="connsiteY3" fmla="*/ 995477 h 6075263"/>
              <a:gd name="connsiteX4" fmla="*/ 8670657 w 9810017"/>
              <a:gd name="connsiteY4" fmla="*/ 4551586 h 6075263"/>
              <a:gd name="connsiteX5" fmla="*/ 9810017 w 9810017"/>
              <a:gd name="connsiteY5" fmla="*/ 4551586 h 6075263"/>
              <a:gd name="connsiteX6" fmla="*/ 9810017 w 9810017"/>
              <a:gd name="connsiteY6" fmla="*/ 4720602 h 6075263"/>
              <a:gd name="connsiteX7" fmla="*/ 8670657 w 9810017"/>
              <a:gd name="connsiteY7" fmla="*/ 4720602 h 6075263"/>
              <a:gd name="connsiteX8" fmla="*/ 8670657 w 9810017"/>
              <a:gd name="connsiteY8" fmla="*/ 4944457 h 6075263"/>
              <a:gd name="connsiteX9" fmla="*/ 1638987 w 9810017"/>
              <a:gd name="connsiteY9" fmla="*/ 4944457 h 6075263"/>
              <a:gd name="connsiteX10" fmla="*/ 1638987 w 9810017"/>
              <a:gd name="connsiteY10" fmla="*/ 6075263 h 6075263"/>
              <a:gd name="connsiteX11" fmla="*/ 1469971 w 9810017"/>
              <a:gd name="connsiteY11" fmla="*/ 6075263 h 6075263"/>
              <a:gd name="connsiteX12" fmla="*/ 1469971 w 9810017"/>
              <a:gd name="connsiteY12" fmla="*/ 4944457 h 6075263"/>
              <a:gd name="connsiteX13" fmla="*/ 1101540 w 9810017"/>
              <a:gd name="connsiteY13" fmla="*/ 4944457 h 6075263"/>
              <a:gd name="connsiteX14" fmla="*/ 1101540 w 9810017"/>
              <a:gd name="connsiteY14" fmla="*/ 1527804 h 6075263"/>
              <a:gd name="connsiteX15" fmla="*/ 0 w 9810017"/>
              <a:gd name="connsiteY15" fmla="*/ 1527804 h 6075263"/>
              <a:gd name="connsiteX16" fmla="*/ 0 w 9810017"/>
              <a:gd name="connsiteY16" fmla="*/ 1358787 h 6075263"/>
              <a:gd name="connsiteX17" fmla="*/ 1101540 w 9810017"/>
              <a:gd name="connsiteY17" fmla="*/ 1358787 h 6075263"/>
              <a:gd name="connsiteX18" fmla="*/ 1101540 w 9810017"/>
              <a:gd name="connsiteY18" fmla="*/ 995477 h 6075263"/>
              <a:gd name="connsiteX19" fmla="*/ 8172037 w 9810017"/>
              <a:gd name="connsiteY19" fmla="*/ 995477 h 60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0017" h="6075263">
                <a:moveTo>
                  <a:pt x="8172037" y="0"/>
                </a:moveTo>
                <a:lnTo>
                  <a:pt x="8341053" y="0"/>
                </a:lnTo>
                <a:lnTo>
                  <a:pt x="8341053" y="995477"/>
                </a:lnTo>
                <a:lnTo>
                  <a:pt x="8670657" y="995477"/>
                </a:lnTo>
                <a:lnTo>
                  <a:pt x="8670657" y="4551586"/>
                </a:lnTo>
                <a:lnTo>
                  <a:pt x="9810017" y="4551586"/>
                </a:lnTo>
                <a:lnTo>
                  <a:pt x="9810017" y="4720602"/>
                </a:lnTo>
                <a:lnTo>
                  <a:pt x="8670657" y="4720602"/>
                </a:lnTo>
                <a:lnTo>
                  <a:pt x="8670657" y="4944457"/>
                </a:lnTo>
                <a:lnTo>
                  <a:pt x="1638987" y="4944457"/>
                </a:lnTo>
                <a:lnTo>
                  <a:pt x="1638987" y="6075263"/>
                </a:lnTo>
                <a:lnTo>
                  <a:pt x="1469971" y="6075263"/>
                </a:lnTo>
                <a:lnTo>
                  <a:pt x="1469971" y="4944457"/>
                </a:lnTo>
                <a:lnTo>
                  <a:pt x="1101540" y="4944457"/>
                </a:lnTo>
                <a:lnTo>
                  <a:pt x="1101540" y="1527804"/>
                </a:lnTo>
                <a:lnTo>
                  <a:pt x="0" y="1527804"/>
                </a:lnTo>
                <a:lnTo>
                  <a:pt x="0" y="1358787"/>
                </a:lnTo>
                <a:lnTo>
                  <a:pt x="1101540" y="1358787"/>
                </a:lnTo>
                <a:lnTo>
                  <a:pt x="1101540" y="995477"/>
                </a:lnTo>
                <a:lnTo>
                  <a:pt x="8172037" y="995477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7242BD5-8591-54B7-A68A-65BFC3B7C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155430"/>
            <a:ext cx="7264400" cy="2395500"/>
          </a:xfrm>
        </p:spPr>
        <p:txBody>
          <a:bodyPr/>
          <a:lstStyle/>
          <a:p>
            <a:pPr algn="ctr"/>
            <a:r>
              <a:rPr lang="pt-BR" b="1" dirty="0"/>
              <a:t>Sistema Integrador de dados básicos do munícipe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4E34BE-6E32-A2B5-9FDE-72A2336FF696}"/>
              </a:ext>
            </a:extLst>
          </p:cNvPr>
          <p:cNvSpPr txBox="1"/>
          <p:nvPr/>
        </p:nvSpPr>
        <p:spPr>
          <a:xfrm>
            <a:off x="3494868" y="3735353"/>
            <a:ext cx="4781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Autor: Guilherme Costa de Aguiar</a:t>
            </a:r>
            <a:br>
              <a:rPr lang="pt-BR" dirty="0"/>
            </a:br>
            <a:r>
              <a:rPr lang="pt-BR" dirty="0"/>
              <a:t>Orientador: Prof. Esp. Luís Felipe Feres Santos</a:t>
            </a:r>
          </a:p>
          <a:p>
            <a:pPr algn="r"/>
            <a:r>
              <a:rPr lang="pt-BR" dirty="0"/>
              <a:t>Coorientador: Prof. Me. Luiz Eduardo Souza Evangelista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01A6F3-85C7-2104-24D7-CFCBFD76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29" y="3925881"/>
            <a:ext cx="1114997" cy="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1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CCE9C64-5E19-FBFA-0625-4AC9846ACDCD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5" y="605430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Objetivo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092F8F-4C20-3849-0942-F768EB205673}"/>
              </a:ext>
            </a:extLst>
          </p:cNvPr>
          <p:cNvSpPr txBox="1"/>
          <p:nvPr/>
        </p:nvSpPr>
        <p:spPr>
          <a:xfrm>
            <a:off x="644276" y="1332389"/>
            <a:ext cx="7832361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Times New Roman" panose="02020603050405020304" pitchFamily="18" charset="0"/>
              </a:rPr>
              <a:t>Desenvolver uma aplicação integradora e definir o formato dos dados;</a:t>
            </a:r>
          </a:p>
          <a:p>
            <a:pPr marL="800100" lvl="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endParaRPr lang="pt-B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lvl="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Times New Roman" panose="02020603050405020304" pitchFamily="18" charset="0"/>
              </a:rPr>
              <a:t>Disponibilizar comunicação entre a aplicação integradora e os sistemas externos através de APIs;</a:t>
            </a:r>
          </a:p>
          <a:p>
            <a:pPr marL="800100" lvl="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endParaRPr lang="pt-B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lvl="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Times New Roman" panose="02020603050405020304" pitchFamily="18" charset="0"/>
              </a:rPr>
              <a:t>Desenvolver uma aplicação web para administração da aplicação integradora e acesso aos dados cadastrados.</a:t>
            </a:r>
            <a:endParaRPr lang="pt-BR" sz="3200" dirty="0"/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EAFA8042-C0AA-E985-399C-818A3073697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246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CF94145-0BDB-0E04-76BB-5E421A17D40A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6830" y="553822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Objetivo</a:t>
            </a:r>
            <a:endParaRPr lang="en-GB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A919B8-BB5E-442C-9EFA-6AE52AA3E789}"/>
              </a:ext>
            </a:extLst>
          </p:cNvPr>
          <p:cNvGrpSpPr/>
          <p:nvPr/>
        </p:nvGrpSpPr>
        <p:grpSpPr>
          <a:xfrm>
            <a:off x="6962770" y="2219067"/>
            <a:ext cx="1434802" cy="1612556"/>
            <a:chOff x="5838313" y="1695401"/>
            <a:chExt cx="1752656" cy="1998470"/>
          </a:xfrm>
        </p:grpSpPr>
        <p:grpSp>
          <p:nvGrpSpPr>
            <p:cNvPr id="6" name="Google Shape;1480;p25">
              <a:extLst>
                <a:ext uri="{FF2B5EF4-FFF2-40B4-BE49-F238E27FC236}">
                  <a16:creationId xmlns:a16="http://schemas.microsoft.com/office/drawing/2014/main" id="{8E44EAED-ACB0-9A70-8E6E-8A6D8FB37173}"/>
                </a:ext>
              </a:extLst>
            </p:cNvPr>
            <p:cNvGrpSpPr/>
            <p:nvPr/>
          </p:nvGrpSpPr>
          <p:grpSpPr>
            <a:xfrm>
              <a:off x="5838313" y="2807219"/>
              <a:ext cx="1752656" cy="886652"/>
              <a:chOff x="1012725" y="2202350"/>
              <a:chExt cx="2668525" cy="1503175"/>
            </a:xfrm>
          </p:grpSpPr>
          <p:sp>
            <p:nvSpPr>
              <p:cNvPr id="229" name="Google Shape;1481;p25">
                <a:extLst>
                  <a:ext uri="{FF2B5EF4-FFF2-40B4-BE49-F238E27FC236}">
                    <a16:creationId xmlns:a16="http://schemas.microsoft.com/office/drawing/2014/main" id="{D6F38BC4-3501-1952-E28A-A444695AADAA}"/>
                  </a:ext>
                </a:extLst>
              </p:cNvPr>
              <p:cNvSpPr/>
              <p:nvPr/>
            </p:nvSpPr>
            <p:spPr>
              <a:xfrm>
                <a:off x="1142800" y="2262775"/>
                <a:ext cx="2408375" cy="1356725"/>
              </a:xfrm>
              <a:custGeom>
                <a:avLst/>
                <a:gdLst/>
                <a:ahLst/>
                <a:cxnLst/>
                <a:rect l="l" t="t" r="r" b="b"/>
                <a:pathLst>
                  <a:path w="96335" h="54269" extrusionOk="0">
                    <a:moveTo>
                      <a:pt x="48590" y="0"/>
                    </a:moveTo>
                    <a:lnTo>
                      <a:pt x="1" y="25658"/>
                    </a:lnTo>
                    <a:lnTo>
                      <a:pt x="49626" y="54269"/>
                    </a:lnTo>
                    <a:lnTo>
                      <a:pt x="96334" y="27861"/>
                    </a:lnTo>
                    <a:lnTo>
                      <a:pt x="485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482;p25">
                <a:extLst>
                  <a:ext uri="{FF2B5EF4-FFF2-40B4-BE49-F238E27FC236}">
                    <a16:creationId xmlns:a16="http://schemas.microsoft.com/office/drawing/2014/main" id="{313CDB88-FD73-E1E6-CAC8-6984504B3ED8}"/>
                  </a:ext>
                </a:extLst>
              </p:cNvPr>
              <p:cNvSpPr/>
              <p:nvPr/>
            </p:nvSpPr>
            <p:spPr>
              <a:xfrm>
                <a:off x="2383425" y="2959275"/>
                <a:ext cx="1167750" cy="686425"/>
              </a:xfrm>
              <a:custGeom>
                <a:avLst/>
                <a:gdLst/>
                <a:ahLst/>
                <a:cxnLst/>
                <a:rect l="l" t="t" r="r" b="b"/>
                <a:pathLst>
                  <a:path w="46710" h="27457" extrusionOk="0">
                    <a:moveTo>
                      <a:pt x="46709" y="1"/>
                    </a:moveTo>
                    <a:lnTo>
                      <a:pt x="1" y="26409"/>
                    </a:lnTo>
                    <a:lnTo>
                      <a:pt x="1" y="27457"/>
                    </a:lnTo>
                    <a:lnTo>
                      <a:pt x="46709" y="1049"/>
                    </a:lnTo>
                    <a:lnTo>
                      <a:pt x="4670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483;p25">
                <a:extLst>
                  <a:ext uri="{FF2B5EF4-FFF2-40B4-BE49-F238E27FC236}">
                    <a16:creationId xmlns:a16="http://schemas.microsoft.com/office/drawing/2014/main" id="{D70264C7-7FBD-2D59-6645-31B4AC07A2A3}"/>
                  </a:ext>
                </a:extLst>
              </p:cNvPr>
              <p:cNvSpPr/>
              <p:nvPr/>
            </p:nvSpPr>
            <p:spPr>
              <a:xfrm>
                <a:off x="1142800" y="2903925"/>
                <a:ext cx="1240650" cy="741775"/>
              </a:xfrm>
              <a:custGeom>
                <a:avLst/>
                <a:gdLst/>
                <a:ahLst/>
                <a:cxnLst/>
                <a:rect l="l" t="t" r="r" b="b"/>
                <a:pathLst>
                  <a:path w="49626" h="29671" extrusionOk="0">
                    <a:moveTo>
                      <a:pt x="1" y="0"/>
                    </a:moveTo>
                    <a:lnTo>
                      <a:pt x="1" y="1060"/>
                    </a:lnTo>
                    <a:lnTo>
                      <a:pt x="49626" y="29671"/>
                    </a:lnTo>
                    <a:lnTo>
                      <a:pt x="49626" y="28623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484;p25">
                <a:extLst>
                  <a:ext uri="{FF2B5EF4-FFF2-40B4-BE49-F238E27FC236}">
                    <a16:creationId xmlns:a16="http://schemas.microsoft.com/office/drawing/2014/main" id="{2733F25F-62A4-CEFD-A36C-3E01CBBF2435}"/>
                  </a:ext>
                </a:extLst>
              </p:cNvPr>
              <p:cNvSpPr/>
              <p:nvPr/>
            </p:nvSpPr>
            <p:spPr>
              <a:xfrm>
                <a:off x="1012725" y="2202350"/>
                <a:ext cx="2668525" cy="1503175"/>
              </a:xfrm>
              <a:custGeom>
                <a:avLst/>
                <a:gdLst/>
                <a:ahLst/>
                <a:cxnLst/>
                <a:rect l="l" t="t" r="r" b="b"/>
                <a:pathLst>
                  <a:path w="106741" h="60127" extrusionOk="0">
                    <a:moveTo>
                      <a:pt x="53829" y="238"/>
                    </a:moveTo>
                    <a:lnTo>
                      <a:pt x="106335" y="30885"/>
                    </a:lnTo>
                    <a:lnTo>
                      <a:pt x="54984" y="59900"/>
                    </a:lnTo>
                    <a:lnTo>
                      <a:pt x="417" y="28444"/>
                    </a:lnTo>
                    <a:lnTo>
                      <a:pt x="53829" y="238"/>
                    </a:lnTo>
                    <a:close/>
                    <a:moveTo>
                      <a:pt x="53841" y="0"/>
                    </a:moveTo>
                    <a:lnTo>
                      <a:pt x="155" y="28337"/>
                    </a:lnTo>
                    <a:lnTo>
                      <a:pt x="1" y="28432"/>
                    </a:lnTo>
                    <a:lnTo>
                      <a:pt x="54984" y="60127"/>
                    </a:lnTo>
                    <a:lnTo>
                      <a:pt x="106740" y="30873"/>
                    </a:lnTo>
                    <a:lnTo>
                      <a:pt x="538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85;p25">
              <a:extLst>
                <a:ext uri="{FF2B5EF4-FFF2-40B4-BE49-F238E27FC236}">
                  <a16:creationId xmlns:a16="http://schemas.microsoft.com/office/drawing/2014/main" id="{303F4379-9662-E0DF-7D7C-5CFD25D26C17}"/>
                </a:ext>
              </a:extLst>
            </p:cNvPr>
            <p:cNvGrpSpPr/>
            <p:nvPr/>
          </p:nvGrpSpPr>
          <p:grpSpPr>
            <a:xfrm>
              <a:off x="6192937" y="1695401"/>
              <a:ext cx="1053180" cy="1805526"/>
              <a:chOff x="1497487" y="1374192"/>
              <a:chExt cx="1262521" cy="2410026"/>
            </a:xfrm>
          </p:grpSpPr>
          <p:sp>
            <p:nvSpPr>
              <p:cNvPr id="8" name="Google Shape;1486;p25">
                <a:extLst>
                  <a:ext uri="{FF2B5EF4-FFF2-40B4-BE49-F238E27FC236}">
                    <a16:creationId xmlns:a16="http://schemas.microsoft.com/office/drawing/2014/main" id="{F96D35B0-6EF2-3AA6-FD3F-E541EF980DC0}"/>
                  </a:ext>
                </a:extLst>
              </p:cNvPr>
              <p:cNvSpPr/>
              <p:nvPr/>
            </p:nvSpPr>
            <p:spPr>
              <a:xfrm>
                <a:off x="2128740" y="1735041"/>
                <a:ext cx="631267" cy="2049177"/>
              </a:xfrm>
              <a:custGeom>
                <a:avLst/>
                <a:gdLst/>
                <a:ahLst/>
                <a:cxnLst/>
                <a:rect l="l" t="t" r="r" b="b"/>
                <a:pathLst>
                  <a:path w="13836" h="44911" extrusionOk="0">
                    <a:moveTo>
                      <a:pt x="1" y="44911"/>
                    </a:moveTo>
                    <a:lnTo>
                      <a:pt x="1" y="7978"/>
                    </a:lnTo>
                    <a:lnTo>
                      <a:pt x="13836" y="0"/>
                    </a:lnTo>
                    <a:lnTo>
                      <a:pt x="13836" y="369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87;p25">
                <a:extLst>
                  <a:ext uri="{FF2B5EF4-FFF2-40B4-BE49-F238E27FC236}">
                    <a16:creationId xmlns:a16="http://schemas.microsoft.com/office/drawing/2014/main" id="{29BCAC62-EAFB-6464-2243-96092DC394E0}"/>
                  </a:ext>
                </a:extLst>
              </p:cNvPr>
              <p:cNvSpPr/>
              <p:nvPr/>
            </p:nvSpPr>
            <p:spPr>
              <a:xfrm>
                <a:off x="1497487" y="1374192"/>
                <a:ext cx="1262489" cy="728534"/>
              </a:xfrm>
              <a:custGeom>
                <a:avLst/>
                <a:gdLst/>
                <a:ahLst/>
                <a:cxnLst/>
                <a:rect l="l" t="t" r="r" b="b"/>
                <a:pathLst>
                  <a:path w="27671" h="15967" extrusionOk="0">
                    <a:moveTo>
                      <a:pt x="1" y="7989"/>
                    </a:moveTo>
                    <a:lnTo>
                      <a:pt x="13836" y="0"/>
                    </a:lnTo>
                    <a:lnTo>
                      <a:pt x="27671" y="7989"/>
                    </a:lnTo>
                    <a:lnTo>
                      <a:pt x="13836" y="15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88;p25">
                <a:extLst>
                  <a:ext uri="{FF2B5EF4-FFF2-40B4-BE49-F238E27FC236}">
                    <a16:creationId xmlns:a16="http://schemas.microsoft.com/office/drawing/2014/main" id="{A596584F-0E52-E28C-0538-7483D0280E7C}"/>
                  </a:ext>
                </a:extLst>
              </p:cNvPr>
              <p:cNvSpPr/>
              <p:nvPr/>
            </p:nvSpPr>
            <p:spPr>
              <a:xfrm>
                <a:off x="1627890" y="1449158"/>
                <a:ext cx="1001742" cy="578602"/>
              </a:xfrm>
              <a:custGeom>
                <a:avLst/>
                <a:gdLst/>
                <a:ahLst/>
                <a:cxnLst/>
                <a:rect l="l" t="t" r="r" b="b"/>
                <a:pathLst>
                  <a:path w="21956" h="12681" extrusionOk="0">
                    <a:moveTo>
                      <a:pt x="0" y="6346"/>
                    </a:moveTo>
                    <a:lnTo>
                      <a:pt x="10978" y="0"/>
                    </a:lnTo>
                    <a:lnTo>
                      <a:pt x="21955" y="6346"/>
                    </a:lnTo>
                    <a:lnTo>
                      <a:pt x="10978" y="1268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89;p25">
                <a:extLst>
                  <a:ext uri="{FF2B5EF4-FFF2-40B4-BE49-F238E27FC236}">
                    <a16:creationId xmlns:a16="http://schemas.microsoft.com/office/drawing/2014/main" id="{CD8A0439-9D1E-A1B0-E2B6-4C7D3153A37C}"/>
                  </a:ext>
                </a:extLst>
              </p:cNvPr>
              <p:cNvSpPr/>
              <p:nvPr/>
            </p:nvSpPr>
            <p:spPr>
              <a:xfrm>
                <a:off x="1497487" y="1735041"/>
                <a:ext cx="631268" cy="2049177"/>
              </a:xfrm>
              <a:custGeom>
                <a:avLst/>
                <a:gdLst/>
                <a:ahLst/>
                <a:cxnLst/>
                <a:rect l="l" t="t" r="r" b="b"/>
                <a:pathLst>
                  <a:path w="13836" h="44911" extrusionOk="0">
                    <a:moveTo>
                      <a:pt x="13836" y="7978"/>
                    </a:moveTo>
                    <a:lnTo>
                      <a:pt x="1" y="0"/>
                    </a:lnTo>
                    <a:lnTo>
                      <a:pt x="1" y="36934"/>
                    </a:lnTo>
                    <a:lnTo>
                      <a:pt x="13836" y="4491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90;p25">
                <a:extLst>
                  <a:ext uri="{FF2B5EF4-FFF2-40B4-BE49-F238E27FC236}">
                    <a16:creationId xmlns:a16="http://schemas.microsoft.com/office/drawing/2014/main" id="{F69A1B2B-9AAE-7130-EB3A-B83EBF8DF095}"/>
                  </a:ext>
                </a:extLst>
              </p:cNvPr>
              <p:cNvSpPr/>
              <p:nvPr/>
            </p:nvSpPr>
            <p:spPr>
              <a:xfrm>
                <a:off x="2168390" y="1825748"/>
                <a:ext cx="512871" cy="1742788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38196" extrusionOk="0">
                    <a:moveTo>
                      <a:pt x="11240" y="1"/>
                    </a:moveTo>
                    <a:lnTo>
                      <a:pt x="11240" y="31707"/>
                    </a:lnTo>
                    <a:lnTo>
                      <a:pt x="1" y="38196"/>
                    </a:lnTo>
                    <a:lnTo>
                      <a:pt x="1" y="64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91;p25">
                <a:extLst>
                  <a:ext uri="{FF2B5EF4-FFF2-40B4-BE49-F238E27FC236}">
                    <a16:creationId xmlns:a16="http://schemas.microsoft.com/office/drawing/2014/main" id="{6927F795-053D-418E-963C-B92291D6D966}"/>
                  </a:ext>
                </a:extLst>
              </p:cNvPr>
              <p:cNvSpPr/>
              <p:nvPr/>
            </p:nvSpPr>
            <p:spPr>
              <a:xfrm>
                <a:off x="2168390" y="2509151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90"/>
                    </a:moveTo>
                    <a:lnTo>
                      <a:pt x="1" y="8490"/>
                    </a:lnTo>
                    <a:lnTo>
                      <a:pt x="11240" y="1989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92;p25">
                <a:extLst>
                  <a:ext uri="{FF2B5EF4-FFF2-40B4-BE49-F238E27FC236}">
                    <a16:creationId xmlns:a16="http://schemas.microsoft.com/office/drawing/2014/main" id="{D6DAE659-0561-3C5C-2893-3D26B6364C50}"/>
                  </a:ext>
                </a:extLst>
              </p:cNvPr>
              <p:cNvSpPr/>
              <p:nvPr/>
            </p:nvSpPr>
            <p:spPr>
              <a:xfrm>
                <a:off x="2200466" y="2683538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93;p25">
                <a:extLst>
                  <a:ext uri="{FF2B5EF4-FFF2-40B4-BE49-F238E27FC236}">
                    <a16:creationId xmlns:a16="http://schemas.microsoft.com/office/drawing/2014/main" id="{1DF2B704-E22B-C5D1-886A-C47FF019935D}"/>
                  </a:ext>
                </a:extLst>
              </p:cNvPr>
              <p:cNvSpPr/>
              <p:nvPr/>
            </p:nvSpPr>
            <p:spPr>
              <a:xfrm>
                <a:off x="2453059" y="2621075"/>
                <a:ext cx="65791" cy="95133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5" extrusionOk="0">
                    <a:moveTo>
                      <a:pt x="1441" y="0"/>
                    </a:moveTo>
                    <a:lnTo>
                      <a:pt x="1" y="822"/>
                    </a:lnTo>
                    <a:lnTo>
                      <a:pt x="1" y="2084"/>
                    </a:lnTo>
                    <a:lnTo>
                      <a:pt x="1441" y="1251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94;p25">
                <a:extLst>
                  <a:ext uri="{FF2B5EF4-FFF2-40B4-BE49-F238E27FC236}">
                    <a16:creationId xmlns:a16="http://schemas.microsoft.com/office/drawing/2014/main" id="{D35B29F8-915A-711F-220F-C3A66D607A37}"/>
                  </a:ext>
                </a:extLst>
              </p:cNvPr>
              <p:cNvSpPr/>
              <p:nvPr/>
            </p:nvSpPr>
            <p:spPr>
              <a:xfrm>
                <a:off x="2539979" y="2542824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20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95;p25">
                <a:extLst>
                  <a:ext uri="{FF2B5EF4-FFF2-40B4-BE49-F238E27FC236}">
                    <a16:creationId xmlns:a16="http://schemas.microsoft.com/office/drawing/2014/main" id="{0CE16171-D3B2-79FA-A103-BD5E1C9D069D}"/>
                  </a:ext>
                </a:extLst>
              </p:cNvPr>
              <p:cNvSpPr/>
              <p:nvPr/>
            </p:nvSpPr>
            <p:spPr>
              <a:xfrm>
                <a:off x="2553575" y="2559706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50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6"/>
                    </a:lnTo>
                    <a:lnTo>
                      <a:pt x="1893" y="250"/>
                    </a:lnTo>
                    <a:close/>
                    <a:moveTo>
                      <a:pt x="2298" y="357"/>
                    </a:moveTo>
                    <a:lnTo>
                      <a:pt x="2024" y="512"/>
                    </a:lnTo>
                    <a:lnTo>
                      <a:pt x="2024" y="750"/>
                    </a:lnTo>
                    <a:lnTo>
                      <a:pt x="2298" y="595"/>
                    </a:lnTo>
                    <a:lnTo>
                      <a:pt x="2298" y="357"/>
                    </a:lnTo>
                    <a:close/>
                    <a:moveTo>
                      <a:pt x="1489" y="476"/>
                    </a:moveTo>
                    <a:lnTo>
                      <a:pt x="1215" y="631"/>
                    </a:lnTo>
                    <a:lnTo>
                      <a:pt x="1215" y="869"/>
                    </a:lnTo>
                    <a:lnTo>
                      <a:pt x="1489" y="703"/>
                    </a:lnTo>
                    <a:lnTo>
                      <a:pt x="1489" y="476"/>
                    </a:lnTo>
                    <a:close/>
                    <a:moveTo>
                      <a:pt x="1893" y="595"/>
                    </a:moveTo>
                    <a:lnTo>
                      <a:pt x="1620" y="750"/>
                    </a:lnTo>
                    <a:lnTo>
                      <a:pt x="1620" y="988"/>
                    </a:lnTo>
                    <a:lnTo>
                      <a:pt x="1893" y="834"/>
                    </a:lnTo>
                    <a:lnTo>
                      <a:pt x="1893" y="595"/>
                    </a:lnTo>
                    <a:close/>
                    <a:moveTo>
                      <a:pt x="1084" y="703"/>
                    </a:moveTo>
                    <a:lnTo>
                      <a:pt x="810" y="857"/>
                    </a:lnTo>
                    <a:lnTo>
                      <a:pt x="810" y="1095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6"/>
                    </a:lnTo>
                    <a:lnTo>
                      <a:pt x="1215" y="1215"/>
                    </a:lnTo>
                    <a:lnTo>
                      <a:pt x="1489" y="1060"/>
                    </a:lnTo>
                    <a:lnTo>
                      <a:pt x="1489" y="822"/>
                    </a:lnTo>
                    <a:close/>
                    <a:moveTo>
                      <a:pt x="679" y="941"/>
                    </a:moveTo>
                    <a:lnTo>
                      <a:pt x="405" y="1095"/>
                    </a:lnTo>
                    <a:lnTo>
                      <a:pt x="405" y="1334"/>
                    </a:lnTo>
                    <a:lnTo>
                      <a:pt x="679" y="1179"/>
                    </a:lnTo>
                    <a:lnTo>
                      <a:pt x="679" y="941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86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24"/>
                    </a:lnTo>
                    <a:lnTo>
                      <a:pt x="679" y="1286"/>
                    </a:lnTo>
                    <a:close/>
                    <a:moveTo>
                      <a:pt x="274" y="1512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0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96;p25">
                <a:extLst>
                  <a:ext uri="{FF2B5EF4-FFF2-40B4-BE49-F238E27FC236}">
                    <a16:creationId xmlns:a16="http://schemas.microsoft.com/office/drawing/2014/main" id="{407AE78C-B760-2787-5B2F-E3E155AC9AAF}"/>
                  </a:ext>
                </a:extLst>
              </p:cNvPr>
              <p:cNvSpPr/>
              <p:nvPr/>
            </p:nvSpPr>
            <p:spPr>
              <a:xfrm>
                <a:off x="2467751" y="2650504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34"/>
                      <a:pt x="643" y="82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53"/>
                      <a:pt x="786" y="106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80"/>
                    </a:moveTo>
                    <a:cubicBezTo>
                      <a:pt x="424" y="180"/>
                      <a:pt x="415" y="183"/>
                      <a:pt x="405" y="189"/>
                    </a:cubicBezTo>
                    <a:cubicBezTo>
                      <a:pt x="357" y="225"/>
                      <a:pt x="334" y="272"/>
                      <a:pt x="322" y="320"/>
                    </a:cubicBezTo>
                    <a:cubicBezTo>
                      <a:pt x="322" y="355"/>
                      <a:pt x="341" y="377"/>
                      <a:pt x="370" y="377"/>
                    </a:cubicBezTo>
                    <a:cubicBezTo>
                      <a:pt x="380" y="377"/>
                      <a:pt x="392" y="374"/>
                      <a:pt x="405" y="368"/>
                    </a:cubicBezTo>
                    <a:cubicBezTo>
                      <a:pt x="453" y="344"/>
                      <a:pt x="476" y="284"/>
                      <a:pt x="476" y="237"/>
                    </a:cubicBezTo>
                    <a:cubicBezTo>
                      <a:pt x="476" y="202"/>
                      <a:pt x="457" y="180"/>
                      <a:pt x="433" y="180"/>
                    </a:cubicBezTo>
                    <a:close/>
                    <a:moveTo>
                      <a:pt x="757" y="356"/>
                    </a:moveTo>
                    <a:cubicBezTo>
                      <a:pt x="745" y="356"/>
                      <a:pt x="730" y="360"/>
                      <a:pt x="715" y="368"/>
                    </a:cubicBezTo>
                    <a:cubicBezTo>
                      <a:pt x="667" y="391"/>
                      <a:pt x="643" y="439"/>
                      <a:pt x="643" y="498"/>
                    </a:cubicBezTo>
                    <a:cubicBezTo>
                      <a:pt x="643" y="530"/>
                      <a:pt x="659" y="546"/>
                      <a:pt x="680" y="546"/>
                    </a:cubicBezTo>
                    <a:cubicBezTo>
                      <a:pt x="691" y="546"/>
                      <a:pt x="703" y="542"/>
                      <a:pt x="715" y="534"/>
                    </a:cubicBezTo>
                    <a:cubicBezTo>
                      <a:pt x="762" y="510"/>
                      <a:pt x="786" y="463"/>
                      <a:pt x="798" y="403"/>
                    </a:cubicBezTo>
                    <a:cubicBezTo>
                      <a:pt x="798" y="371"/>
                      <a:pt x="782" y="356"/>
                      <a:pt x="757" y="356"/>
                    </a:cubicBezTo>
                    <a:close/>
                    <a:moveTo>
                      <a:pt x="105" y="370"/>
                    </a:moveTo>
                    <a:cubicBezTo>
                      <a:pt x="95" y="370"/>
                      <a:pt x="84" y="373"/>
                      <a:pt x="72" y="379"/>
                    </a:cubicBezTo>
                    <a:cubicBezTo>
                      <a:pt x="24" y="415"/>
                      <a:pt x="0" y="463"/>
                      <a:pt x="0" y="510"/>
                    </a:cubicBezTo>
                    <a:cubicBezTo>
                      <a:pt x="0" y="545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75"/>
                      <a:pt x="143" y="427"/>
                    </a:cubicBezTo>
                    <a:cubicBezTo>
                      <a:pt x="143" y="392"/>
                      <a:pt x="130" y="370"/>
                      <a:pt x="105" y="370"/>
                    </a:cubicBezTo>
                    <a:close/>
                    <a:moveTo>
                      <a:pt x="433" y="537"/>
                    </a:moveTo>
                    <a:cubicBezTo>
                      <a:pt x="424" y="537"/>
                      <a:pt x="415" y="540"/>
                      <a:pt x="405" y="546"/>
                    </a:cubicBezTo>
                    <a:cubicBezTo>
                      <a:pt x="357" y="570"/>
                      <a:pt x="334" y="618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5"/>
                    </a:cubicBezTo>
                    <a:cubicBezTo>
                      <a:pt x="441" y="689"/>
                      <a:pt x="476" y="641"/>
                      <a:pt x="476" y="594"/>
                    </a:cubicBezTo>
                    <a:cubicBezTo>
                      <a:pt x="476" y="559"/>
                      <a:pt x="457" y="537"/>
                      <a:pt x="433" y="537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7"/>
                    </a:cubicBezTo>
                    <a:cubicBezTo>
                      <a:pt x="24" y="760"/>
                      <a:pt x="0" y="808"/>
                      <a:pt x="0" y="868"/>
                    </a:cubicBezTo>
                    <a:cubicBezTo>
                      <a:pt x="0" y="902"/>
                      <a:pt x="19" y="925"/>
                      <a:pt x="44" y="925"/>
                    </a:cubicBezTo>
                    <a:cubicBezTo>
                      <a:pt x="52" y="925"/>
                      <a:pt x="62" y="922"/>
                      <a:pt x="72" y="915"/>
                    </a:cubicBezTo>
                    <a:cubicBezTo>
                      <a:pt x="119" y="879"/>
                      <a:pt x="143" y="832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97;p25">
                <a:extLst>
                  <a:ext uri="{FF2B5EF4-FFF2-40B4-BE49-F238E27FC236}">
                    <a16:creationId xmlns:a16="http://schemas.microsoft.com/office/drawing/2014/main" id="{B5F1A16E-6073-962E-4B3B-93C0E1D5387D}"/>
                  </a:ext>
                </a:extLst>
              </p:cNvPr>
              <p:cNvSpPr/>
              <p:nvPr/>
            </p:nvSpPr>
            <p:spPr>
              <a:xfrm>
                <a:off x="2168390" y="2486338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1"/>
                    </a:moveTo>
                    <a:lnTo>
                      <a:pt x="10371" y="1"/>
                    </a:lnTo>
                    <a:lnTo>
                      <a:pt x="1" y="5990"/>
                    </a:lnTo>
                    <a:lnTo>
                      <a:pt x="1" y="69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98;p25">
                <a:extLst>
                  <a:ext uri="{FF2B5EF4-FFF2-40B4-BE49-F238E27FC236}">
                    <a16:creationId xmlns:a16="http://schemas.microsoft.com/office/drawing/2014/main" id="{DBA7C1E2-54AD-8217-3CD4-C316A05D46EB}"/>
                  </a:ext>
                </a:extLst>
              </p:cNvPr>
              <p:cNvSpPr/>
              <p:nvPr/>
            </p:nvSpPr>
            <p:spPr>
              <a:xfrm>
                <a:off x="2168390" y="1825748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90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99;p25">
                <a:extLst>
                  <a:ext uri="{FF2B5EF4-FFF2-40B4-BE49-F238E27FC236}">
                    <a16:creationId xmlns:a16="http://schemas.microsoft.com/office/drawing/2014/main" id="{362E904C-56B9-7AD1-2269-46E4A817DAA8}"/>
                  </a:ext>
                </a:extLst>
              </p:cNvPr>
              <p:cNvSpPr/>
              <p:nvPr/>
            </p:nvSpPr>
            <p:spPr>
              <a:xfrm>
                <a:off x="2200466" y="2000135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00;p25">
                <a:extLst>
                  <a:ext uri="{FF2B5EF4-FFF2-40B4-BE49-F238E27FC236}">
                    <a16:creationId xmlns:a16="http://schemas.microsoft.com/office/drawing/2014/main" id="{4C79E3F2-D8AC-B406-FE24-03CDC5F46609}"/>
                  </a:ext>
                </a:extLst>
              </p:cNvPr>
              <p:cNvSpPr/>
              <p:nvPr/>
            </p:nvSpPr>
            <p:spPr>
              <a:xfrm>
                <a:off x="2453059" y="1937671"/>
                <a:ext cx="65791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6" extrusionOk="0">
                    <a:moveTo>
                      <a:pt x="1441" y="0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3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01;p25">
                <a:extLst>
                  <a:ext uri="{FF2B5EF4-FFF2-40B4-BE49-F238E27FC236}">
                    <a16:creationId xmlns:a16="http://schemas.microsoft.com/office/drawing/2014/main" id="{886D50D6-53EF-A469-9718-FE898C466CBD}"/>
                  </a:ext>
                </a:extLst>
              </p:cNvPr>
              <p:cNvSpPr/>
              <p:nvPr/>
            </p:nvSpPr>
            <p:spPr>
              <a:xfrm>
                <a:off x="2467751" y="1967101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46"/>
                      <a:pt x="643" y="94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65"/>
                      <a:pt x="786" y="117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8" y="189"/>
                    </a:moveTo>
                    <a:cubicBezTo>
                      <a:pt x="428" y="189"/>
                      <a:pt x="416" y="193"/>
                      <a:pt x="405" y="201"/>
                    </a:cubicBezTo>
                    <a:cubicBezTo>
                      <a:pt x="357" y="225"/>
                      <a:pt x="334" y="272"/>
                      <a:pt x="322" y="332"/>
                    </a:cubicBezTo>
                    <a:cubicBezTo>
                      <a:pt x="322" y="364"/>
                      <a:pt x="337" y="379"/>
                      <a:pt x="362" y="379"/>
                    </a:cubicBezTo>
                    <a:cubicBezTo>
                      <a:pt x="375" y="379"/>
                      <a:pt x="389" y="375"/>
                      <a:pt x="405" y="367"/>
                    </a:cubicBezTo>
                    <a:cubicBezTo>
                      <a:pt x="441" y="344"/>
                      <a:pt x="476" y="296"/>
                      <a:pt x="476" y="248"/>
                    </a:cubicBezTo>
                    <a:cubicBezTo>
                      <a:pt x="476" y="208"/>
                      <a:pt x="460" y="189"/>
                      <a:pt x="438" y="189"/>
                    </a:cubicBezTo>
                    <a:close/>
                    <a:moveTo>
                      <a:pt x="750" y="358"/>
                    </a:moveTo>
                    <a:cubicBezTo>
                      <a:pt x="739" y="358"/>
                      <a:pt x="727" y="361"/>
                      <a:pt x="715" y="367"/>
                    </a:cubicBezTo>
                    <a:cubicBezTo>
                      <a:pt x="667" y="391"/>
                      <a:pt x="643" y="439"/>
                      <a:pt x="643" y="498"/>
                    </a:cubicBezTo>
                    <a:cubicBezTo>
                      <a:pt x="643" y="533"/>
                      <a:pt x="662" y="555"/>
                      <a:pt x="686" y="555"/>
                    </a:cubicBezTo>
                    <a:cubicBezTo>
                      <a:pt x="695" y="555"/>
                      <a:pt x="705" y="552"/>
                      <a:pt x="715" y="546"/>
                    </a:cubicBezTo>
                    <a:cubicBezTo>
                      <a:pt x="762" y="510"/>
                      <a:pt x="786" y="463"/>
                      <a:pt x="798" y="415"/>
                    </a:cubicBezTo>
                    <a:cubicBezTo>
                      <a:pt x="798" y="380"/>
                      <a:pt x="779" y="358"/>
                      <a:pt x="750" y="358"/>
                    </a:cubicBezTo>
                    <a:close/>
                    <a:moveTo>
                      <a:pt x="110" y="380"/>
                    </a:moveTo>
                    <a:cubicBezTo>
                      <a:pt x="99" y="380"/>
                      <a:pt x="87" y="384"/>
                      <a:pt x="72" y="391"/>
                    </a:cubicBezTo>
                    <a:cubicBezTo>
                      <a:pt x="24" y="415"/>
                      <a:pt x="0" y="463"/>
                      <a:pt x="0" y="522"/>
                    </a:cubicBezTo>
                    <a:cubicBezTo>
                      <a:pt x="0" y="548"/>
                      <a:pt x="19" y="568"/>
                      <a:pt x="42" y="568"/>
                    </a:cubicBezTo>
                    <a:cubicBezTo>
                      <a:pt x="52" y="568"/>
                      <a:pt x="62" y="565"/>
                      <a:pt x="72" y="558"/>
                    </a:cubicBezTo>
                    <a:cubicBezTo>
                      <a:pt x="119" y="534"/>
                      <a:pt x="143" y="487"/>
                      <a:pt x="143" y="439"/>
                    </a:cubicBezTo>
                    <a:cubicBezTo>
                      <a:pt x="143" y="398"/>
                      <a:pt x="132" y="380"/>
                      <a:pt x="110" y="380"/>
                    </a:cubicBezTo>
                    <a:close/>
                    <a:moveTo>
                      <a:pt x="433" y="537"/>
                    </a:moveTo>
                    <a:cubicBezTo>
                      <a:pt x="424" y="537"/>
                      <a:pt x="415" y="540"/>
                      <a:pt x="405" y="546"/>
                    </a:cubicBezTo>
                    <a:cubicBezTo>
                      <a:pt x="357" y="582"/>
                      <a:pt x="334" y="629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5"/>
                    </a:cubicBezTo>
                    <a:cubicBezTo>
                      <a:pt x="441" y="701"/>
                      <a:pt x="476" y="653"/>
                      <a:pt x="476" y="594"/>
                    </a:cubicBezTo>
                    <a:cubicBezTo>
                      <a:pt x="476" y="559"/>
                      <a:pt x="457" y="537"/>
                      <a:pt x="433" y="537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7"/>
                    </a:cubicBezTo>
                    <a:cubicBezTo>
                      <a:pt x="24" y="772"/>
                      <a:pt x="0" y="820"/>
                      <a:pt x="0" y="868"/>
                    </a:cubicBezTo>
                    <a:cubicBezTo>
                      <a:pt x="0" y="902"/>
                      <a:pt x="19" y="925"/>
                      <a:pt x="44" y="925"/>
                    </a:cubicBezTo>
                    <a:cubicBezTo>
                      <a:pt x="52" y="925"/>
                      <a:pt x="62" y="922"/>
                      <a:pt x="72" y="915"/>
                    </a:cubicBezTo>
                    <a:cubicBezTo>
                      <a:pt x="119" y="891"/>
                      <a:pt x="143" y="844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2;p25">
                <a:extLst>
                  <a:ext uri="{FF2B5EF4-FFF2-40B4-BE49-F238E27FC236}">
                    <a16:creationId xmlns:a16="http://schemas.microsoft.com/office/drawing/2014/main" id="{FED66054-5826-A0C9-B06B-ADDFC3117DB8}"/>
                  </a:ext>
                </a:extLst>
              </p:cNvPr>
              <p:cNvSpPr/>
              <p:nvPr/>
            </p:nvSpPr>
            <p:spPr>
              <a:xfrm>
                <a:off x="2168390" y="2372270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3;p25">
                <a:extLst>
                  <a:ext uri="{FF2B5EF4-FFF2-40B4-BE49-F238E27FC236}">
                    <a16:creationId xmlns:a16="http://schemas.microsoft.com/office/drawing/2014/main" id="{6B4D598B-E4C4-5CC9-70A9-B9CC9A91ACB7}"/>
                  </a:ext>
                </a:extLst>
              </p:cNvPr>
              <p:cNvSpPr/>
              <p:nvPr/>
            </p:nvSpPr>
            <p:spPr>
              <a:xfrm>
                <a:off x="2200466" y="2546657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4;p25">
                <a:extLst>
                  <a:ext uri="{FF2B5EF4-FFF2-40B4-BE49-F238E27FC236}">
                    <a16:creationId xmlns:a16="http://schemas.microsoft.com/office/drawing/2014/main" id="{7290B11F-2D29-B3AC-0E82-39EB63A488AF}"/>
                  </a:ext>
                </a:extLst>
              </p:cNvPr>
              <p:cNvSpPr/>
              <p:nvPr/>
            </p:nvSpPr>
            <p:spPr>
              <a:xfrm>
                <a:off x="2453059" y="2484193"/>
                <a:ext cx="65791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6" extrusionOk="0">
                    <a:moveTo>
                      <a:pt x="1441" y="0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2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05;p25">
                <a:extLst>
                  <a:ext uri="{FF2B5EF4-FFF2-40B4-BE49-F238E27FC236}">
                    <a16:creationId xmlns:a16="http://schemas.microsoft.com/office/drawing/2014/main" id="{865069E8-D91C-4A19-FCF5-E8E0C3DA365E}"/>
                  </a:ext>
                </a:extLst>
              </p:cNvPr>
              <p:cNvSpPr/>
              <p:nvPr/>
            </p:nvSpPr>
            <p:spPr>
              <a:xfrm>
                <a:off x="2539979" y="2405943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06;p25">
                <a:extLst>
                  <a:ext uri="{FF2B5EF4-FFF2-40B4-BE49-F238E27FC236}">
                    <a16:creationId xmlns:a16="http://schemas.microsoft.com/office/drawing/2014/main" id="{1CBB55AB-6116-FABC-D400-46916CDB75C0}"/>
                  </a:ext>
                </a:extLst>
              </p:cNvPr>
              <p:cNvSpPr/>
              <p:nvPr/>
            </p:nvSpPr>
            <p:spPr>
              <a:xfrm>
                <a:off x="2553575" y="2423327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1"/>
                    </a:moveTo>
                    <a:lnTo>
                      <a:pt x="2024" y="155"/>
                    </a:lnTo>
                    <a:lnTo>
                      <a:pt x="2024" y="394"/>
                    </a:lnTo>
                    <a:lnTo>
                      <a:pt x="2298" y="239"/>
                    </a:lnTo>
                    <a:lnTo>
                      <a:pt x="2298" y="1"/>
                    </a:lnTo>
                    <a:close/>
                    <a:moveTo>
                      <a:pt x="1893" y="227"/>
                    </a:moveTo>
                    <a:lnTo>
                      <a:pt x="1620" y="394"/>
                    </a:lnTo>
                    <a:lnTo>
                      <a:pt x="1620" y="632"/>
                    </a:lnTo>
                    <a:lnTo>
                      <a:pt x="1893" y="465"/>
                    </a:lnTo>
                    <a:lnTo>
                      <a:pt x="1893" y="227"/>
                    </a:lnTo>
                    <a:close/>
                    <a:moveTo>
                      <a:pt x="2298" y="358"/>
                    </a:moveTo>
                    <a:lnTo>
                      <a:pt x="2024" y="501"/>
                    </a:lnTo>
                    <a:lnTo>
                      <a:pt x="2024" y="739"/>
                    </a:lnTo>
                    <a:lnTo>
                      <a:pt x="2298" y="596"/>
                    </a:lnTo>
                    <a:lnTo>
                      <a:pt x="2298" y="358"/>
                    </a:lnTo>
                    <a:close/>
                    <a:moveTo>
                      <a:pt x="1489" y="465"/>
                    </a:moveTo>
                    <a:lnTo>
                      <a:pt x="1215" y="620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65"/>
                    </a:lnTo>
                    <a:close/>
                    <a:moveTo>
                      <a:pt x="1893" y="584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29"/>
                    </a:lnTo>
                    <a:lnTo>
                      <a:pt x="1084" y="703"/>
                    </a:lnTo>
                    <a:close/>
                    <a:moveTo>
                      <a:pt x="1489" y="810"/>
                    </a:moveTo>
                    <a:lnTo>
                      <a:pt x="1215" y="977"/>
                    </a:lnTo>
                    <a:lnTo>
                      <a:pt x="1215" y="1203"/>
                    </a:lnTo>
                    <a:lnTo>
                      <a:pt x="1489" y="1048"/>
                    </a:lnTo>
                    <a:lnTo>
                      <a:pt x="1489" y="810"/>
                    </a:lnTo>
                    <a:close/>
                    <a:moveTo>
                      <a:pt x="679" y="941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79"/>
                    </a:lnTo>
                    <a:lnTo>
                      <a:pt x="679" y="941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53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56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394"/>
                    </a:lnTo>
                    <a:lnTo>
                      <a:pt x="274" y="1156"/>
                    </a:lnTo>
                    <a:close/>
                    <a:moveTo>
                      <a:pt x="679" y="1275"/>
                    </a:moveTo>
                    <a:lnTo>
                      <a:pt x="405" y="1429"/>
                    </a:lnTo>
                    <a:lnTo>
                      <a:pt x="405" y="1667"/>
                    </a:lnTo>
                    <a:lnTo>
                      <a:pt x="679" y="1513"/>
                    </a:lnTo>
                    <a:lnTo>
                      <a:pt x="679" y="1275"/>
                    </a:lnTo>
                    <a:close/>
                    <a:moveTo>
                      <a:pt x="274" y="1513"/>
                    </a:moveTo>
                    <a:lnTo>
                      <a:pt x="0" y="1667"/>
                    </a:lnTo>
                    <a:lnTo>
                      <a:pt x="0" y="1906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07;p25">
                <a:extLst>
                  <a:ext uri="{FF2B5EF4-FFF2-40B4-BE49-F238E27FC236}">
                    <a16:creationId xmlns:a16="http://schemas.microsoft.com/office/drawing/2014/main" id="{00E824B2-C91A-1B4C-09DF-0D55C1541008}"/>
                  </a:ext>
                </a:extLst>
              </p:cNvPr>
              <p:cNvSpPr/>
              <p:nvPr/>
            </p:nvSpPr>
            <p:spPr>
              <a:xfrm>
                <a:off x="2467751" y="2513623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46"/>
                      <a:pt x="643" y="93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65"/>
                      <a:pt x="786" y="117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91"/>
                    </a:moveTo>
                    <a:cubicBezTo>
                      <a:pt x="424" y="191"/>
                      <a:pt x="415" y="194"/>
                      <a:pt x="405" y="200"/>
                    </a:cubicBezTo>
                    <a:cubicBezTo>
                      <a:pt x="357" y="224"/>
                      <a:pt x="334" y="272"/>
                      <a:pt x="322" y="331"/>
                    </a:cubicBezTo>
                    <a:cubicBezTo>
                      <a:pt x="322" y="363"/>
                      <a:pt x="337" y="379"/>
                      <a:pt x="362" y="379"/>
                    </a:cubicBezTo>
                    <a:cubicBezTo>
                      <a:pt x="375" y="379"/>
                      <a:pt x="389" y="375"/>
                      <a:pt x="405" y="367"/>
                    </a:cubicBezTo>
                    <a:cubicBezTo>
                      <a:pt x="453" y="343"/>
                      <a:pt x="476" y="296"/>
                      <a:pt x="476" y="248"/>
                    </a:cubicBezTo>
                    <a:cubicBezTo>
                      <a:pt x="476" y="213"/>
                      <a:pt x="457" y="191"/>
                      <a:pt x="433" y="191"/>
                    </a:cubicBezTo>
                    <a:close/>
                    <a:moveTo>
                      <a:pt x="750" y="358"/>
                    </a:moveTo>
                    <a:cubicBezTo>
                      <a:pt x="739" y="358"/>
                      <a:pt x="727" y="361"/>
                      <a:pt x="715" y="367"/>
                    </a:cubicBezTo>
                    <a:cubicBezTo>
                      <a:pt x="667" y="391"/>
                      <a:pt x="643" y="450"/>
                      <a:pt x="643" y="498"/>
                    </a:cubicBezTo>
                    <a:cubicBezTo>
                      <a:pt x="643" y="533"/>
                      <a:pt x="662" y="555"/>
                      <a:pt x="686" y="555"/>
                    </a:cubicBezTo>
                    <a:cubicBezTo>
                      <a:pt x="695" y="555"/>
                      <a:pt x="705" y="552"/>
                      <a:pt x="715" y="546"/>
                    </a:cubicBezTo>
                    <a:cubicBezTo>
                      <a:pt x="762" y="510"/>
                      <a:pt x="786" y="462"/>
                      <a:pt x="798" y="415"/>
                    </a:cubicBezTo>
                    <a:cubicBezTo>
                      <a:pt x="798" y="380"/>
                      <a:pt x="779" y="358"/>
                      <a:pt x="750" y="358"/>
                    </a:cubicBezTo>
                    <a:close/>
                    <a:moveTo>
                      <a:pt x="105" y="382"/>
                    </a:moveTo>
                    <a:cubicBezTo>
                      <a:pt x="95" y="382"/>
                      <a:pt x="84" y="385"/>
                      <a:pt x="72" y="391"/>
                    </a:cubicBezTo>
                    <a:cubicBezTo>
                      <a:pt x="24" y="415"/>
                      <a:pt x="0" y="462"/>
                      <a:pt x="0" y="522"/>
                    </a:cubicBezTo>
                    <a:cubicBezTo>
                      <a:pt x="0" y="548"/>
                      <a:pt x="19" y="567"/>
                      <a:pt x="42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86"/>
                      <a:pt x="143" y="439"/>
                    </a:cubicBezTo>
                    <a:cubicBezTo>
                      <a:pt x="143" y="404"/>
                      <a:pt x="130" y="382"/>
                      <a:pt x="105" y="382"/>
                    </a:cubicBezTo>
                    <a:close/>
                    <a:moveTo>
                      <a:pt x="430" y="541"/>
                    </a:moveTo>
                    <a:cubicBezTo>
                      <a:pt x="422" y="541"/>
                      <a:pt x="413" y="543"/>
                      <a:pt x="405" y="546"/>
                    </a:cubicBezTo>
                    <a:cubicBezTo>
                      <a:pt x="357" y="581"/>
                      <a:pt x="334" y="629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4"/>
                    </a:cubicBezTo>
                    <a:cubicBezTo>
                      <a:pt x="441" y="701"/>
                      <a:pt x="476" y="653"/>
                      <a:pt x="476" y="593"/>
                    </a:cubicBezTo>
                    <a:cubicBezTo>
                      <a:pt x="476" y="557"/>
                      <a:pt x="456" y="541"/>
                      <a:pt x="430" y="541"/>
                    </a:cubicBezTo>
                    <a:close/>
                    <a:moveTo>
                      <a:pt x="101" y="732"/>
                    </a:moveTo>
                    <a:cubicBezTo>
                      <a:pt x="93" y="732"/>
                      <a:pt x="83" y="733"/>
                      <a:pt x="72" y="736"/>
                    </a:cubicBezTo>
                    <a:cubicBezTo>
                      <a:pt x="24" y="772"/>
                      <a:pt x="0" y="820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91"/>
                      <a:pt x="143" y="843"/>
                      <a:pt x="143" y="784"/>
                    </a:cubicBezTo>
                    <a:cubicBezTo>
                      <a:pt x="143" y="747"/>
                      <a:pt x="129" y="732"/>
                      <a:pt x="101" y="7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08;p25">
                <a:extLst>
                  <a:ext uri="{FF2B5EF4-FFF2-40B4-BE49-F238E27FC236}">
                    <a16:creationId xmlns:a16="http://schemas.microsoft.com/office/drawing/2014/main" id="{6266FD2E-846A-ECCD-9FCB-1DEEA1052B3A}"/>
                  </a:ext>
                </a:extLst>
              </p:cNvPr>
              <p:cNvSpPr/>
              <p:nvPr/>
            </p:nvSpPr>
            <p:spPr>
              <a:xfrm>
                <a:off x="2168390" y="2350004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8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09;p25">
                <a:extLst>
                  <a:ext uri="{FF2B5EF4-FFF2-40B4-BE49-F238E27FC236}">
                    <a16:creationId xmlns:a16="http://schemas.microsoft.com/office/drawing/2014/main" id="{60109C53-043D-124A-455B-5EDE42DF518F}"/>
                  </a:ext>
                </a:extLst>
              </p:cNvPr>
              <p:cNvSpPr/>
              <p:nvPr/>
            </p:nvSpPr>
            <p:spPr>
              <a:xfrm>
                <a:off x="2168390" y="2235890"/>
                <a:ext cx="512871" cy="38687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79" extrusionOk="0">
                    <a:moveTo>
                      <a:pt x="1" y="6490"/>
                    </a:moveTo>
                    <a:lnTo>
                      <a:pt x="1" y="8478"/>
                    </a:lnTo>
                    <a:lnTo>
                      <a:pt x="11240" y="1989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0;p25">
                <a:extLst>
                  <a:ext uri="{FF2B5EF4-FFF2-40B4-BE49-F238E27FC236}">
                    <a16:creationId xmlns:a16="http://schemas.microsoft.com/office/drawing/2014/main" id="{A6937854-81D5-A901-D8EF-FC5F9960BB53}"/>
                  </a:ext>
                </a:extLst>
              </p:cNvPr>
              <p:cNvSpPr/>
              <p:nvPr/>
            </p:nvSpPr>
            <p:spPr>
              <a:xfrm>
                <a:off x="2200466" y="2410277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1;p25">
                <a:extLst>
                  <a:ext uri="{FF2B5EF4-FFF2-40B4-BE49-F238E27FC236}">
                    <a16:creationId xmlns:a16="http://schemas.microsoft.com/office/drawing/2014/main" id="{F09D1347-766F-EA58-6CD1-7AC562D45352}"/>
                  </a:ext>
                </a:extLst>
              </p:cNvPr>
              <p:cNvSpPr/>
              <p:nvPr/>
            </p:nvSpPr>
            <p:spPr>
              <a:xfrm>
                <a:off x="2453059" y="2347814"/>
                <a:ext cx="65791" cy="95133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5" extrusionOk="0">
                    <a:moveTo>
                      <a:pt x="1441" y="1"/>
                    </a:moveTo>
                    <a:lnTo>
                      <a:pt x="1" y="822"/>
                    </a:lnTo>
                    <a:lnTo>
                      <a:pt x="1" y="2084"/>
                    </a:lnTo>
                    <a:lnTo>
                      <a:pt x="1441" y="1251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2;p25">
                <a:extLst>
                  <a:ext uri="{FF2B5EF4-FFF2-40B4-BE49-F238E27FC236}">
                    <a16:creationId xmlns:a16="http://schemas.microsoft.com/office/drawing/2014/main" id="{E1E054B2-D895-FCD8-8492-7CBC4832DAED}"/>
                  </a:ext>
                </a:extLst>
              </p:cNvPr>
              <p:cNvSpPr/>
              <p:nvPr/>
            </p:nvSpPr>
            <p:spPr>
              <a:xfrm>
                <a:off x="2539979" y="2269609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19"/>
                    </a:moveTo>
                    <a:lnTo>
                      <a:pt x="1" y="2608"/>
                    </a:lnTo>
                    <a:lnTo>
                      <a:pt x="2822" y="976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3;p25">
                <a:extLst>
                  <a:ext uri="{FF2B5EF4-FFF2-40B4-BE49-F238E27FC236}">
                    <a16:creationId xmlns:a16="http://schemas.microsoft.com/office/drawing/2014/main" id="{BA4858B1-A374-C871-713D-5B562DBAE5B5}"/>
                  </a:ext>
                </a:extLst>
              </p:cNvPr>
              <p:cNvSpPr/>
              <p:nvPr/>
            </p:nvSpPr>
            <p:spPr>
              <a:xfrm>
                <a:off x="2553575" y="2286993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6"/>
                    </a:lnTo>
                    <a:lnTo>
                      <a:pt x="1893" y="238"/>
                    </a:lnTo>
                    <a:close/>
                    <a:moveTo>
                      <a:pt x="2298" y="357"/>
                    </a:moveTo>
                    <a:lnTo>
                      <a:pt x="2024" y="500"/>
                    </a:lnTo>
                    <a:lnTo>
                      <a:pt x="2024" y="738"/>
                    </a:lnTo>
                    <a:lnTo>
                      <a:pt x="2298" y="595"/>
                    </a:lnTo>
                    <a:lnTo>
                      <a:pt x="2298" y="357"/>
                    </a:lnTo>
                    <a:close/>
                    <a:moveTo>
                      <a:pt x="1489" y="464"/>
                    </a:moveTo>
                    <a:lnTo>
                      <a:pt x="1215" y="619"/>
                    </a:lnTo>
                    <a:lnTo>
                      <a:pt x="1215" y="857"/>
                    </a:lnTo>
                    <a:lnTo>
                      <a:pt x="1489" y="703"/>
                    </a:lnTo>
                    <a:lnTo>
                      <a:pt x="1489" y="464"/>
                    </a:lnTo>
                    <a:close/>
                    <a:moveTo>
                      <a:pt x="1893" y="584"/>
                    </a:moveTo>
                    <a:lnTo>
                      <a:pt x="1620" y="738"/>
                    </a:lnTo>
                    <a:lnTo>
                      <a:pt x="1620" y="976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7"/>
                    </a:lnTo>
                    <a:lnTo>
                      <a:pt x="810" y="1096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10"/>
                    </a:moveTo>
                    <a:lnTo>
                      <a:pt x="1215" y="976"/>
                    </a:lnTo>
                    <a:lnTo>
                      <a:pt x="1215" y="1215"/>
                    </a:lnTo>
                    <a:lnTo>
                      <a:pt x="1489" y="1048"/>
                    </a:lnTo>
                    <a:lnTo>
                      <a:pt x="1489" y="810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7"/>
                    </a:lnTo>
                    <a:lnTo>
                      <a:pt x="679" y="929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10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74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12"/>
                    </a:lnTo>
                    <a:lnTo>
                      <a:pt x="679" y="1274"/>
                    </a:lnTo>
                    <a:close/>
                    <a:moveTo>
                      <a:pt x="274" y="1512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0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4;p25">
                <a:extLst>
                  <a:ext uri="{FF2B5EF4-FFF2-40B4-BE49-F238E27FC236}">
                    <a16:creationId xmlns:a16="http://schemas.microsoft.com/office/drawing/2014/main" id="{C8B40747-647B-5700-23A7-59575C38CFE7}"/>
                  </a:ext>
                </a:extLst>
              </p:cNvPr>
              <p:cNvSpPr/>
              <p:nvPr/>
            </p:nvSpPr>
            <p:spPr>
              <a:xfrm>
                <a:off x="2467751" y="2377289"/>
                <a:ext cx="36409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" extrusionOk="0">
                    <a:moveTo>
                      <a:pt x="750" y="0"/>
                    </a:moveTo>
                    <a:cubicBezTo>
                      <a:pt x="739" y="0"/>
                      <a:pt x="727" y="3"/>
                      <a:pt x="715" y="9"/>
                    </a:cubicBezTo>
                    <a:cubicBezTo>
                      <a:pt x="667" y="33"/>
                      <a:pt x="643" y="81"/>
                      <a:pt x="643" y="140"/>
                    </a:cubicBezTo>
                    <a:cubicBezTo>
                      <a:pt x="643" y="175"/>
                      <a:pt x="662" y="197"/>
                      <a:pt x="686" y="197"/>
                    </a:cubicBezTo>
                    <a:cubicBezTo>
                      <a:pt x="695" y="197"/>
                      <a:pt x="705" y="194"/>
                      <a:pt x="715" y="188"/>
                    </a:cubicBezTo>
                    <a:cubicBezTo>
                      <a:pt x="762" y="152"/>
                      <a:pt x="786" y="105"/>
                      <a:pt x="798" y="57"/>
                    </a:cubicBezTo>
                    <a:cubicBezTo>
                      <a:pt x="798" y="22"/>
                      <a:pt x="779" y="0"/>
                      <a:pt x="750" y="0"/>
                    </a:cubicBezTo>
                    <a:close/>
                    <a:moveTo>
                      <a:pt x="433" y="179"/>
                    </a:moveTo>
                    <a:cubicBezTo>
                      <a:pt x="424" y="179"/>
                      <a:pt x="415" y="182"/>
                      <a:pt x="405" y="188"/>
                    </a:cubicBezTo>
                    <a:cubicBezTo>
                      <a:pt x="357" y="224"/>
                      <a:pt x="334" y="271"/>
                      <a:pt x="322" y="319"/>
                    </a:cubicBezTo>
                    <a:cubicBezTo>
                      <a:pt x="322" y="354"/>
                      <a:pt x="341" y="376"/>
                      <a:pt x="370" y="376"/>
                    </a:cubicBezTo>
                    <a:cubicBezTo>
                      <a:pt x="380" y="376"/>
                      <a:pt x="392" y="373"/>
                      <a:pt x="405" y="367"/>
                    </a:cubicBezTo>
                    <a:cubicBezTo>
                      <a:pt x="441" y="331"/>
                      <a:pt x="476" y="283"/>
                      <a:pt x="476" y="236"/>
                    </a:cubicBezTo>
                    <a:cubicBezTo>
                      <a:pt x="476" y="201"/>
                      <a:pt x="457" y="179"/>
                      <a:pt x="433" y="179"/>
                    </a:cubicBezTo>
                    <a:close/>
                    <a:moveTo>
                      <a:pt x="757" y="355"/>
                    </a:moveTo>
                    <a:cubicBezTo>
                      <a:pt x="745" y="355"/>
                      <a:pt x="730" y="359"/>
                      <a:pt x="715" y="367"/>
                    </a:cubicBezTo>
                    <a:cubicBezTo>
                      <a:pt x="667" y="390"/>
                      <a:pt x="643" y="438"/>
                      <a:pt x="643" y="486"/>
                    </a:cubicBezTo>
                    <a:cubicBezTo>
                      <a:pt x="643" y="526"/>
                      <a:pt x="660" y="545"/>
                      <a:pt x="682" y="545"/>
                    </a:cubicBezTo>
                    <a:cubicBezTo>
                      <a:pt x="692" y="545"/>
                      <a:pt x="703" y="541"/>
                      <a:pt x="715" y="533"/>
                    </a:cubicBezTo>
                    <a:cubicBezTo>
                      <a:pt x="762" y="510"/>
                      <a:pt x="786" y="462"/>
                      <a:pt x="798" y="402"/>
                    </a:cubicBezTo>
                    <a:cubicBezTo>
                      <a:pt x="798" y="371"/>
                      <a:pt x="782" y="355"/>
                      <a:pt x="757" y="355"/>
                    </a:cubicBezTo>
                    <a:close/>
                    <a:moveTo>
                      <a:pt x="105" y="369"/>
                    </a:moveTo>
                    <a:cubicBezTo>
                      <a:pt x="95" y="369"/>
                      <a:pt x="84" y="372"/>
                      <a:pt x="72" y="379"/>
                    </a:cubicBezTo>
                    <a:cubicBezTo>
                      <a:pt x="24" y="414"/>
                      <a:pt x="0" y="462"/>
                      <a:pt x="0" y="510"/>
                    </a:cubicBezTo>
                    <a:cubicBezTo>
                      <a:pt x="0" y="544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7"/>
                    </a:cubicBezTo>
                    <a:cubicBezTo>
                      <a:pt x="119" y="533"/>
                      <a:pt x="143" y="474"/>
                      <a:pt x="143" y="426"/>
                    </a:cubicBezTo>
                    <a:cubicBezTo>
                      <a:pt x="143" y="391"/>
                      <a:pt x="130" y="369"/>
                      <a:pt x="105" y="369"/>
                    </a:cubicBezTo>
                    <a:close/>
                    <a:moveTo>
                      <a:pt x="433" y="536"/>
                    </a:moveTo>
                    <a:cubicBezTo>
                      <a:pt x="424" y="536"/>
                      <a:pt x="415" y="539"/>
                      <a:pt x="405" y="545"/>
                    </a:cubicBezTo>
                    <a:cubicBezTo>
                      <a:pt x="357" y="569"/>
                      <a:pt x="334" y="617"/>
                      <a:pt x="322" y="676"/>
                    </a:cubicBezTo>
                    <a:cubicBezTo>
                      <a:pt x="322" y="711"/>
                      <a:pt x="341" y="733"/>
                      <a:pt x="370" y="733"/>
                    </a:cubicBezTo>
                    <a:cubicBezTo>
                      <a:pt x="380" y="733"/>
                      <a:pt x="392" y="730"/>
                      <a:pt x="405" y="724"/>
                    </a:cubicBezTo>
                    <a:cubicBezTo>
                      <a:pt x="441" y="688"/>
                      <a:pt x="476" y="641"/>
                      <a:pt x="476" y="593"/>
                    </a:cubicBezTo>
                    <a:cubicBezTo>
                      <a:pt x="476" y="558"/>
                      <a:pt x="457" y="536"/>
                      <a:pt x="433" y="536"/>
                    </a:cubicBezTo>
                    <a:close/>
                    <a:moveTo>
                      <a:pt x="105" y="726"/>
                    </a:moveTo>
                    <a:cubicBezTo>
                      <a:pt x="95" y="726"/>
                      <a:pt x="84" y="729"/>
                      <a:pt x="72" y="736"/>
                    </a:cubicBezTo>
                    <a:cubicBezTo>
                      <a:pt x="24" y="760"/>
                      <a:pt x="0" y="807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4"/>
                    </a:cubicBezTo>
                    <a:cubicBezTo>
                      <a:pt x="119" y="879"/>
                      <a:pt x="143" y="831"/>
                      <a:pt x="143" y="783"/>
                    </a:cubicBezTo>
                    <a:cubicBezTo>
                      <a:pt x="143" y="749"/>
                      <a:pt x="130" y="726"/>
                      <a:pt x="105" y="72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15;p25">
                <a:extLst>
                  <a:ext uri="{FF2B5EF4-FFF2-40B4-BE49-F238E27FC236}">
                    <a16:creationId xmlns:a16="http://schemas.microsoft.com/office/drawing/2014/main" id="{AD3089F2-C72E-8072-7C2E-9483A121DED6}"/>
                  </a:ext>
                </a:extLst>
              </p:cNvPr>
              <p:cNvSpPr/>
              <p:nvPr/>
            </p:nvSpPr>
            <p:spPr>
              <a:xfrm>
                <a:off x="2168390" y="2213077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1"/>
                    </a:moveTo>
                    <a:lnTo>
                      <a:pt x="10371" y="1"/>
                    </a:lnTo>
                    <a:lnTo>
                      <a:pt x="1" y="5990"/>
                    </a:lnTo>
                    <a:lnTo>
                      <a:pt x="1" y="69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16;p25">
                <a:extLst>
                  <a:ext uri="{FF2B5EF4-FFF2-40B4-BE49-F238E27FC236}">
                    <a16:creationId xmlns:a16="http://schemas.microsoft.com/office/drawing/2014/main" id="{CAA69ACA-5B93-2542-AD3D-81307C00AE03}"/>
                  </a:ext>
                </a:extLst>
              </p:cNvPr>
              <p:cNvSpPr/>
              <p:nvPr/>
            </p:nvSpPr>
            <p:spPr>
              <a:xfrm>
                <a:off x="2168390" y="2099009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17;p25">
                <a:extLst>
                  <a:ext uri="{FF2B5EF4-FFF2-40B4-BE49-F238E27FC236}">
                    <a16:creationId xmlns:a16="http://schemas.microsoft.com/office/drawing/2014/main" id="{3BE53C95-C14E-3B45-8F6F-4A319C510918}"/>
                  </a:ext>
                </a:extLst>
              </p:cNvPr>
              <p:cNvSpPr/>
              <p:nvPr/>
            </p:nvSpPr>
            <p:spPr>
              <a:xfrm>
                <a:off x="2200466" y="2273396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18;p25">
                <a:extLst>
                  <a:ext uri="{FF2B5EF4-FFF2-40B4-BE49-F238E27FC236}">
                    <a16:creationId xmlns:a16="http://schemas.microsoft.com/office/drawing/2014/main" id="{C1F6E729-AAF0-2031-48EF-D863D655608F}"/>
                  </a:ext>
                </a:extLst>
              </p:cNvPr>
              <p:cNvSpPr/>
              <p:nvPr/>
            </p:nvSpPr>
            <p:spPr>
              <a:xfrm>
                <a:off x="2453059" y="2210932"/>
                <a:ext cx="65791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6" extrusionOk="0">
                    <a:moveTo>
                      <a:pt x="1441" y="0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2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19;p25">
                <a:extLst>
                  <a:ext uri="{FF2B5EF4-FFF2-40B4-BE49-F238E27FC236}">
                    <a16:creationId xmlns:a16="http://schemas.microsoft.com/office/drawing/2014/main" id="{7D02E9AA-A43D-6546-49A9-302316176DEA}"/>
                  </a:ext>
                </a:extLst>
              </p:cNvPr>
              <p:cNvSpPr/>
              <p:nvPr/>
            </p:nvSpPr>
            <p:spPr>
              <a:xfrm>
                <a:off x="2539979" y="2132682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20;p25">
                <a:extLst>
                  <a:ext uri="{FF2B5EF4-FFF2-40B4-BE49-F238E27FC236}">
                    <a16:creationId xmlns:a16="http://schemas.microsoft.com/office/drawing/2014/main" id="{075C2893-3CEA-460D-8C37-06BF7A1FCB21}"/>
                  </a:ext>
                </a:extLst>
              </p:cNvPr>
              <p:cNvSpPr/>
              <p:nvPr/>
            </p:nvSpPr>
            <p:spPr>
              <a:xfrm>
                <a:off x="2553575" y="2150066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1"/>
                    </a:moveTo>
                    <a:lnTo>
                      <a:pt x="2024" y="156"/>
                    </a:lnTo>
                    <a:lnTo>
                      <a:pt x="2024" y="394"/>
                    </a:lnTo>
                    <a:lnTo>
                      <a:pt x="2298" y="239"/>
                    </a:lnTo>
                    <a:lnTo>
                      <a:pt x="2298" y="1"/>
                    </a:lnTo>
                    <a:close/>
                    <a:moveTo>
                      <a:pt x="1893" y="239"/>
                    </a:moveTo>
                    <a:lnTo>
                      <a:pt x="1620" y="394"/>
                    </a:lnTo>
                    <a:lnTo>
                      <a:pt x="1620" y="632"/>
                    </a:lnTo>
                    <a:lnTo>
                      <a:pt x="1893" y="477"/>
                    </a:lnTo>
                    <a:lnTo>
                      <a:pt x="1893" y="239"/>
                    </a:lnTo>
                    <a:close/>
                    <a:moveTo>
                      <a:pt x="2298" y="346"/>
                    </a:moveTo>
                    <a:lnTo>
                      <a:pt x="2024" y="501"/>
                    </a:lnTo>
                    <a:lnTo>
                      <a:pt x="2024" y="739"/>
                    </a:lnTo>
                    <a:lnTo>
                      <a:pt x="2298" y="584"/>
                    </a:lnTo>
                    <a:lnTo>
                      <a:pt x="2298" y="346"/>
                    </a:lnTo>
                    <a:close/>
                    <a:moveTo>
                      <a:pt x="1489" y="465"/>
                    </a:moveTo>
                    <a:lnTo>
                      <a:pt x="1215" y="620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65"/>
                    </a:lnTo>
                    <a:close/>
                    <a:moveTo>
                      <a:pt x="1893" y="596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22"/>
                    </a:lnTo>
                    <a:lnTo>
                      <a:pt x="1893" y="596"/>
                    </a:lnTo>
                    <a:close/>
                    <a:moveTo>
                      <a:pt x="1084" y="691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29"/>
                    </a:lnTo>
                    <a:lnTo>
                      <a:pt x="1084" y="691"/>
                    </a:lnTo>
                    <a:close/>
                    <a:moveTo>
                      <a:pt x="1489" y="822"/>
                    </a:moveTo>
                    <a:lnTo>
                      <a:pt x="1215" y="965"/>
                    </a:lnTo>
                    <a:lnTo>
                      <a:pt x="1215" y="1203"/>
                    </a:lnTo>
                    <a:lnTo>
                      <a:pt x="1489" y="1060"/>
                    </a:lnTo>
                    <a:lnTo>
                      <a:pt x="1489" y="822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8"/>
                    </a:lnTo>
                    <a:lnTo>
                      <a:pt x="679" y="929"/>
                    </a:lnTo>
                    <a:close/>
                    <a:moveTo>
                      <a:pt x="1084" y="1049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7"/>
                    </a:lnTo>
                    <a:lnTo>
                      <a:pt x="1084" y="1049"/>
                    </a:lnTo>
                    <a:close/>
                    <a:moveTo>
                      <a:pt x="274" y="1156"/>
                    </a:moveTo>
                    <a:lnTo>
                      <a:pt x="0" y="1322"/>
                    </a:lnTo>
                    <a:lnTo>
                      <a:pt x="0" y="1561"/>
                    </a:lnTo>
                    <a:lnTo>
                      <a:pt x="274" y="1394"/>
                    </a:lnTo>
                    <a:lnTo>
                      <a:pt x="274" y="1156"/>
                    </a:lnTo>
                    <a:close/>
                    <a:moveTo>
                      <a:pt x="679" y="1275"/>
                    </a:moveTo>
                    <a:lnTo>
                      <a:pt x="405" y="1430"/>
                    </a:lnTo>
                    <a:lnTo>
                      <a:pt x="405" y="1668"/>
                    </a:lnTo>
                    <a:lnTo>
                      <a:pt x="679" y="1513"/>
                    </a:lnTo>
                    <a:lnTo>
                      <a:pt x="679" y="1275"/>
                    </a:lnTo>
                    <a:close/>
                    <a:moveTo>
                      <a:pt x="274" y="1513"/>
                    </a:moveTo>
                    <a:lnTo>
                      <a:pt x="0" y="1668"/>
                    </a:lnTo>
                    <a:lnTo>
                      <a:pt x="0" y="1906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21;p25">
                <a:extLst>
                  <a:ext uri="{FF2B5EF4-FFF2-40B4-BE49-F238E27FC236}">
                    <a16:creationId xmlns:a16="http://schemas.microsoft.com/office/drawing/2014/main" id="{BFC1E51E-F584-408E-31F1-33C458EF516F}"/>
                  </a:ext>
                </a:extLst>
              </p:cNvPr>
              <p:cNvSpPr/>
              <p:nvPr/>
            </p:nvSpPr>
            <p:spPr>
              <a:xfrm>
                <a:off x="2467751" y="2240362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46"/>
                      <a:pt x="643" y="93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65"/>
                      <a:pt x="786" y="117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91"/>
                    </a:moveTo>
                    <a:cubicBezTo>
                      <a:pt x="424" y="191"/>
                      <a:pt x="415" y="194"/>
                      <a:pt x="405" y="201"/>
                    </a:cubicBezTo>
                    <a:cubicBezTo>
                      <a:pt x="357" y="224"/>
                      <a:pt x="334" y="272"/>
                      <a:pt x="322" y="332"/>
                    </a:cubicBezTo>
                    <a:cubicBezTo>
                      <a:pt x="322" y="363"/>
                      <a:pt x="337" y="379"/>
                      <a:pt x="362" y="379"/>
                    </a:cubicBezTo>
                    <a:cubicBezTo>
                      <a:pt x="375" y="379"/>
                      <a:pt x="389" y="375"/>
                      <a:pt x="405" y="367"/>
                    </a:cubicBezTo>
                    <a:cubicBezTo>
                      <a:pt x="441" y="344"/>
                      <a:pt x="476" y="296"/>
                      <a:pt x="476" y="248"/>
                    </a:cubicBezTo>
                    <a:cubicBezTo>
                      <a:pt x="476" y="213"/>
                      <a:pt x="457" y="191"/>
                      <a:pt x="433" y="191"/>
                    </a:cubicBezTo>
                    <a:close/>
                    <a:moveTo>
                      <a:pt x="750" y="358"/>
                    </a:moveTo>
                    <a:cubicBezTo>
                      <a:pt x="739" y="358"/>
                      <a:pt x="727" y="361"/>
                      <a:pt x="715" y="367"/>
                    </a:cubicBezTo>
                    <a:cubicBezTo>
                      <a:pt x="667" y="391"/>
                      <a:pt x="643" y="439"/>
                      <a:pt x="643" y="498"/>
                    </a:cubicBezTo>
                    <a:cubicBezTo>
                      <a:pt x="643" y="533"/>
                      <a:pt x="662" y="555"/>
                      <a:pt x="686" y="555"/>
                    </a:cubicBezTo>
                    <a:cubicBezTo>
                      <a:pt x="695" y="555"/>
                      <a:pt x="705" y="552"/>
                      <a:pt x="715" y="546"/>
                    </a:cubicBezTo>
                    <a:cubicBezTo>
                      <a:pt x="762" y="510"/>
                      <a:pt x="786" y="463"/>
                      <a:pt x="798" y="415"/>
                    </a:cubicBezTo>
                    <a:cubicBezTo>
                      <a:pt x="798" y="380"/>
                      <a:pt x="779" y="358"/>
                      <a:pt x="750" y="358"/>
                    </a:cubicBezTo>
                    <a:close/>
                    <a:moveTo>
                      <a:pt x="105" y="382"/>
                    </a:moveTo>
                    <a:cubicBezTo>
                      <a:pt x="95" y="382"/>
                      <a:pt x="84" y="385"/>
                      <a:pt x="72" y="391"/>
                    </a:cubicBezTo>
                    <a:cubicBezTo>
                      <a:pt x="24" y="415"/>
                      <a:pt x="0" y="463"/>
                      <a:pt x="0" y="522"/>
                    </a:cubicBezTo>
                    <a:cubicBezTo>
                      <a:pt x="0" y="548"/>
                      <a:pt x="19" y="567"/>
                      <a:pt x="42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86"/>
                      <a:pt x="143" y="439"/>
                    </a:cubicBezTo>
                    <a:cubicBezTo>
                      <a:pt x="143" y="404"/>
                      <a:pt x="130" y="382"/>
                      <a:pt x="105" y="382"/>
                    </a:cubicBezTo>
                    <a:close/>
                    <a:moveTo>
                      <a:pt x="430" y="542"/>
                    </a:moveTo>
                    <a:cubicBezTo>
                      <a:pt x="422" y="542"/>
                      <a:pt x="413" y="543"/>
                      <a:pt x="405" y="546"/>
                    </a:cubicBezTo>
                    <a:cubicBezTo>
                      <a:pt x="357" y="582"/>
                      <a:pt x="334" y="629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5"/>
                    </a:cubicBezTo>
                    <a:cubicBezTo>
                      <a:pt x="441" y="701"/>
                      <a:pt x="476" y="653"/>
                      <a:pt x="476" y="594"/>
                    </a:cubicBezTo>
                    <a:cubicBezTo>
                      <a:pt x="476" y="557"/>
                      <a:pt x="456" y="542"/>
                      <a:pt x="430" y="542"/>
                    </a:cubicBezTo>
                    <a:close/>
                    <a:moveTo>
                      <a:pt x="101" y="732"/>
                    </a:moveTo>
                    <a:cubicBezTo>
                      <a:pt x="93" y="732"/>
                      <a:pt x="83" y="734"/>
                      <a:pt x="72" y="736"/>
                    </a:cubicBezTo>
                    <a:cubicBezTo>
                      <a:pt x="24" y="772"/>
                      <a:pt x="0" y="820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91"/>
                      <a:pt x="143" y="844"/>
                      <a:pt x="143" y="784"/>
                    </a:cubicBezTo>
                    <a:cubicBezTo>
                      <a:pt x="143" y="748"/>
                      <a:pt x="129" y="732"/>
                      <a:pt x="101" y="7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22;p25">
                <a:extLst>
                  <a:ext uri="{FF2B5EF4-FFF2-40B4-BE49-F238E27FC236}">
                    <a16:creationId xmlns:a16="http://schemas.microsoft.com/office/drawing/2014/main" id="{52A8D911-EE10-8D4E-86BF-9EF27BFB28AD}"/>
                  </a:ext>
                </a:extLst>
              </p:cNvPr>
              <p:cNvSpPr/>
              <p:nvPr/>
            </p:nvSpPr>
            <p:spPr>
              <a:xfrm>
                <a:off x="2168390" y="2076743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9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23;p25">
                <a:extLst>
                  <a:ext uri="{FF2B5EF4-FFF2-40B4-BE49-F238E27FC236}">
                    <a16:creationId xmlns:a16="http://schemas.microsoft.com/office/drawing/2014/main" id="{B19AD5C3-07F6-CECB-2CCF-07171E70D12A}"/>
                  </a:ext>
                </a:extLst>
              </p:cNvPr>
              <p:cNvSpPr/>
              <p:nvPr/>
            </p:nvSpPr>
            <p:spPr>
              <a:xfrm>
                <a:off x="2168390" y="1962675"/>
                <a:ext cx="512871" cy="386830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78" extrusionOk="0">
                    <a:moveTo>
                      <a:pt x="1" y="6489"/>
                    </a:moveTo>
                    <a:lnTo>
                      <a:pt x="1" y="8477"/>
                    </a:lnTo>
                    <a:lnTo>
                      <a:pt x="11240" y="1988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24;p25">
                <a:extLst>
                  <a:ext uri="{FF2B5EF4-FFF2-40B4-BE49-F238E27FC236}">
                    <a16:creationId xmlns:a16="http://schemas.microsoft.com/office/drawing/2014/main" id="{BDF67917-8CEC-92D5-4FBD-0191DD301AB3}"/>
                  </a:ext>
                </a:extLst>
              </p:cNvPr>
              <p:cNvSpPr/>
              <p:nvPr/>
            </p:nvSpPr>
            <p:spPr>
              <a:xfrm>
                <a:off x="2200466" y="2137062"/>
                <a:ext cx="221646" cy="168959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3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5;p25">
                <a:extLst>
                  <a:ext uri="{FF2B5EF4-FFF2-40B4-BE49-F238E27FC236}">
                    <a16:creationId xmlns:a16="http://schemas.microsoft.com/office/drawing/2014/main" id="{008429FF-6371-E01D-08C6-8D04128AD5DF}"/>
                  </a:ext>
                </a:extLst>
              </p:cNvPr>
              <p:cNvSpPr/>
              <p:nvPr/>
            </p:nvSpPr>
            <p:spPr>
              <a:xfrm>
                <a:off x="2453059" y="2074553"/>
                <a:ext cx="65791" cy="95133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5" extrusionOk="0">
                    <a:moveTo>
                      <a:pt x="1441" y="1"/>
                    </a:moveTo>
                    <a:lnTo>
                      <a:pt x="1" y="822"/>
                    </a:lnTo>
                    <a:lnTo>
                      <a:pt x="1" y="2084"/>
                    </a:lnTo>
                    <a:lnTo>
                      <a:pt x="1441" y="1251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6;p25">
                <a:extLst>
                  <a:ext uri="{FF2B5EF4-FFF2-40B4-BE49-F238E27FC236}">
                    <a16:creationId xmlns:a16="http://schemas.microsoft.com/office/drawing/2014/main" id="{53AC049E-02B7-E59D-FDB6-EE707C514955}"/>
                  </a:ext>
                </a:extLst>
              </p:cNvPr>
              <p:cNvSpPr/>
              <p:nvPr/>
            </p:nvSpPr>
            <p:spPr>
              <a:xfrm>
                <a:off x="2539979" y="1996348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20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27;p25">
                <a:extLst>
                  <a:ext uri="{FF2B5EF4-FFF2-40B4-BE49-F238E27FC236}">
                    <a16:creationId xmlns:a16="http://schemas.microsoft.com/office/drawing/2014/main" id="{9A6F7A68-0CB7-4554-8608-1457440ACD74}"/>
                  </a:ext>
                </a:extLst>
              </p:cNvPr>
              <p:cNvSpPr/>
              <p:nvPr/>
            </p:nvSpPr>
            <p:spPr>
              <a:xfrm>
                <a:off x="2553575" y="2013732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81"/>
                    </a:lnTo>
                    <a:lnTo>
                      <a:pt x="1620" y="619"/>
                    </a:lnTo>
                    <a:lnTo>
                      <a:pt x="1893" y="477"/>
                    </a:lnTo>
                    <a:lnTo>
                      <a:pt x="1893" y="238"/>
                    </a:lnTo>
                    <a:close/>
                    <a:moveTo>
                      <a:pt x="2298" y="346"/>
                    </a:moveTo>
                    <a:lnTo>
                      <a:pt x="2024" y="500"/>
                    </a:lnTo>
                    <a:lnTo>
                      <a:pt x="2024" y="739"/>
                    </a:lnTo>
                    <a:lnTo>
                      <a:pt x="2298" y="584"/>
                    </a:lnTo>
                    <a:lnTo>
                      <a:pt x="2298" y="346"/>
                    </a:lnTo>
                    <a:close/>
                    <a:moveTo>
                      <a:pt x="1489" y="453"/>
                    </a:moveTo>
                    <a:lnTo>
                      <a:pt x="1215" y="619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53"/>
                    </a:lnTo>
                    <a:close/>
                    <a:moveTo>
                      <a:pt x="1893" y="596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34"/>
                    </a:lnTo>
                    <a:lnTo>
                      <a:pt x="1893" y="596"/>
                    </a:lnTo>
                    <a:close/>
                    <a:moveTo>
                      <a:pt x="1084" y="691"/>
                    </a:moveTo>
                    <a:lnTo>
                      <a:pt x="810" y="846"/>
                    </a:lnTo>
                    <a:lnTo>
                      <a:pt x="810" y="1084"/>
                    </a:lnTo>
                    <a:lnTo>
                      <a:pt x="1084" y="929"/>
                    </a:lnTo>
                    <a:lnTo>
                      <a:pt x="1084" y="691"/>
                    </a:lnTo>
                    <a:close/>
                    <a:moveTo>
                      <a:pt x="1489" y="798"/>
                    </a:moveTo>
                    <a:lnTo>
                      <a:pt x="1215" y="977"/>
                    </a:lnTo>
                    <a:lnTo>
                      <a:pt x="1215" y="1203"/>
                    </a:lnTo>
                    <a:lnTo>
                      <a:pt x="1489" y="1036"/>
                    </a:lnTo>
                    <a:lnTo>
                      <a:pt x="1489" y="798"/>
                    </a:lnTo>
                    <a:close/>
                    <a:moveTo>
                      <a:pt x="679" y="917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55"/>
                    </a:lnTo>
                    <a:lnTo>
                      <a:pt x="679" y="917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55"/>
                    </a:moveTo>
                    <a:lnTo>
                      <a:pt x="0" y="1310"/>
                    </a:lnTo>
                    <a:lnTo>
                      <a:pt x="0" y="1548"/>
                    </a:lnTo>
                    <a:lnTo>
                      <a:pt x="274" y="1393"/>
                    </a:lnTo>
                    <a:lnTo>
                      <a:pt x="274" y="1155"/>
                    </a:lnTo>
                    <a:close/>
                    <a:moveTo>
                      <a:pt x="679" y="1274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12"/>
                    </a:lnTo>
                    <a:lnTo>
                      <a:pt x="679" y="1274"/>
                    </a:lnTo>
                    <a:close/>
                    <a:moveTo>
                      <a:pt x="274" y="1512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1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28;p25">
                <a:extLst>
                  <a:ext uri="{FF2B5EF4-FFF2-40B4-BE49-F238E27FC236}">
                    <a16:creationId xmlns:a16="http://schemas.microsoft.com/office/drawing/2014/main" id="{9EAA551E-5FDC-C07F-BE6D-72C6E01CCF8B}"/>
                  </a:ext>
                </a:extLst>
              </p:cNvPr>
              <p:cNvSpPr/>
              <p:nvPr/>
            </p:nvSpPr>
            <p:spPr>
              <a:xfrm>
                <a:off x="2467751" y="2104028"/>
                <a:ext cx="36409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" extrusionOk="0">
                    <a:moveTo>
                      <a:pt x="750" y="0"/>
                    </a:moveTo>
                    <a:cubicBezTo>
                      <a:pt x="739" y="0"/>
                      <a:pt x="727" y="3"/>
                      <a:pt x="715" y="10"/>
                    </a:cubicBezTo>
                    <a:cubicBezTo>
                      <a:pt x="667" y="33"/>
                      <a:pt x="643" y="81"/>
                      <a:pt x="643" y="141"/>
                    </a:cubicBezTo>
                    <a:cubicBezTo>
                      <a:pt x="643" y="177"/>
                      <a:pt x="664" y="193"/>
                      <a:pt x="690" y="193"/>
                    </a:cubicBezTo>
                    <a:cubicBezTo>
                      <a:pt x="698" y="193"/>
                      <a:pt x="706" y="191"/>
                      <a:pt x="715" y="188"/>
                    </a:cubicBezTo>
                    <a:cubicBezTo>
                      <a:pt x="762" y="153"/>
                      <a:pt x="786" y="105"/>
                      <a:pt x="798" y="57"/>
                    </a:cubicBezTo>
                    <a:cubicBezTo>
                      <a:pt x="798" y="22"/>
                      <a:pt x="779" y="0"/>
                      <a:pt x="750" y="0"/>
                    </a:cubicBezTo>
                    <a:close/>
                    <a:moveTo>
                      <a:pt x="433" y="179"/>
                    </a:moveTo>
                    <a:cubicBezTo>
                      <a:pt x="424" y="179"/>
                      <a:pt x="415" y="182"/>
                      <a:pt x="405" y="188"/>
                    </a:cubicBezTo>
                    <a:cubicBezTo>
                      <a:pt x="357" y="224"/>
                      <a:pt x="334" y="272"/>
                      <a:pt x="322" y="319"/>
                    </a:cubicBezTo>
                    <a:cubicBezTo>
                      <a:pt x="322" y="354"/>
                      <a:pt x="341" y="376"/>
                      <a:pt x="370" y="376"/>
                    </a:cubicBezTo>
                    <a:cubicBezTo>
                      <a:pt x="380" y="376"/>
                      <a:pt x="392" y="373"/>
                      <a:pt x="405" y="367"/>
                    </a:cubicBezTo>
                    <a:cubicBezTo>
                      <a:pt x="441" y="331"/>
                      <a:pt x="476" y="284"/>
                      <a:pt x="476" y="236"/>
                    </a:cubicBezTo>
                    <a:cubicBezTo>
                      <a:pt x="476" y="201"/>
                      <a:pt x="457" y="179"/>
                      <a:pt x="433" y="179"/>
                    </a:cubicBezTo>
                    <a:close/>
                    <a:moveTo>
                      <a:pt x="757" y="355"/>
                    </a:moveTo>
                    <a:cubicBezTo>
                      <a:pt x="745" y="355"/>
                      <a:pt x="730" y="359"/>
                      <a:pt x="715" y="367"/>
                    </a:cubicBezTo>
                    <a:cubicBezTo>
                      <a:pt x="667" y="391"/>
                      <a:pt x="643" y="438"/>
                      <a:pt x="643" y="486"/>
                    </a:cubicBezTo>
                    <a:cubicBezTo>
                      <a:pt x="643" y="527"/>
                      <a:pt x="660" y="545"/>
                      <a:pt x="682" y="545"/>
                    </a:cubicBezTo>
                    <a:cubicBezTo>
                      <a:pt x="692" y="545"/>
                      <a:pt x="703" y="541"/>
                      <a:pt x="715" y="534"/>
                    </a:cubicBezTo>
                    <a:cubicBezTo>
                      <a:pt x="762" y="510"/>
                      <a:pt x="786" y="462"/>
                      <a:pt x="798" y="403"/>
                    </a:cubicBezTo>
                    <a:cubicBezTo>
                      <a:pt x="798" y="371"/>
                      <a:pt x="782" y="355"/>
                      <a:pt x="757" y="355"/>
                    </a:cubicBezTo>
                    <a:close/>
                    <a:moveTo>
                      <a:pt x="105" y="369"/>
                    </a:moveTo>
                    <a:cubicBezTo>
                      <a:pt x="95" y="369"/>
                      <a:pt x="84" y="372"/>
                      <a:pt x="72" y="379"/>
                    </a:cubicBezTo>
                    <a:cubicBezTo>
                      <a:pt x="24" y="414"/>
                      <a:pt x="0" y="462"/>
                      <a:pt x="0" y="510"/>
                    </a:cubicBezTo>
                    <a:cubicBezTo>
                      <a:pt x="0" y="545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7"/>
                    </a:cubicBezTo>
                    <a:cubicBezTo>
                      <a:pt x="119" y="534"/>
                      <a:pt x="143" y="474"/>
                      <a:pt x="143" y="426"/>
                    </a:cubicBezTo>
                    <a:cubicBezTo>
                      <a:pt x="143" y="392"/>
                      <a:pt x="130" y="369"/>
                      <a:pt x="105" y="369"/>
                    </a:cubicBezTo>
                    <a:close/>
                    <a:moveTo>
                      <a:pt x="433" y="536"/>
                    </a:moveTo>
                    <a:cubicBezTo>
                      <a:pt x="424" y="536"/>
                      <a:pt x="415" y="539"/>
                      <a:pt x="405" y="545"/>
                    </a:cubicBezTo>
                    <a:cubicBezTo>
                      <a:pt x="357" y="569"/>
                      <a:pt x="334" y="617"/>
                      <a:pt x="322" y="676"/>
                    </a:cubicBezTo>
                    <a:cubicBezTo>
                      <a:pt x="322" y="711"/>
                      <a:pt x="341" y="733"/>
                      <a:pt x="370" y="733"/>
                    </a:cubicBezTo>
                    <a:cubicBezTo>
                      <a:pt x="380" y="733"/>
                      <a:pt x="392" y="730"/>
                      <a:pt x="405" y="724"/>
                    </a:cubicBezTo>
                    <a:cubicBezTo>
                      <a:pt x="441" y="688"/>
                      <a:pt x="476" y="641"/>
                      <a:pt x="476" y="593"/>
                    </a:cubicBezTo>
                    <a:cubicBezTo>
                      <a:pt x="476" y="558"/>
                      <a:pt x="457" y="536"/>
                      <a:pt x="433" y="536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6"/>
                    </a:cubicBezTo>
                    <a:cubicBezTo>
                      <a:pt x="24" y="760"/>
                      <a:pt x="0" y="807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79"/>
                      <a:pt x="143" y="831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9;p25">
                <a:extLst>
                  <a:ext uri="{FF2B5EF4-FFF2-40B4-BE49-F238E27FC236}">
                    <a16:creationId xmlns:a16="http://schemas.microsoft.com/office/drawing/2014/main" id="{3567D06F-C5EC-18C2-3138-C10C3D0FE558}"/>
                  </a:ext>
                </a:extLst>
              </p:cNvPr>
              <p:cNvSpPr/>
              <p:nvPr/>
            </p:nvSpPr>
            <p:spPr>
              <a:xfrm>
                <a:off x="2168390" y="1939862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0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8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0;p25">
                <a:extLst>
                  <a:ext uri="{FF2B5EF4-FFF2-40B4-BE49-F238E27FC236}">
                    <a16:creationId xmlns:a16="http://schemas.microsoft.com/office/drawing/2014/main" id="{E162BBE2-C6CF-694F-FDD5-256B9752EB93}"/>
                  </a:ext>
                </a:extLst>
              </p:cNvPr>
              <p:cNvSpPr/>
              <p:nvPr/>
            </p:nvSpPr>
            <p:spPr>
              <a:xfrm>
                <a:off x="2168390" y="3192007"/>
                <a:ext cx="512871" cy="387423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1" extrusionOk="0">
                    <a:moveTo>
                      <a:pt x="1" y="6490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1;p25">
                <a:extLst>
                  <a:ext uri="{FF2B5EF4-FFF2-40B4-BE49-F238E27FC236}">
                    <a16:creationId xmlns:a16="http://schemas.microsoft.com/office/drawing/2014/main" id="{E0C7B130-81B3-0B49-CA31-E31E5159A3B1}"/>
                  </a:ext>
                </a:extLst>
              </p:cNvPr>
              <p:cNvSpPr/>
              <p:nvPr/>
            </p:nvSpPr>
            <p:spPr>
              <a:xfrm>
                <a:off x="2200466" y="3366394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2;p25">
                <a:extLst>
                  <a:ext uri="{FF2B5EF4-FFF2-40B4-BE49-F238E27FC236}">
                    <a16:creationId xmlns:a16="http://schemas.microsoft.com/office/drawing/2014/main" id="{1BFB2776-4749-B279-8FD3-9B4940749AD8}"/>
                  </a:ext>
                </a:extLst>
              </p:cNvPr>
              <p:cNvSpPr/>
              <p:nvPr/>
            </p:nvSpPr>
            <p:spPr>
              <a:xfrm>
                <a:off x="2453059" y="3303930"/>
                <a:ext cx="65791" cy="95681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7" extrusionOk="0">
                    <a:moveTo>
                      <a:pt x="1441" y="1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3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3;p25">
                <a:extLst>
                  <a:ext uri="{FF2B5EF4-FFF2-40B4-BE49-F238E27FC236}">
                    <a16:creationId xmlns:a16="http://schemas.microsoft.com/office/drawing/2014/main" id="{E8516658-5645-291F-4102-424C8A823EF1}"/>
                  </a:ext>
                </a:extLst>
              </p:cNvPr>
              <p:cNvSpPr/>
              <p:nvPr/>
            </p:nvSpPr>
            <p:spPr>
              <a:xfrm>
                <a:off x="2539979" y="3225725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31"/>
                    </a:moveTo>
                    <a:lnTo>
                      <a:pt x="1" y="2608"/>
                    </a:lnTo>
                    <a:lnTo>
                      <a:pt x="2822" y="988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34;p25">
                <a:extLst>
                  <a:ext uri="{FF2B5EF4-FFF2-40B4-BE49-F238E27FC236}">
                    <a16:creationId xmlns:a16="http://schemas.microsoft.com/office/drawing/2014/main" id="{A54601BE-BD3F-5A27-6FD3-75E69C269AC6}"/>
                  </a:ext>
                </a:extLst>
              </p:cNvPr>
              <p:cNvSpPr/>
              <p:nvPr/>
            </p:nvSpPr>
            <p:spPr>
              <a:xfrm>
                <a:off x="2553575" y="3243109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26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6"/>
                    </a:lnTo>
                    <a:lnTo>
                      <a:pt x="1893" y="238"/>
                    </a:lnTo>
                    <a:close/>
                    <a:moveTo>
                      <a:pt x="2298" y="345"/>
                    </a:moveTo>
                    <a:lnTo>
                      <a:pt x="2024" y="500"/>
                    </a:lnTo>
                    <a:lnTo>
                      <a:pt x="2024" y="750"/>
                    </a:lnTo>
                    <a:lnTo>
                      <a:pt x="2298" y="584"/>
                    </a:lnTo>
                    <a:lnTo>
                      <a:pt x="2298" y="345"/>
                    </a:lnTo>
                    <a:close/>
                    <a:moveTo>
                      <a:pt x="1489" y="464"/>
                    </a:moveTo>
                    <a:lnTo>
                      <a:pt x="1215" y="619"/>
                    </a:lnTo>
                    <a:lnTo>
                      <a:pt x="1215" y="857"/>
                    </a:lnTo>
                    <a:lnTo>
                      <a:pt x="1489" y="703"/>
                    </a:lnTo>
                    <a:lnTo>
                      <a:pt x="1489" y="464"/>
                    </a:lnTo>
                    <a:close/>
                    <a:moveTo>
                      <a:pt x="1893" y="572"/>
                    </a:moveTo>
                    <a:lnTo>
                      <a:pt x="1620" y="738"/>
                    </a:lnTo>
                    <a:lnTo>
                      <a:pt x="1620" y="976"/>
                    </a:lnTo>
                    <a:lnTo>
                      <a:pt x="1893" y="810"/>
                    </a:lnTo>
                    <a:lnTo>
                      <a:pt x="1893" y="572"/>
                    </a:lnTo>
                    <a:close/>
                    <a:moveTo>
                      <a:pt x="1084" y="703"/>
                    </a:moveTo>
                    <a:lnTo>
                      <a:pt x="810" y="857"/>
                    </a:lnTo>
                    <a:lnTo>
                      <a:pt x="810" y="1095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10"/>
                    </a:moveTo>
                    <a:lnTo>
                      <a:pt x="1215" y="965"/>
                    </a:lnTo>
                    <a:lnTo>
                      <a:pt x="1215" y="1203"/>
                    </a:lnTo>
                    <a:lnTo>
                      <a:pt x="1489" y="1048"/>
                    </a:lnTo>
                    <a:lnTo>
                      <a:pt x="1489" y="810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7"/>
                    </a:lnTo>
                    <a:lnTo>
                      <a:pt x="679" y="929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74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74"/>
                    </a:moveTo>
                    <a:lnTo>
                      <a:pt x="405" y="1429"/>
                    </a:lnTo>
                    <a:lnTo>
                      <a:pt x="405" y="1667"/>
                    </a:lnTo>
                    <a:lnTo>
                      <a:pt x="679" y="1512"/>
                    </a:lnTo>
                    <a:lnTo>
                      <a:pt x="679" y="1274"/>
                    </a:lnTo>
                    <a:close/>
                    <a:moveTo>
                      <a:pt x="274" y="1500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38"/>
                    </a:lnTo>
                    <a:lnTo>
                      <a:pt x="274" y="15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535;p25">
                <a:extLst>
                  <a:ext uri="{FF2B5EF4-FFF2-40B4-BE49-F238E27FC236}">
                    <a16:creationId xmlns:a16="http://schemas.microsoft.com/office/drawing/2014/main" id="{13E92160-E4A3-ED32-F496-3B72F0146951}"/>
                  </a:ext>
                </a:extLst>
              </p:cNvPr>
              <p:cNvSpPr/>
              <p:nvPr/>
            </p:nvSpPr>
            <p:spPr>
              <a:xfrm>
                <a:off x="2467751" y="3333633"/>
                <a:ext cx="36409" cy="41932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19" extrusionOk="0">
                    <a:moveTo>
                      <a:pt x="746" y="0"/>
                    </a:moveTo>
                    <a:cubicBezTo>
                      <a:pt x="736" y="0"/>
                      <a:pt x="726" y="2"/>
                      <a:pt x="715" y="4"/>
                    </a:cubicBezTo>
                    <a:cubicBezTo>
                      <a:pt x="667" y="40"/>
                      <a:pt x="643" y="88"/>
                      <a:pt x="643" y="135"/>
                    </a:cubicBezTo>
                    <a:cubicBezTo>
                      <a:pt x="643" y="170"/>
                      <a:pt x="662" y="192"/>
                      <a:pt x="686" y="192"/>
                    </a:cubicBezTo>
                    <a:cubicBezTo>
                      <a:pt x="695" y="192"/>
                      <a:pt x="705" y="189"/>
                      <a:pt x="715" y="183"/>
                    </a:cubicBezTo>
                    <a:cubicBezTo>
                      <a:pt x="762" y="159"/>
                      <a:pt x="786" y="112"/>
                      <a:pt x="798" y="52"/>
                    </a:cubicBezTo>
                    <a:cubicBezTo>
                      <a:pt x="798" y="16"/>
                      <a:pt x="777" y="0"/>
                      <a:pt x="746" y="0"/>
                    </a:cubicBezTo>
                    <a:close/>
                    <a:moveTo>
                      <a:pt x="433" y="186"/>
                    </a:moveTo>
                    <a:cubicBezTo>
                      <a:pt x="424" y="186"/>
                      <a:pt x="415" y="189"/>
                      <a:pt x="405" y="195"/>
                    </a:cubicBezTo>
                    <a:cubicBezTo>
                      <a:pt x="357" y="219"/>
                      <a:pt x="334" y="266"/>
                      <a:pt x="322" y="326"/>
                    </a:cubicBezTo>
                    <a:cubicBezTo>
                      <a:pt x="322" y="362"/>
                      <a:pt x="342" y="378"/>
                      <a:pt x="374" y="378"/>
                    </a:cubicBezTo>
                    <a:cubicBezTo>
                      <a:pt x="383" y="378"/>
                      <a:pt x="394" y="376"/>
                      <a:pt x="405" y="374"/>
                    </a:cubicBezTo>
                    <a:cubicBezTo>
                      <a:pt x="441" y="338"/>
                      <a:pt x="476" y="290"/>
                      <a:pt x="476" y="243"/>
                    </a:cubicBezTo>
                    <a:cubicBezTo>
                      <a:pt x="476" y="208"/>
                      <a:pt x="457" y="186"/>
                      <a:pt x="433" y="186"/>
                    </a:cubicBezTo>
                    <a:close/>
                    <a:moveTo>
                      <a:pt x="750" y="352"/>
                    </a:moveTo>
                    <a:cubicBezTo>
                      <a:pt x="739" y="352"/>
                      <a:pt x="727" y="355"/>
                      <a:pt x="715" y="362"/>
                    </a:cubicBezTo>
                    <a:cubicBezTo>
                      <a:pt x="667" y="397"/>
                      <a:pt x="643" y="445"/>
                      <a:pt x="643" y="493"/>
                    </a:cubicBezTo>
                    <a:cubicBezTo>
                      <a:pt x="643" y="527"/>
                      <a:pt x="662" y="550"/>
                      <a:pt x="686" y="550"/>
                    </a:cubicBezTo>
                    <a:cubicBezTo>
                      <a:pt x="695" y="550"/>
                      <a:pt x="705" y="547"/>
                      <a:pt x="715" y="540"/>
                    </a:cubicBezTo>
                    <a:cubicBezTo>
                      <a:pt x="762" y="505"/>
                      <a:pt x="786" y="457"/>
                      <a:pt x="798" y="409"/>
                    </a:cubicBezTo>
                    <a:cubicBezTo>
                      <a:pt x="798" y="374"/>
                      <a:pt x="779" y="352"/>
                      <a:pt x="750" y="352"/>
                    </a:cubicBezTo>
                    <a:close/>
                    <a:moveTo>
                      <a:pt x="105" y="376"/>
                    </a:moveTo>
                    <a:cubicBezTo>
                      <a:pt x="95" y="376"/>
                      <a:pt x="84" y="379"/>
                      <a:pt x="72" y="385"/>
                    </a:cubicBezTo>
                    <a:cubicBezTo>
                      <a:pt x="24" y="409"/>
                      <a:pt x="0" y="457"/>
                      <a:pt x="0" y="516"/>
                    </a:cubicBezTo>
                    <a:cubicBezTo>
                      <a:pt x="0" y="542"/>
                      <a:pt x="19" y="562"/>
                      <a:pt x="42" y="562"/>
                    </a:cubicBezTo>
                    <a:cubicBezTo>
                      <a:pt x="52" y="562"/>
                      <a:pt x="62" y="559"/>
                      <a:pt x="72" y="552"/>
                    </a:cubicBezTo>
                    <a:cubicBezTo>
                      <a:pt x="119" y="528"/>
                      <a:pt x="143" y="481"/>
                      <a:pt x="143" y="433"/>
                    </a:cubicBezTo>
                    <a:cubicBezTo>
                      <a:pt x="143" y="398"/>
                      <a:pt x="130" y="376"/>
                      <a:pt x="105" y="376"/>
                    </a:cubicBezTo>
                    <a:close/>
                    <a:moveTo>
                      <a:pt x="434" y="543"/>
                    </a:moveTo>
                    <a:cubicBezTo>
                      <a:pt x="425" y="543"/>
                      <a:pt x="415" y="545"/>
                      <a:pt x="405" y="552"/>
                    </a:cubicBezTo>
                    <a:cubicBezTo>
                      <a:pt x="357" y="576"/>
                      <a:pt x="334" y="624"/>
                      <a:pt x="322" y="671"/>
                    </a:cubicBezTo>
                    <a:cubicBezTo>
                      <a:pt x="322" y="706"/>
                      <a:pt x="341" y="728"/>
                      <a:pt x="370" y="728"/>
                    </a:cubicBezTo>
                    <a:cubicBezTo>
                      <a:pt x="380" y="728"/>
                      <a:pt x="392" y="725"/>
                      <a:pt x="405" y="719"/>
                    </a:cubicBezTo>
                    <a:cubicBezTo>
                      <a:pt x="453" y="695"/>
                      <a:pt x="476" y="647"/>
                      <a:pt x="476" y="588"/>
                    </a:cubicBezTo>
                    <a:cubicBezTo>
                      <a:pt x="476" y="562"/>
                      <a:pt x="458" y="543"/>
                      <a:pt x="434" y="543"/>
                    </a:cubicBezTo>
                    <a:close/>
                    <a:moveTo>
                      <a:pt x="111" y="731"/>
                    </a:moveTo>
                    <a:cubicBezTo>
                      <a:pt x="101" y="731"/>
                      <a:pt x="87" y="735"/>
                      <a:pt x="72" y="743"/>
                    </a:cubicBezTo>
                    <a:cubicBezTo>
                      <a:pt x="24" y="766"/>
                      <a:pt x="0" y="814"/>
                      <a:pt x="0" y="862"/>
                    </a:cubicBezTo>
                    <a:cubicBezTo>
                      <a:pt x="0" y="897"/>
                      <a:pt x="19" y="919"/>
                      <a:pt x="44" y="919"/>
                    </a:cubicBezTo>
                    <a:cubicBezTo>
                      <a:pt x="52" y="919"/>
                      <a:pt x="62" y="916"/>
                      <a:pt x="72" y="909"/>
                    </a:cubicBezTo>
                    <a:cubicBezTo>
                      <a:pt x="119" y="886"/>
                      <a:pt x="143" y="838"/>
                      <a:pt x="143" y="778"/>
                    </a:cubicBezTo>
                    <a:cubicBezTo>
                      <a:pt x="143" y="747"/>
                      <a:pt x="132" y="731"/>
                      <a:pt x="111" y="7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36;p25">
                <a:extLst>
                  <a:ext uri="{FF2B5EF4-FFF2-40B4-BE49-F238E27FC236}">
                    <a16:creationId xmlns:a16="http://schemas.microsoft.com/office/drawing/2014/main" id="{E17DC218-75B0-E43A-5743-5756E75A97B6}"/>
                  </a:ext>
                </a:extLst>
              </p:cNvPr>
              <p:cNvSpPr/>
              <p:nvPr/>
            </p:nvSpPr>
            <p:spPr>
              <a:xfrm>
                <a:off x="2168390" y="3169741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9"/>
                    </a:moveTo>
                    <a:lnTo>
                      <a:pt x="10371" y="1"/>
                    </a:lnTo>
                    <a:lnTo>
                      <a:pt x="1" y="5990"/>
                    </a:lnTo>
                    <a:lnTo>
                      <a:pt x="1" y="697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37;p25">
                <a:extLst>
                  <a:ext uri="{FF2B5EF4-FFF2-40B4-BE49-F238E27FC236}">
                    <a16:creationId xmlns:a16="http://schemas.microsoft.com/office/drawing/2014/main" id="{1A88CD30-EDA9-676C-8674-B651DBA41DA5}"/>
                  </a:ext>
                </a:extLst>
              </p:cNvPr>
              <p:cNvSpPr/>
              <p:nvPr/>
            </p:nvSpPr>
            <p:spPr>
              <a:xfrm>
                <a:off x="2168390" y="3055673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538;p25">
                <a:extLst>
                  <a:ext uri="{FF2B5EF4-FFF2-40B4-BE49-F238E27FC236}">
                    <a16:creationId xmlns:a16="http://schemas.microsoft.com/office/drawing/2014/main" id="{07DB63B7-8D3C-3F23-0223-962EF5AD43A1}"/>
                  </a:ext>
                </a:extLst>
              </p:cNvPr>
              <p:cNvSpPr/>
              <p:nvPr/>
            </p:nvSpPr>
            <p:spPr>
              <a:xfrm>
                <a:off x="2200466" y="3230060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39;p25">
                <a:extLst>
                  <a:ext uri="{FF2B5EF4-FFF2-40B4-BE49-F238E27FC236}">
                    <a16:creationId xmlns:a16="http://schemas.microsoft.com/office/drawing/2014/main" id="{3B6470E6-8BFB-3A4C-E493-5B8493992B4C}"/>
                  </a:ext>
                </a:extLst>
              </p:cNvPr>
              <p:cNvSpPr/>
              <p:nvPr/>
            </p:nvSpPr>
            <p:spPr>
              <a:xfrm>
                <a:off x="2453059" y="3167596"/>
                <a:ext cx="65791" cy="9508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4" extrusionOk="0">
                    <a:moveTo>
                      <a:pt x="1441" y="0"/>
                    </a:moveTo>
                    <a:lnTo>
                      <a:pt x="1" y="834"/>
                    </a:lnTo>
                    <a:lnTo>
                      <a:pt x="1" y="2084"/>
                    </a:lnTo>
                    <a:lnTo>
                      <a:pt x="1441" y="125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40;p25">
                <a:extLst>
                  <a:ext uri="{FF2B5EF4-FFF2-40B4-BE49-F238E27FC236}">
                    <a16:creationId xmlns:a16="http://schemas.microsoft.com/office/drawing/2014/main" id="{F9D041FF-DB26-0359-C50A-06D7D217C3EA}"/>
                  </a:ext>
                </a:extLst>
              </p:cNvPr>
              <p:cNvSpPr/>
              <p:nvPr/>
            </p:nvSpPr>
            <p:spPr>
              <a:xfrm>
                <a:off x="2539979" y="3089346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41;p25">
                <a:extLst>
                  <a:ext uri="{FF2B5EF4-FFF2-40B4-BE49-F238E27FC236}">
                    <a16:creationId xmlns:a16="http://schemas.microsoft.com/office/drawing/2014/main" id="{80CC8448-6BF2-9F4A-ADA5-DEB87E501218}"/>
                  </a:ext>
                </a:extLst>
              </p:cNvPr>
              <p:cNvSpPr/>
              <p:nvPr/>
            </p:nvSpPr>
            <p:spPr>
              <a:xfrm>
                <a:off x="2553575" y="3106182"/>
                <a:ext cx="104892" cy="87514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18" extrusionOk="0">
                    <a:moveTo>
                      <a:pt x="2298" y="1"/>
                    </a:moveTo>
                    <a:lnTo>
                      <a:pt x="2024" y="167"/>
                    </a:lnTo>
                    <a:lnTo>
                      <a:pt x="2024" y="406"/>
                    </a:lnTo>
                    <a:lnTo>
                      <a:pt x="2298" y="239"/>
                    </a:lnTo>
                    <a:lnTo>
                      <a:pt x="2298" y="1"/>
                    </a:lnTo>
                    <a:close/>
                    <a:moveTo>
                      <a:pt x="1893" y="239"/>
                    </a:moveTo>
                    <a:lnTo>
                      <a:pt x="1620" y="394"/>
                    </a:lnTo>
                    <a:lnTo>
                      <a:pt x="1620" y="632"/>
                    </a:lnTo>
                    <a:lnTo>
                      <a:pt x="1893" y="477"/>
                    </a:lnTo>
                    <a:lnTo>
                      <a:pt x="1893" y="239"/>
                    </a:lnTo>
                    <a:close/>
                    <a:moveTo>
                      <a:pt x="2298" y="358"/>
                    </a:moveTo>
                    <a:lnTo>
                      <a:pt x="2024" y="513"/>
                    </a:lnTo>
                    <a:lnTo>
                      <a:pt x="2024" y="751"/>
                    </a:lnTo>
                    <a:lnTo>
                      <a:pt x="2298" y="596"/>
                    </a:lnTo>
                    <a:lnTo>
                      <a:pt x="2298" y="358"/>
                    </a:lnTo>
                    <a:close/>
                    <a:moveTo>
                      <a:pt x="1489" y="477"/>
                    </a:moveTo>
                    <a:lnTo>
                      <a:pt x="1215" y="632"/>
                    </a:lnTo>
                    <a:lnTo>
                      <a:pt x="1215" y="870"/>
                    </a:lnTo>
                    <a:lnTo>
                      <a:pt x="1489" y="715"/>
                    </a:lnTo>
                    <a:lnTo>
                      <a:pt x="1489" y="477"/>
                    </a:lnTo>
                    <a:close/>
                    <a:moveTo>
                      <a:pt x="1893" y="584"/>
                    </a:moveTo>
                    <a:lnTo>
                      <a:pt x="1620" y="751"/>
                    </a:lnTo>
                    <a:lnTo>
                      <a:pt x="1620" y="989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7"/>
                    </a:lnTo>
                    <a:lnTo>
                      <a:pt x="1215" y="1215"/>
                    </a:lnTo>
                    <a:lnTo>
                      <a:pt x="1489" y="1060"/>
                    </a:lnTo>
                    <a:lnTo>
                      <a:pt x="1489" y="822"/>
                    </a:lnTo>
                    <a:close/>
                    <a:moveTo>
                      <a:pt x="679" y="941"/>
                    </a:moveTo>
                    <a:lnTo>
                      <a:pt x="405" y="1096"/>
                    </a:lnTo>
                    <a:lnTo>
                      <a:pt x="405" y="1334"/>
                    </a:lnTo>
                    <a:lnTo>
                      <a:pt x="679" y="1179"/>
                    </a:lnTo>
                    <a:lnTo>
                      <a:pt x="679" y="941"/>
                    </a:lnTo>
                    <a:close/>
                    <a:moveTo>
                      <a:pt x="1084" y="1048"/>
                    </a:moveTo>
                    <a:lnTo>
                      <a:pt x="810" y="1215"/>
                    </a:lnTo>
                    <a:lnTo>
                      <a:pt x="810" y="1453"/>
                    </a:lnTo>
                    <a:lnTo>
                      <a:pt x="1084" y="1287"/>
                    </a:lnTo>
                    <a:lnTo>
                      <a:pt x="1084" y="1048"/>
                    </a:lnTo>
                    <a:close/>
                    <a:moveTo>
                      <a:pt x="274" y="1168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6"/>
                    </a:lnTo>
                    <a:lnTo>
                      <a:pt x="274" y="1168"/>
                    </a:lnTo>
                    <a:close/>
                    <a:moveTo>
                      <a:pt x="679" y="1287"/>
                    </a:moveTo>
                    <a:lnTo>
                      <a:pt x="405" y="1441"/>
                    </a:lnTo>
                    <a:lnTo>
                      <a:pt x="405" y="1680"/>
                    </a:lnTo>
                    <a:lnTo>
                      <a:pt x="679" y="1525"/>
                    </a:lnTo>
                    <a:lnTo>
                      <a:pt x="679" y="1287"/>
                    </a:lnTo>
                    <a:close/>
                    <a:moveTo>
                      <a:pt x="274" y="1513"/>
                    </a:moveTo>
                    <a:lnTo>
                      <a:pt x="0" y="1680"/>
                    </a:lnTo>
                    <a:lnTo>
                      <a:pt x="0" y="1918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42;p25">
                <a:extLst>
                  <a:ext uri="{FF2B5EF4-FFF2-40B4-BE49-F238E27FC236}">
                    <a16:creationId xmlns:a16="http://schemas.microsoft.com/office/drawing/2014/main" id="{DD2E31FB-272D-6BDD-85E4-9B1B678F3192}"/>
                  </a:ext>
                </a:extLst>
              </p:cNvPr>
              <p:cNvSpPr/>
              <p:nvPr/>
            </p:nvSpPr>
            <p:spPr>
              <a:xfrm>
                <a:off x="2467751" y="3197026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34"/>
                      <a:pt x="643" y="81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53"/>
                      <a:pt x="786" y="105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79"/>
                    </a:moveTo>
                    <a:cubicBezTo>
                      <a:pt x="424" y="179"/>
                      <a:pt x="415" y="182"/>
                      <a:pt x="405" y="189"/>
                    </a:cubicBezTo>
                    <a:cubicBezTo>
                      <a:pt x="357" y="224"/>
                      <a:pt x="334" y="272"/>
                      <a:pt x="322" y="320"/>
                    </a:cubicBezTo>
                    <a:cubicBezTo>
                      <a:pt x="322" y="354"/>
                      <a:pt x="341" y="377"/>
                      <a:pt x="370" y="377"/>
                    </a:cubicBezTo>
                    <a:cubicBezTo>
                      <a:pt x="380" y="377"/>
                      <a:pt x="392" y="374"/>
                      <a:pt x="405" y="367"/>
                    </a:cubicBezTo>
                    <a:cubicBezTo>
                      <a:pt x="453" y="343"/>
                      <a:pt x="476" y="296"/>
                      <a:pt x="476" y="236"/>
                    </a:cubicBezTo>
                    <a:cubicBezTo>
                      <a:pt x="476" y="201"/>
                      <a:pt x="457" y="179"/>
                      <a:pt x="433" y="179"/>
                    </a:cubicBezTo>
                    <a:close/>
                    <a:moveTo>
                      <a:pt x="757" y="355"/>
                    </a:moveTo>
                    <a:cubicBezTo>
                      <a:pt x="745" y="355"/>
                      <a:pt x="730" y="359"/>
                      <a:pt x="715" y="367"/>
                    </a:cubicBezTo>
                    <a:cubicBezTo>
                      <a:pt x="667" y="391"/>
                      <a:pt x="643" y="439"/>
                      <a:pt x="643" y="498"/>
                    </a:cubicBezTo>
                    <a:cubicBezTo>
                      <a:pt x="643" y="530"/>
                      <a:pt x="659" y="546"/>
                      <a:pt x="680" y="546"/>
                    </a:cubicBezTo>
                    <a:cubicBezTo>
                      <a:pt x="691" y="546"/>
                      <a:pt x="703" y="542"/>
                      <a:pt x="715" y="534"/>
                    </a:cubicBezTo>
                    <a:cubicBezTo>
                      <a:pt x="762" y="510"/>
                      <a:pt x="786" y="462"/>
                      <a:pt x="798" y="403"/>
                    </a:cubicBezTo>
                    <a:cubicBezTo>
                      <a:pt x="798" y="371"/>
                      <a:pt x="782" y="355"/>
                      <a:pt x="757" y="355"/>
                    </a:cubicBezTo>
                    <a:close/>
                    <a:moveTo>
                      <a:pt x="105" y="370"/>
                    </a:moveTo>
                    <a:cubicBezTo>
                      <a:pt x="95" y="370"/>
                      <a:pt x="84" y="373"/>
                      <a:pt x="72" y="379"/>
                    </a:cubicBezTo>
                    <a:cubicBezTo>
                      <a:pt x="24" y="415"/>
                      <a:pt x="0" y="462"/>
                      <a:pt x="0" y="510"/>
                    </a:cubicBezTo>
                    <a:cubicBezTo>
                      <a:pt x="0" y="545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74"/>
                      <a:pt x="143" y="427"/>
                    </a:cubicBezTo>
                    <a:cubicBezTo>
                      <a:pt x="143" y="392"/>
                      <a:pt x="130" y="370"/>
                      <a:pt x="105" y="370"/>
                    </a:cubicBezTo>
                    <a:close/>
                    <a:moveTo>
                      <a:pt x="433" y="536"/>
                    </a:moveTo>
                    <a:cubicBezTo>
                      <a:pt x="424" y="536"/>
                      <a:pt x="415" y="539"/>
                      <a:pt x="405" y="546"/>
                    </a:cubicBezTo>
                    <a:cubicBezTo>
                      <a:pt x="357" y="570"/>
                      <a:pt x="334" y="617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4"/>
                    </a:cubicBezTo>
                    <a:cubicBezTo>
                      <a:pt x="453" y="689"/>
                      <a:pt x="476" y="641"/>
                      <a:pt x="476" y="593"/>
                    </a:cubicBezTo>
                    <a:cubicBezTo>
                      <a:pt x="476" y="559"/>
                      <a:pt x="457" y="536"/>
                      <a:pt x="433" y="536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6"/>
                    </a:cubicBezTo>
                    <a:cubicBezTo>
                      <a:pt x="24" y="760"/>
                      <a:pt x="0" y="808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79"/>
                      <a:pt x="143" y="832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43;p25">
                <a:extLst>
                  <a:ext uri="{FF2B5EF4-FFF2-40B4-BE49-F238E27FC236}">
                    <a16:creationId xmlns:a16="http://schemas.microsoft.com/office/drawing/2014/main" id="{555DC4D4-051F-D99E-7AA9-D92DA9B76878}"/>
                  </a:ext>
                </a:extLst>
              </p:cNvPr>
              <p:cNvSpPr/>
              <p:nvPr/>
            </p:nvSpPr>
            <p:spPr>
              <a:xfrm>
                <a:off x="2168390" y="3032859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0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8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44;p25">
                <a:extLst>
                  <a:ext uri="{FF2B5EF4-FFF2-40B4-BE49-F238E27FC236}">
                    <a16:creationId xmlns:a16="http://schemas.microsoft.com/office/drawing/2014/main" id="{DB4829E5-5BAA-9F26-430D-11C1F10E2D45}"/>
                  </a:ext>
                </a:extLst>
              </p:cNvPr>
              <p:cNvSpPr/>
              <p:nvPr/>
            </p:nvSpPr>
            <p:spPr>
              <a:xfrm>
                <a:off x="2168390" y="2918792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89"/>
                    </a:lnTo>
                    <a:lnTo>
                      <a:pt x="11240" y="2000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45;p25">
                <a:extLst>
                  <a:ext uri="{FF2B5EF4-FFF2-40B4-BE49-F238E27FC236}">
                    <a16:creationId xmlns:a16="http://schemas.microsoft.com/office/drawing/2014/main" id="{7466D1E5-BADC-AD6C-6499-6B6137C73BB9}"/>
                  </a:ext>
                </a:extLst>
              </p:cNvPr>
              <p:cNvSpPr/>
              <p:nvPr/>
            </p:nvSpPr>
            <p:spPr>
              <a:xfrm>
                <a:off x="2200466" y="3093133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46;p25">
                <a:extLst>
                  <a:ext uri="{FF2B5EF4-FFF2-40B4-BE49-F238E27FC236}">
                    <a16:creationId xmlns:a16="http://schemas.microsoft.com/office/drawing/2014/main" id="{81DFAB61-5119-51B1-B10A-F1F592852929}"/>
                  </a:ext>
                </a:extLst>
              </p:cNvPr>
              <p:cNvSpPr/>
              <p:nvPr/>
            </p:nvSpPr>
            <p:spPr>
              <a:xfrm>
                <a:off x="2453059" y="3030669"/>
                <a:ext cx="65791" cy="95681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7" extrusionOk="0">
                    <a:moveTo>
                      <a:pt x="1441" y="1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3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47;p25">
                <a:extLst>
                  <a:ext uri="{FF2B5EF4-FFF2-40B4-BE49-F238E27FC236}">
                    <a16:creationId xmlns:a16="http://schemas.microsoft.com/office/drawing/2014/main" id="{2797C03A-2781-31F4-04E4-97F01C5A628A}"/>
                  </a:ext>
                </a:extLst>
              </p:cNvPr>
              <p:cNvSpPr/>
              <p:nvPr/>
            </p:nvSpPr>
            <p:spPr>
              <a:xfrm>
                <a:off x="2539979" y="2952464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31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48;p25">
                <a:extLst>
                  <a:ext uri="{FF2B5EF4-FFF2-40B4-BE49-F238E27FC236}">
                    <a16:creationId xmlns:a16="http://schemas.microsoft.com/office/drawing/2014/main" id="{4DE339B0-9DC4-2886-D05A-76C1BE240934}"/>
                  </a:ext>
                </a:extLst>
              </p:cNvPr>
              <p:cNvSpPr/>
              <p:nvPr/>
            </p:nvSpPr>
            <p:spPr>
              <a:xfrm>
                <a:off x="2553575" y="2969848"/>
                <a:ext cx="104892" cy="87514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18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7"/>
                    </a:lnTo>
                    <a:lnTo>
                      <a:pt x="1893" y="238"/>
                    </a:lnTo>
                    <a:close/>
                    <a:moveTo>
                      <a:pt x="2298" y="357"/>
                    </a:moveTo>
                    <a:lnTo>
                      <a:pt x="2024" y="512"/>
                    </a:lnTo>
                    <a:lnTo>
                      <a:pt x="2024" y="750"/>
                    </a:lnTo>
                    <a:lnTo>
                      <a:pt x="2298" y="596"/>
                    </a:lnTo>
                    <a:lnTo>
                      <a:pt x="2298" y="357"/>
                    </a:lnTo>
                    <a:close/>
                    <a:moveTo>
                      <a:pt x="1489" y="465"/>
                    </a:moveTo>
                    <a:lnTo>
                      <a:pt x="1215" y="619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65"/>
                    </a:lnTo>
                    <a:close/>
                    <a:moveTo>
                      <a:pt x="1893" y="584"/>
                    </a:moveTo>
                    <a:lnTo>
                      <a:pt x="1620" y="750"/>
                    </a:lnTo>
                    <a:lnTo>
                      <a:pt x="1620" y="988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7"/>
                    </a:lnTo>
                    <a:lnTo>
                      <a:pt x="1215" y="1215"/>
                    </a:lnTo>
                    <a:lnTo>
                      <a:pt x="1489" y="1060"/>
                    </a:lnTo>
                    <a:lnTo>
                      <a:pt x="1489" y="822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7"/>
                    </a:lnTo>
                    <a:lnTo>
                      <a:pt x="679" y="929"/>
                    </a:lnTo>
                    <a:close/>
                    <a:moveTo>
                      <a:pt x="1084" y="1048"/>
                    </a:moveTo>
                    <a:lnTo>
                      <a:pt x="810" y="1215"/>
                    </a:lnTo>
                    <a:lnTo>
                      <a:pt x="810" y="1453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86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24"/>
                    </a:lnTo>
                    <a:lnTo>
                      <a:pt x="679" y="1286"/>
                    </a:lnTo>
                    <a:close/>
                    <a:moveTo>
                      <a:pt x="274" y="1512"/>
                    </a:moveTo>
                    <a:lnTo>
                      <a:pt x="0" y="1679"/>
                    </a:lnTo>
                    <a:lnTo>
                      <a:pt x="0" y="1917"/>
                    </a:lnTo>
                    <a:lnTo>
                      <a:pt x="274" y="1750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49;p25">
                <a:extLst>
                  <a:ext uri="{FF2B5EF4-FFF2-40B4-BE49-F238E27FC236}">
                    <a16:creationId xmlns:a16="http://schemas.microsoft.com/office/drawing/2014/main" id="{02E62447-6AE3-247A-E28E-0B0FD532AB16}"/>
                  </a:ext>
                </a:extLst>
              </p:cNvPr>
              <p:cNvSpPr/>
              <p:nvPr/>
            </p:nvSpPr>
            <p:spPr>
              <a:xfrm>
                <a:off x="2467751" y="3060373"/>
                <a:ext cx="36409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31" extrusionOk="0">
                    <a:moveTo>
                      <a:pt x="745" y="0"/>
                    </a:moveTo>
                    <a:cubicBezTo>
                      <a:pt x="735" y="0"/>
                      <a:pt x="725" y="2"/>
                      <a:pt x="715" y="5"/>
                    </a:cubicBezTo>
                    <a:lnTo>
                      <a:pt x="715" y="17"/>
                    </a:lnTo>
                    <a:cubicBezTo>
                      <a:pt x="667" y="40"/>
                      <a:pt x="643" y="88"/>
                      <a:pt x="643" y="147"/>
                    </a:cubicBezTo>
                    <a:cubicBezTo>
                      <a:pt x="643" y="182"/>
                      <a:pt x="662" y="204"/>
                      <a:pt x="686" y="204"/>
                    </a:cubicBezTo>
                    <a:cubicBezTo>
                      <a:pt x="695" y="204"/>
                      <a:pt x="705" y="202"/>
                      <a:pt x="715" y="195"/>
                    </a:cubicBezTo>
                    <a:cubicBezTo>
                      <a:pt x="762" y="159"/>
                      <a:pt x="786" y="112"/>
                      <a:pt x="798" y="64"/>
                    </a:cubicBezTo>
                    <a:cubicBezTo>
                      <a:pt x="798" y="18"/>
                      <a:pt x="776" y="0"/>
                      <a:pt x="745" y="0"/>
                    </a:cubicBezTo>
                    <a:close/>
                    <a:moveTo>
                      <a:pt x="433" y="186"/>
                    </a:moveTo>
                    <a:cubicBezTo>
                      <a:pt x="424" y="186"/>
                      <a:pt x="415" y="189"/>
                      <a:pt x="405" y="195"/>
                    </a:cubicBezTo>
                    <a:cubicBezTo>
                      <a:pt x="357" y="231"/>
                      <a:pt x="334" y="278"/>
                      <a:pt x="322" y="326"/>
                    </a:cubicBezTo>
                    <a:cubicBezTo>
                      <a:pt x="322" y="361"/>
                      <a:pt x="341" y="383"/>
                      <a:pt x="370" y="383"/>
                    </a:cubicBezTo>
                    <a:cubicBezTo>
                      <a:pt x="380" y="383"/>
                      <a:pt x="392" y="380"/>
                      <a:pt x="405" y="374"/>
                    </a:cubicBezTo>
                    <a:cubicBezTo>
                      <a:pt x="453" y="350"/>
                      <a:pt x="476" y="290"/>
                      <a:pt x="476" y="243"/>
                    </a:cubicBezTo>
                    <a:cubicBezTo>
                      <a:pt x="476" y="208"/>
                      <a:pt x="457" y="186"/>
                      <a:pt x="433" y="186"/>
                    </a:cubicBezTo>
                    <a:close/>
                    <a:moveTo>
                      <a:pt x="750" y="352"/>
                    </a:moveTo>
                    <a:cubicBezTo>
                      <a:pt x="739" y="352"/>
                      <a:pt x="727" y="355"/>
                      <a:pt x="715" y="362"/>
                    </a:cubicBezTo>
                    <a:lnTo>
                      <a:pt x="715" y="374"/>
                    </a:lnTo>
                    <a:cubicBezTo>
                      <a:pt x="667" y="398"/>
                      <a:pt x="643" y="445"/>
                      <a:pt x="643" y="505"/>
                    </a:cubicBezTo>
                    <a:cubicBezTo>
                      <a:pt x="643" y="536"/>
                      <a:pt x="659" y="552"/>
                      <a:pt x="680" y="552"/>
                    </a:cubicBezTo>
                    <a:cubicBezTo>
                      <a:pt x="691" y="552"/>
                      <a:pt x="703" y="548"/>
                      <a:pt x="715" y="540"/>
                    </a:cubicBezTo>
                    <a:cubicBezTo>
                      <a:pt x="762" y="517"/>
                      <a:pt x="786" y="469"/>
                      <a:pt x="798" y="409"/>
                    </a:cubicBezTo>
                    <a:cubicBezTo>
                      <a:pt x="798" y="375"/>
                      <a:pt x="779" y="352"/>
                      <a:pt x="750" y="352"/>
                    </a:cubicBezTo>
                    <a:close/>
                    <a:moveTo>
                      <a:pt x="105" y="376"/>
                    </a:moveTo>
                    <a:cubicBezTo>
                      <a:pt x="95" y="376"/>
                      <a:pt x="84" y="379"/>
                      <a:pt x="72" y="386"/>
                    </a:cubicBezTo>
                    <a:cubicBezTo>
                      <a:pt x="24" y="421"/>
                      <a:pt x="0" y="469"/>
                      <a:pt x="0" y="517"/>
                    </a:cubicBezTo>
                    <a:cubicBezTo>
                      <a:pt x="0" y="551"/>
                      <a:pt x="19" y="574"/>
                      <a:pt x="44" y="574"/>
                    </a:cubicBezTo>
                    <a:cubicBezTo>
                      <a:pt x="52" y="574"/>
                      <a:pt x="62" y="571"/>
                      <a:pt x="72" y="564"/>
                    </a:cubicBezTo>
                    <a:cubicBezTo>
                      <a:pt x="119" y="540"/>
                      <a:pt x="143" y="481"/>
                      <a:pt x="143" y="433"/>
                    </a:cubicBezTo>
                    <a:cubicBezTo>
                      <a:pt x="143" y="398"/>
                      <a:pt x="130" y="376"/>
                      <a:pt x="105" y="376"/>
                    </a:cubicBezTo>
                    <a:close/>
                    <a:moveTo>
                      <a:pt x="438" y="541"/>
                    </a:moveTo>
                    <a:cubicBezTo>
                      <a:pt x="428" y="541"/>
                      <a:pt x="416" y="545"/>
                      <a:pt x="405" y="552"/>
                    </a:cubicBezTo>
                    <a:cubicBezTo>
                      <a:pt x="357" y="576"/>
                      <a:pt x="334" y="624"/>
                      <a:pt x="322" y="683"/>
                    </a:cubicBezTo>
                    <a:cubicBezTo>
                      <a:pt x="322" y="718"/>
                      <a:pt x="341" y="740"/>
                      <a:pt x="370" y="740"/>
                    </a:cubicBezTo>
                    <a:cubicBezTo>
                      <a:pt x="380" y="740"/>
                      <a:pt x="392" y="737"/>
                      <a:pt x="405" y="731"/>
                    </a:cubicBezTo>
                    <a:cubicBezTo>
                      <a:pt x="453" y="695"/>
                      <a:pt x="476" y="648"/>
                      <a:pt x="476" y="600"/>
                    </a:cubicBezTo>
                    <a:cubicBezTo>
                      <a:pt x="476" y="559"/>
                      <a:pt x="460" y="541"/>
                      <a:pt x="438" y="541"/>
                    </a:cubicBezTo>
                    <a:close/>
                    <a:moveTo>
                      <a:pt x="100" y="727"/>
                    </a:moveTo>
                    <a:cubicBezTo>
                      <a:pt x="92" y="727"/>
                      <a:pt x="82" y="728"/>
                      <a:pt x="72" y="731"/>
                    </a:cubicBezTo>
                    <a:lnTo>
                      <a:pt x="72" y="743"/>
                    </a:lnTo>
                    <a:cubicBezTo>
                      <a:pt x="24" y="767"/>
                      <a:pt x="0" y="814"/>
                      <a:pt x="0" y="874"/>
                    </a:cubicBezTo>
                    <a:cubicBezTo>
                      <a:pt x="0" y="909"/>
                      <a:pt x="19" y="931"/>
                      <a:pt x="44" y="931"/>
                    </a:cubicBezTo>
                    <a:cubicBezTo>
                      <a:pt x="52" y="931"/>
                      <a:pt x="62" y="928"/>
                      <a:pt x="72" y="921"/>
                    </a:cubicBezTo>
                    <a:cubicBezTo>
                      <a:pt x="119" y="886"/>
                      <a:pt x="143" y="838"/>
                      <a:pt x="143" y="790"/>
                    </a:cubicBezTo>
                    <a:cubicBezTo>
                      <a:pt x="143" y="744"/>
                      <a:pt x="129" y="727"/>
                      <a:pt x="100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50;p25">
                <a:extLst>
                  <a:ext uri="{FF2B5EF4-FFF2-40B4-BE49-F238E27FC236}">
                    <a16:creationId xmlns:a16="http://schemas.microsoft.com/office/drawing/2014/main" id="{17505D49-20C6-E00C-6BDA-AD8872FC4A7E}"/>
                  </a:ext>
                </a:extLst>
              </p:cNvPr>
              <p:cNvSpPr/>
              <p:nvPr/>
            </p:nvSpPr>
            <p:spPr>
              <a:xfrm>
                <a:off x="2168390" y="2896480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9"/>
                    </a:moveTo>
                    <a:lnTo>
                      <a:pt x="10371" y="1"/>
                    </a:lnTo>
                    <a:lnTo>
                      <a:pt x="1" y="5990"/>
                    </a:lnTo>
                    <a:lnTo>
                      <a:pt x="1" y="697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51;p25">
                <a:extLst>
                  <a:ext uri="{FF2B5EF4-FFF2-40B4-BE49-F238E27FC236}">
                    <a16:creationId xmlns:a16="http://schemas.microsoft.com/office/drawing/2014/main" id="{1F55C661-FFD9-11CF-31DC-15A2242D79E8}"/>
                  </a:ext>
                </a:extLst>
              </p:cNvPr>
              <p:cNvSpPr/>
              <p:nvPr/>
            </p:nvSpPr>
            <p:spPr>
              <a:xfrm>
                <a:off x="2168390" y="2782412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90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52;p25">
                <a:extLst>
                  <a:ext uri="{FF2B5EF4-FFF2-40B4-BE49-F238E27FC236}">
                    <a16:creationId xmlns:a16="http://schemas.microsoft.com/office/drawing/2014/main" id="{BDBEDBE0-B8F0-F348-C126-0EA184AC0A91}"/>
                  </a:ext>
                </a:extLst>
              </p:cNvPr>
              <p:cNvSpPr/>
              <p:nvPr/>
            </p:nvSpPr>
            <p:spPr>
              <a:xfrm>
                <a:off x="2200466" y="2956799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53;p25">
                <a:extLst>
                  <a:ext uri="{FF2B5EF4-FFF2-40B4-BE49-F238E27FC236}">
                    <a16:creationId xmlns:a16="http://schemas.microsoft.com/office/drawing/2014/main" id="{9FDD4476-BED9-E1F6-35EA-95B4F000A4B8}"/>
                  </a:ext>
                </a:extLst>
              </p:cNvPr>
              <p:cNvSpPr/>
              <p:nvPr/>
            </p:nvSpPr>
            <p:spPr>
              <a:xfrm>
                <a:off x="2453059" y="2894335"/>
                <a:ext cx="65791" cy="9508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4" extrusionOk="0">
                    <a:moveTo>
                      <a:pt x="1441" y="0"/>
                    </a:moveTo>
                    <a:lnTo>
                      <a:pt x="1" y="822"/>
                    </a:lnTo>
                    <a:lnTo>
                      <a:pt x="1" y="2084"/>
                    </a:lnTo>
                    <a:lnTo>
                      <a:pt x="1441" y="125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54;p25">
                <a:extLst>
                  <a:ext uri="{FF2B5EF4-FFF2-40B4-BE49-F238E27FC236}">
                    <a16:creationId xmlns:a16="http://schemas.microsoft.com/office/drawing/2014/main" id="{4297130C-DA62-1092-CEAB-6FB976816F8F}"/>
                  </a:ext>
                </a:extLst>
              </p:cNvPr>
              <p:cNvSpPr/>
              <p:nvPr/>
            </p:nvSpPr>
            <p:spPr>
              <a:xfrm>
                <a:off x="2539979" y="2816085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55;p25">
                <a:extLst>
                  <a:ext uri="{FF2B5EF4-FFF2-40B4-BE49-F238E27FC236}">
                    <a16:creationId xmlns:a16="http://schemas.microsoft.com/office/drawing/2014/main" id="{848A462D-4B6D-9633-4CA3-1461DFBEEC71}"/>
                  </a:ext>
                </a:extLst>
              </p:cNvPr>
              <p:cNvSpPr/>
              <p:nvPr/>
            </p:nvSpPr>
            <p:spPr>
              <a:xfrm>
                <a:off x="2553575" y="2832921"/>
                <a:ext cx="104892" cy="87514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18" extrusionOk="0">
                    <a:moveTo>
                      <a:pt x="2298" y="1"/>
                    </a:moveTo>
                    <a:lnTo>
                      <a:pt x="2024" y="168"/>
                    </a:lnTo>
                    <a:lnTo>
                      <a:pt x="2024" y="406"/>
                    </a:lnTo>
                    <a:lnTo>
                      <a:pt x="2298" y="239"/>
                    </a:lnTo>
                    <a:lnTo>
                      <a:pt x="2298" y="1"/>
                    </a:lnTo>
                    <a:close/>
                    <a:moveTo>
                      <a:pt x="1893" y="239"/>
                    </a:moveTo>
                    <a:lnTo>
                      <a:pt x="1620" y="394"/>
                    </a:lnTo>
                    <a:lnTo>
                      <a:pt x="1620" y="632"/>
                    </a:lnTo>
                    <a:lnTo>
                      <a:pt x="1893" y="477"/>
                    </a:lnTo>
                    <a:lnTo>
                      <a:pt x="1893" y="239"/>
                    </a:lnTo>
                    <a:close/>
                    <a:moveTo>
                      <a:pt x="2298" y="358"/>
                    </a:moveTo>
                    <a:lnTo>
                      <a:pt x="2024" y="513"/>
                    </a:lnTo>
                    <a:lnTo>
                      <a:pt x="2024" y="751"/>
                    </a:lnTo>
                    <a:lnTo>
                      <a:pt x="2298" y="584"/>
                    </a:lnTo>
                    <a:lnTo>
                      <a:pt x="2298" y="358"/>
                    </a:lnTo>
                    <a:close/>
                    <a:moveTo>
                      <a:pt x="1489" y="477"/>
                    </a:moveTo>
                    <a:lnTo>
                      <a:pt x="1215" y="632"/>
                    </a:lnTo>
                    <a:lnTo>
                      <a:pt x="1215" y="870"/>
                    </a:lnTo>
                    <a:lnTo>
                      <a:pt x="1489" y="715"/>
                    </a:lnTo>
                    <a:lnTo>
                      <a:pt x="1489" y="477"/>
                    </a:lnTo>
                    <a:close/>
                    <a:moveTo>
                      <a:pt x="1893" y="584"/>
                    </a:moveTo>
                    <a:lnTo>
                      <a:pt x="1620" y="751"/>
                    </a:lnTo>
                    <a:lnTo>
                      <a:pt x="1620" y="989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108"/>
                    </a:lnTo>
                    <a:lnTo>
                      <a:pt x="1084" y="942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7"/>
                    </a:lnTo>
                    <a:lnTo>
                      <a:pt x="1215" y="1215"/>
                    </a:lnTo>
                    <a:lnTo>
                      <a:pt x="1489" y="1061"/>
                    </a:lnTo>
                    <a:lnTo>
                      <a:pt x="1489" y="822"/>
                    </a:lnTo>
                    <a:close/>
                    <a:moveTo>
                      <a:pt x="679" y="942"/>
                    </a:moveTo>
                    <a:lnTo>
                      <a:pt x="405" y="1096"/>
                    </a:lnTo>
                    <a:lnTo>
                      <a:pt x="405" y="1334"/>
                    </a:lnTo>
                    <a:lnTo>
                      <a:pt x="679" y="1180"/>
                    </a:lnTo>
                    <a:lnTo>
                      <a:pt x="679" y="942"/>
                    </a:lnTo>
                    <a:close/>
                    <a:moveTo>
                      <a:pt x="1084" y="1049"/>
                    </a:moveTo>
                    <a:lnTo>
                      <a:pt x="810" y="1215"/>
                    </a:lnTo>
                    <a:lnTo>
                      <a:pt x="810" y="1453"/>
                    </a:lnTo>
                    <a:lnTo>
                      <a:pt x="1084" y="1287"/>
                    </a:lnTo>
                    <a:lnTo>
                      <a:pt x="1084" y="1049"/>
                    </a:lnTo>
                    <a:close/>
                    <a:moveTo>
                      <a:pt x="274" y="1168"/>
                    </a:moveTo>
                    <a:lnTo>
                      <a:pt x="0" y="1311"/>
                    </a:lnTo>
                    <a:lnTo>
                      <a:pt x="0" y="1549"/>
                    </a:lnTo>
                    <a:lnTo>
                      <a:pt x="274" y="1406"/>
                    </a:lnTo>
                    <a:lnTo>
                      <a:pt x="274" y="1168"/>
                    </a:lnTo>
                    <a:close/>
                    <a:moveTo>
                      <a:pt x="679" y="1287"/>
                    </a:moveTo>
                    <a:lnTo>
                      <a:pt x="405" y="1442"/>
                    </a:lnTo>
                    <a:lnTo>
                      <a:pt x="405" y="1680"/>
                    </a:lnTo>
                    <a:lnTo>
                      <a:pt x="679" y="1525"/>
                    </a:lnTo>
                    <a:lnTo>
                      <a:pt x="679" y="1287"/>
                    </a:lnTo>
                    <a:close/>
                    <a:moveTo>
                      <a:pt x="274" y="1513"/>
                    </a:moveTo>
                    <a:lnTo>
                      <a:pt x="0" y="1680"/>
                    </a:lnTo>
                    <a:lnTo>
                      <a:pt x="0" y="1918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56;p25">
                <a:extLst>
                  <a:ext uri="{FF2B5EF4-FFF2-40B4-BE49-F238E27FC236}">
                    <a16:creationId xmlns:a16="http://schemas.microsoft.com/office/drawing/2014/main" id="{814A7022-CAEE-F630-B737-66DEE53E0466}"/>
                  </a:ext>
                </a:extLst>
              </p:cNvPr>
              <p:cNvSpPr/>
              <p:nvPr/>
            </p:nvSpPr>
            <p:spPr>
              <a:xfrm>
                <a:off x="2467751" y="2923765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34"/>
                      <a:pt x="643" y="82"/>
                      <a:pt x="643" y="141"/>
                    </a:cubicBezTo>
                    <a:cubicBezTo>
                      <a:pt x="643" y="178"/>
                      <a:pt x="664" y="193"/>
                      <a:pt x="690" y="193"/>
                    </a:cubicBezTo>
                    <a:cubicBezTo>
                      <a:pt x="698" y="193"/>
                      <a:pt x="706" y="192"/>
                      <a:pt x="715" y="189"/>
                    </a:cubicBezTo>
                    <a:cubicBezTo>
                      <a:pt x="762" y="153"/>
                      <a:pt x="786" y="105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79"/>
                    </a:moveTo>
                    <a:cubicBezTo>
                      <a:pt x="424" y="179"/>
                      <a:pt x="415" y="182"/>
                      <a:pt x="405" y="189"/>
                    </a:cubicBezTo>
                    <a:cubicBezTo>
                      <a:pt x="357" y="224"/>
                      <a:pt x="334" y="272"/>
                      <a:pt x="322" y="320"/>
                    </a:cubicBezTo>
                    <a:cubicBezTo>
                      <a:pt x="322" y="355"/>
                      <a:pt x="341" y="377"/>
                      <a:pt x="370" y="377"/>
                    </a:cubicBezTo>
                    <a:cubicBezTo>
                      <a:pt x="380" y="377"/>
                      <a:pt x="392" y="374"/>
                      <a:pt x="405" y="367"/>
                    </a:cubicBezTo>
                    <a:cubicBezTo>
                      <a:pt x="453" y="344"/>
                      <a:pt x="476" y="284"/>
                      <a:pt x="476" y="236"/>
                    </a:cubicBezTo>
                    <a:cubicBezTo>
                      <a:pt x="476" y="202"/>
                      <a:pt x="457" y="179"/>
                      <a:pt x="433" y="179"/>
                    </a:cubicBezTo>
                    <a:close/>
                    <a:moveTo>
                      <a:pt x="757" y="355"/>
                    </a:moveTo>
                    <a:cubicBezTo>
                      <a:pt x="745" y="355"/>
                      <a:pt x="730" y="359"/>
                      <a:pt x="715" y="367"/>
                    </a:cubicBezTo>
                    <a:cubicBezTo>
                      <a:pt x="667" y="391"/>
                      <a:pt x="643" y="439"/>
                      <a:pt x="643" y="486"/>
                    </a:cubicBezTo>
                    <a:cubicBezTo>
                      <a:pt x="643" y="521"/>
                      <a:pt x="662" y="543"/>
                      <a:pt x="686" y="543"/>
                    </a:cubicBezTo>
                    <a:cubicBezTo>
                      <a:pt x="695" y="543"/>
                      <a:pt x="705" y="540"/>
                      <a:pt x="715" y="534"/>
                    </a:cubicBezTo>
                    <a:cubicBezTo>
                      <a:pt x="762" y="510"/>
                      <a:pt x="786" y="463"/>
                      <a:pt x="798" y="403"/>
                    </a:cubicBezTo>
                    <a:cubicBezTo>
                      <a:pt x="798" y="371"/>
                      <a:pt x="782" y="355"/>
                      <a:pt x="757" y="355"/>
                    </a:cubicBezTo>
                    <a:close/>
                    <a:moveTo>
                      <a:pt x="105" y="370"/>
                    </a:moveTo>
                    <a:cubicBezTo>
                      <a:pt x="95" y="370"/>
                      <a:pt x="84" y="373"/>
                      <a:pt x="72" y="379"/>
                    </a:cubicBezTo>
                    <a:cubicBezTo>
                      <a:pt x="24" y="415"/>
                      <a:pt x="0" y="463"/>
                      <a:pt x="0" y="510"/>
                    </a:cubicBezTo>
                    <a:cubicBezTo>
                      <a:pt x="0" y="545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75"/>
                      <a:pt x="143" y="427"/>
                    </a:cubicBezTo>
                    <a:cubicBezTo>
                      <a:pt x="143" y="392"/>
                      <a:pt x="130" y="370"/>
                      <a:pt x="105" y="370"/>
                    </a:cubicBezTo>
                    <a:close/>
                    <a:moveTo>
                      <a:pt x="433" y="537"/>
                    </a:moveTo>
                    <a:cubicBezTo>
                      <a:pt x="424" y="537"/>
                      <a:pt x="415" y="540"/>
                      <a:pt x="405" y="546"/>
                    </a:cubicBezTo>
                    <a:cubicBezTo>
                      <a:pt x="357" y="570"/>
                      <a:pt x="334" y="617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5"/>
                    </a:cubicBezTo>
                    <a:cubicBezTo>
                      <a:pt x="453" y="689"/>
                      <a:pt x="476" y="641"/>
                      <a:pt x="476" y="594"/>
                    </a:cubicBezTo>
                    <a:cubicBezTo>
                      <a:pt x="476" y="559"/>
                      <a:pt x="457" y="537"/>
                      <a:pt x="433" y="537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6"/>
                    </a:cubicBezTo>
                    <a:cubicBezTo>
                      <a:pt x="24" y="760"/>
                      <a:pt x="0" y="808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79"/>
                      <a:pt x="143" y="832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57;p25">
                <a:extLst>
                  <a:ext uri="{FF2B5EF4-FFF2-40B4-BE49-F238E27FC236}">
                    <a16:creationId xmlns:a16="http://schemas.microsoft.com/office/drawing/2014/main" id="{30134171-8EF8-14C6-4B6C-6D9812EC2658}"/>
                  </a:ext>
                </a:extLst>
              </p:cNvPr>
              <p:cNvSpPr/>
              <p:nvPr/>
            </p:nvSpPr>
            <p:spPr>
              <a:xfrm>
                <a:off x="2168390" y="2759599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1"/>
                    </a:moveTo>
                    <a:lnTo>
                      <a:pt x="10371" y="1"/>
                    </a:lnTo>
                    <a:lnTo>
                      <a:pt x="1" y="5989"/>
                    </a:lnTo>
                    <a:lnTo>
                      <a:pt x="1" y="69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58;p25">
                <a:extLst>
                  <a:ext uri="{FF2B5EF4-FFF2-40B4-BE49-F238E27FC236}">
                    <a16:creationId xmlns:a16="http://schemas.microsoft.com/office/drawing/2014/main" id="{C3BFC206-9323-13EB-33DB-2B4B08B2D074}"/>
                  </a:ext>
                </a:extLst>
              </p:cNvPr>
              <p:cNvSpPr/>
              <p:nvPr/>
            </p:nvSpPr>
            <p:spPr>
              <a:xfrm>
                <a:off x="2168390" y="2645531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89"/>
                    </a:lnTo>
                    <a:lnTo>
                      <a:pt x="11240" y="2001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59;p25">
                <a:extLst>
                  <a:ext uri="{FF2B5EF4-FFF2-40B4-BE49-F238E27FC236}">
                    <a16:creationId xmlns:a16="http://schemas.microsoft.com/office/drawing/2014/main" id="{6DA8D01A-35A9-38CA-1D56-D91B1A46A47A}"/>
                  </a:ext>
                </a:extLst>
              </p:cNvPr>
              <p:cNvSpPr/>
              <p:nvPr/>
            </p:nvSpPr>
            <p:spPr>
              <a:xfrm>
                <a:off x="2200466" y="2819918"/>
                <a:ext cx="221646" cy="168959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3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60;p25">
                <a:extLst>
                  <a:ext uri="{FF2B5EF4-FFF2-40B4-BE49-F238E27FC236}">
                    <a16:creationId xmlns:a16="http://schemas.microsoft.com/office/drawing/2014/main" id="{17562D45-0106-49DD-0C81-4E286A5DB29A}"/>
                  </a:ext>
                </a:extLst>
              </p:cNvPr>
              <p:cNvSpPr/>
              <p:nvPr/>
            </p:nvSpPr>
            <p:spPr>
              <a:xfrm>
                <a:off x="2453059" y="2757408"/>
                <a:ext cx="65791" cy="95681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7" extrusionOk="0">
                    <a:moveTo>
                      <a:pt x="1441" y="1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3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61;p25">
                <a:extLst>
                  <a:ext uri="{FF2B5EF4-FFF2-40B4-BE49-F238E27FC236}">
                    <a16:creationId xmlns:a16="http://schemas.microsoft.com/office/drawing/2014/main" id="{F1137ED4-2054-59D9-03D2-879314808F93}"/>
                  </a:ext>
                </a:extLst>
              </p:cNvPr>
              <p:cNvSpPr/>
              <p:nvPr/>
            </p:nvSpPr>
            <p:spPr>
              <a:xfrm>
                <a:off x="2539979" y="2679204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62;p25">
                <a:extLst>
                  <a:ext uri="{FF2B5EF4-FFF2-40B4-BE49-F238E27FC236}">
                    <a16:creationId xmlns:a16="http://schemas.microsoft.com/office/drawing/2014/main" id="{6933A0E3-B49F-E824-FCD8-A28FB4F6420F}"/>
                  </a:ext>
                </a:extLst>
              </p:cNvPr>
              <p:cNvSpPr/>
              <p:nvPr/>
            </p:nvSpPr>
            <p:spPr>
              <a:xfrm>
                <a:off x="2553575" y="2696587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9"/>
                    </a:lnTo>
                    <a:lnTo>
                      <a:pt x="2298" y="0"/>
                    </a:lnTo>
                    <a:close/>
                    <a:moveTo>
                      <a:pt x="1893" y="239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7"/>
                    </a:lnTo>
                    <a:lnTo>
                      <a:pt x="1893" y="239"/>
                    </a:lnTo>
                    <a:close/>
                    <a:moveTo>
                      <a:pt x="2298" y="346"/>
                    </a:moveTo>
                    <a:lnTo>
                      <a:pt x="2024" y="501"/>
                    </a:lnTo>
                    <a:lnTo>
                      <a:pt x="2024" y="739"/>
                    </a:lnTo>
                    <a:lnTo>
                      <a:pt x="2298" y="584"/>
                    </a:lnTo>
                    <a:lnTo>
                      <a:pt x="2298" y="346"/>
                    </a:lnTo>
                    <a:close/>
                    <a:moveTo>
                      <a:pt x="1489" y="465"/>
                    </a:moveTo>
                    <a:lnTo>
                      <a:pt x="1215" y="620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65"/>
                    </a:lnTo>
                    <a:close/>
                    <a:moveTo>
                      <a:pt x="1893" y="584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7"/>
                    </a:lnTo>
                    <a:lnTo>
                      <a:pt x="1215" y="1215"/>
                    </a:lnTo>
                    <a:lnTo>
                      <a:pt x="1489" y="1048"/>
                    </a:lnTo>
                    <a:lnTo>
                      <a:pt x="1489" y="822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7"/>
                    </a:lnTo>
                    <a:lnTo>
                      <a:pt x="679" y="929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74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13"/>
                    </a:lnTo>
                    <a:lnTo>
                      <a:pt x="679" y="1274"/>
                    </a:lnTo>
                    <a:close/>
                    <a:moveTo>
                      <a:pt x="274" y="1513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63;p25">
                <a:extLst>
                  <a:ext uri="{FF2B5EF4-FFF2-40B4-BE49-F238E27FC236}">
                    <a16:creationId xmlns:a16="http://schemas.microsoft.com/office/drawing/2014/main" id="{4F9E2CDF-E70B-A5C3-734D-C3D37079B86E}"/>
                  </a:ext>
                </a:extLst>
              </p:cNvPr>
              <p:cNvSpPr/>
              <p:nvPr/>
            </p:nvSpPr>
            <p:spPr>
              <a:xfrm>
                <a:off x="2467751" y="2786884"/>
                <a:ext cx="36409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" extrusionOk="0">
                    <a:moveTo>
                      <a:pt x="750" y="0"/>
                    </a:moveTo>
                    <a:cubicBezTo>
                      <a:pt x="739" y="0"/>
                      <a:pt x="727" y="3"/>
                      <a:pt x="715" y="10"/>
                    </a:cubicBezTo>
                    <a:cubicBezTo>
                      <a:pt x="667" y="46"/>
                      <a:pt x="643" y="93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8"/>
                    </a:cubicBezTo>
                    <a:cubicBezTo>
                      <a:pt x="762" y="165"/>
                      <a:pt x="786" y="117"/>
                      <a:pt x="798" y="57"/>
                    </a:cubicBezTo>
                    <a:cubicBezTo>
                      <a:pt x="798" y="23"/>
                      <a:pt x="779" y="0"/>
                      <a:pt x="750" y="0"/>
                    </a:cubicBezTo>
                    <a:close/>
                    <a:moveTo>
                      <a:pt x="433" y="191"/>
                    </a:moveTo>
                    <a:cubicBezTo>
                      <a:pt x="424" y="191"/>
                      <a:pt x="415" y="194"/>
                      <a:pt x="405" y="200"/>
                    </a:cubicBezTo>
                    <a:cubicBezTo>
                      <a:pt x="357" y="224"/>
                      <a:pt x="334" y="272"/>
                      <a:pt x="322" y="331"/>
                    </a:cubicBezTo>
                    <a:cubicBezTo>
                      <a:pt x="322" y="363"/>
                      <a:pt x="337" y="379"/>
                      <a:pt x="362" y="379"/>
                    </a:cubicBezTo>
                    <a:cubicBezTo>
                      <a:pt x="375" y="379"/>
                      <a:pt x="389" y="375"/>
                      <a:pt x="405" y="367"/>
                    </a:cubicBezTo>
                    <a:cubicBezTo>
                      <a:pt x="453" y="343"/>
                      <a:pt x="476" y="296"/>
                      <a:pt x="476" y="248"/>
                    </a:cubicBezTo>
                    <a:cubicBezTo>
                      <a:pt x="476" y="213"/>
                      <a:pt x="457" y="191"/>
                      <a:pt x="433" y="191"/>
                    </a:cubicBezTo>
                    <a:close/>
                    <a:moveTo>
                      <a:pt x="750" y="358"/>
                    </a:moveTo>
                    <a:cubicBezTo>
                      <a:pt x="739" y="358"/>
                      <a:pt x="727" y="361"/>
                      <a:pt x="715" y="367"/>
                    </a:cubicBezTo>
                    <a:cubicBezTo>
                      <a:pt x="667" y="391"/>
                      <a:pt x="643" y="450"/>
                      <a:pt x="643" y="498"/>
                    </a:cubicBezTo>
                    <a:cubicBezTo>
                      <a:pt x="643" y="533"/>
                      <a:pt x="662" y="555"/>
                      <a:pt x="686" y="555"/>
                    </a:cubicBezTo>
                    <a:cubicBezTo>
                      <a:pt x="695" y="555"/>
                      <a:pt x="705" y="552"/>
                      <a:pt x="715" y="546"/>
                    </a:cubicBezTo>
                    <a:cubicBezTo>
                      <a:pt x="762" y="510"/>
                      <a:pt x="786" y="462"/>
                      <a:pt x="798" y="415"/>
                    </a:cubicBezTo>
                    <a:cubicBezTo>
                      <a:pt x="798" y="380"/>
                      <a:pt x="779" y="358"/>
                      <a:pt x="750" y="358"/>
                    </a:cubicBezTo>
                    <a:close/>
                    <a:moveTo>
                      <a:pt x="110" y="379"/>
                    </a:moveTo>
                    <a:cubicBezTo>
                      <a:pt x="99" y="379"/>
                      <a:pt x="87" y="383"/>
                      <a:pt x="72" y="391"/>
                    </a:cubicBezTo>
                    <a:cubicBezTo>
                      <a:pt x="24" y="415"/>
                      <a:pt x="0" y="462"/>
                      <a:pt x="0" y="522"/>
                    </a:cubicBezTo>
                    <a:cubicBezTo>
                      <a:pt x="0" y="548"/>
                      <a:pt x="19" y="567"/>
                      <a:pt x="42" y="567"/>
                    </a:cubicBezTo>
                    <a:cubicBezTo>
                      <a:pt x="52" y="567"/>
                      <a:pt x="62" y="564"/>
                      <a:pt x="72" y="557"/>
                    </a:cubicBezTo>
                    <a:cubicBezTo>
                      <a:pt x="119" y="534"/>
                      <a:pt x="143" y="486"/>
                      <a:pt x="143" y="438"/>
                    </a:cubicBezTo>
                    <a:cubicBezTo>
                      <a:pt x="143" y="398"/>
                      <a:pt x="132" y="379"/>
                      <a:pt x="110" y="379"/>
                    </a:cubicBezTo>
                    <a:close/>
                    <a:moveTo>
                      <a:pt x="439" y="546"/>
                    </a:moveTo>
                    <a:cubicBezTo>
                      <a:pt x="429" y="546"/>
                      <a:pt x="417" y="550"/>
                      <a:pt x="405" y="557"/>
                    </a:cubicBezTo>
                    <a:cubicBezTo>
                      <a:pt x="357" y="581"/>
                      <a:pt x="334" y="629"/>
                      <a:pt x="322" y="677"/>
                    </a:cubicBezTo>
                    <a:cubicBezTo>
                      <a:pt x="322" y="711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4"/>
                    </a:cubicBezTo>
                    <a:cubicBezTo>
                      <a:pt x="453" y="700"/>
                      <a:pt x="476" y="653"/>
                      <a:pt x="476" y="593"/>
                    </a:cubicBezTo>
                    <a:cubicBezTo>
                      <a:pt x="476" y="561"/>
                      <a:pt x="461" y="546"/>
                      <a:pt x="439" y="546"/>
                    </a:cubicBezTo>
                    <a:close/>
                    <a:moveTo>
                      <a:pt x="111" y="736"/>
                    </a:moveTo>
                    <a:cubicBezTo>
                      <a:pt x="101" y="736"/>
                      <a:pt x="87" y="740"/>
                      <a:pt x="72" y="748"/>
                    </a:cubicBezTo>
                    <a:cubicBezTo>
                      <a:pt x="24" y="772"/>
                      <a:pt x="0" y="819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91"/>
                      <a:pt x="143" y="843"/>
                      <a:pt x="143" y="784"/>
                    </a:cubicBezTo>
                    <a:cubicBezTo>
                      <a:pt x="143" y="752"/>
                      <a:pt x="132" y="736"/>
                      <a:pt x="111" y="73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64;p25">
                <a:extLst>
                  <a:ext uri="{FF2B5EF4-FFF2-40B4-BE49-F238E27FC236}">
                    <a16:creationId xmlns:a16="http://schemas.microsoft.com/office/drawing/2014/main" id="{6CA8F40B-C5CA-FF6A-3B72-A773AC44F096}"/>
                  </a:ext>
                </a:extLst>
              </p:cNvPr>
              <p:cNvSpPr/>
              <p:nvPr/>
            </p:nvSpPr>
            <p:spPr>
              <a:xfrm>
                <a:off x="2168390" y="2623265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8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65;p25">
                <a:extLst>
                  <a:ext uri="{FF2B5EF4-FFF2-40B4-BE49-F238E27FC236}">
                    <a16:creationId xmlns:a16="http://schemas.microsoft.com/office/drawing/2014/main" id="{AA697426-0CE1-AD08-3561-6D9A3648E1E1}"/>
                  </a:ext>
                </a:extLst>
              </p:cNvPr>
              <p:cNvSpPr/>
              <p:nvPr/>
            </p:nvSpPr>
            <p:spPr>
              <a:xfrm>
                <a:off x="1576240" y="1917048"/>
                <a:ext cx="144038" cy="146519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2112" extrusionOk="0">
                    <a:moveTo>
                      <a:pt x="1" y="0"/>
                    </a:moveTo>
                    <a:lnTo>
                      <a:pt x="561" y="321"/>
                    </a:lnTo>
                    <a:lnTo>
                      <a:pt x="561" y="3322"/>
                    </a:lnTo>
                    <a:lnTo>
                      <a:pt x="1" y="3000"/>
                    </a:lnTo>
                    <a:close/>
                    <a:moveTo>
                      <a:pt x="870" y="3489"/>
                    </a:moveTo>
                    <a:lnTo>
                      <a:pt x="1430" y="3810"/>
                    </a:lnTo>
                    <a:lnTo>
                      <a:pt x="1430" y="810"/>
                    </a:lnTo>
                    <a:lnTo>
                      <a:pt x="870" y="500"/>
                    </a:lnTo>
                    <a:close/>
                    <a:moveTo>
                      <a:pt x="1739" y="3989"/>
                    </a:moveTo>
                    <a:lnTo>
                      <a:pt x="2287" y="4310"/>
                    </a:lnTo>
                    <a:lnTo>
                      <a:pt x="2287" y="1322"/>
                    </a:lnTo>
                    <a:lnTo>
                      <a:pt x="1739" y="1000"/>
                    </a:lnTo>
                    <a:close/>
                    <a:moveTo>
                      <a:pt x="2597" y="4489"/>
                    </a:moveTo>
                    <a:lnTo>
                      <a:pt x="3156" y="4810"/>
                    </a:lnTo>
                    <a:lnTo>
                      <a:pt x="3156" y="1810"/>
                    </a:lnTo>
                    <a:lnTo>
                      <a:pt x="2597" y="1500"/>
                    </a:lnTo>
                    <a:close/>
                    <a:moveTo>
                      <a:pt x="1" y="6310"/>
                    </a:moveTo>
                    <a:lnTo>
                      <a:pt x="561" y="6620"/>
                    </a:lnTo>
                    <a:lnTo>
                      <a:pt x="561" y="3631"/>
                    </a:lnTo>
                    <a:lnTo>
                      <a:pt x="1" y="3310"/>
                    </a:lnTo>
                    <a:close/>
                    <a:moveTo>
                      <a:pt x="870" y="6810"/>
                    </a:moveTo>
                    <a:lnTo>
                      <a:pt x="1430" y="7120"/>
                    </a:lnTo>
                    <a:lnTo>
                      <a:pt x="1430" y="4131"/>
                    </a:lnTo>
                    <a:lnTo>
                      <a:pt x="870" y="3810"/>
                    </a:lnTo>
                    <a:close/>
                    <a:moveTo>
                      <a:pt x="1727" y="7310"/>
                    </a:moveTo>
                    <a:lnTo>
                      <a:pt x="2287" y="7620"/>
                    </a:lnTo>
                    <a:lnTo>
                      <a:pt x="2287" y="4632"/>
                    </a:lnTo>
                    <a:lnTo>
                      <a:pt x="1727" y="4310"/>
                    </a:lnTo>
                    <a:close/>
                    <a:moveTo>
                      <a:pt x="2597" y="7811"/>
                    </a:moveTo>
                    <a:lnTo>
                      <a:pt x="3156" y="8120"/>
                    </a:lnTo>
                    <a:lnTo>
                      <a:pt x="3156" y="5132"/>
                    </a:lnTo>
                    <a:lnTo>
                      <a:pt x="2608" y="4810"/>
                    </a:lnTo>
                    <a:close/>
                    <a:moveTo>
                      <a:pt x="1" y="9620"/>
                    </a:moveTo>
                    <a:lnTo>
                      <a:pt x="561" y="9942"/>
                    </a:lnTo>
                    <a:lnTo>
                      <a:pt x="561" y="6941"/>
                    </a:lnTo>
                    <a:lnTo>
                      <a:pt x="1" y="6620"/>
                    </a:lnTo>
                    <a:close/>
                    <a:moveTo>
                      <a:pt x="870" y="10120"/>
                    </a:moveTo>
                    <a:lnTo>
                      <a:pt x="1430" y="10442"/>
                    </a:lnTo>
                    <a:lnTo>
                      <a:pt x="1430" y="7441"/>
                    </a:lnTo>
                    <a:lnTo>
                      <a:pt x="870" y="7120"/>
                    </a:lnTo>
                    <a:close/>
                    <a:moveTo>
                      <a:pt x="1727" y="10620"/>
                    </a:moveTo>
                    <a:lnTo>
                      <a:pt x="2287" y="10942"/>
                    </a:lnTo>
                    <a:lnTo>
                      <a:pt x="2287" y="7941"/>
                    </a:lnTo>
                    <a:lnTo>
                      <a:pt x="1727" y="7620"/>
                    </a:lnTo>
                    <a:close/>
                    <a:moveTo>
                      <a:pt x="2597" y="11120"/>
                    </a:moveTo>
                    <a:lnTo>
                      <a:pt x="3156" y="11430"/>
                    </a:lnTo>
                    <a:lnTo>
                      <a:pt x="3156" y="8442"/>
                    </a:lnTo>
                    <a:lnTo>
                      <a:pt x="2608" y="8120"/>
                    </a:lnTo>
                    <a:close/>
                    <a:moveTo>
                      <a:pt x="1" y="23670"/>
                    </a:moveTo>
                    <a:lnTo>
                      <a:pt x="561" y="23991"/>
                    </a:lnTo>
                    <a:lnTo>
                      <a:pt x="561" y="20991"/>
                    </a:lnTo>
                    <a:lnTo>
                      <a:pt x="1" y="20669"/>
                    </a:lnTo>
                    <a:close/>
                    <a:moveTo>
                      <a:pt x="870" y="24170"/>
                    </a:moveTo>
                    <a:lnTo>
                      <a:pt x="1430" y="24491"/>
                    </a:lnTo>
                    <a:lnTo>
                      <a:pt x="1430" y="21491"/>
                    </a:lnTo>
                    <a:lnTo>
                      <a:pt x="870" y="21169"/>
                    </a:lnTo>
                    <a:close/>
                    <a:moveTo>
                      <a:pt x="1727" y="24670"/>
                    </a:moveTo>
                    <a:lnTo>
                      <a:pt x="2287" y="24991"/>
                    </a:lnTo>
                    <a:lnTo>
                      <a:pt x="2287" y="21991"/>
                    </a:lnTo>
                    <a:lnTo>
                      <a:pt x="1727" y="21669"/>
                    </a:lnTo>
                    <a:close/>
                    <a:moveTo>
                      <a:pt x="2597" y="25170"/>
                    </a:moveTo>
                    <a:lnTo>
                      <a:pt x="3156" y="25491"/>
                    </a:lnTo>
                    <a:lnTo>
                      <a:pt x="3156" y="22491"/>
                    </a:lnTo>
                    <a:lnTo>
                      <a:pt x="2608" y="22169"/>
                    </a:lnTo>
                    <a:close/>
                    <a:moveTo>
                      <a:pt x="1" y="26980"/>
                    </a:moveTo>
                    <a:lnTo>
                      <a:pt x="561" y="27301"/>
                    </a:lnTo>
                    <a:lnTo>
                      <a:pt x="561" y="24301"/>
                    </a:lnTo>
                    <a:lnTo>
                      <a:pt x="1" y="23979"/>
                    </a:lnTo>
                    <a:close/>
                    <a:moveTo>
                      <a:pt x="870" y="27480"/>
                    </a:moveTo>
                    <a:lnTo>
                      <a:pt x="1430" y="27801"/>
                    </a:lnTo>
                    <a:lnTo>
                      <a:pt x="1430" y="24801"/>
                    </a:lnTo>
                    <a:lnTo>
                      <a:pt x="870" y="24491"/>
                    </a:lnTo>
                    <a:close/>
                    <a:moveTo>
                      <a:pt x="1739" y="27980"/>
                    </a:moveTo>
                    <a:lnTo>
                      <a:pt x="2287" y="28301"/>
                    </a:lnTo>
                    <a:lnTo>
                      <a:pt x="2287" y="25301"/>
                    </a:lnTo>
                    <a:lnTo>
                      <a:pt x="1739" y="24991"/>
                    </a:lnTo>
                    <a:close/>
                    <a:moveTo>
                      <a:pt x="2597" y="28480"/>
                    </a:moveTo>
                    <a:lnTo>
                      <a:pt x="3156" y="28801"/>
                    </a:lnTo>
                    <a:lnTo>
                      <a:pt x="3156" y="25801"/>
                    </a:lnTo>
                    <a:lnTo>
                      <a:pt x="2608" y="25491"/>
                    </a:lnTo>
                    <a:close/>
                    <a:moveTo>
                      <a:pt x="1" y="30289"/>
                    </a:moveTo>
                    <a:lnTo>
                      <a:pt x="561" y="30611"/>
                    </a:lnTo>
                    <a:lnTo>
                      <a:pt x="561" y="27622"/>
                    </a:lnTo>
                    <a:lnTo>
                      <a:pt x="1" y="27301"/>
                    </a:lnTo>
                    <a:close/>
                    <a:moveTo>
                      <a:pt x="870" y="30790"/>
                    </a:moveTo>
                    <a:lnTo>
                      <a:pt x="1430" y="31111"/>
                    </a:lnTo>
                    <a:lnTo>
                      <a:pt x="1430" y="28123"/>
                    </a:lnTo>
                    <a:lnTo>
                      <a:pt x="870" y="27801"/>
                    </a:lnTo>
                    <a:close/>
                    <a:moveTo>
                      <a:pt x="1727" y="31290"/>
                    </a:moveTo>
                    <a:lnTo>
                      <a:pt x="2287" y="31611"/>
                    </a:lnTo>
                    <a:lnTo>
                      <a:pt x="2287" y="28623"/>
                    </a:lnTo>
                    <a:lnTo>
                      <a:pt x="1727" y="28301"/>
                    </a:lnTo>
                    <a:close/>
                    <a:moveTo>
                      <a:pt x="2597" y="31790"/>
                    </a:moveTo>
                    <a:lnTo>
                      <a:pt x="3156" y="32111"/>
                    </a:lnTo>
                    <a:lnTo>
                      <a:pt x="3156" y="29111"/>
                    </a:lnTo>
                    <a:lnTo>
                      <a:pt x="2597" y="288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66;p25">
                <a:extLst>
                  <a:ext uri="{FF2B5EF4-FFF2-40B4-BE49-F238E27FC236}">
                    <a16:creationId xmlns:a16="http://schemas.microsoft.com/office/drawing/2014/main" id="{EF794565-D5E8-4C66-9EE7-715F49278553}"/>
                  </a:ext>
                </a:extLst>
              </p:cNvPr>
              <p:cNvSpPr/>
              <p:nvPr/>
            </p:nvSpPr>
            <p:spPr>
              <a:xfrm>
                <a:off x="2681241" y="1803482"/>
                <a:ext cx="39146" cy="15026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2934" extrusionOk="0">
                    <a:moveTo>
                      <a:pt x="858" y="32933"/>
                    </a:moveTo>
                    <a:lnTo>
                      <a:pt x="0" y="32433"/>
                    </a:lnTo>
                    <a:lnTo>
                      <a:pt x="0" y="48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67;p25">
                <a:extLst>
                  <a:ext uri="{FF2B5EF4-FFF2-40B4-BE49-F238E27FC236}">
                    <a16:creationId xmlns:a16="http://schemas.microsoft.com/office/drawing/2014/main" id="{24640D5D-D78D-98FC-FA9E-FAF60CE0F29E}"/>
                  </a:ext>
                </a:extLst>
              </p:cNvPr>
              <p:cNvSpPr/>
              <p:nvPr/>
            </p:nvSpPr>
            <p:spPr>
              <a:xfrm>
                <a:off x="2168390" y="3283307"/>
                <a:ext cx="551971" cy="34175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7490" extrusionOk="0">
                    <a:moveTo>
                      <a:pt x="1" y="7489"/>
                    </a:moveTo>
                    <a:lnTo>
                      <a:pt x="1" y="6489"/>
                    </a:lnTo>
                    <a:lnTo>
                      <a:pt x="11240" y="0"/>
                    </a:lnTo>
                    <a:lnTo>
                      <a:pt x="12098" y="5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68;p25">
                <a:extLst>
                  <a:ext uri="{FF2B5EF4-FFF2-40B4-BE49-F238E27FC236}">
                    <a16:creationId xmlns:a16="http://schemas.microsoft.com/office/drawing/2014/main" id="{E58DD2CE-9A7E-F787-5802-9D43A84CAB60}"/>
                  </a:ext>
                </a:extLst>
              </p:cNvPr>
              <p:cNvSpPr/>
              <p:nvPr/>
            </p:nvSpPr>
            <p:spPr>
              <a:xfrm>
                <a:off x="2168390" y="3333816"/>
                <a:ext cx="551971" cy="427028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9359" extrusionOk="0">
                    <a:moveTo>
                      <a:pt x="1" y="6989"/>
                    </a:moveTo>
                    <a:lnTo>
                      <a:pt x="12098" y="0"/>
                    </a:lnTo>
                    <a:lnTo>
                      <a:pt x="12098" y="2370"/>
                    </a:lnTo>
                    <a:lnTo>
                      <a:pt x="1" y="9359"/>
                    </a:lnTo>
                    <a:close/>
                  </a:path>
                </a:pathLst>
              </a:custGeom>
              <a:solidFill>
                <a:srgbClr val="3519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69;p25">
                <a:extLst>
                  <a:ext uri="{FF2B5EF4-FFF2-40B4-BE49-F238E27FC236}">
                    <a16:creationId xmlns:a16="http://schemas.microsoft.com/office/drawing/2014/main" id="{40821AA9-004B-0352-8D18-EC289ACD449D}"/>
                  </a:ext>
                </a:extLst>
              </p:cNvPr>
              <p:cNvSpPr/>
              <p:nvPr/>
            </p:nvSpPr>
            <p:spPr>
              <a:xfrm>
                <a:off x="2168390" y="3306120"/>
                <a:ext cx="551971" cy="35749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7835" extrusionOk="0">
                    <a:moveTo>
                      <a:pt x="1" y="6989"/>
                    </a:moveTo>
                    <a:lnTo>
                      <a:pt x="12098" y="0"/>
                    </a:lnTo>
                    <a:lnTo>
                      <a:pt x="12098" y="846"/>
                    </a:lnTo>
                    <a:lnTo>
                      <a:pt x="1" y="78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70;p25">
                <a:extLst>
                  <a:ext uri="{FF2B5EF4-FFF2-40B4-BE49-F238E27FC236}">
                    <a16:creationId xmlns:a16="http://schemas.microsoft.com/office/drawing/2014/main" id="{8A09CCA2-94C0-BD75-C9F0-E2F71738DF38}"/>
                  </a:ext>
                </a:extLst>
              </p:cNvPr>
              <p:cNvSpPr/>
              <p:nvPr/>
            </p:nvSpPr>
            <p:spPr>
              <a:xfrm>
                <a:off x="2168390" y="3403352"/>
                <a:ext cx="551971" cy="35749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7835" extrusionOk="0">
                    <a:moveTo>
                      <a:pt x="1" y="6989"/>
                    </a:moveTo>
                    <a:lnTo>
                      <a:pt x="12098" y="0"/>
                    </a:lnTo>
                    <a:lnTo>
                      <a:pt x="12098" y="846"/>
                    </a:lnTo>
                    <a:lnTo>
                      <a:pt x="1" y="78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71;p25">
                <a:extLst>
                  <a:ext uri="{FF2B5EF4-FFF2-40B4-BE49-F238E27FC236}">
                    <a16:creationId xmlns:a16="http://schemas.microsoft.com/office/drawing/2014/main" id="{63EDD20D-C982-B84B-4694-103E12D40DAD}"/>
                  </a:ext>
                </a:extLst>
              </p:cNvPr>
              <p:cNvSpPr/>
              <p:nvPr/>
            </p:nvSpPr>
            <p:spPr>
              <a:xfrm>
                <a:off x="2168390" y="3354987"/>
                <a:ext cx="551971" cy="357537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7836" extrusionOk="0">
                    <a:moveTo>
                      <a:pt x="1" y="6978"/>
                    </a:moveTo>
                    <a:lnTo>
                      <a:pt x="12098" y="1"/>
                    </a:lnTo>
                    <a:lnTo>
                      <a:pt x="12098" y="846"/>
                    </a:lnTo>
                    <a:lnTo>
                      <a:pt x="1" y="78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72;p25">
                <a:extLst>
                  <a:ext uri="{FF2B5EF4-FFF2-40B4-BE49-F238E27FC236}">
                    <a16:creationId xmlns:a16="http://schemas.microsoft.com/office/drawing/2014/main" id="{7FE1F8B9-6DAD-A417-36AC-C2699942EDD0}"/>
                  </a:ext>
                </a:extLst>
              </p:cNvPr>
              <p:cNvSpPr/>
              <p:nvPr/>
            </p:nvSpPr>
            <p:spPr>
              <a:xfrm>
                <a:off x="2143432" y="2797104"/>
                <a:ext cx="34264" cy="11082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429" extrusionOk="0">
                    <a:moveTo>
                      <a:pt x="524" y="2429"/>
                    </a:moveTo>
                    <a:cubicBezTo>
                      <a:pt x="476" y="2417"/>
                      <a:pt x="441" y="2417"/>
                      <a:pt x="405" y="2393"/>
                    </a:cubicBezTo>
                    <a:lnTo>
                      <a:pt x="107" y="2227"/>
                    </a:lnTo>
                    <a:cubicBezTo>
                      <a:pt x="60" y="2191"/>
                      <a:pt x="48" y="2131"/>
                      <a:pt x="72" y="2096"/>
                    </a:cubicBezTo>
                    <a:cubicBezTo>
                      <a:pt x="95" y="2048"/>
                      <a:pt x="155" y="2024"/>
                      <a:pt x="203" y="2060"/>
                    </a:cubicBezTo>
                    <a:lnTo>
                      <a:pt x="500" y="2227"/>
                    </a:lnTo>
                    <a:cubicBezTo>
                      <a:pt x="512" y="2238"/>
                      <a:pt x="536" y="2238"/>
                      <a:pt x="548" y="2227"/>
                    </a:cubicBezTo>
                    <a:cubicBezTo>
                      <a:pt x="560" y="2215"/>
                      <a:pt x="560" y="2203"/>
                      <a:pt x="560" y="2191"/>
                    </a:cubicBezTo>
                    <a:lnTo>
                      <a:pt x="560" y="619"/>
                    </a:lnTo>
                    <a:cubicBezTo>
                      <a:pt x="560" y="536"/>
                      <a:pt x="524" y="464"/>
                      <a:pt x="453" y="417"/>
                    </a:cubicBezTo>
                    <a:lnTo>
                      <a:pt x="107" y="226"/>
                    </a:lnTo>
                    <a:cubicBezTo>
                      <a:pt x="0" y="155"/>
                      <a:pt x="95" y="0"/>
                      <a:pt x="203" y="60"/>
                    </a:cubicBezTo>
                    <a:lnTo>
                      <a:pt x="548" y="250"/>
                    </a:lnTo>
                    <a:cubicBezTo>
                      <a:pt x="679" y="333"/>
                      <a:pt x="750" y="464"/>
                      <a:pt x="750" y="619"/>
                    </a:cubicBezTo>
                    <a:lnTo>
                      <a:pt x="750" y="2191"/>
                    </a:lnTo>
                    <a:cubicBezTo>
                      <a:pt x="750" y="2262"/>
                      <a:pt x="714" y="2346"/>
                      <a:pt x="643" y="2381"/>
                    </a:cubicBezTo>
                    <a:cubicBezTo>
                      <a:pt x="607" y="2405"/>
                      <a:pt x="560" y="2417"/>
                      <a:pt x="524" y="24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73;p25">
                <a:extLst>
                  <a:ext uri="{FF2B5EF4-FFF2-40B4-BE49-F238E27FC236}">
                    <a16:creationId xmlns:a16="http://schemas.microsoft.com/office/drawing/2014/main" id="{C0581416-2A99-5117-3A72-5F5BAD396E25}"/>
                  </a:ext>
                </a:extLst>
              </p:cNvPr>
              <p:cNvSpPr/>
              <p:nvPr/>
            </p:nvSpPr>
            <p:spPr>
              <a:xfrm>
                <a:off x="1676756" y="1477948"/>
                <a:ext cx="903968" cy="521568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11431" extrusionOk="0">
                    <a:moveTo>
                      <a:pt x="9895" y="286"/>
                    </a:moveTo>
                    <a:lnTo>
                      <a:pt x="19301" y="5715"/>
                    </a:lnTo>
                    <a:lnTo>
                      <a:pt x="9907" y="11145"/>
                    </a:lnTo>
                    <a:lnTo>
                      <a:pt x="501" y="5715"/>
                    </a:lnTo>
                    <a:lnTo>
                      <a:pt x="9895" y="286"/>
                    </a:lnTo>
                    <a:close/>
                    <a:moveTo>
                      <a:pt x="9907" y="0"/>
                    </a:moveTo>
                    <a:lnTo>
                      <a:pt x="1" y="5715"/>
                    </a:lnTo>
                    <a:lnTo>
                      <a:pt x="9907" y="11430"/>
                    </a:lnTo>
                    <a:lnTo>
                      <a:pt x="19813" y="5715"/>
                    </a:lnTo>
                    <a:lnTo>
                      <a:pt x="9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74;p25">
                <a:extLst>
                  <a:ext uri="{FF2B5EF4-FFF2-40B4-BE49-F238E27FC236}">
                    <a16:creationId xmlns:a16="http://schemas.microsoft.com/office/drawing/2014/main" id="{7242C9DF-09DC-1E41-752D-55372CD1E141}"/>
                  </a:ext>
                </a:extLst>
              </p:cNvPr>
              <p:cNvSpPr/>
              <p:nvPr/>
            </p:nvSpPr>
            <p:spPr>
              <a:xfrm>
                <a:off x="2086352" y="2071313"/>
                <a:ext cx="6022" cy="1695518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7160" extrusionOk="0">
                    <a:moveTo>
                      <a:pt x="1" y="0"/>
                    </a:moveTo>
                    <a:lnTo>
                      <a:pt x="1" y="37076"/>
                    </a:lnTo>
                    <a:lnTo>
                      <a:pt x="132" y="37160"/>
                    </a:lnTo>
                    <a:lnTo>
                      <a:pt x="132" y="119"/>
                    </a:lnTo>
                    <a:lnTo>
                      <a:pt x="120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75;p25">
                <a:extLst>
                  <a:ext uri="{FF2B5EF4-FFF2-40B4-BE49-F238E27FC236}">
                    <a16:creationId xmlns:a16="http://schemas.microsoft.com/office/drawing/2014/main" id="{4F5BDE98-9148-C089-BEFE-15BE70F09B0D}"/>
                  </a:ext>
                </a:extLst>
              </p:cNvPr>
              <p:cNvSpPr/>
              <p:nvPr/>
            </p:nvSpPr>
            <p:spPr>
              <a:xfrm>
                <a:off x="1533898" y="1752425"/>
                <a:ext cx="6023" cy="1695518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7160" extrusionOk="0">
                    <a:moveTo>
                      <a:pt x="0" y="0"/>
                    </a:moveTo>
                    <a:lnTo>
                      <a:pt x="0" y="37076"/>
                    </a:lnTo>
                    <a:lnTo>
                      <a:pt x="131" y="37160"/>
                    </a:lnTo>
                    <a:lnTo>
                      <a:pt x="131" y="119"/>
                    </a:lnTo>
                    <a:lnTo>
                      <a:pt x="119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76;p25">
                <a:extLst>
                  <a:ext uri="{FF2B5EF4-FFF2-40B4-BE49-F238E27FC236}">
                    <a16:creationId xmlns:a16="http://schemas.microsoft.com/office/drawing/2014/main" id="{16BB9ACE-DEF9-4E1D-E043-CDC15CE0CCBA}"/>
                  </a:ext>
                </a:extLst>
              </p:cNvPr>
              <p:cNvSpPr/>
              <p:nvPr/>
            </p:nvSpPr>
            <p:spPr>
              <a:xfrm>
                <a:off x="2539979" y="1857847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20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77;p25">
                <a:extLst>
                  <a:ext uri="{FF2B5EF4-FFF2-40B4-BE49-F238E27FC236}">
                    <a16:creationId xmlns:a16="http://schemas.microsoft.com/office/drawing/2014/main" id="{CA847A95-917B-39C5-ED48-BB13B4D77813}"/>
                  </a:ext>
                </a:extLst>
              </p:cNvPr>
              <p:cNvSpPr/>
              <p:nvPr/>
            </p:nvSpPr>
            <p:spPr>
              <a:xfrm>
                <a:off x="2553575" y="1875231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81"/>
                    </a:lnTo>
                    <a:lnTo>
                      <a:pt x="1620" y="619"/>
                    </a:lnTo>
                    <a:lnTo>
                      <a:pt x="1893" y="477"/>
                    </a:lnTo>
                    <a:lnTo>
                      <a:pt x="1893" y="238"/>
                    </a:lnTo>
                    <a:close/>
                    <a:moveTo>
                      <a:pt x="2298" y="346"/>
                    </a:moveTo>
                    <a:lnTo>
                      <a:pt x="2024" y="500"/>
                    </a:lnTo>
                    <a:lnTo>
                      <a:pt x="2024" y="739"/>
                    </a:lnTo>
                    <a:lnTo>
                      <a:pt x="2298" y="584"/>
                    </a:lnTo>
                    <a:lnTo>
                      <a:pt x="2298" y="346"/>
                    </a:lnTo>
                    <a:close/>
                    <a:moveTo>
                      <a:pt x="1489" y="453"/>
                    </a:moveTo>
                    <a:lnTo>
                      <a:pt x="1215" y="619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53"/>
                    </a:lnTo>
                    <a:close/>
                    <a:moveTo>
                      <a:pt x="1893" y="596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34"/>
                    </a:lnTo>
                    <a:lnTo>
                      <a:pt x="1893" y="596"/>
                    </a:lnTo>
                    <a:close/>
                    <a:moveTo>
                      <a:pt x="1084" y="691"/>
                    </a:moveTo>
                    <a:lnTo>
                      <a:pt x="810" y="846"/>
                    </a:lnTo>
                    <a:lnTo>
                      <a:pt x="810" y="1084"/>
                    </a:lnTo>
                    <a:lnTo>
                      <a:pt x="1084" y="929"/>
                    </a:lnTo>
                    <a:lnTo>
                      <a:pt x="1084" y="691"/>
                    </a:lnTo>
                    <a:close/>
                    <a:moveTo>
                      <a:pt x="1489" y="798"/>
                    </a:moveTo>
                    <a:lnTo>
                      <a:pt x="1215" y="977"/>
                    </a:lnTo>
                    <a:lnTo>
                      <a:pt x="1215" y="1203"/>
                    </a:lnTo>
                    <a:lnTo>
                      <a:pt x="1489" y="1036"/>
                    </a:lnTo>
                    <a:lnTo>
                      <a:pt x="1489" y="798"/>
                    </a:lnTo>
                    <a:close/>
                    <a:moveTo>
                      <a:pt x="679" y="917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55"/>
                    </a:lnTo>
                    <a:lnTo>
                      <a:pt x="679" y="917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55"/>
                    </a:moveTo>
                    <a:lnTo>
                      <a:pt x="0" y="1310"/>
                    </a:lnTo>
                    <a:lnTo>
                      <a:pt x="0" y="1548"/>
                    </a:lnTo>
                    <a:lnTo>
                      <a:pt x="274" y="1393"/>
                    </a:lnTo>
                    <a:lnTo>
                      <a:pt x="274" y="1155"/>
                    </a:lnTo>
                    <a:close/>
                    <a:moveTo>
                      <a:pt x="679" y="1274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12"/>
                    </a:lnTo>
                    <a:lnTo>
                      <a:pt x="679" y="1274"/>
                    </a:lnTo>
                    <a:close/>
                    <a:moveTo>
                      <a:pt x="274" y="1512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1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609;p32">
            <a:extLst>
              <a:ext uri="{FF2B5EF4-FFF2-40B4-BE49-F238E27FC236}">
                <a16:creationId xmlns:a16="http://schemas.microsoft.com/office/drawing/2014/main" id="{D11EA3DD-E253-17D8-24FD-788D57D921D9}"/>
              </a:ext>
            </a:extLst>
          </p:cNvPr>
          <p:cNvGrpSpPr/>
          <p:nvPr/>
        </p:nvGrpSpPr>
        <p:grpSpPr>
          <a:xfrm flipH="1">
            <a:off x="478284" y="2558659"/>
            <a:ext cx="957507" cy="928402"/>
            <a:chOff x="6330300" y="991275"/>
            <a:chExt cx="1926218" cy="1867668"/>
          </a:xfrm>
        </p:grpSpPr>
        <p:sp>
          <p:nvSpPr>
            <p:cNvPr id="235" name="Google Shape;2610;p32">
              <a:extLst>
                <a:ext uri="{FF2B5EF4-FFF2-40B4-BE49-F238E27FC236}">
                  <a16:creationId xmlns:a16="http://schemas.microsoft.com/office/drawing/2014/main" id="{895B950D-E71F-64AE-0777-A999DFE9FBD9}"/>
                </a:ext>
              </a:extLst>
            </p:cNvPr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11;p32">
              <a:extLst>
                <a:ext uri="{FF2B5EF4-FFF2-40B4-BE49-F238E27FC236}">
                  <a16:creationId xmlns:a16="http://schemas.microsoft.com/office/drawing/2014/main" id="{B57CE89F-CAA6-A687-2B44-5573960D9C6C}"/>
                </a:ext>
              </a:extLst>
            </p:cNvPr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12;p32">
              <a:extLst>
                <a:ext uri="{FF2B5EF4-FFF2-40B4-BE49-F238E27FC236}">
                  <a16:creationId xmlns:a16="http://schemas.microsoft.com/office/drawing/2014/main" id="{DB228AEF-2CA5-FE62-B7EC-94FB7563E2CD}"/>
                </a:ext>
              </a:extLst>
            </p:cNvPr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13;p32">
              <a:extLst>
                <a:ext uri="{FF2B5EF4-FFF2-40B4-BE49-F238E27FC236}">
                  <a16:creationId xmlns:a16="http://schemas.microsoft.com/office/drawing/2014/main" id="{AFDB5336-FA8E-C0D7-BD9A-131C2C03AABD}"/>
                </a:ext>
              </a:extLst>
            </p:cNvPr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14;p32">
              <a:extLst>
                <a:ext uri="{FF2B5EF4-FFF2-40B4-BE49-F238E27FC236}">
                  <a16:creationId xmlns:a16="http://schemas.microsoft.com/office/drawing/2014/main" id="{F87AE1FC-8F0F-37A9-B0D0-B5C9D1FAE0DC}"/>
                </a:ext>
              </a:extLst>
            </p:cNvPr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15;p32">
              <a:extLst>
                <a:ext uri="{FF2B5EF4-FFF2-40B4-BE49-F238E27FC236}">
                  <a16:creationId xmlns:a16="http://schemas.microsoft.com/office/drawing/2014/main" id="{4E94B803-6C37-FEBC-B27F-48ABF2AD72E9}"/>
                </a:ext>
              </a:extLst>
            </p:cNvPr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16;p32">
              <a:extLst>
                <a:ext uri="{FF2B5EF4-FFF2-40B4-BE49-F238E27FC236}">
                  <a16:creationId xmlns:a16="http://schemas.microsoft.com/office/drawing/2014/main" id="{5191224C-0E38-72E4-2C18-EB7A7D1D9E84}"/>
                </a:ext>
              </a:extLst>
            </p:cNvPr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17;p32">
              <a:extLst>
                <a:ext uri="{FF2B5EF4-FFF2-40B4-BE49-F238E27FC236}">
                  <a16:creationId xmlns:a16="http://schemas.microsoft.com/office/drawing/2014/main" id="{DB03CD04-4CD7-5A31-B4DA-D45F48374958}"/>
                </a:ext>
              </a:extLst>
            </p:cNvPr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18;p32">
              <a:extLst>
                <a:ext uri="{FF2B5EF4-FFF2-40B4-BE49-F238E27FC236}">
                  <a16:creationId xmlns:a16="http://schemas.microsoft.com/office/drawing/2014/main" id="{75DCC0C3-5653-D0ED-D888-ABAA903D8DB6}"/>
                </a:ext>
              </a:extLst>
            </p:cNvPr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19;p32">
              <a:extLst>
                <a:ext uri="{FF2B5EF4-FFF2-40B4-BE49-F238E27FC236}">
                  <a16:creationId xmlns:a16="http://schemas.microsoft.com/office/drawing/2014/main" id="{AA386DA0-16C9-5CC9-FD11-2C4FE1878E84}"/>
                </a:ext>
              </a:extLst>
            </p:cNvPr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620;p32">
              <a:extLst>
                <a:ext uri="{FF2B5EF4-FFF2-40B4-BE49-F238E27FC236}">
                  <a16:creationId xmlns:a16="http://schemas.microsoft.com/office/drawing/2014/main" id="{F60F191F-7BD4-3817-38B4-934F439D4BF7}"/>
                </a:ext>
              </a:extLst>
            </p:cNvPr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621;p32">
              <a:extLst>
                <a:ext uri="{FF2B5EF4-FFF2-40B4-BE49-F238E27FC236}">
                  <a16:creationId xmlns:a16="http://schemas.microsoft.com/office/drawing/2014/main" id="{17CF3647-A80D-A91C-0C09-B61A9CAA7A47}"/>
                </a:ext>
              </a:extLst>
            </p:cNvPr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622;p32">
              <a:extLst>
                <a:ext uri="{FF2B5EF4-FFF2-40B4-BE49-F238E27FC236}">
                  <a16:creationId xmlns:a16="http://schemas.microsoft.com/office/drawing/2014/main" id="{658A25D1-AFC3-CA1B-678D-B5C7CCC403D0}"/>
                </a:ext>
              </a:extLst>
            </p:cNvPr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433;p17">
            <a:extLst>
              <a:ext uri="{FF2B5EF4-FFF2-40B4-BE49-F238E27FC236}">
                <a16:creationId xmlns:a16="http://schemas.microsoft.com/office/drawing/2014/main" id="{17870D20-0174-48A3-B023-2291E1F824CA}"/>
              </a:ext>
            </a:extLst>
          </p:cNvPr>
          <p:cNvGrpSpPr/>
          <p:nvPr/>
        </p:nvGrpSpPr>
        <p:grpSpPr>
          <a:xfrm>
            <a:off x="4232111" y="1600445"/>
            <a:ext cx="847218" cy="1165771"/>
            <a:chOff x="3478424" y="1308364"/>
            <a:chExt cx="2187185" cy="2942536"/>
          </a:xfrm>
        </p:grpSpPr>
        <p:sp>
          <p:nvSpPr>
            <p:cNvPr id="249" name="Google Shape;434;p17">
              <a:extLst>
                <a:ext uri="{FF2B5EF4-FFF2-40B4-BE49-F238E27FC236}">
                  <a16:creationId xmlns:a16="http://schemas.microsoft.com/office/drawing/2014/main" id="{C00B2877-4ED9-997D-2449-44D30DE16343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35;p17">
              <a:extLst>
                <a:ext uri="{FF2B5EF4-FFF2-40B4-BE49-F238E27FC236}">
                  <a16:creationId xmlns:a16="http://schemas.microsoft.com/office/drawing/2014/main" id="{DD31B0B2-8321-76FF-CC6E-389081CA7AAE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36;p17">
              <a:extLst>
                <a:ext uri="{FF2B5EF4-FFF2-40B4-BE49-F238E27FC236}">
                  <a16:creationId xmlns:a16="http://schemas.microsoft.com/office/drawing/2014/main" id="{4A4C7BAA-E681-1B0A-6E6E-EE10137E2DE3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37;p17">
              <a:extLst>
                <a:ext uri="{FF2B5EF4-FFF2-40B4-BE49-F238E27FC236}">
                  <a16:creationId xmlns:a16="http://schemas.microsoft.com/office/drawing/2014/main" id="{F1097041-58CF-E6CA-F4B2-99F3FC9BEE00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38;p17">
              <a:extLst>
                <a:ext uri="{FF2B5EF4-FFF2-40B4-BE49-F238E27FC236}">
                  <a16:creationId xmlns:a16="http://schemas.microsoft.com/office/drawing/2014/main" id="{16091304-37E6-2FE8-A0FE-48A525C43CAD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9;p17">
              <a:extLst>
                <a:ext uri="{FF2B5EF4-FFF2-40B4-BE49-F238E27FC236}">
                  <a16:creationId xmlns:a16="http://schemas.microsoft.com/office/drawing/2014/main" id="{C726C340-20C5-1E84-4BFC-75B9641FFCB2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0;p17">
              <a:extLst>
                <a:ext uri="{FF2B5EF4-FFF2-40B4-BE49-F238E27FC236}">
                  <a16:creationId xmlns:a16="http://schemas.microsoft.com/office/drawing/2014/main" id="{C88BD687-BE23-5F4B-A05B-A6AA2F2DA139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1;p17">
              <a:extLst>
                <a:ext uri="{FF2B5EF4-FFF2-40B4-BE49-F238E27FC236}">
                  <a16:creationId xmlns:a16="http://schemas.microsoft.com/office/drawing/2014/main" id="{F29BB75D-365A-A83E-C798-6DF6D9F1A5E9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2;p17">
              <a:extLst>
                <a:ext uri="{FF2B5EF4-FFF2-40B4-BE49-F238E27FC236}">
                  <a16:creationId xmlns:a16="http://schemas.microsoft.com/office/drawing/2014/main" id="{B14CE617-9CB0-67B3-B44C-5B0209C666AC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3;p17">
              <a:extLst>
                <a:ext uri="{FF2B5EF4-FFF2-40B4-BE49-F238E27FC236}">
                  <a16:creationId xmlns:a16="http://schemas.microsoft.com/office/drawing/2014/main" id="{C59450AA-E966-0CAE-DF3B-A0BE53844133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4;p17">
              <a:extLst>
                <a:ext uri="{FF2B5EF4-FFF2-40B4-BE49-F238E27FC236}">
                  <a16:creationId xmlns:a16="http://schemas.microsoft.com/office/drawing/2014/main" id="{A2998494-C701-631F-2392-5F05EBC01CA7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5;p17">
              <a:extLst>
                <a:ext uri="{FF2B5EF4-FFF2-40B4-BE49-F238E27FC236}">
                  <a16:creationId xmlns:a16="http://schemas.microsoft.com/office/drawing/2014/main" id="{FCBBEF7F-5F05-E73B-83EE-0088217381A0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6;p17">
              <a:extLst>
                <a:ext uri="{FF2B5EF4-FFF2-40B4-BE49-F238E27FC236}">
                  <a16:creationId xmlns:a16="http://schemas.microsoft.com/office/drawing/2014/main" id="{C4A630D9-BA60-E872-F68D-536AF11B4B1B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7;p17">
              <a:extLst>
                <a:ext uri="{FF2B5EF4-FFF2-40B4-BE49-F238E27FC236}">
                  <a16:creationId xmlns:a16="http://schemas.microsoft.com/office/drawing/2014/main" id="{AFDBAB18-DCAD-C532-AE5A-1100B78CA533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48;p17">
              <a:extLst>
                <a:ext uri="{FF2B5EF4-FFF2-40B4-BE49-F238E27FC236}">
                  <a16:creationId xmlns:a16="http://schemas.microsoft.com/office/drawing/2014/main" id="{14195F74-84D1-373B-45FB-BBC250BD5257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49;p17">
              <a:extLst>
                <a:ext uri="{FF2B5EF4-FFF2-40B4-BE49-F238E27FC236}">
                  <a16:creationId xmlns:a16="http://schemas.microsoft.com/office/drawing/2014/main" id="{EDE4ACD6-7224-1173-5CBB-944599245590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0;p17">
              <a:extLst>
                <a:ext uri="{FF2B5EF4-FFF2-40B4-BE49-F238E27FC236}">
                  <a16:creationId xmlns:a16="http://schemas.microsoft.com/office/drawing/2014/main" id="{370E6FAE-7A35-580C-2096-8D196797C9D7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1;p17">
              <a:extLst>
                <a:ext uri="{FF2B5EF4-FFF2-40B4-BE49-F238E27FC236}">
                  <a16:creationId xmlns:a16="http://schemas.microsoft.com/office/drawing/2014/main" id="{353DA16B-11AA-181B-AE08-3DF4C8768556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2;p17">
              <a:extLst>
                <a:ext uri="{FF2B5EF4-FFF2-40B4-BE49-F238E27FC236}">
                  <a16:creationId xmlns:a16="http://schemas.microsoft.com/office/drawing/2014/main" id="{9629FFBF-F6CA-1ADC-344B-3C830391657B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3;p17">
              <a:extLst>
                <a:ext uri="{FF2B5EF4-FFF2-40B4-BE49-F238E27FC236}">
                  <a16:creationId xmlns:a16="http://schemas.microsoft.com/office/drawing/2014/main" id="{C3335F09-A15E-CC32-F97D-6560359BA608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54;p17">
              <a:extLst>
                <a:ext uri="{FF2B5EF4-FFF2-40B4-BE49-F238E27FC236}">
                  <a16:creationId xmlns:a16="http://schemas.microsoft.com/office/drawing/2014/main" id="{564D3D77-FA4C-8D95-1906-B9FDF76688CE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55;p17">
              <a:extLst>
                <a:ext uri="{FF2B5EF4-FFF2-40B4-BE49-F238E27FC236}">
                  <a16:creationId xmlns:a16="http://schemas.microsoft.com/office/drawing/2014/main" id="{C2BCBEA9-CDC9-3D80-4187-D4C3D36C7813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56;p17">
              <a:extLst>
                <a:ext uri="{FF2B5EF4-FFF2-40B4-BE49-F238E27FC236}">
                  <a16:creationId xmlns:a16="http://schemas.microsoft.com/office/drawing/2014/main" id="{98B52E7A-720C-8EA7-EB6B-87F7D1CF8669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57;p17">
              <a:extLst>
                <a:ext uri="{FF2B5EF4-FFF2-40B4-BE49-F238E27FC236}">
                  <a16:creationId xmlns:a16="http://schemas.microsoft.com/office/drawing/2014/main" id="{41208B95-FB5F-D14C-1C54-CB7878DC5316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58;p17">
              <a:extLst>
                <a:ext uri="{FF2B5EF4-FFF2-40B4-BE49-F238E27FC236}">
                  <a16:creationId xmlns:a16="http://schemas.microsoft.com/office/drawing/2014/main" id="{679F93AA-319F-6A16-ECCC-3B4FDA9F18DA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59;p17">
              <a:extLst>
                <a:ext uri="{FF2B5EF4-FFF2-40B4-BE49-F238E27FC236}">
                  <a16:creationId xmlns:a16="http://schemas.microsoft.com/office/drawing/2014/main" id="{C480DA50-3A3B-F7E5-5FDE-3A214C46FBB5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60;p17">
              <a:extLst>
                <a:ext uri="{FF2B5EF4-FFF2-40B4-BE49-F238E27FC236}">
                  <a16:creationId xmlns:a16="http://schemas.microsoft.com/office/drawing/2014/main" id="{99FEB724-7BA4-3634-72EE-D03DA9DCC3FC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61;p17">
              <a:extLst>
                <a:ext uri="{FF2B5EF4-FFF2-40B4-BE49-F238E27FC236}">
                  <a16:creationId xmlns:a16="http://schemas.microsoft.com/office/drawing/2014/main" id="{88C2C11A-73B2-4EC3-9590-FFFC431568BC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62;p17">
              <a:extLst>
                <a:ext uri="{FF2B5EF4-FFF2-40B4-BE49-F238E27FC236}">
                  <a16:creationId xmlns:a16="http://schemas.microsoft.com/office/drawing/2014/main" id="{696EEF7D-B3D8-5747-4015-A18C3E29582E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63;p17">
              <a:extLst>
                <a:ext uri="{FF2B5EF4-FFF2-40B4-BE49-F238E27FC236}">
                  <a16:creationId xmlns:a16="http://schemas.microsoft.com/office/drawing/2014/main" id="{8EB482EF-78FB-57B5-1987-F3DBABA96FDA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64;p17">
              <a:extLst>
                <a:ext uri="{FF2B5EF4-FFF2-40B4-BE49-F238E27FC236}">
                  <a16:creationId xmlns:a16="http://schemas.microsoft.com/office/drawing/2014/main" id="{C67A3DAC-ADC8-D3F2-543D-A1A2248A8AED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65;p17">
              <a:extLst>
                <a:ext uri="{FF2B5EF4-FFF2-40B4-BE49-F238E27FC236}">
                  <a16:creationId xmlns:a16="http://schemas.microsoft.com/office/drawing/2014/main" id="{C24400A9-F9B7-7780-EA2F-5E5EE6C43F4D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66;p17">
              <a:extLst>
                <a:ext uri="{FF2B5EF4-FFF2-40B4-BE49-F238E27FC236}">
                  <a16:creationId xmlns:a16="http://schemas.microsoft.com/office/drawing/2014/main" id="{BBE82A26-0947-C908-A06A-54C15CC0A546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67;p17">
              <a:extLst>
                <a:ext uri="{FF2B5EF4-FFF2-40B4-BE49-F238E27FC236}">
                  <a16:creationId xmlns:a16="http://schemas.microsoft.com/office/drawing/2014/main" id="{65E0BC96-47A4-DFB0-9EFA-D15A0C8778AB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68;p17">
              <a:extLst>
                <a:ext uri="{FF2B5EF4-FFF2-40B4-BE49-F238E27FC236}">
                  <a16:creationId xmlns:a16="http://schemas.microsoft.com/office/drawing/2014/main" id="{EA760AD6-B656-8C57-91E0-C004391C16B2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69;p17">
              <a:extLst>
                <a:ext uri="{FF2B5EF4-FFF2-40B4-BE49-F238E27FC236}">
                  <a16:creationId xmlns:a16="http://schemas.microsoft.com/office/drawing/2014/main" id="{DDAC5C18-EE22-6E0E-DCD7-944FEC7B5ED9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70;p17">
              <a:extLst>
                <a:ext uri="{FF2B5EF4-FFF2-40B4-BE49-F238E27FC236}">
                  <a16:creationId xmlns:a16="http://schemas.microsoft.com/office/drawing/2014/main" id="{45AD1B64-76BA-2CB2-A0E2-14D425D54263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71;p17">
              <a:extLst>
                <a:ext uri="{FF2B5EF4-FFF2-40B4-BE49-F238E27FC236}">
                  <a16:creationId xmlns:a16="http://schemas.microsoft.com/office/drawing/2014/main" id="{173BF0ED-9486-4F0C-B363-FDD49B2E4726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72;p17">
              <a:extLst>
                <a:ext uri="{FF2B5EF4-FFF2-40B4-BE49-F238E27FC236}">
                  <a16:creationId xmlns:a16="http://schemas.microsoft.com/office/drawing/2014/main" id="{EA4B67BA-94E5-9B5E-6EEA-00C2947B6F54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73;p17">
              <a:extLst>
                <a:ext uri="{FF2B5EF4-FFF2-40B4-BE49-F238E27FC236}">
                  <a16:creationId xmlns:a16="http://schemas.microsoft.com/office/drawing/2014/main" id="{8CB9711C-2B55-7CAF-B280-D071B574B304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74;p17">
              <a:extLst>
                <a:ext uri="{FF2B5EF4-FFF2-40B4-BE49-F238E27FC236}">
                  <a16:creationId xmlns:a16="http://schemas.microsoft.com/office/drawing/2014/main" id="{F3A07319-6E39-B4F8-A092-DA73ACE7AB04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75;p17">
              <a:extLst>
                <a:ext uri="{FF2B5EF4-FFF2-40B4-BE49-F238E27FC236}">
                  <a16:creationId xmlns:a16="http://schemas.microsoft.com/office/drawing/2014/main" id="{23E0DFF2-3129-CCCA-6214-D5E220533D75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76;p17">
              <a:extLst>
                <a:ext uri="{FF2B5EF4-FFF2-40B4-BE49-F238E27FC236}">
                  <a16:creationId xmlns:a16="http://schemas.microsoft.com/office/drawing/2014/main" id="{BC6E7B38-78A3-F7B6-611F-19E39DD20209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477;p17">
              <a:extLst>
                <a:ext uri="{FF2B5EF4-FFF2-40B4-BE49-F238E27FC236}">
                  <a16:creationId xmlns:a16="http://schemas.microsoft.com/office/drawing/2014/main" id="{1024FAFA-908B-9270-E7F3-264C90B37767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3" name="Google Shape;478;p17">
                <a:extLst>
                  <a:ext uri="{FF2B5EF4-FFF2-40B4-BE49-F238E27FC236}">
                    <a16:creationId xmlns:a16="http://schemas.microsoft.com/office/drawing/2014/main" id="{A4BC1E55-B801-F665-C99D-176DDA90504E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79;p17">
                <a:extLst>
                  <a:ext uri="{FF2B5EF4-FFF2-40B4-BE49-F238E27FC236}">
                    <a16:creationId xmlns:a16="http://schemas.microsoft.com/office/drawing/2014/main" id="{645587B4-DADA-37B7-A9AF-07F8715DE05A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433;p17">
            <a:extLst>
              <a:ext uri="{FF2B5EF4-FFF2-40B4-BE49-F238E27FC236}">
                <a16:creationId xmlns:a16="http://schemas.microsoft.com/office/drawing/2014/main" id="{16DEF113-DAF1-8400-9D65-11A7662C7317}"/>
              </a:ext>
            </a:extLst>
          </p:cNvPr>
          <p:cNvGrpSpPr/>
          <p:nvPr/>
        </p:nvGrpSpPr>
        <p:grpSpPr>
          <a:xfrm>
            <a:off x="4271820" y="2433229"/>
            <a:ext cx="847217" cy="1165771"/>
            <a:chOff x="3478425" y="1308364"/>
            <a:chExt cx="2187184" cy="2942536"/>
          </a:xfrm>
        </p:grpSpPr>
        <p:sp>
          <p:nvSpPr>
            <p:cNvPr id="296" name="Google Shape;434;p17">
              <a:extLst>
                <a:ext uri="{FF2B5EF4-FFF2-40B4-BE49-F238E27FC236}">
                  <a16:creationId xmlns:a16="http://schemas.microsoft.com/office/drawing/2014/main" id="{F942EF3B-C032-A085-F570-D9D17179CD53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5;p17">
              <a:extLst>
                <a:ext uri="{FF2B5EF4-FFF2-40B4-BE49-F238E27FC236}">
                  <a16:creationId xmlns:a16="http://schemas.microsoft.com/office/drawing/2014/main" id="{2459EC2E-D126-F871-7F07-F2364A7C8DC9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6;p17">
              <a:extLst>
                <a:ext uri="{FF2B5EF4-FFF2-40B4-BE49-F238E27FC236}">
                  <a16:creationId xmlns:a16="http://schemas.microsoft.com/office/drawing/2014/main" id="{BC5AA9E2-3B8E-2170-6E2E-440897FFCBAF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7;p17">
              <a:extLst>
                <a:ext uri="{FF2B5EF4-FFF2-40B4-BE49-F238E27FC236}">
                  <a16:creationId xmlns:a16="http://schemas.microsoft.com/office/drawing/2014/main" id="{794AB924-DB69-9B79-B5DC-63F6841AC5F1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8;p17">
              <a:extLst>
                <a:ext uri="{FF2B5EF4-FFF2-40B4-BE49-F238E27FC236}">
                  <a16:creationId xmlns:a16="http://schemas.microsoft.com/office/drawing/2014/main" id="{973CC9F3-480B-0DE5-88A2-CD779A5B89E4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9;p17">
              <a:extLst>
                <a:ext uri="{FF2B5EF4-FFF2-40B4-BE49-F238E27FC236}">
                  <a16:creationId xmlns:a16="http://schemas.microsoft.com/office/drawing/2014/main" id="{C24CB109-1BFE-7047-ECD9-06AC45097EA9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40;p17">
              <a:extLst>
                <a:ext uri="{FF2B5EF4-FFF2-40B4-BE49-F238E27FC236}">
                  <a16:creationId xmlns:a16="http://schemas.microsoft.com/office/drawing/2014/main" id="{E60B8581-8E1D-9A5D-F0A4-560F3795CAD5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41;p17">
              <a:extLst>
                <a:ext uri="{FF2B5EF4-FFF2-40B4-BE49-F238E27FC236}">
                  <a16:creationId xmlns:a16="http://schemas.microsoft.com/office/drawing/2014/main" id="{8716E5EC-AF15-A6E6-29C4-4785A128D2DF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42;p17">
              <a:extLst>
                <a:ext uri="{FF2B5EF4-FFF2-40B4-BE49-F238E27FC236}">
                  <a16:creationId xmlns:a16="http://schemas.microsoft.com/office/drawing/2014/main" id="{E0706388-6C0A-3998-040B-952E77FA015A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43;p17">
              <a:extLst>
                <a:ext uri="{FF2B5EF4-FFF2-40B4-BE49-F238E27FC236}">
                  <a16:creationId xmlns:a16="http://schemas.microsoft.com/office/drawing/2014/main" id="{1F83EB16-AC8F-753D-85C1-FA030D0B1E2D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44;p17">
              <a:extLst>
                <a:ext uri="{FF2B5EF4-FFF2-40B4-BE49-F238E27FC236}">
                  <a16:creationId xmlns:a16="http://schemas.microsoft.com/office/drawing/2014/main" id="{455BC7D1-2C8A-38D6-279C-2ADA60845746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45;p17">
              <a:extLst>
                <a:ext uri="{FF2B5EF4-FFF2-40B4-BE49-F238E27FC236}">
                  <a16:creationId xmlns:a16="http://schemas.microsoft.com/office/drawing/2014/main" id="{E6D6C86D-E404-4EBA-E1AB-D111B562F108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46;p17">
              <a:extLst>
                <a:ext uri="{FF2B5EF4-FFF2-40B4-BE49-F238E27FC236}">
                  <a16:creationId xmlns:a16="http://schemas.microsoft.com/office/drawing/2014/main" id="{B624DB0B-4C89-7E3A-A0B9-D475376E5620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47;p17">
              <a:extLst>
                <a:ext uri="{FF2B5EF4-FFF2-40B4-BE49-F238E27FC236}">
                  <a16:creationId xmlns:a16="http://schemas.microsoft.com/office/drawing/2014/main" id="{82BBF64E-2D62-E1C7-64F9-14F8FA3C4F8A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48;p17">
              <a:extLst>
                <a:ext uri="{FF2B5EF4-FFF2-40B4-BE49-F238E27FC236}">
                  <a16:creationId xmlns:a16="http://schemas.microsoft.com/office/drawing/2014/main" id="{F3B37A8A-FDB1-0005-CE9D-E099F91A19E7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49;p17">
              <a:extLst>
                <a:ext uri="{FF2B5EF4-FFF2-40B4-BE49-F238E27FC236}">
                  <a16:creationId xmlns:a16="http://schemas.microsoft.com/office/drawing/2014/main" id="{25AE27F0-A11B-466B-8095-DE54639639C3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50;p17">
              <a:extLst>
                <a:ext uri="{FF2B5EF4-FFF2-40B4-BE49-F238E27FC236}">
                  <a16:creationId xmlns:a16="http://schemas.microsoft.com/office/drawing/2014/main" id="{1FC36D48-C89F-202B-1558-F75B26898846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51;p17">
              <a:extLst>
                <a:ext uri="{FF2B5EF4-FFF2-40B4-BE49-F238E27FC236}">
                  <a16:creationId xmlns:a16="http://schemas.microsoft.com/office/drawing/2014/main" id="{EEFA5D6E-45FE-3308-C6CC-E7EC9D4D7518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52;p17">
              <a:extLst>
                <a:ext uri="{FF2B5EF4-FFF2-40B4-BE49-F238E27FC236}">
                  <a16:creationId xmlns:a16="http://schemas.microsoft.com/office/drawing/2014/main" id="{8BDFE615-D0DC-52C5-FFA4-5F633633D47E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53;p17">
              <a:extLst>
                <a:ext uri="{FF2B5EF4-FFF2-40B4-BE49-F238E27FC236}">
                  <a16:creationId xmlns:a16="http://schemas.microsoft.com/office/drawing/2014/main" id="{2626051B-FC6C-E80F-4550-7C25EC30CFEE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54;p17">
              <a:extLst>
                <a:ext uri="{FF2B5EF4-FFF2-40B4-BE49-F238E27FC236}">
                  <a16:creationId xmlns:a16="http://schemas.microsoft.com/office/drawing/2014/main" id="{9FF902FB-8E82-6DA9-859A-10584A76D32E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55;p17">
              <a:extLst>
                <a:ext uri="{FF2B5EF4-FFF2-40B4-BE49-F238E27FC236}">
                  <a16:creationId xmlns:a16="http://schemas.microsoft.com/office/drawing/2014/main" id="{4209094A-246D-C31A-214F-29C781CDFD52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56;p17">
              <a:extLst>
                <a:ext uri="{FF2B5EF4-FFF2-40B4-BE49-F238E27FC236}">
                  <a16:creationId xmlns:a16="http://schemas.microsoft.com/office/drawing/2014/main" id="{0CD658EC-6A61-3A52-A8E1-976F6B59ECC1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57;p17">
              <a:extLst>
                <a:ext uri="{FF2B5EF4-FFF2-40B4-BE49-F238E27FC236}">
                  <a16:creationId xmlns:a16="http://schemas.microsoft.com/office/drawing/2014/main" id="{25F454B2-F922-B959-A89B-628D4BF22A2E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58;p17">
              <a:extLst>
                <a:ext uri="{FF2B5EF4-FFF2-40B4-BE49-F238E27FC236}">
                  <a16:creationId xmlns:a16="http://schemas.microsoft.com/office/drawing/2014/main" id="{5BCE58B8-E118-2E01-05B1-44FF0D9D5FA4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59;p17">
              <a:extLst>
                <a:ext uri="{FF2B5EF4-FFF2-40B4-BE49-F238E27FC236}">
                  <a16:creationId xmlns:a16="http://schemas.microsoft.com/office/drawing/2014/main" id="{BF0D4353-5F3B-BEBA-C3B2-7CBBA1DBC5F5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60;p17">
              <a:extLst>
                <a:ext uri="{FF2B5EF4-FFF2-40B4-BE49-F238E27FC236}">
                  <a16:creationId xmlns:a16="http://schemas.microsoft.com/office/drawing/2014/main" id="{98B304E7-16E0-080D-436F-0144E1CE2152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61;p17">
              <a:extLst>
                <a:ext uri="{FF2B5EF4-FFF2-40B4-BE49-F238E27FC236}">
                  <a16:creationId xmlns:a16="http://schemas.microsoft.com/office/drawing/2014/main" id="{65C12DA7-4F79-6717-E66F-945017C566B5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62;p17">
              <a:extLst>
                <a:ext uri="{FF2B5EF4-FFF2-40B4-BE49-F238E27FC236}">
                  <a16:creationId xmlns:a16="http://schemas.microsoft.com/office/drawing/2014/main" id="{25843CC0-F684-8579-94A7-94DFCE08AFA1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63;p17">
              <a:extLst>
                <a:ext uri="{FF2B5EF4-FFF2-40B4-BE49-F238E27FC236}">
                  <a16:creationId xmlns:a16="http://schemas.microsoft.com/office/drawing/2014/main" id="{B1A9CD9D-7190-6517-833C-59C8BF0940D2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64;p17">
              <a:extLst>
                <a:ext uri="{FF2B5EF4-FFF2-40B4-BE49-F238E27FC236}">
                  <a16:creationId xmlns:a16="http://schemas.microsoft.com/office/drawing/2014/main" id="{ADACAA41-23FB-E18E-832B-5634DC1F5C30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65;p17">
              <a:extLst>
                <a:ext uri="{FF2B5EF4-FFF2-40B4-BE49-F238E27FC236}">
                  <a16:creationId xmlns:a16="http://schemas.microsoft.com/office/drawing/2014/main" id="{5649DE72-BA60-C0E1-B9AB-37B6D837568E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66;p17">
              <a:extLst>
                <a:ext uri="{FF2B5EF4-FFF2-40B4-BE49-F238E27FC236}">
                  <a16:creationId xmlns:a16="http://schemas.microsoft.com/office/drawing/2014/main" id="{11E78CD2-C539-CD88-50D9-B0918FB2C389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67;p17">
              <a:extLst>
                <a:ext uri="{FF2B5EF4-FFF2-40B4-BE49-F238E27FC236}">
                  <a16:creationId xmlns:a16="http://schemas.microsoft.com/office/drawing/2014/main" id="{B07B62C9-C8AD-F350-716C-08219ECD0935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68;p17">
              <a:extLst>
                <a:ext uri="{FF2B5EF4-FFF2-40B4-BE49-F238E27FC236}">
                  <a16:creationId xmlns:a16="http://schemas.microsoft.com/office/drawing/2014/main" id="{BE2441B2-AF13-27C4-AB22-D828FB9095E1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69;p17">
              <a:extLst>
                <a:ext uri="{FF2B5EF4-FFF2-40B4-BE49-F238E27FC236}">
                  <a16:creationId xmlns:a16="http://schemas.microsoft.com/office/drawing/2014/main" id="{DD39B385-9AF7-09AD-727F-626CBB25C696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70;p17">
              <a:extLst>
                <a:ext uri="{FF2B5EF4-FFF2-40B4-BE49-F238E27FC236}">
                  <a16:creationId xmlns:a16="http://schemas.microsoft.com/office/drawing/2014/main" id="{92DB1B24-7D94-CCCE-A3AF-666AA3CB928B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71;p17">
              <a:extLst>
                <a:ext uri="{FF2B5EF4-FFF2-40B4-BE49-F238E27FC236}">
                  <a16:creationId xmlns:a16="http://schemas.microsoft.com/office/drawing/2014/main" id="{E9CCBC70-DB42-F882-399C-702788FBE35E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72;p17">
              <a:extLst>
                <a:ext uri="{FF2B5EF4-FFF2-40B4-BE49-F238E27FC236}">
                  <a16:creationId xmlns:a16="http://schemas.microsoft.com/office/drawing/2014/main" id="{9F164CB9-CB22-D435-F88E-11555E596EAF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73;p17">
              <a:extLst>
                <a:ext uri="{FF2B5EF4-FFF2-40B4-BE49-F238E27FC236}">
                  <a16:creationId xmlns:a16="http://schemas.microsoft.com/office/drawing/2014/main" id="{A5E7D0F1-50BE-E9C1-3B00-C2EB2F769385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74;p17">
              <a:extLst>
                <a:ext uri="{FF2B5EF4-FFF2-40B4-BE49-F238E27FC236}">
                  <a16:creationId xmlns:a16="http://schemas.microsoft.com/office/drawing/2014/main" id="{DA18F036-6B15-54C1-A1BE-390DC0545773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75;p17">
              <a:extLst>
                <a:ext uri="{FF2B5EF4-FFF2-40B4-BE49-F238E27FC236}">
                  <a16:creationId xmlns:a16="http://schemas.microsoft.com/office/drawing/2014/main" id="{6C42DF4F-63AB-1405-D0C9-1D807D5CBE28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76;p17">
              <a:extLst>
                <a:ext uri="{FF2B5EF4-FFF2-40B4-BE49-F238E27FC236}">
                  <a16:creationId xmlns:a16="http://schemas.microsoft.com/office/drawing/2014/main" id="{6E9B3113-7150-EEB1-A1FC-AD057603E254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" name="Google Shape;477;p17">
              <a:extLst>
                <a:ext uri="{FF2B5EF4-FFF2-40B4-BE49-F238E27FC236}">
                  <a16:creationId xmlns:a16="http://schemas.microsoft.com/office/drawing/2014/main" id="{A5BA3736-E149-4EBB-E2CA-131B720735A8}"/>
                </a:ext>
              </a:extLst>
            </p:cNvPr>
            <p:cNvGrpSpPr/>
            <p:nvPr/>
          </p:nvGrpSpPr>
          <p:grpSpPr>
            <a:xfrm>
              <a:off x="3478425" y="1308364"/>
              <a:ext cx="2180471" cy="1878295"/>
              <a:chOff x="5553064" y="1487604"/>
              <a:chExt cx="1981526" cy="1707075"/>
            </a:xfrm>
          </p:grpSpPr>
          <p:sp>
            <p:nvSpPr>
              <p:cNvPr id="340" name="Google Shape;478;p17">
                <a:extLst>
                  <a:ext uri="{FF2B5EF4-FFF2-40B4-BE49-F238E27FC236}">
                    <a16:creationId xmlns:a16="http://schemas.microsoft.com/office/drawing/2014/main" id="{DF477DBA-1B51-533C-6C56-3AD98D8C5D2C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79;p17">
                <a:extLst>
                  <a:ext uri="{FF2B5EF4-FFF2-40B4-BE49-F238E27FC236}">
                    <a16:creationId xmlns:a16="http://schemas.microsoft.com/office/drawing/2014/main" id="{7F58541B-DB2E-4114-0723-3838E31D9BFC}"/>
                  </a:ext>
                </a:extLst>
              </p:cNvPr>
              <p:cNvSpPr/>
              <p:nvPr/>
            </p:nvSpPr>
            <p:spPr>
              <a:xfrm>
                <a:off x="5553064" y="1487604"/>
                <a:ext cx="1981526" cy="1164301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433;p17">
            <a:extLst>
              <a:ext uri="{FF2B5EF4-FFF2-40B4-BE49-F238E27FC236}">
                <a16:creationId xmlns:a16="http://schemas.microsoft.com/office/drawing/2014/main" id="{21F7D7AF-9F18-C41A-1165-96536832B2EE}"/>
              </a:ext>
            </a:extLst>
          </p:cNvPr>
          <p:cNvGrpSpPr/>
          <p:nvPr/>
        </p:nvGrpSpPr>
        <p:grpSpPr>
          <a:xfrm>
            <a:off x="4307648" y="3246902"/>
            <a:ext cx="847218" cy="1165771"/>
            <a:chOff x="3478424" y="1308364"/>
            <a:chExt cx="2187185" cy="2942536"/>
          </a:xfrm>
        </p:grpSpPr>
        <p:sp>
          <p:nvSpPr>
            <p:cNvPr id="343" name="Google Shape;434;p17">
              <a:extLst>
                <a:ext uri="{FF2B5EF4-FFF2-40B4-BE49-F238E27FC236}">
                  <a16:creationId xmlns:a16="http://schemas.microsoft.com/office/drawing/2014/main" id="{328ED0C6-77DF-1089-DD7A-BF4ABE70C476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5;p17">
              <a:extLst>
                <a:ext uri="{FF2B5EF4-FFF2-40B4-BE49-F238E27FC236}">
                  <a16:creationId xmlns:a16="http://schemas.microsoft.com/office/drawing/2014/main" id="{E4413E86-D09C-AAD5-3672-E788355CF5A5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6;p17">
              <a:extLst>
                <a:ext uri="{FF2B5EF4-FFF2-40B4-BE49-F238E27FC236}">
                  <a16:creationId xmlns:a16="http://schemas.microsoft.com/office/drawing/2014/main" id="{784F6D33-7D17-9438-BE87-3E02CBD1AB47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7;p17">
              <a:extLst>
                <a:ext uri="{FF2B5EF4-FFF2-40B4-BE49-F238E27FC236}">
                  <a16:creationId xmlns:a16="http://schemas.microsoft.com/office/drawing/2014/main" id="{20B009DA-9E82-7F55-40E5-C0B9CC2ACB27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8;p17">
              <a:extLst>
                <a:ext uri="{FF2B5EF4-FFF2-40B4-BE49-F238E27FC236}">
                  <a16:creationId xmlns:a16="http://schemas.microsoft.com/office/drawing/2014/main" id="{20FBDC4F-91A7-4E2D-A494-00837531C494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9;p17">
              <a:extLst>
                <a:ext uri="{FF2B5EF4-FFF2-40B4-BE49-F238E27FC236}">
                  <a16:creationId xmlns:a16="http://schemas.microsoft.com/office/drawing/2014/main" id="{BBFE4F39-73E2-5C21-27D4-AA9FB3B92EC7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40;p17">
              <a:extLst>
                <a:ext uri="{FF2B5EF4-FFF2-40B4-BE49-F238E27FC236}">
                  <a16:creationId xmlns:a16="http://schemas.microsoft.com/office/drawing/2014/main" id="{92F1257B-A080-CFB9-0229-32F14EF1D206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41;p17">
              <a:extLst>
                <a:ext uri="{FF2B5EF4-FFF2-40B4-BE49-F238E27FC236}">
                  <a16:creationId xmlns:a16="http://schemas.microsoft.com/office/drawing/2014/main" id="{90035A20-958C-9ED6-95AB-FB7113643881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42;p17">
              <a:extLst>
                <a:ext uri="{FF2B5EF4-FFF2-40B4-BE49-F238E27FC236}">
                  <a16:creationId xmlns:a16="http://schemas.microsoft.com/office/drawing/2014/main" id="{333C779C-44C8-5A07-3EC1-980B41E74BFF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43;p17">
              <a:extLst>
                <a:ext uri="{FF2B5EF4-FFF2-40B4-BE49-F238E27FC236}">
                  <a16:creationId xmlns:a16="http://schemas.microsoft.com/office/drawing/2014/main" id="{1541FD73-1E26-3877-7E96-3DC437A8D473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44;p17">
              <a:extLst>
                <a:ext uri="{FF2B5EF4-FFF2-40B4-BE49-F238E27FC236}">
                  <a16:creationId xmlns:a16="http://schemas.microsoft.com/office/drawing/2014/main" id="{F7AF0BCA-8C8F-E080-5816-8F735B999F27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5;p17">
              <a:extLst>
                <a:ext uri="{FF2B5EF4-FFF2-40B4-BE49-F238E27FC236}">
                  <a16:creationId xmlns:a16="http://schemas.microsoft.com/office/drawing/2014/main" id="{48794762-5D71-672D-EA56-E7EF4889A533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6;p17">
              <a:extLst>
                <a:ext uri="{FF2B5EF4-FFF2-40B4-BE49-F238E27FC236}">
                  <a16:creationId xmlns:a16="http://schemas.microsoft.com/office/drawing/2014/main" id="{22A99CA0-02D9-BA80-67BE-29B24B77EF64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7;p17">
              <a:extLst>
                <a:ext uri="{FF2B5EF4-FFF2-40B4-BE49-F238E27FC236}">
                  <a16:creationId xmlns:a16="http://schemas.microsoft.com/office/drawing/2014/main" id="{FE8CBA8F-336E-5C5F-8588-329BE95F1CBE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8;p17">
              <a:extLst>
                <a:ext uri="{FF2B5EF4-FFF2-40B4-BE49-F238E27FC236}">
                  <a16:creationId xmlns:a16="http://schemas.microsoft.com/office/drawing/2014/main" id="{3CDCA362-99D7-0FEC-C481-A3720CDF04DF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9;p17">
              <a:extLst>
                <a:ext uri="{FF2B5EF4-FFF2-40B4-BE49-F238E27FC236}">
                  <a16:creationId xmlns:a16="http://schemas.microsoft.com/office/drawing/2014/main" id="{1E22461D-5FFA-B2E4-0B5B-E0D04D71573B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50;p17">
              <a:extLst>
                <a:ext uri="{FF2B5EF4-FFF2-40B4-BE49-F238E27FC236}">
                  <a16:creationId xmlns:a16="http://schemas.microsoft.com/office/drawing/2014/main" id="{216976B7-AB18-36A8-0ADC-ADAD5F094DDD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51;p17">
              <a:extLst>
                <a:ext uri="{FF2B5EF4-FFF2-40B4-BE49-F238E27FC236}">
                  <a16:creationId xmlns:a16="http://schemas.microsoft.com/office/drawing/2014/main" id="{C51A67AA-378C-A614-E5A8-125BFA6AC49F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52;p17">
              <a:extLst>
                <a:ext uri="{FF2B5EF4-FFF2-40B4-BE49-F238E27FC236}">
                  <a16:creationId xmlns:a16="http://schemas.microsoft.com/office/drawing/2014/main" id="{3E99DA3B-238C-4475-2951-3F153D1F103F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53;p17">
              <a:extLst>
                <a:ext uri="{FF2B5EF4-FFF2-40B4-BE49-F238E27FC236}">
                  <a16:creationId xmlns:a16="http://schemas.microsoft.com/office/drawing/2014/main" id="{657E3E8A-BB6D-39DE-803E-7DC4CE20268A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54;p17">
              <a:extLst>
                <a:ext uri="{FF2B5EF4-FFF2-40B4-BE49-F238E27FC236}">
                  <a16:creationId xmlns:a16="http://schemas.microsoft.com/office/drawing/2014/main" id="{9E8A3725-1FD6-6589-3080-554E9F2EEB75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55;p17">
              <a:extLst>
                <a:ext uri="{FF2B5EF4-FFF2-40B4-BE49-F238E27FC236}">
                  <a16:creationId xmlns:a16="http://schemas.microsoft.com/office/drawing/2014/main" id="{2B4B8B5E-C5B8-F7A2-8EEC-587198C81078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56;p17">
              <a:extLst>
                <a:ext uri="{FF2B5EF4-FFF2-40B4-BE49-F238E27FC236}">
                  <a16:creationId xmlns:a16="http://schemas.microsoft.com/office/drawing/2014/main" id="{D264F14C-D5A2-90E7-0910-F276CAEDA549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57;p17">
              <a:extLst>
                <a:ext uri="{FF2B5EF4-FFF2-40B4-BE49-F238E27FC236}">
                  <a16:creationId xmlns:a16="http://schemas.microsoft.com/office/drawing/2014/main" id="{295DD1FF-12B3-0131-7EF7-B54091778126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58;p17">
              <a:extLst>
                <a:ext uri="{FF2B5EF4-FFF2-40B4-BE49-F238E27FC236}">
                  <a16:creationId xmlns:a16="http://schemas.microsoft.com/office/drawing/2014/main" id="{FBA1A7BB-C605-EBF5-22FB-C7F71CB2C93F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59;p17">
              <a:extLst>
                <a:ext uri="{FF2B5EF4-FFF2-40B4-BE49-F238E27FC236}">
                  <a16:creationId xmlns:a16="http://schemas.microsoft.com/office/drawing/2014/main" id="{75061C33-630B-EF35-1C95-62B933C6A5DD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60;p17">
              <a:extLst>
                <a:ext uri="{FF2B5EF4-FFF2-40B4-BE49-F238E27FC236}">
                  <a16:creationId xmlns:a16="http://schemas.microsoft.com/office/drawing/2014/main" id="{ED6220B2-30C1-B8C3-3F72-F4E9E2A5E903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61;p17">
              <a:extLst>
                <a:ext uri="{FF2B5EF4-FFF2-40B4-BE49-F238E27FC236}">
                  <a16:creationId xmlns:a16="http://schemas.microsoft.com/office/drawing/2014/main" id="{E8795DF4-63A9-1201-3415-DA14D1E527F2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62;p17">
              <a:extLst>
                <a:ext uri="{FF2B5EF4-FFF2-40B4-BE49-F238E27FC236}">
                  <a16:creationId xmlns:a16="http://schemas.microsoft.com/office/drawing/2014/main" id="{E5D223B8-D21C-8573-C8EE-EAAA4117A561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63;p17">
              <a:extLst>
                <a:ext uri="{FF2B5EF4-FFF2-40B4-BE49-F238E27FC236}">
                  <a16:creationId xmlns:a16="http://schemas.microsoft.com/office/drawing/2014/main" id="{1F78308D-04A1-B49E-9B91-6D7690102CF6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64;p17">
              <a:extLst>
                <a:ext uri="{FF2B5EF4-FFF2-40B4-BE49-F238E27FC236}">
                  <a16:creationId xmlns:a16="http://schemas.microsoft.com/office/drawing/2014/main" id="{9C39B964-A3EB-AFBF-93A4-3A29908B9EA3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65;p17">
              <a:extLst>
                <a:ext uri="{FF2B5EF4-FFF2-40B4-BE49-F238E27FC236}">
                  <a16:creationId xmlns:a16="http://schemas.microsoft.com/office/drawing/2014/main" id="{D94505DB-ACE4-0289-B846-09A8BF1DA4AF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66;p17">
              <a:extLst>
                <a:ext uri="{FF2B5EF4-FFF2-40B4-BE49-F238E27FC236}">
                  <a16:creationId xmlns:a16="http://schemas.microsoft.com/office/drawing/2014/main" id="{FA75B135-D127-88E2-A269-0A198112DF14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67;p17">
              <a:extLst>
                <a:ext uri="{FF2B5EF4-FFF2-40B4-BE49-F238E27FC236}">
                  <a16:creationId xmlns:a16="http://schemas.microsoft.com/office/drawing/2014/main" id="{911D55A6-199D-2BD8-99C1-BAB6E09CFFB8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68;p17">
              <a:extLst>
                <a:ext uri="{FF2B5EF4-FFF2-40B4-BE49-F238E27FC236}">
                  <a16:creationId xmlns:a16="http://schemas.microsoft.com/office/drawing/2014/main" id="{9E42EEE2-F530-8A4F-A5BA-304F86BC5CA4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69;p17">
              <a:extLst>
                <a:ext uri="{FF2B5EF4-FFF2-40B4-BE49-F238E27FC236}">
                  <a16:creationId xmlns:a16="http://schemas.microsoft.com/office/drawing/2014/main" id="{C5B37D30-4955-C62E-7B14-44FA5F94FF2B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70;p17">
              <a:extLst>
                <a:ext uri="{FF2B5EF4-FFF2-40B4-BE49-F238E27FC236}">
                  <a16:creationId xmlns:a16="http://schemas.microsoft.com/office/drawing/2014/main" id="{7A9375B6-1497-3F28-174C-4A7C806BB2F7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71;p17">
              <a:extLst>
                <a:ext uri="{FF2B5EF4-FFF2-40B4-BE49-F238E27FC236}">
                  <a16:creationId xmlns:a16="http://schemas.microsoft.com/office/drawing/2014/main" id="{A9DFAE54-D3AF-1541-B5F4-0D30C5F8C701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72;p17">
              <a:extLst>
                <a:ext uri="{FF2B5EF4-FFF2-40B4-BE49-F238E27FC236}">
                  <a16:creationId xmlns:a16="http://schemas.microsoft.com/office/drawing/2014/main" id="{104A9463-C63E-000A-8CCA-EBD334D45241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73;p17">
              <a:extLst>
                <a:ext uri="{FF2B5EF4-FFF2-40B4-BE49-F238E27FC236}">
                  <a16:creationId xmlns:a16="http://schemas.microsoft.com/office/drawing/2014/main" id="{CA28F0BE-61DD-6F73-004F-A9CA6A202493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74;p17">
              <a:extLst>
                <a:ext uri="{FF2B5EF4-FFF2-40B4-BE49-F238E27FC236}">
                  <a16:creationId xmlns:a16="http://schemas.microsoft.com/office/drawing/2014/main" id="{C4FF0791-6339-59F8-6B88-3330E0A795EF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75;p17">
              <a:extLst>
                <a:ext uri="{FF2B5EF4-FFF2-40B4-BE49-F238E27FC236}">
                  <a16:creationId xmlns:a16="http://schemas.microsoft.com/office/drawing/2014/main" id="{6963A550-27DE-FA7E-C7CE-DC15685F96DA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76;p17">
              <a:extLst>
                <a:ext uri="{FF2B5EF4-FFF2-40B4-BE49-F238E27FC236}">
                  <a16:creationId xmlns:a16="http://schemas.microsoft.com/office/drawing/2014/main" id="{4D208368-70C4-1596-93FA-41A10A91E4CB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477;p17">
              <a:extLst>
                <a:ext uri="{FF2B5EF4-FFF2-40B4-BE49-F238E27FC236}">
                  <a16:creationId xmlns:a16="http://schemas.microsoft.com/office/drawing/2014/main" id="{042C6A93-607F-E7DF-5B3B-FF233D8B976B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7" name="Google Shape;478;p17">
                <a:extLst>
                  <a:ext uri="{FF2B5EF4-FFF2-40B4-BE49-F238E27FC236}">
                    <a16:creationId xmlns:a16="http://schemas.microsoft.com/office/drawing/2014/main" id="{804CC15C-20CB-3283-79B0-0CBC1F747801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479;p17">
                <a:extLst>
                  <a:ext uri="{FF2B5EF4-FFF2-40B4-BE49-F238E27FC236}">
                    <a16:creationId xmlns:a16="http://schemas.microsoft.com/office/drawing/2014/main" id="{DD0DACBA-DE39-DBEE-F626-FD8CE177CB38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95" name="Conector: Curvo 394">
            <a:extLst>
              <a:ext uri="{FF2B5EF4-FFF2-40B4-BE49-F238E27FC236}">
                <a16:creationId xmlns:a16="http://schemas.microsoft.com/office/drawing/2014/main" id="{E4D3260F-833B-6FCA-FEA7-2733600DCD70}"/>
              </a:ext>
            </a:extLst>
          </p:cNvPr>
          <p:cNvCxnSpPr>
            <a:cxnSpLocks/>
          </p:cNvCxnSpPr>
          <p:nvPr/>
        </p:nvCxnSpPr>
        <p:spPr>
          <a:xfrm>
            <a:off x="5020490" y="2175964"/>
            <a:ext cx="1879692" cy="686558"/>
          </a:xfrm>
          <a:prstGeom prst="curvedConnector3">
            <a:avLst/>
          </a:prstGeom>
          <a:ln w="88900">
            <a:solidFill>
              <a:srgbClr val="00B050"/>
            </a:solidFill>
            <a:round/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9" name="Conector: Curvo 398">
            <a:extLst>
              <a:ext uri="{FF2B5EF4-FFF2-40B4-BE49-F238E27FC236}">
                <a16:creationId xmlns:a16="http://schemas.microsoft.com/office/drawing/2014/main" id="{11704BDB-BD59-F143-0DAB-3A98D6356042}"/>
              </a:ext>
            </a:extLst>
          </p:cNvPr>
          <p:cNvCxnSpPr>
            <a:cxnSpLocks/>
          </p:cNvCxnSpPr>
          <p:nvPr/>
        </p:nvCxnSpPr>
        <p:spPr>
          <a:xfrm flipV="1">
            <a:off x="5119039" y="3315928"/>
            <a:ext cx="1780710" cy="824276"/>
          </a:xfrm>
          <a:prstGeom prst="curvedConnector3">
            <a:avLst/>
          </a:prstGeom>
          <a:ln w="88900">
            <a:solidFill>
              <a:srgbClr val="00B050"/>
            </a:solidFill>
            <a:round/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5" name="CaixaDeTexto 404">
            <a:extLst>
              <a:ext uri="{FF2B5EF4-FFF2-40B4-BE49-F238E27FC236}">
                <a16:creationId xmlns:a16="http://schemas.microsoft.com/office/drawing/2014/main" id="{C6E5624B-CE37-D04C-D8A8-CC76D2EA2467}"/>
              </a:ext>
            </a:extLst>
          </p:cNvPr>
          <p:cNvSpPr txBox="1"/>
          <p:nvPr/>
        </p:nvSpPr>
        <p:spPr>
          <a:xfrm>
            <a:off x="5324828" y="1764267"/>
            <a:ext cx="170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REST</a:t>
            </a:r>
          </a:p>
        </p:txBody>
      </p:sp>
      <p:sp>
        <p:nvSpPr>
          <p:cNvPr id="406" name="Google Shape;1630;p26">
            <a:extLst>
              <a:ext uri="{FF2B5EF4-FFF2-40B4-BE49-F238E27FC236}">
                <a16:creationId xmlns:a16="http://schemas.microsoft.com/office/drawing/2014/main" id="{13C8BB4E-6622-082F-AB92-29697AA2BCBB}"/>
              </a:ext>
            </a:extLst>
          </p:cNvPr>
          <p:cNvSpPr/>
          <p:nvPr/>
        </p:nvSpPr>
        <p:spPr>
          <a:xfrm>
            <a:off x="2980488" y="1699529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SAÚDE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07" name="Google Shape;1630;p26">
            <a:extLst>
              <a:ext uri="{FF2B5EF4-FFF2-40B4-BE49-F238E27FC236}">
                <a16:creationId xmlns:a16="http://schemas.microsoft.com/office/drawing/2014/main" id="{19FECCB6-A4F3-087E-9D6E-790FE91496A4}"/>
              </a:ext>
            </a:extLst>
          </p:cNvPr>
          <p:cNvSpPr/>
          <p:nvPr/>
        </p:nvSpPr>
        <p:spPr>
          <a:xfrm>
            <a:off x="2983938" y="4062502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TRIBUTÁRIO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08" name="Google Shape;1630;p26">
            <a:extLst>
              <a:ext uri="{FF2B5EF4-FFF2-40B4-BE49-F238E27FC236}">
                <a16:creationId xmlns:a16="http://schemas.microsoft.com/office/drawing/2014/main" id="{4D98B718-B5B7-F811-B9CC-47986BE08F40}"/>
              </a:ext>
            </a:extLst>
          </p:cNvPr>
          <p:cNvSpPr/>
          <p:nvPr/>
        </p:nvSpPr>
        <p:spPr>
          <a:xfrm>
            <a:off x="2743311" y="2779653"/>
            <a:ext cx="1418323" cy="555622"/>
          </a:xfrm>
          <a:prstGeom prst="roundRect">
            <a:avLst>
              <a:gd name="adj" fmla="val 16667"/>
            </a:avLst>
          </a:prstGeom>
          <a:solidFill>
            <a:schemeClr val="accent4">
              <a:lumMod val="2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APLICAÇÃO DE ADMINISTRAÇÃO</a:t>
            </a:r>
          </a:p>
        </p:txBody>
      </p:sp>
      <p:cxnSp>
        <p:nvCxnSpPr>
          <p:cNvPr id="409" name="Conector: Curvo 408">
            <a:extLst>
              <a:ext uri="{FF2B5EF4-FFF2-40B4-BE49-F238E27FC236}">
                <a16:creationId xmlns:a16="http://schemas.microsoft.com/office/drawing/2014/main" id="{181360FD-A125-28E0-6EB7-B1C1B35CCCEE}"/>
              </a:ext>
            </a:extLst>
          </p:cNvPr>
          <p:cNvCxnSpPr>
            <a:cxnSpLocks/>
          </p:cNvCxnSpPr>
          <p:nvPr/>
        </p:nvCxnSpPr>
        <p:spPr>
          <a:xfrm>
            <a:off x="5099241" y="2980198"/>
            <a:ext cx="1789354" cy="110148"/>
          </a:xfrm>
          <a:prstGeom prst="curvedConnector3">
            <a:avLst/>
          </a:prstGeom>
          <a:ln w="88900">
            <a:solidFill>
              <a:srgbClr val="00B050"/>
            </a:solidFill>
            <a:round/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4" name="Conector: Curvo 413">
            <a:extLst>
              <a:ext uri="{FF2B5EF4-FFF2-40B4-BE49-F238E27FC236}">
                <a16:creationId xmlns:a16="http://schemas.microsoft.com/office/drawing/2014/main" id="{9B597A5E-525A-44B4-29D4-FC516D0411C0}"/>
              </a:ext>
            </a:extLst>
          </p:cNvPr>
          <p:cNvCxnSpPr>
            <a:cxnSpLocks/>
          </p:cNvCxnSpPr>
          <p:nvPr/>
        </p:nvCxnSpPr>
        <p:spPr>
          <a:xfrm flipV="1">
            <a:off x="1492411" y="3070341"/>
            <a:ext cx="1165925" cy="195721"/>
          </a:xfrm>
          <a:prstGeom prst="curvedConnector3">
            <a:avLst/>
          </a:prstGeom>
          <a:ln w="63500">
            <a:solidFill>
              <a:schemeClr val="accent4">
                <a:lumMod val="25000"/>
              </a:schemeClr>
            </a:solidFill>
            <a:round/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3" name="Google Shape;1630;p26">
            <a:extLst>
              <a:ext uri="{FF2B5EF4-FFF2-40B4-BE49-F238E27FC236}">
                <a16:creationId xmlns:a16="http://schemas.microsoft.com/office/drawing/2014/main" id="{A5A34D95-A2E8-A3CE-1ED1-820E3FB4AF89}"/>
              </a:ext>
            </a:extLst>
          </p:cNvPr>
          <p:cNvSpPr/>
          <p:nvPr/>
        </p:nvSpPr>
        <p:spPr>
          <a:xfrm>
            <a:off x="7214975" y="1867688"/>
            <a:ext cx="930391" cy="422091"/>
          </a:xfrm>
          <a:prstGeom prst="roundRect">
            <a:avLst>
              <a:gd name="adj" fmla="val 16667"/>
            </a:avLst>
          </a:prstGeom>
          <a:solidFill>
            <a:srgbClr val="00475B">
              <a:alpha val="79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SIDBM</a:t>
            </a:r>
            <a:endParaRPr sz="1800" b="1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2281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4CEF0E6-6234-CBBC-F784-359C3270FA2B}"/>
              </a:ext>
            </a:extLst>
          </p:cNvPr>
          <p:cNvSpPr/>
          <p:nvPr/>
        </p:nvSpPr>
        <p:spPr>
          <a:xfrm>
            <a:off x="-333008" y="-407458"/>
            <a:ext cx="9810017" cy="6075263"/>
          </a:xfrm>
          <a:custGeom>
            <a:avLst/>
            <a:gdLst>
              <a:gd name="connsiteX0" fmla="*/ 8172037 w 9810017"/>
              <a:gd name="connsiteY0" fmla="*/ 0 h 6075263"/>
              <a:gd name="connsiteX1" fmla="*/ 8341053 w 9810017"/>
              <a:gd name="connsiteY1" fmla="*/ 0 h 6075263"/>
              <a:gd name="connsiteX2" fmla="*/ 8341053 w 9810017"/>
              <a:gd name="connsiteY2" fmla="*/ 995477 h 6075263"/>
              <a:gd name="connsiteX3" fmla="*/ 8670657 w 9810017"/>
              <a:gd name="connsiteY3" fmla="*/ 995477 h 6075263"/>
              <a:gd name="connsiteX4" fmla="*/ 8670657 w 9810017"/>
              <a:gd name="connsiteY4" fmla="*/ 4551586 h 6075263"/>
              <a:gd name="connsiteX5" fmla="*/ 9810017 w 9810017"/>
              <a:gd name="connsiteY5" fmla="*/ 4551586 h 6075263"/>
              <a:gd name="connsiteX6" fmla="*/ 9810017 w 9810017"/>
              <a:gd name="connsiteY6" fmla="*/ 4720602 h 6075263"/>
              <a:gd name="connsiteX7" fmla="*/ 8670657 w 9810017"/>
              <a:gd name="connsiteY7" fmla="*/ 4720602 h 6075263"/>
              <a:gd name="connsiteX8" fmla="*/ 8670657 w 9810017"/>
              <a:gd name="connsiteY8" fmla="*/ 4944457 h 6075263"/>
              <a:gd name="connsiteX9" fmla="*/ 1638987 w 9810017"/>
              <a:gd name="connsiteY9" fmla="*/ 4944457 h 6075263"/>
              <a:gd name="connsiteX10" fmla="*/ 1638987 w 9810017"/>
              <a:gd name="connsiteY10" fmla="*/ 6075263 h 6075263"/>
              <a:gd name="connsiteX11" fmla="*/ 1469971 w 9810017"/>
              <a:gd name="connsiteY11" fmla="*/ 6075263 h 6075263"/>
              <a:gd name="connsiteX12" fmla="*/ 1469971 w 9810017"/>
              <a:gd name="connsiteY12" fmla="*/ 4944457 h 6075263"/>
              <a:gd name="connsiteX13" fmla="*/ 1101540 w 9810017"/>
              <a:gd name="connsiteY13" fmla="*/ 4944457 h 6075263"/>
              <a:gd name="connsiteX14" fmla="*/ 1101540 w 9810017"/>
              <a:gd name="connsiteY14" fmla="*/ 1527804 h 6075263"/>
              <a:gd name="connsiteX15" fmla="*/ 0 w 9810017"/>
              <a:gd name="connsiteY15" fmla="*/ 1527804 h 6075263"/>
              <a:gd name="connsiteX16" fmla="*/ 0 w 9810017"/>
              <a:gd name="connsiteY16" fmla="*/ 1358787 h 6075263"/>
              <a:gd name="connsiteX17" fmla="*/ 1101540 w 9810017"/>
              <a:gd name="connsiteY17" fmla="*/ 1358787 h 6075263"/>
              <a:gd name="connsiteX18" fmla="*/ 1101540 w 9810017"/>
              <a:gd name="connsiteY18" fmla="*/ 995477 h 6075263"/>
              <a:gd name="connsiteX19" fmla="*/ 8172037 w 9810017"/>
              <a:gd name="connsiteY19" fmla="*/ 995477 h 60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0017" h="6075263">
                <a:moveTo>
                  <a:pt x="8172037" y="0"/>
                </a:moveTo>
                <a:lnTo>
                  <a:pt x="8341053" y="0"/>
                </a:lnTo>
                <a:lnTo>
                  <a:pt x="8341053" y="995477"/>
                </a:lnTo>
                <a:lnTo>
                  <a:pt x="8670657" y="995477"/>
                </a:lnTo>
                <a:lnTo>
                  <a:pt x="8670657" y="4551586"/>
                </a:lnTo>
                <a:lnTo>
                  <a:pt x="9810017" y="4551586"/>
                </a:lnTo>
                <a:lnTo>
                  <a:pt x="9810017" y="4720602"/>
                </a:lnTo>
                <a:lnTo>
                  <a:pt x="8670657" y="4720602"/>
                </a:lnTo>
                <a:lnTo>
                  <a:pt x="8670657" y="4944457"/>
                </a:lnTo>
                <a:lnTo>
                  <a:pt x="1638987" y="4944457"/>
                </a:lnTo>
                <a:lnTo>
                  <a:pt x="1638987" y="6075263"/>
                </a:lnTo>
                <a:lnTo>
                  <a:pt x="1469971" y="6075263"/>
                </a:lnTo>
                <a:lnTo>
                  <a:pt x="1469971" y="4944457"/>
                </a:lnTo>
                <a:lnTo>
                  <a:pt x="1101540" y="4944457"/>
                </a:lnTo>
                <a:lnTo>
                  <a:pt x="1101540" y="1527804"/>
                </a:lnTo>
                <a:lnTo>
                  <a:pt x="0" y="1527804"/>
                </a:lnTo>
                <a:lnTo>
                  <a:pt x="0" y="1358787"/>
                </a:lnTo>
                <a:lnTo>
                  <a:pt x="1101540" y="1358787"/>
                </a:lnTo>
                <a:lnTo>
                  <a:pt x="1101540" y="995477"/>
                </a:lnTo>
                <a:lnTo>
                  <a:pt x="8172037" y="995477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E60CCC-961A-8D8E-07E1-9EC954F4E4E4}"/>
              </a:ext>
            </a:extLst>
          </p:cNvPr>
          <p:cNvSpPr txBox="1"/>
          <p:nvPr/>
        </p:nvSpPr>
        <p:spPr>
          <a:xfrm>
            <a:off x="1011185" y="846711"/>
            <a:ext cx="5530017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Introduç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ão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Objetivo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tx1"/>
                </a:solidFill>
                <a:latin typeface="Fira Sans Extra Condensed Medium"/>
              </a:rPr>
              <a:t>Fundamentação</a:t>
            </a:r>
            <a:r>
              <a:rPr lang="en-US" sz="2000" b="1" dirty="0">
                <a:solidFill>
                  <a:schemeClr val="tx1"/>
                </a:solidFill>
                <a:latin typeface="Fira Sans Extra Condensed Medium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Fira Sans Extra Condensed Medium"/>
              </a:rPr>
              <a:t>Teórica</a:t>
            </a:r>
            <a:endParaRPr lang="en-US" sz="2000" b="1" dirty="0">
              <a:solidFill>
                <a:schemeClr val="tx1"/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Desenvolvimento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Resultados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obtidos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Considerações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Finais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Referências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>
              <a:lnSpc>
                <a:spcPct val="200000"/>
              </a:lnSpc>
            </a:pPr>
            <a:endParaRPr lang="pt-BR" sz="1200" dirty="0"/>
          </a:p>
        </p:txBody>
      </p:sp>
      <p:sp>
        <p:nvSpPr>
          <p:cNvPr id="7" name="Google Shape;1109;p20">
            <a:extLst>
              <a:ext uri="{FF2B5EF4-FFF2-40B4-BE49-F238E27FC236}">
                <a16:creationId xmlns:a16="http://schemas.microsoft.com/office/drawing/2014/main" id="{D9887041-1368-C99B-CCE4-B3F1F8221EFE}"/>
              </a:ext>
            </a:extLst>
          </p:cNvPr>
          <p:cNvSpPr/>
          <p:nvPr/>
        </p:nvSpPr>
        <p:spPr>
          <a:xfrm>
            <a:off x="1011184" y="1841652"/>
            <a:ext cx="3560816" cy="421488"/>
          </a:xfrm>
          <a:prstGeom prst="roundRect">
            <a:avLst>
              <a:gd name="adj" fmla="val 16667"/>
            </a:avLst>
          </a:prstGeom>
          <a:solidFill>
            <a:srgbClr val="0498D5">
              <a:alpha val="10000"/>
            </a:srgbClr>
          </a:solidFill>
          <a:ln w="28575" cap="flat" cmpd="sng">
            <a:solidFill>
              <a:srgbClr val="00475B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86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77FC34A-E580-F8EF-9463-BFC76679B26E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6" y="524009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Fundamentação</a:t>
            </a:r>
            <a:r>
              <a:rPr lang="en-GB" dirty="0"/>
              <a:t> </a:t>
            </a:r>
            <a:r>
              <a:rPr lang="en-GB" dirty="0" err="1"/>
              <a:t>teórica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4144B3-51C1-D6A1-5E97-4A1E1DAE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861" y="3517260"/>
            <a:ext cx="823344" cy="6711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9842D3-BF61-F31B-2553-4B2867E6B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110" y="2034166"/>
            <a:ext cx="2047933" cy="10751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99D4E7-F652-4F54-2175-622506F6D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3" y="3692195"/>
            <a:ext cx="2032422" cy="5407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99E55B-05FE-AF56-6FC9-689F6C82E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713" y="1551702"/>
            <a:ext cx="981352" cy="1795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67DBA4-4F85-4DD0-7F44-51A1828BE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708" y="2199273"/>
            <a:ext cx="3283260" cy="5917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A825331-DB30-59A4-F193-19AD4F8CB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6032" y="3556521"/>
            <a:ext cx="1749440" cy="5407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D94333E-9454-E86A-BD58-93C44B456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8314" y="3188101"/>
            <a:ext cx="2374195" cy="131899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CDB674F-90B6-7BDF-3349-F66142143D5E}"/>
              </a:ext>
            </a:extLst>
          </p:cNvPr>
          <p:cNvSpPr txBox="1"/>
          <p:nvPr/>
        </p:nvSpPr>
        <p:spPr>
          <a:xfrm>
            <a:off x="2896603" y="1031968"/>
            <a:ext cx="321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Tecnologias utilizadas</a:t>
            </a:r>
          </a:p>
        </p:txBody>
      </p:sp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294EC558-108E-DF66-7F84-5BD7C0A789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1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4CEF0E6-6234-CBBC-F784-359C3270FA2B}"/>
              </a:ext>
            </a:extLst>
          </p:cNvPr>
          <p:cNvSpPr/>
          <p:nvPr/>
        </p:nvSpPr>
        <p:spPr>
          <a:xfrm>
            <a:off x="-333008" y="-407458"/>
            <a:ext cx="9810017" cy="6075263"/>
          </a:xfrm>
          <a:custGeom>
            <a:avLst/>
            <a:gdLst>
              <a:gd name="connsiteX0" fmla="*/ 8172037 w 9810017"/>
              <a:gd name="connsiteY0" fmla="*/ 0 h 6075263"/>
              <a:gd name="connsiteX1" fmla="*/ 8341053 w 9810017"/>
              <a:gd name="connsiteY1" fmla="*/ 0 h 6075263"/>
              <a:gd name="connsiteX2" fmla="*/ 8341053 w 9810017"/>
              <a:gd name="connsiteY2" fmla="*/ 995477 h 6075263"/>
              <a:gd name="connsiteX3" fmla="*/ 8670657 w 9810017"/>
              <a:gd name="connsiteY3" fmla="*/ 995477 h 6075263"/>
              <a:gd name="connsiteX4" fmla="*/ 8670657 w 9810017"/>
              <a:gd name="connsiteY4" fmla="*/ 4551586 h 6075263"/>
              <a:gd name="connsiteX5" fmla="*/ 9810017 w 9810017"/>
              <a:gd name="connsiteY5" fmla="*/ 4551586 h 6075263"/>
              <a:gd name="connsiteX6" fmla="*/ 9810017 w 9810017"/>
              <a:gd name="connsiteY6" fmla="*/ 4720602 h 6075263"/>
              <a:gd name="connsiteX7" fmla="*/ 8670657 w 9810017"/>
              <a:gd name="connsiteY7" fmla="*/ 4720602 h 6075263"/>
              <a:gd name="connsiteX8" fmla="*/ 8670657 w 9810017"/>
              <a:gd name="connsiteY8" fmla="*/ 4944457 h 6075263"/>
              <a:gd name="connsiteX9" fmla="*/ 1638987 w 9810017"/>
              <a:gd name="connsiteY9" fmla="*/ 4944457 h 6075263"/>
              <a:gd name="connsiteX10" fmla="*/ 1638987 w 9810017"/>
              <a:gd name="connsiteY10" fmla="*/ 6075263 h 6075263"/>
              <a:gd name="connsiteX11" fmla="*/ 1469971 w 9810017"/>
              <a:gd name="connsiteY11" fmla="*/ 6075263 h 6075263"/>
              <a:gd name="connsiteX12" fmla="*/ 1469971 w 9810017"/>
              <a:gd name="connsiteY12" fmla="*/ 4944457 h 6075263"/>
              <a:gd name="connsiteX13" fmla="*/ 1101540 w 9810017"/>
              <a:gd name="connsiteY13" fmla="*/ 4944457 h 6075263"/>
              <a:gd name="connsiteX14" fmla="*/ 1101540 w 9810017"/>
              <a:gd name="connsiteY14" fmla="*/ 1527804 h 6075263"/>
              <a:gd name="connsiteX15" fmla="*/ 0 w 9810017"/>
              <a:gd name="connsiteY15" fmla="*/ 1527804 h 6075263"/>
              <a:gd name="connsiteX16" fmla="*/ 0 w 9810017"/>
              <a:gd name="connsiteY16" fmla="*/ 1358787 h 6075263"/>
              <a:gd name="connsiteX17" fmla="*/ 1101540 w 9810017"/>
              <a:gd name="connsiteY17" fmla="*/ 1358787 h 6075263"/>
              <a:gd name="connsiteX18" fmla="*/ 1101540 w 9810017"/>
              <a:gd name="connsiteY18" fmla="*/ 995477 h 6075263"/>
              <a:gd name="connsiteX19" fmla="*/ 8172037 w 9810017"/>
              <a:gd name="connsiteY19" fmla="*/ 995477 h 60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0017" h="6075263">
                <a:moveTo>
                  <a:pt x="8172037" y="0"/>
                </a:moveTo>
                <a:lnTo>
                  <a:pt x="8341053" y="0"/>
                </a:lnTo>
                <a:lnTo>
                  <a:pt x="8341053" y="995477"/>
                </a:lnTo>
                <a:lnTo>
                  <a:pt x="8670657" y="995477"/>
                </a:lnTo>
                <a:lnTo>
                  <a:pt x="8670657" y="4551586"/>
                </a:lnTo>
                <a:lnTo>
                  <a:pt x="9810017" y="4551586"/>
                </a:lnTo>
                <a:lnTo>
                  <a:pt x="9810017" y="4720602"/>
                </a:lnTo>
                <a:lnTo>
                  <a:pt x="8670657" y="4720602"/>
                </a:lnTo>
                <a:lnTo>
                  <a:pt x="8670657" y="4944457"/>
                </a:lnTo>
                <a:lnTo>
                  <a:pt x="1638987" y="4944457"/>
                </a:lnTo>
                <a:lnTo>
                  <a:pt x="1638987" y="6075263"/>
                </a:lnTo>
                <a:lnTo>
                  <a:pt x="1469971" y="6075263"/>
                </a:lnTo>
                <a:lnTo>
                  <a:pt x="1469971" y="4944457"/>
                </a:lnTo>
                <a:lnTo>
                  <a:pt x="1101540" y="4944457"/>
                </a:lnTo>
                <a:lnTo>
                  <a:pt x="1101540" y="1527804"/>
                </a:lnTo>
                <a:lnTo>
                  <a:pt x="0" y="1527804"/>
                </a:lnTo>
                <a:lnTo>
                  <a:pt x="0" y="1358787"/>
                </a:lnTo>
                <a:lnTo>
                  <a:pt x="1101540" y="1358787"/>
                </a:lnTo>
                <a:lnTo>
                  <a:pt x="1101540" y="995477"/>
                </a:lnTo>
                <a:lnTo>
                  <a:pt x="8172037" y="995477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E60CCC-961A-8D8E-07E1-9EC954F4E4E4}"/>
              </a:ext>
            </a:extLst>
          </p:cNvPr>
          <p:cNvSpPr txBox="1"/>
          <p:nvPr/>
        </p:nvSpPr>
        <p:spPr>
          <a:xfrm>
            <a:off x="1011185" y="846711"/>
            <a:ext cx="5530017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Introduç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ão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Objetivo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Fundamentação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Teórica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tx1"/>
                </a:solidFill>
                <a:latin typeface="Fira Sans Extra Condensed Medium"/>
              </a:rPr>
              <a:t>Desenvolvimento</a:t>
            </a:r>
            <a:endParaRPr lang="en-US" sz="2000" b="1" dirty="0">
              <a:solidFill>
                <a:schemeClr val="tx1"/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Resultados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obtidos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Considerações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Finais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Referências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>
              <a:lnSpc>
                <a:spcPct val="200000"/>
              </a:lnSpc>
            </a:pPr>
            <a:endParaRPr lang="pt-BR" sz="1200" dirty="0"/>
          </a:p>
        </p:txBody>
      </p:sp>
      <p:sp>
        <p:nvSpPr>
          <p:cNvPr id="7" name="Google Shape;1109;p20">
            <a:extLst>
              <a:ext uri="{FF2B5EF4-FFF2-40B4-BE49-F238E27FC236}">
                <a16:creationId xmlns:a16="http://schemas.microsoft.com/office/drawing/2014/main" id="{D9887041-1368-C99B-CCE4-B3F1F8221EFE}"/>
              </a:ext>
            </a:extLst>
          </p:cNvPr>
          <p:cNvSpPr/>
          <p:nvPr/>
        </p:nvSpPr>
        <p:spPr>
          <a:xfrm>
            <a:off x="1011184" y="2298857"/>
            <a:ext cx="3560816" cy="421488"/>
          </a:xfrm>
          <a:prstGeom prst="roundRect">
            <a:avLst>
              <a:gd name="adj" fmla="val 16667"/>
            </a:avLst>
          </a:prstGeom>
          <a:solidFill>
            <a:srgbClr val="0498D5">
              <a:alpha val="10000"/>
            </a:srgbClr>
          </a:solidFill>
          <a:ln w="28575" cap="flat" cmpd="sng">
            <a:solidFill>
              <a:srgbClr val="00475B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3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rma Livre: Forma 162">
            <a:extLst>
              <a:ext uri="{FF2B5EF4-FFF2-40B4-BE49-F238E27FC236}">
                <a16:creationId xmlns:a16="http://schemas.microsoft.com/office/drawing/2014/main" id="{F3D96D32-0068-5AB9-8782-3560C5453DC5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6" y="422420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Desenvolvimento</a:t>
            </a:r>
            <a:endParaRPr lang="en-GB" dirty="0"/>
          </a:p>
        </p:txBody>
      </p:sp>
      <p:grpSp>
        <p:nvGrpSpPr>
          <p:cNvPr id="11" name="Google Shape;2647;p33">
            <a:extLst>
              <a:ext uri="{FF2B5EF4-FFF2-40B4-BE49-F238E27FC236}">
                <a16:creationId xmlns:a16="http://schemas.microsoft.com/office/drawing/2014/main" id="{A3DF448F-ED2A-27FE-6195-930E82CF139C}"/>
              </a:ext>
            </a:extLst>
          </p:cNvPr>
          <p:cNvGrpSpPr/>
          <p:nvPr/>
        </p:nvGrpSpPr>
        <p:grpSpPr>
          <a:xfrm>
            <a:off x="832742" y="2554735"/>
            <a:ext cx="6503700" cy="735300"/>
            <a:chOff x="1318525" y="2554735"/>
            <a:chExt cx="6503700" cy="735300"/>
          </a:xfrm>
        </p:grpSpPr>
        <p:grpSp>
          <p:nvGrpSpPr>
            <p:cNvPr id="12" name="Google Shape;2648;p33">
              <a:extLst>
                <a:ext uri="{FF2B5EF4-FFF2-40B4-BE49-F238E27FC236}">
                  <a16:creationId xmlns:a16="http://schemas.microsoft.com/office/drawing/2014/main" id="{5F4047C0-9B49-64A7-45C0-1992BC67FA79}"/>
                </a:ext>
              </a:extLst>
            </p:cNvPr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8" name="Google Shape;2649;p33">
                <a:extLst>
                  <a:ext uri="{FF2B5EF4-FFF2-40B4-BE49-F238E27FC236}">
                    <a16:creationId xmlns:a16="http://schemas.microsoft.com/office/drawing/2014/main" id="{C62455D4-806F-CFF4-A37C-69E3FEC79385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650;p33">
                <a:extLst>
                  <a:ext uri="{FF2B5EF4-FFF2-40B4-BE49-F238E27FC236}">
                    <a16:creationId xmlns:a16="http://schemas.microsoft.com/office/drawing/2014/main" id="{39866DE1-481D-CF44-A8B9-8B4B69BCD79D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" name="Google Shape;2651;p33">
              <a:extLst>
                <a:ext uri="{FF2B5EF4-FFF2-40B4-BE49-F238E27FC236}">
                  <a16:creationId xmlns:a16="http://schemas.microsoft.com/office/drawing/2014/main" id="{CABBE6DD-9477-4404-8281-EC36B0D0DCFC}"/>
                </a:ext>
              </a:extLst>
            </p:cNvPr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" name="Google Shape;2652;p33">
                <a:extLst>
                  <a:ext uri="{FF2B5EF4-FFF2-40B4-BE49-F238E27FC236}">
                    <a16:creationId xmlns:a16="http://schemas.microsoft.com/office/drawing/2014/main" id="{974055EA-2198-C663-D5F6-76C4698A481D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653;p33">
                <a:extLst>
                  <a:ext uri="{FF2B5EF4-FFF2-40B4-BE49-F238E27FC236}">
                    <a16:creationId xmlns:a16="http://schemas.microsoft.com/office/drawing/2014/main" id="{8896CF04-CA2E-1850-C54F-08CAB539251C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" name="Google Shape;2654;p33">
              <a:extLst>
                <a:ext uri="{FF2B5EF4-FFF2-40B4-BE49-F238E27FC236}">
                  <a16:creationId xmlns:a16="http://schemas.microsoft.com/office/drawing/2014/main" id="{C2621FE7-8FD6-14D0-64ED-A8AF1ADE81A8}"/>
                </a:ext>
              </a:extLst>
            </p:cNvPr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4" name="Google Shape;2655;p33">
                <a:extLst>
                  <a:ext uri="{FF2B5EF4-FFF2-40B4-BE49-F238E27FC236}">
                    <a16:creationId xmlns:a16="http://schemas.microsoft.com/office/drawing/2014/main" id="{00D88A38-8018-281C-7188-C868505A318D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656;p33">
                <a:extLst>
                  <a:ext uri="{FF2B5EF4-FFF2-40B4-BE49-F238E27FC236}">
                    <a16:creationId xmlns:a16="http://schemas.microsoft.com/office/drawing/2014/main" id="{A73E67EA-3E6D-1E10-40A3-D32A9611FE47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" name="Google Shape;2657;p33">
              <a:extLst>
                <a:ext uri="{FF2B5EF4-FFF2-40B4-BE49-F238E27FC236}">
                  <a16:creationId xmlns:a16="http://schemas.microsoft.com/office/drawing/2014/main" id="{E70C0E1B-40D3-C604-A3FD-0B88D17F0DB1}"/>
                </a:ext>
              </a:extLst>
            </p:cNvPr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2" name="Google Shape;2658;p33">
                <a:extLst>
                  <a:ext uri="{FF2B5EF4-FFF2-40B4-BE49-F238E27FC236}">
                    <a16:creationId xmlns:a16="http://schemas.microsoft.com/office/drawing/2014/main" id="{8C8CDF2D-3B66-759D-EAE3-6C5481E3C4F8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659;p33">
                <a:extLst>
                  <a:ext uri="{FF2B5EF4-FFF2-40B4-BE49-F238E27FC236}">
                    <a16:creationId xmlns:a16="http://schemas.microsoft.com/office/drawing/2014/main" id="{2358BCAD-CD63-4376-6109-C8E9C18FBE40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2660;p33">
              <a:extLst>
                <a:ext uri="{FF2B5EF4-FFF2-40B4-BE49-F238E27FC236}">
                  <a16:creationId xmlns:a16="http://schemas.microsoft.com/office/drawing/2014/main" id="{516A9A5D-817E-984F-1316-A7CFA616F192}"/>
                </a:ext>
              </a:extLst>
            </p:cNvPr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0" name="Google Shape;2661;p33">
                <a:extLst>
                  <a:ext uri="{FF2B5EF4-FFF2-40B4-BE49-F238E27FC236}">
                    <a16:creationId xmlns:a16="http://schemas.microsoft.com/office/drawing/2014/main" id="{BDF2E737-F74B-076B-9C22-68428DFA3197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662;p33">
                <a:extLst>
                  <a:ext uri="{FF2B5EF4-FFF2-40B4-BE49-F238E27FC236}">
                    <a16:creationId xmlns:a16="http://schemas.microsoft.com/office/drawing/2014/main" id="{653B0085-7BFD-F974-DB30-982CA2383E8B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2663;p33">
              <a:extLst>
                <a:ext uri="{FF2B5EF4-FFF2-40B4-BE49-F238E27FC236}">
                  <a16:creationId xmlns:a16="http://schemas.microsoft.com/office/drawing/2014/main" id="{4EEC3891-B7DC-7042-59AB-E477E2ECAF10}"/>
                </a:ext>
              </a:extLst>
            </p:cNvPr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18" name="Google Shape;2664;p33">
                <a:extLst>
                  <a:ext uri="{FF2B5EF4-FFF2-40B4-BE49-F238E27FC236}">
                    <a16:creationId xmlns:a16="http://schemas.microsoft.com/office/drawing/2014/main" id="{52A1FA1F-5E22-D2CB-1746-8758C582FC91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2665;p33">
                <a:extLst>
                  <a:ext uri="{FF2B5EF4-FFF2-40B4-BE49-F238E27FC236}">
                    <a16:creationId xmlns:a16="http://schemas.microsoft.com/office/drawing/2014/main" id="{4CC9928F-CB77-19DF-A0CC-40D3C77FA861}"/>
                  </a:ext>
                </a:extLst>
              </p:cNvPr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" name="Google Shape;2667;p33">
            <a:extLst>
              <a:ext uri="{FF2B5EF4-FFF2-40B4-BE49-F238E27FC236}">
                <a16:creationId xmlns:a16="http://schemas.microsoft.com/office/drawing/2014/main" id="{26806609-1E68-3777-A818-A3315ED96B05}"/>
              </a:ext>
            </a:extLst>
          </p:cNvPr>
          <p:cNvGrpSpPr/>
          <p:nvPr/>
        </p:nvGrpSpPr>
        <p:grpSpPr>
          <a:xfrm>
            <a:off x="743940" y="2174427"/>
            <a:ext cx="590840" cy="682345"/>
            <a:chOff x="3669150" y="2223718"/>
            <a:chExt cx="436237" cy="503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31" name="Google Shape;2668;p33">
              <a:extLst>
                <a:ext uri="{FF2B5EF4-FFF2-40B4-BE49-F238E27FC236}">
                  <a16:creationId xmlns:a16="http://schemas.microsoft.com/office/drawing/2014/main" id="{DBE135FA-00AB-3D5A-66DF-960B86701C49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9;p33">
              <a:extLst>
                <a:ext uri="{FF2B5EF4-FFF2-40B4-BE49-F238E27FC236}">
                  <a16:creationId xmlns:a16="http://schemas.microsoft.com/office/drawing/2014/main" id="{D5C9EEFC-2315-DFA5-A3DA-F5AC6545D276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70;p33">
              <a:extLst>
                <a:ext uri="{FF2B5EF4-FFF2-40B4-BE49-F238E27FC236}">
                  <a16:creationId xmlns:a16="http://schemas.microsoft.com/office/drawing/2014/main" id="{FA4D57CC-2334-4D58-13CF-821D8D2356DE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2671;p33">
            <a:extLst>
              <a:ext uri="{FF2B5EF4-FFF2-40B4-BE49-F238E27FC236}">
                <a16:creationId xmlns:a16="http://schemas.microsoft.com/office/drawing/2014/main" id="{0C20F180-EC27-FD4B-8EDD-B3C3203E7040}"/>
              </a:ext>
            </a:extLst>
          </p:cNvPr>
          <p:cNvGrpSpPr/>
          <p:nvPr/>
        </p:nvGrpSpPr>
        <p:grpSpPr>
          <a:xfrm>
            <a:off x="2775190" y="2174427"/>
            <a:ext cx="590840" cy="682345"/>
            <a:chOff x="3669150" y="2223718"/>
            <a:chExt cx="436237" cy="503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35" name="Google Shape;2672;p33">
              <a:extLst>
                <a:ext uri="{FF2B5EF4-FFF2-40B4-BE49-F238E27FC236}">
                  <a16:creationId xmlns:a16="http://schemas.microsoft.com/office/drawing/2014/main" id="{9151A7DD-9769-796F-30D4-49D503B40A3A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3;p33">
              <a:extLst>
                <a:ext uri="{FF2B5EF4-FFF2-40B4-BE49-F238E27FC236}">
                  <a16:creationId xmlns:a16="http://schemas.microsoft.com/office/drawing/2014/main" id="{66BE8F28-A867-2CA1-BD40-2C3C8E98552F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74;p33">
              <a:extLst>
                <a:ext uri="{FF2B5EF4-FFF2-40B4-BE49-F238E27FC236}">
                  <a16:creationId xmlns:a16="http://schemas.microsoft.com/office/drawing/2014/main" id="{291FEA11-3790-2A81-6632-20D8D375184F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675;p33">
            <a:extLst>
              <a:ext uri="{FF2B5EF4-FFF2-40B4-BE49-F238E27FC236}">
                <a16:creationId xmlns:a16="http://schemas.microsoft.com/office/drawing/2014/main" id="{5D9C5209-05D5-B0BD-2E4D-FA400D6B3EAF}"/>
              </a:ext>
            </a:extLst>
          </p:cNvPr>
          <p:cNvGrpSpPr/>
          <p:nvPr/>
        </p:nvGrpSpPr>
        <p:grpSpPr>
          <a:xfrm>
            <a:off x="4752007" y="2174427"/>
            <a:ext cx="590840" cy="682345"/>
            <a:chOff x="3669150" y="2223718"/>
            <a:chExt cx="436237" cy="503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39" name="Google Shape;2676;p33">
              <a:extLst>
                <a:ext uri="{FF2B5EF4-FFF2-40B4-BE49-F238E27FC236}">
                  <a16:creationId xmlns:a16="http://schemas.microsoft.com/office/drawing/2014/main" id="{67E55CDD-E700-16B1-398D-2A6C2AC1DA79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77;p33">
              <a:extLst>
                <a:ext uri="{FF2B5EF4-FFF2-40B4-BE49-F238E27FC236}">
                  <a16:creationId xmlns:a16="http://schemas.microsoft.com/office/drawing/2014/main" id="{FC3C4219-6117-CD95-77B2-FD210DB086E6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78;p33">
              <a:extLst>
                <a:ext uri="{FF2B5EF4-FFF2-40B4-BE49-F238E27FC236}">
                  <a16:creationId xmlns:a16="http://schemas.microsoft.com/office/drawing/2014/main" id="{1D59DAF8-67F4-1933-E7A0-013AB1C889D4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2683;p33">
            <a:extLst>
              <a:ext uri="{FF2B5EF4-FFF2-40B4-BE49-F238E27FC236}">
                <a16:creationId xmlns:a16="http://schemas.microsoft.com/office/drawing/2014/main" id="{0560DC16-D118-025B-BAA2-3BCE2056B5A5}"/>
              </a:ext>
            </a:extLst>
          </p:cNvPr>
          <p:cNvGrpSpPr/>
          <p:nvPr/>
        </p:nvGrpSpPr>
        <p:grpSpPr>
          <a:xfrm>
            <a:off x="1759528" y="2756502"/>
            <a:ext cx="590840" cy="682345"/>
            <a:chOff x="3669150" y="2223718"/>
            <a:chExt cx="436237" cy="503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43" name="Google Shape;2684;p33">
              <a:extLst>
                <a:ext uri="{FF2B5EF4-FFF2-40B4-BE49-F238E27FC236}">
                  <a16:creationId xmlns:a16="http://schemas.microsoft.com/office/drawing/2014/main" id="{1206848B-55C1-D757-30DD-9DCECD53AC49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85;p33">
              <a:extLst>
                <a:ext uri="{FF2B5EF4-FFF2-40B4-BE49-F238E27FC236}">
                  <a16:creationId xmlns:a16="http://schemas.microsoft.com/office/drawing/2014/main" id="{ED9996BA-DF75-6320-06F0-72474103C519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86;p33">
              <a:extLst>
                <a:ext uri="{FF2B5EF4-FFF2-40B4-BE49-F238E27FC236}">
                  <a16:creationId xmlns:a16="http://schemas.microsoft.com/office/drawing/2014/main" id="{78062D47-7A0E-6D91-E546-4EE9087F10CE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" name="Google Shape;2687;p33">
            <a:extLst>
              <a:ext uri="{FF2B5EF4-FFF2-40B4-BE49-F238E27FC236}">
                <a16:creationId xmlns:a16="http://schemas.microsoft.com/office/drawing/2014/main" id="{2858588E-FFEA-37E5-E1CA-6611AC42F4D5}"/>
              </a:ext>
            </a:extLst>
          </p:cNvPr>
          <p:cNvGrpSpPr/>
          <p:nvPr/>
        </p:nvGrpSpPr>
        <p:grpSpPr>
          <a:xfrm>
            <a:off x="3790778" y="2756502"/>
            <a:ext cx="590840" cy="682345"/>
            <a:chOff x="3669150" y="2223718"/>
            <a:chExt cx="436237" cy="503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47" name="Google Shape;2688;p33">
              <a:extLst>
                <a:ext uri="{FF2B5EF4-FFF2-40B4-BE49-F238E27FC236}">
                  <a16:creationId xmlns:a16="http://schemas.microsoft.com/office/drawing/2014/main" id="{D8388F5B-81EF-7FA1-6D17-2868A811A2E4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89;p33">
              <a:extLst>
                <a:ext uri="{FF2B5EF4-FFF2-40B4-BE49-F238E27FC236}">
                  <a16:creationId xmlns:a16="http://schemas.microsoft.com/office/drawing/2014/main" id="{EBC24512-3BFC-0C86-9BB6-0521D82FA2F1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90;p33">
              <a:extLst>
                <a:ext uri="{FF2B5EF4-FFF2-40B4-BE49-F238E27FC236}">
                  <a16:creationId xmlns:a16="http://schemas.microsoft.com/office/drawing/2014/main" id="{11DE2BA0-E805-259C-E744-909DDA10EF5E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691;p33">
            <a:extLst>
              <a:ext uri="{FF2B5EF4-FFF2-40B4-BE49-F238E27FC236}">
                <a16:creationId xmlns:a16="http://schemas.microsoft.com/office/drawing/2014/main" id="{ED0E8815-4686-5426-FF2E-5987F6DDD6AC}"/>
              </a:ext>
            </a:extLst>
          </p:cNvPr>
          <p:cNvGrpSpPr/>
          <p:nvPr/>
        </p:nvGrpSpPr>
        <p:grpSpPr>
          <a:xfrm>
            <a:off x="5822003" y="2756502"/>
            <a:ext cx="590840" cy="682345"/>
            <a:chOff x="3669150" y="2223718"/>
            <a:chExt cx="436237" cy="503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51" name="Google Shape;2692;p33">
              <a:extLst>
                <a:ext uri="{FF2B5EF4-FFF2-40B4-BE49-F238E27FC236}">
                  <a16:creationId xmlns:a16="http://schemas.microsoft.com/office/drawing/2014/main" id="{21D44F2B-86D0-7541-A1E4-1284A061866D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3;p33">
              <a:extLst>
                <a:ext uri="{FF2B5EF4-FFF2-40B4-BE49-F238E27FC236}">
                  <a16:creationId xmlns:a16="http://schemas.microsoft.com/office/drawing/2014/main" id="{9562790D-A93F-BC67-CBD4-75F7CC6E9B43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94;p33">
              <a:extLst>
                <a:ext uri="{FF2B5EF4-FFF2-40B4-BE49-F238E27FC236}">
                  <a16:creationId xmlns:a16="http://schemas.microsoft.com/office/drawing/2014/main" id="{1FFCE8D1-F277-D857-552B-6B0592205C3A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2699;p33">
            <a:extLst>
              <a:ext uri="{FF2B5EF4-FFF2-40B4-BE49-F238E27FC236}">
                <a16:creationId xmlns:a16="http://schemas.microsoft.com/office/drawing/2014/main" id="{FAE1BA45-77CC-4219-2E2A-E6911F8029BE}"/>
              </a:ext>
            </a:extLst>
          </p:cNvPr>
          <p:cNvSpPr txBox="1"/>
          <p:nvPr/>
        </p:nvSpPr>
        <p:spPr>
          <a:xfrm>
            <a:off x="2109721" y="1458560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Diagramas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5" name="Google Shape;2702;p33">
            <a:extLst>
              <a:ext uri="{FF2B5EF4-FFF2-40B4-BE49-F238E27FC236}">
                <a16:creationId xmlns:a16="http://schemas.microsoft.com/office/drawing/2014/main" id="{3A785EE4-93BC-71EB-459C-0F84120A60CF}"/>
              </a:ext>
            </a:extLst>
          </p:cNvPr>
          <p:cNvSpPr txBox="1"/>
          <p:nvPr/>
        </p:nvSpPr>
        <p:spPr>
          <a:xfrm>
            <a:off x="4140956" y="1458560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Testes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" name="Google Shape;2705;p33">
            <a:extLst>
              <a:ext uri="{FF2B5EF4-FFF2-40B4-BE49-F238E27FC236}">
                <a16:creationId xmlns:a16="http://schemas.microsoft.com/office/drawing/2014/main" id="{6E249F0C-2282-5BD5-4290-A30625137731}"/>
              </a:ext>
            </a:extLst>
          </p:cNvPr>
          <p:cNvSpPr txBox="1"/>
          <p:nvPr/>
        </p:nvSpPr>
        <p:spPr>
          <a:xfrm>
            <a:off x="6214708" y="1458560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Testes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" name="Google Shape;2708;p33">
            <a:extLst>
              <a:ext uri="{FF2B5EF4-FFF2-40B4-BE49-F238E27FC236}">
                <a16:creationId xmlns:a16="http://schemas.microsoft.com/office/drawing/2014/main" id="{46E2E1C4-6A2D-386B-F1FF-50AA0394D676}"/>
              </a:ext>
            </a:extLst>
          </p:cNvPr>
          <p:cNvSpPr txBox="1"/>
          <p:nvPr/>
        </p:nvSpPr>
        <p:spPr>
          <a:xfrm>
            <a:off x="1122674" y="3855571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Análise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de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requisitos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" name="Google Shape;2711;p33">
            <a:extLst>
              <a:ext uri="{FF2B5EF4-FFF2-40B4-BE49-F238E27FC236}">
                <a16:creationId xmlns:a16="http://schemas.microsoft.com/office/drawing/2014/main" id="{5547F686-90AA-E730-7B0B-A159708AA526}"/>
              </a:ext>
            </a:extLst>
          </p:cNvPr>
          <p:cNvSpPr txBox="1"/>
          <p:nvPr/>
        </p:nvSpPr>
        <p:spPr>
          <a:xfrm>
            <a:off x="3153913" y="3855571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Codificação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–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Aplicação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integradora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9" name="Google Shape;2714;p33">
            <a:extLst>
              <a:ext uri="{FF2B5EF4-FFF2-40B4-BE49-F238E27FC236}">
                <a16:creationId xmlns:a16="http://schemas.microsoft.com/office/drawing/2014/main" id="{882CE0D3-DAD3-3AB6-F312-B5C5A39842A3}"/>
              </a:ext>
            </a:extLst>
          </p:cNvPr>
          <p:cNvSpPr txBox="1"/>
          <p:nvPr/>
        </p:nvSpPr>
        <p:spPr>
          <a:xfrm>
            <a:off x="5185142" y="3855571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Codificação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–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Aplicação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de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administração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60" name="Google Shape;652;p19">
            <a:extLst>
              <a:ext uri="{FF2B5EF4-FFF2-40B4-BE49-F238E27FC236}">
                <a16:creationId xmlns:a16="http://schemas.microsoft.com/office/drawing/2014/main" id="{A7542DEE-1E5E-D582-60AF-109143BBF800}"/>
              </a:ext>
            </a:extLst>
          </p:cNvPr>
          <p:cNvCxnSpPr/>
          <p:nvPr/>
        </p:nvCxnSpPr>
        <p:spPr>
          <a:xfrm rot="14497694" flipH="1">
            <a:off x="7065445" y="2627343"/>
            <a:ext cx="1157423" cy="699014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53;p19">
            <a:extLst>
              <a:ext uri="{FF2B5EF4-FFF2-40B4-BE49-F238E27FC236}">
                <a16:creationId xmlns:a16="http://schemas.microsoft.com/office/drawing/2014/main" id="{CF896E0C-5132-4D59-3220-DF4565809B03}"/>
              </a:ext>
            </a:extLst>
          </p:cNvPr>
          <p:cNvCxnSpPr/>
          <p:nvPr/>
        </p:nvCxnSpPr>
        <p:spPr>
          <a:xfrm rot="14497694" flipH="1">
            <a:off x="7065450" y="2627343"/>
            <a:ext cx="1157423" cy="699014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" name="Google Shape;2691;p33">
            <a:extLst>
              <a:ext uri="{FF2B5EF4-FFF2-40B4-BE49-F238E27FC236}">
                <a16:creationId xmlns:a16="http://schemas.microsoft.com/office/drawing/2014/main" id="{0C06E14A-54DD-25E5-CA96-2AFEFA4DF3B7}"/>
              </a:ext>
            </a:extLst>
          </p:cNvPr>
          <p:cNvGrpSpPr/>
          <p:nvPr/>
        </p:nvGrpSpPr>
        <p:grpSpPr>
          <a:xfrm>
            <a:off x="7833566" y="2756529"/>
            <a:ext cx="590840" cy="682345"/>
            <a:chOff x="3669150" y="2223718"/>
            <a:chExt cx="436237" cy="503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63" name="Google Shape;2692;p33">
              <a:extLst>
                <a:ext uri="{FF2B5EF4-FFF2-40B4-BE49-F238E27FC236}">
                  <a16:creationId xmlns:a16="http://schemas.microsoft.com/office/drawing/2014/main" id="{1A3F051C-E174-9F97-6EF6-57CBC44F56FF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93;p33">
              <a:extLst>
                <a:ext uri="{FF2B5EF4-FFF2-40B4-BE49-F238E27FC236}">
                  <a16:creationId xmlns:a16="http://schemas.microsoft.com/office/drawing/2014/main" id="{8E256A44-3406-B9F0-254B-5C5BC7A31068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94;p33">
              <a:extLst>
                <a:ext uri="{FF2B5EF4-FFF2-40B4-BE49-F238E27FC236}">
                  <a16:creationId xmlns:a16="http://schemas.microsoft.com/office/drawing/2014/main" id="{9FC94B68-462C-BD2C-2E44-2BF36B13E5A0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2679;p33">
            <a:extLst>
              <a:ext uri="{FF2B5EF4-FFF2-40B4-BE49-F238E27FC236}">
                <a16:creationId xmlns:a16="http://schemas.microsoft.com/office/drawing/2014/main" id="{79453A79-8A4A-1461-B31B-1D9D23AC29C6}"/>
              </a:ext>
            </a:extLst>
          </p:cNvPr>
          <p:cNvGrpSpPr/>
          <p:nvPr/>
        </p:nvGrpSpPr>
        <p:grpSpPr>
          <a:xfrm>
            <a:off x="6837640" y="2174427"/>
            <a:ext cx="590840" cy="682345"/>
            <a:chOff x="3669150" y="2223718"/>
            <a:chExt cx="436237" cy="503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67" name="Google Shape;2680;p33">
              <a:extLst>
                <a:ext uri="{FF2B5EF4-FFF2-40B4-BE49-F238E27FC236}">
                  <a16:creationId xmlns:a16="http://schemas.microsoft.com/office/drawing/2014/main" id="{33538BBB-E9EF-8FAA-89D4-FAE48DDC03CF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81;p33">
              <a:extLst>
                <a:ext uri="{FF2B5EF4-FFF2-40B4-BE49-F238E27FC236}">
                  <a16:creationId xmlns:a16="http://schemas.microsoft.com/office/drawing/2014/main" id="{D28D00B1-99DA-B53C-96EA-21E7A94A366E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82;p33">
              <a:extLst>
                <a:ext uri="{FF2B5EF4-FFF2-40B4-BE49-F238E27FC236}">
                  <a16:creationId xmlns:a16="http://schemas.microsoft.com/office/drawing/2014/main" id="{6EE44ECA-A041-D01F-75D9-11A7D2797B67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2714;p33">
            <a:extLst>
              <a:ext uri="{FF2B5EF4-FFF2-40B4-BE49-F238E27FC236}">
                <a16:creationId xmlns:a16="http://schemas.microsoft.com/office/drawing/2014/main" id="{A8E6964F-1A46-79F7-3D83-6E4653F7E0FA}"/>
              </a:ext>
            </a:extLst>
          </p:cNvPr>
          <p:cNvSpPr txBox="1"/>
          <p:nvPr/>
        </p:nvSpPr>
        <p:spPr>
          <a:xfrm>
            <a:off x="7187998" y="3855571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Entrega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" name="Google Shape;2699;p33">
            <a:extLst>
              <a:ext uri="{FF2B5EF4-FFF2-40B4-BE49-F238E27FC236}">
                <a16:creationId xmlns:a16="http://schemas.microsoft.com/office/drawing/2014/main" id="{DB68D395-CD26-7384-8F5F-26F0AF38D0D8}"/>
              </a:ext>
            </a:extLst>
          </p:cNvPr>
          <p:cNvSpPr txBox="1"/>
          <p:nvPr/>
        </p:nvSpPr>
        <p:spPr>
          <a:xfrm>
            <a:off x="110942" y="1458560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Concepção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B3C586-3C04-22CF-53AA-A10953A1699A}"/>
              </a:ext>
            </a:extLst>
          </p:cNvPr>
          <p:cNvSpPr txBox="1"/>
          <p:nvPr/>
        </p:nvSpPr>
        <p:spPr>
          <a:xfrm>
            <a:off x="2929514" y="890669"/>
            <a:ext cx="321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Fases do projeto</a:t>
            </a:r>
          </a:p>
        </p:txBody>
      </p:sp>
      <p:grpSp>
        <p:nvGrpSpPr>
          <p:cNvPr id="71" name="Google Shape;9492;p87">
            <a:extLst>
              <a:ext uri="{FF2B5EF4-FFF2-40B4-BE49-F238E27FC236}">
                <a16:creationId xmlns:a16="http://schemas.microsoft.com/office/drawing/2014/main" id="{781B10C5-992C-A98A-F924-56CE8546879E}"/>
              </a:ext>
            </a:extLst>
          </p:cNvPr>
          <p:cNvGrpSpPr/>
          <p:nvPr/>
        </p:nvGrpSpPr>
        <p:grpSpPr>
          <a:xfrm>
            <a:off x="7905706" y="2406704"/>
            <a:ext cx="475226" cy="556833"/>
            <a:chOff x="-49375900" y="3550975"/>
            <a:chExt cx="256800" cy="300900"/>
          </a:xfrm>
          <a:solidFill>
            <a:schemeClr val="accent2">
              <a:lumMod val="50000"/>
            </a:schemeClr>
          </a:solidFill>
        </p:grpSpPr>
        <p:sp>
          <p:nvSpPr>
            <p:cNvPr id="75" name="Google Shape;9493;p87">
              <a:extLst>
                <a:ext uri="{FF2B5EF4-FFF2-40B4-BE49-F238E27FC236}">
                  <a16:creationId xmlns:a16="http://schemas.microsoft.com/office/drawing/2014/main" id="{B4E559D3-DA77-8189-8BE8-9AE0C622926A}"/>
                </a:ext>
              </a:extLst>
            </p:cNvPr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494;p87">
              <a:extLst>
                <a:ext uri="{FF2B5EF4-FFF2-40B4-BE49-F238E27FC236}">
                  <a16:creationId xmlns:a16="http://schemas.microsoft.com/office/drawing/2014/main" id="{B326802B-6BFB-3992-30BB-B614C618F791}"/>
                </a:ext>
              </a:extLst>
            </p:cNvPr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95;p87">
              <a:extLst>
                <a:ext uri="{FF2B5EF4-FFF2-40B4-BE49-F238E27FC236}">
                  <a16:creationId xmlns:a16="http://schemas.microsoft.com/office/drawing/2014/main" id="{A0FD6745-269D-A5F0-4031-1AF82B93A241}"/>
                </a:ext>
              </a:extLst>
            </p:cNvPr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496;p87">
              <a:extLst>
                <a:ext uri="{FF2B5EF4-FFF2-40B4-BE49-F238E27FC236}">
                  <a16:creationId xmlns:a16="http://schemas.microsoft.com/office/drawing/2014/main" id="{CD911FA8-9620-24E7-484B-B01D06FC91CA}"/>
                </a:ext>
              </a:extLst>
            </p:cNvPr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97;p87">
              <a:extLst>
                <a:ext uri="{FF2B5EF4-FFF2-40B4-BE49-F238E27FC236}">
                  <a16:creationId xmlns:a16="http://schemas.microsoft.com/office/drawing/2014/main" id="{4F2ADB89-276F-E2FC-468B-FB561392874C}"/>
                </a:ext>
              </a:extLst>
            </p:cNvPr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98;p87">
              <a:extLst>
                <a:ext uri="{FF2B5EF4-FFF2-40B4-BE49-F238E27FC236}">
                  <a16:creationId xmlns:a16="http://schemas.microsoft.com/office/drawing/2014/main" id="{FCD61FBA-3D53-1346-1D39-4F73BD5D7483}"/>
                </a:ext>
              </a:extLst>
            </p:cNvPr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99;p87">
              <a:extLst>
                <a:ext uri="{FF2B5EF4-FFF2-40B4-BE49-F238E27FC236}">
                  <a16:creationId xmlns:a16="http://schemas.microsoft.com/office/drawing/2014/main" id="{435CC20C-7DF8-68EA-7103-B917F8D1AE49}"/>
                </a:ext>
              </a:extLst>
            </p:cNvPr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00;p87">
              <a:extLst>
                <a:ext uri="{FF2B5EF4-FFF2-40B4-BE49-F238E27FC236}">
                  <a16:creationId xmlns:a16="http://schemas.microsoft.com/office/drawing/2014/main" id="{61074A8B-791D-5A0C-9EAC-C4DF5B2E2F6F}"/>
                </a:ext>
              </a:extLst>
            </p:cNvPr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01;p87">
              <a:extLst>
                <a:ext uri="{FF2B5EF4-FFF2-40B4-BE49-F238E27FC236}">
                  <a16:creationId xmlns:a16="http://schemas.microsoft.com/office/drawing/2014/main" id="{9E431BDA-C805-19FD-C462-433581F16EC4}"/>
                </a:ext>
              </a:extLst>
            </p:cNvPr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02;p87">
              <a:extLst>
                <a:ext uri="{FF2B5EF4-FFF2-40B4-BE49-F238E27FC236}">
                  <a16:creationId xmlns:a16="http://schemas.microsoft.com/office/drawing/2014/main" id="{C823508F-06BF-E359-AAE4-C81F471A64A1}"/>
                </a:ext>
              </a:extLst>
            </p:cNvPr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03;p87">
              <a:extLst>
                <a:ext uri="{FF2B5EF4-FFF2-40B4-BE49-F238E27FC236}">
                  <a16:creationId xmlns:a16="http://schemas.microsoft.com/office/drawing/2014/main" id="{5F409397-EABA-40E4-AD15-F54E78B3086B}"/>
                </a:ext>
              </a:extLst>
            </p:cNvPr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9542;p87">
            <a:extLst>
              <a:ext uri="{FF2B5EF4-FFF2-40B4-BE49-F238E27FC236}">
                <a16:creationId xmlns:a16="http://schemas.microsoft.com/office/drawing/2014/main" id="{15D6F80E-1029-8E73-3DC6-A15D8176DFF5}"/>
              </a:ext>
            </a:extLst>
          </p:cNvPr>
          <p:cNvGrpSpPr/>
          <p:nvPr/>
        </p:nvGrpSpPr>
        <p:grpSpPr>
          <a:xfrm>
            <a:off x="3901503" y="2594620"/>
            <a:ext cx="356205" cy="314240"/>
            <a:chOff x="-45674075" y="3586425"/>
            <a:chExt cx="300900" cy="265450"/>
          </a:xfrm>
          <a:solidFill>
            <a:schemeClr val="accent2">
              <a:lumMod val="50000"/>
            </a:schemeClr>
          </a:solidFill>
        </p:grpSpPr>
        <p:sp>
          <p:nvSpPr>
            <p:cNvPr id="73" name="Google Shape;9543;p87">
              <a:extLst>
                <a:ext uri="{FF2B5EF4-FFF2-40B4-BE49-F238E27FC236}">
                  <a16:creationId xmlns:a16="http://schemas.microsoft.com/office/drawing/2014/main" id="{BC4BFEB9-9619-EA59-46B7-7083ED5EA564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44;p87">
              <a:extLst>
                <a:ext uri="{FF2B5EF4-FFF2-40B4-BE49-F238E27FC236}">
                  <a16:creationId xmlns:a16="http://schemas.microsoft.com/office/drawing/2014/main" id="{BA0F942C-3511-3AF1-15EB-DB91A5BD8471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296;p89">
            <a:extLst>
              <a:ext uri="{FF2B5EF4-FFF2-40B4-BE49-F238E27FC236}">
                <a16:creationId xmlns:a16="http://schemas.microsoft.com/office/drawing/2014/main" id="{3F44C73F-9D71-F9C0-1FAA-3873EC8BCD11}"/>
              </a:ext>
            </a:extLst>
          </p:cNvPr>
          <p:cNvGrpSpPr/>
          <p:nvPr/>
        </p:nvGrpSpPr>
        <p:grpSpPr>
          <a:xfrm>
            <a:off x="820444" y="1919112"/>
            <a:ext cx="426463" cy="418358"/>
            <a:chOff x="-1183550" y="3586525"/>
            <a:chExt cx="296175" cy="290550"/>
          </a:xfrm>
          <a:solidFill>
            <a:schemeClr val="accent2">
              <a:lumMod val="50000"/>
            </a:schemeClr>
          </a:solidFill>
        </p:grpSpPr>
        <p:sp>
          <p:nvSpPr>
            <p:cNvPr id="113" name="Google Shape;10297;p89">
              <a:extLst>
                <a:ext uri="{FF2B5EF4-FFF2-40B4-BE49-F238E27FC236}">
                  <a16:creationId xmlns:a16="http://schemas.microsoft.com/office/drawing/2014/main" id="{0613CA21-E463-C36D-BE12-3FA732D1EA11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298;p89">
              <a:extLst>
                <a:ext uri="{FF2B5EF4-FFF2-40B4-BE49-F238E27FC236}">
                  <a16:creationId xmlns:a16="http://schemas.microsoft.com/office/drawing/2014/main" id="{00EA604E-5FDD-4B73-A35F-2F7B2952D9EE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299;p89">
              <a:extLst>
                <a:ext uri="{FF2B5EF4-FFF2-40B4-BE49-F238E27FC236}">
                  <a16:creationId xmlns:a16="http://schemas.microsoft.com/office/drawing/2014/main" id="{1A021F9A-678A-2C1E-6006-EDE63E302D72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300;p89">
              <a:extLst>
                <a:ext uri="{FF2B5EF4-FFF2-40B4-BE49-F238E27FC236}">
                  <a16:creationId xmlns:a16="http://schemas.microsoft.com/office/drawing/2014/main" id="{EB913EA5-1E6A-4404-5962-5D6EF487F4A7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301;p89">
              <a:extLst>
                <a:ext uri="{FF2B5EF4-FFF2-40B4-BE49-F238E27FC236}">
                  <a16:creationId xmlns:a16="http://schemas.microsoft.com/office/drawing/2014/main" id="{01374EAA-B317-1003-92EE-5D5D78245C63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302;p89">
              <a:extLst>
                <a:ext uri="{FF2B5EF4-FFF2-40B4-BE49-F238E27FC236}">
                  <a16:creationId xmlns:a16="http://schemas.microsoft.com/office/drawing/2014/main" id="{E8CD5890-9793-B7DD-8CC2-E0CE3618B8B5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03;p89">
              <a:extLst>
                <a:ext uri="{FF2B5EF4-FFF2-40B4-BE49-F238E27FC236}">
                  <a16:creationId xmlns:a16="http://schemas.microsoft.com/office/drawing/2014/main" id="{EAA81C64-4133-EAFA-D4CA-BCB1894D6074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304;p89">
              <a:extLst>
                <a:ext uri="{FF2B5EF4-FFF2-40B4-BE49-F238E27FC236}">
                  <a16:creationId xmlns:a16="http://schemas.microsoft.com/office/drawing/2014/main" id="{4B50699F-C222-9DE9-7CD2-A9840B775349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305;p89">
              <a:extLst>
                <a:ext uri="{FF2B5EF4-FFF2-40B4-BE49-F238E27FC236}">
                  <a16:creationId xmlns:a16="http://schemas.microsoft.com/office/drawing/2014/main" id="{1C7BEE1B-7831-D81D-1ACA-329A0D66F806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309;p89">
            <a:extLst>
              <a:ext uri="{FF2B5EF4-FFF2-40B4-BE49-F238E27FC236}">
                <a16:creationId xmlns:a16="http://schemas.microsoft.com/office/drawing/2014/main" id="{1A912CF3-7576-6B41-F7A9-DE62FE3E1CCC}"/>
              </a:ext>
            </a:extLst>
          </p:cNvPr>
          <p:cNvGrpSpPr/>
          <p:nvPr/>
        </p:nvGrpSpPr>
        <p:grpSpPr>
          <a:xfrm>
            <a:off x="4839600" y="1908629"/>
            <a:ext cx="432150" cy="422395"/>
            <a:chOff x="-5974675" y="3632100"/>
            <a:chExt cx="300125" cy="293350"/>
          </a:xfrm>
          <a:solidFill>
            <a:schemeClr val="accent2">
              <a:lumMod val="50000"/>
            </a:schemeClr>
          </a:solidFill>
        </p:grpSpPr>
        <p:sp>
          <p:nvSpPr>
            <p:cNvPr id="110" name="Google Shape;10310;p89">
              <a:extLst>
                <a:ext uri="{FF2B5EF4-FFF2-40B4-BE49-F238E27FC236}">
                  <a16:creationId xmlns:a16="http://schemas.microsoft.com/office/drawing/2014/main" id="{B7247C73-4130-1FEB-FCB9-C9F8269C553B}"/>
                </a:ext>
              </a:extLst>
            </p:cNvPr>
            <p:cNvSpPr/>
            <p:nvPr/>
          </p:nvSpPr>
          <p:spPr>
            <a:xfrm>
              <a:off x="-5974675" y="3701875"/>
              <a:ext cx="141025" cy="221650"/>
            </a:xfrm>
            <a:custGeom>
              <a:avLst/>
              <a:gdLst/>
              <a:ahLst/>
              <a:cxnLst/>
              <a:rect l="l" t="t" r="r" b="b"/>
              <a:pathLst>
                <a:path w="5641" h="8866" extrusionOk="0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311;p89">
              <a:extLst>
                <a:ext uri="{FF2B5EF4-FFF2-40B4-BE49-F238E27FC236}">
                  <a16:creationId xmlns:a16="http://schemas.microsoft.com/office/drawing/2014/main" id="{A0F64159-1F7A-5A40-4852-5D5922FEBA9E}"/>
                </a:ext>
              </a:extLst>
            </p:cNvPr>
            <p:cNvSpPr/>
            <p:nvPr/>
          </p:nvSpPr>
          <p:spPr>
            <a:xfrm>
              <a:off x="-5880150" y="3632100"/>
              <a:ext cx="108725" cy="68550"/>
            </a:xfrm>
            <a:custGeom>
              <a:avLst/>
              <a:gdLst/>
              <a:ahLst/>
              <a:cxnLst/>
              <a:rect l="l" t="t" r="r" b="b"/>
              <a:pathLst>
                <a:path w="4349" h="2742" extrusionOk="0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312;p89">
              <a:extLst>
                <a:ext uri="{FF2B5EF4-FFF2-40B4-BE49-F238E27FC236}">
                  <a16:creationId xmlns:a16="http://schemas.microsoft.com/office/drawing/2014/main" id="{AF40B867-B20F-02DF-2C79-56E23B57162E}"/>
                </a:ext>
              </a:extLst>
            </p:cNvPr>
            <p:cNvSpPr/>
            <p:nvPr/>
          </p:nvSpPr>
          <p:spPr>
            <a:xfrm>
              <a:off x="-5814775" y="3702500"/>
              <a:ext cx="140225" cy="22295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0209;p89">
            <a:extLst>
              <a:ext uri="{FF2B5EF4-FFF2-40B4-BE49-F238E27FC236}">
                <a16:creationId xmlns:a16="http://schemas.microsoft.com/office/drawing/2014/main" id="{478013F3-0566-8C9F-C480-35AE80DDE6D9}"/>
              </a:ext>
            </a:extLst>
          </p:cNvPr>
          <p:cNvGrpSpPr/>
          <p:nvPr/>
        </p:nvGrpSpPr>
        <p:grpSpPr>
          <a:xfrm>
            <a:off x="1894237" y="2508241"/>
            <a:ext cx="442374" cy="420775"/>
            <a:chOff x="-6690625" y="3631325"/>
            <a:chExt cx="307225" cy="292225"/>
          </a:xfrm>
          <a:solidFill>
            <a:schemeClr val="accent2">
              <a:lumMod val="50000"/>
            </a:schemeClr>
          </a:solidFill>
        </p:grpSpPr>
        <p:sp>
          <p:nvSpPr>
            <p:cNvPr id="123" name="Google Shape;10210;p89">
              <a:extLst>
                <a:ext uri="{FF2B5EF4-FFF2-40B4-BE49-F238E27FC236}">
                  <a16:creationId xmlns:a16="http://schemas.microsoft.com/office/drawing/2014/main" id="{AB27B237-6F62-C131-9B98-FEC595D8B975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211;p89">
              <a:extLst>
                <a:ext uri="{FF2B5EF4-FFF2-40B4-BE49-F238E27FC236}">
                  <a16:creationId xmlns:a16="http://schemas.microsoft.com/office/drawing/2014/main" id="{27A0C352-0D16-8105-2388-8D772913D03A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212;p89">
              <a:extLst>
                <a:ext uri="{FF2B5EF4-FFF2-40B4-BE49-F238E27FC236}">
                  <a16:creationId xmlns:a16="http://schemas.microsoft.com/office/drawing/2014/main" id="{EB11539B-2DFD-F754-6A58-1D1518452C8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213;p89">
              <a:extLst>
                <a:ext uri="{FF2B5EF4-FFF2-40B4-BE49-F238E27FC236}">
                  <a16:creationId xmlns:a16="http://schemas.microsoft.com/office/drawing/2014/main" id="{57BDCC9E-532E-A385-2976-5B6FF3FCE109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214;p89">
              <a:extLst>
                <a:ext uri="{FF2B5EF4-FFF2-40B4-BE49-F238E27FC236}">
                  <a16:creationId xmlns:a16="http://schemas.microsoft.com/office/drawing/2014/main" id="{7A200A70-7E88-4A9E-B7C1-CF11AD5A5249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9364;p87">
            <a:extLst>
              <a:ext uri="{FF2B5EF4-FFF2-40B4-BE49-F238E27FC236}">
                <a16:creationId xmlns:a16="http://schemas.microsoft.com/office/drawing/2014/main" id="{A28551FF-A34E-FCBA-5B20-62C06D82B58A}"/>
              </a:ext>
            </a:extLst>
          </p:cNvPr>
          <p:cNvGrpSpPr/>
          <p:nvPr/>
        </p:nvGrpSpPr>
        <p:grpSpPr>
          <a:xfrm>
            <a:off x="2921765" y="1959817"/>
            <a:ext cx="357122" cy="355257"/>
            <a:chOff x="-48262200" y="3200500"/>
            <a:chExt cx="301675" cy="300100"/>
          </a:xfrm>
          <a:solidFill>
            <a:schemeClr val="accent2">
              <a:lumMod val="50000"/>
            </a:schemeClr>
          </a:solidFill>
        </p:grpSpPr>
        <p:sp>
          <p:nvSpPr>
            <p:cNvPr id="129" name="Google Shape;9365;p87">
              <a:extLst>
                <a:ext uri="{FF2B5EF4-FFF2-40B4-BE49-F238E27FC236}">
                  <a16:creationId xmlns:a16="http://schemas.microsoft.com/office/drawing/2014/main" id="{791DEECF-ABA1-E36A-83BA-44B67B906884}"/>
                </a:ext>
              </a:extLst>
            </p:cNvPr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366;p87">
              <a:extLst>
                <a:ext uri="{FF2B5EF4-FFF2-40B4-BE49-F238E27FC236}">
                  <a16:creationId xmlns:a16="http://schemas.microsoft.com/office/drawing/2014/main" id="{62ED071E-1E9E-CD26-CB6B-B2AE5E8ED09B}"/>
                </a:ext>
              </a:extLst>
            </p:cNvPr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367;p87">
              <a:extLst>
                <a:ext uri="{FF2B5EF4-FFF2-40B4-BE49-F238E27FC236}">
                  <a16:creationId xmlns:a16="http://schemas.microsoft.com/office/drawing/2014/main" id="{FA64F5A2-E7D6-74C7-2EA4-9A6C45309A50}"/>
                </a:ext>
              </a:extLst>
            </p:cNvPr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368;p87">
              <a:extLst>
                <a:ext uri="{FF2B5EF4-FFF2-40B4-BE49-F238E27FC236}">
                  <a16:creationId xmlns:a16="http://schemas.microsoft.com/office/drawing/2014/main" id="{EC57E75B-0596-9D66-5C20-2EEE6D5841B4}"/>
                </a:ext>
              </a:extLst>
            </p:cNvPr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369;p87">
              <a:extLst>
                <a:ext uri="{FF2B5EF4-FFF2-40B4-BE49-F238E27FC236}">
                  <a16:creationId xmlns:a16="http://schemas.microsoft.com/office/drawing/2014/main" id="{E0464419-B96F-8801-A80D-87D2C1AE394F}"/>
                </a:ext>
              </a:extLst>
            </p:cNvPr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370;p87">
              <a:extLst>
                <a:ext uri="{FF2B5EF4-FFF2-40B4-BE49-F238E27FC236}">
                  <a16:creationId xmlns:a16="http://schemas.microsoft.com/office/drawing/2014/main" id="{F094C8DF-321D-AFE8-A7A7-0873F028F140}"/>
                </a:ext>
              </a:extLst>
            </p:cNvPr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371;p87">
              <a:extLst>
                <a:ext uri="{FF2B5EF4-FFF2-40B4-BE49-F238E27FC236}">
                  <a16:creationId xmlns:a16="http://schemas.microsoft.com/office/drawing/2014/main" id="{53A070C6-2310-F0FD-5B84-B62FDB7640E1}"/>
                </a:ext>
              </a:extLst>
            </p:cNvPr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372;p87">
              <a:extLst>
                <a:ext uri="{FF2B5EF4-FFF2-40B4-BE49-F238E27FC236}">
                  <a16:creationId xmlns:a16="http://schemas.microsoft.com/office/drawing/2014/main" id="{04114990-27CB-4203-924B-9BA43D6D2DB5}"/>
                </a:ext>
              </a:extLst>
            </p:cNvPr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373;p87">
              <a:extLst>
                <a:ext uri="{FF2B5EF4-FFF2-40B4-BE49-F238E27FC236}">
                  <a16:creationId xmlns:a16="http://schemas.microsoft.com/office/drawing/2014/main" id="{271C4B2B-3085-58AE-BFA7-C740CEC07EDE}"/>
                </a:ext>
              </a:extLst>
            </p:cNvPr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0309;p89">
            <a:extLst>
              <a:ext uri="{FF2B5EF4-FFF2-40B4-BE49-F238E27FC236}">
                <a16:creationId xmlns:a16="http://schemas.microsoft.com/office/drawing/2014/main" id="{5F1BD069-3641-4C80-0F1B-F80C5BC22159}"/>
              </a:ext>
            </a:extLst>
          </p:cNvPr>
          <p:cNvGrpSpPr/>
          <p:nvPr/>
        </p:nvGrpSpPr>
        <p:grpSpPr>
          <a:xfrm>
            <a:off x="6930562" y="1905857"/>
            <a:ext cx="432150" cy="422395"/>
            <a:chOff x="-5974675" y="3632100"/>
            <a:chExt cx="300125" cy="293350"/>
          </a:xfrm>
          <a:solidFill>
            <a:schemeClr val="accent2">
              <a:lumMod val="50000"/>
            </a:schemeClr>
          </a:solidFill>
        </p:grpSpPr>
        <p:sp>
          <p:nvSpPr>
            <p:cNvPr id="140" name="Google Shape;10310;p89">
              <a:extLst>
                <a:ext uri="{FF2B5EF4-FFF2-40B4-BE49-F238E27FC236}">
                  <a16:creationId xmlns:a16="http://schemas.microsoft.com/office/drawing/2014/main" id="{D768C3E8-0B12-9999-66E7-0ABD648C6D1C}"/>
                </a:ext>
              </a:extLst>
            </p:cNvPr>
            <p:cNvSpPr/>
            <p:nvPr/>
          </p:nvSpPr>
          <p:spPr>
            <a:xfrm>
              <a:off x="-5974675" y="3701875"/>
              <a:ext cx="141025" cy="221650"/>
            </a:xfrm>
            <a:custGeom>
              <a:avLst/>
              <a:gdLst/>
              <a:ahLst/>
              <a:cxnLst/>
              <a:rect l="l" t="t" r="r" b="b"/>
              <a:pathLst>
                <a:path w="5641" h="8866" extrusionOk="0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311;p89">
              <a:extLst>
                <a:ext uri="{FF2B5EF4-FFF2-40B4-BE49-F238E27FC236}">
                  <a16:creationId xmlns:a16="http://schemas.microsoft.com/office/drawing/2014/main" id="{D5E7CE11-8A6E-4491-3423-0370D024F1B3}"/>
                </a:ext>
              </a:extLst>
            </p:cNvPr>
            <p:cNvSpPr/>
            <p:nvPr/>
          </p:nvSpPr>
          <p:spPr>
            <a:xfrm>
              <a:off x="-5880150" y="3632100"/>
              <a:ext cx="108725" cy="68550"/>
            </a:xfrm>
            <a:custGeom>
              <a:avLst/>
              <a:gdLst/>
              <a:ahLst/>
              <a:cxnLst/>
              <a:rect l="l" t="t" r="r" b="b"/>
              <a:pathLst>
                <a:path w="4349" h="2742" extrusionOk="0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312;p89">
              <a:extLst>
                <a:ext uri="{FF2B5EF4-FFF2-40B4-BE49-F238E27FC236}">
                  <a16:creationId xmlns:a16="http://schemas.microsoft.com/office/drawing/2014/main" id="{D046D1EA-D131-3C4B-1211-AA3080B875EA}"/>
                </a:ext>
              </a:extLst>
            </p:cNvPr>
            <p:cNvSpPr/>
            <p:nvPr/>
          </p:nvSpPr>
          <p:spPr>
            <a:xfrm>
              <a:off x="-5814775" y="3702500"/>
              <a:ext cx="140225" cy="22295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9542;p87">
            <a:extLst>
              <a:ext uri="{FF2B5EF4-FFF2-40B4-BE49-F238E27FC236}">
                <a16:creationId xmlns:a16="http://schemas.microsoft.com/office/drawing/2014/main" id="{479D9A28-6B56-9F6E-45BD-F649ED3BEC37}"/>
              </a:ext>
            </a:extLst>
          </p:cNvPr>
          <p:cNvGrpSpPr/>
          <p:nvPr/>
        </p:nvGrpSpPr>
        <p:grpSpPr>
          <a:xfrm>
            <a:off x="5937917" y="2596450"/>
            <a:ext cx="356205" cy="314240"/>
            <a:chOff x="-45674075" y="3586425"/>
            <a:chExt cx="300900" cy="265450"/>
          </a:xfrm>
          <a:solidFill>
            <a:schemeClr val="accent2">
              <a:lumMod val="50000"/>
            </a:schemeClr>
          </a:solidFill>
        </p:grpSpPr>
        <p:sp>
          <p:nvSpPr>
            <p:cNvPr id="144" name="Google Shape;9543;p87">
              <a:extLst>
                <a:ext uri="{FF2B5EF4-FFF2-40B4-BE49-F238E27FC236}">
                  <a16:creationId xmlns:a16="http://schemas.microsoft.com/office/drawing/2014/main" id="{03A1C8AD-6608-6E6C-61BC-D31AB504223E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544;p87">
              <a:extLst>
                <a:ext uri="{FF2B5EF4-FFF2-40B4-BE49-F238E27FC236}">
                  <a16:creationId xmlns:a16="http://schemas.microsoft.com/office/drawing/2014/main" id="{BD61EBF8-C17E-5C50-D74A-2E218E6477E2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D75083AE-F350-BB60-34DC-2EFDB839C4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33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85C6FBD-C552-3E81-A58A-0E8206318E2D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47920" y="506644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Desenvolvimento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C096A3-E076-DE82-25BA-98A5D390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20" y="1186863"/>
            <a:ext cx="7030387" cy="3559317"/>
          </a:xfrm>
          <a:prstGeom prst="rect">
            <a:avLst/>
          </a:prstGeom>
        </p:spPr>
      </p:pic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8B59B8B5-74CC-A541-960E-B64665277A5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645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EFAF7279-028A-B342-13B7-460E4DC6D155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47920" y="397348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Desenvolvimento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305657-F60E-D241-D265-57ADDEC53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3" t="19672" r="1497"/>
          <a:stretch/>
        </p:blipFill>
        <p:spPr>
          <a:xfrm>
            <a:off x="1179120" y="1222390"/>
            <a:ext cx="6542839" cy="368410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2B359A2-5E52-02B6-9B7E-572AE1F688D5}"/>
              </a:ext>
            </a:extLst>
          </p:cNvPr>
          <p:cNvSpPr txBox="1"/>
          <p:nvPr/>
        </p:nvSpPr>
        <p:spPr>
          <a:xfrm>
            <a:off x="2929514" y="853058"/>
            <a:ext cx="321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Diagrama de sequência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7178D98C-05C0-6099-D493-F67A0AEBA34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75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06AE5EFB-767A-7C84-4397-2353153B91D6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868846" y="448507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Desenvolvimento</a:t>
            </a: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3186E4-5B75-6515-1EC0-4D9D66E6A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8" t="17632" r="989" b="1785"/>
          <a:stretch/>
        </p:blipFill>
        <p:spPr>
          <a:xfrm>
            <a:off x="1438467" y="1566473"/>
            <a:ext cx="6040286" cy="33170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6D402EE-5566-81BC-6EB9-ADC1CF881CBC}"/>
              </a:ext>
            </a:extLst>
          </p:cNvPr>
          <p:cNvSpPr txBox="1"/>
          <p:nvPr/>
        </p:nvSpPr>
        <p:spPr>
          <a:xfrm>
            <a:off x="2055067" y="921834"/>
            <a:ext cx="503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Modelo físico – Aplicação integradora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679BF58E-D00F-0C8A-DC60-9179866A3E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8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24FFE51-8963-FF94-EA21-8C6F0B0F8492}"/>
              </a:ext>
            </a:extLst>
          </p:cNvPr>
          <p:cNvSpPr/>
          <p:nvPr/>
        </p:nvSpPr>
        <p:spPr>
          <a:xfrm rot="5400000">
            <a:off x="1717351" y="-2292205"/>
            <a:ext cx="5709298" cy="972791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5" y="362301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Desenvolvimento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1596F-440F-977E-772C-8669CC68E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36" t="46533"/>
          <a:stretch/>
        </p:blipFill>
        <p:spPr>
          <a:xfrm>
            <a:off x="816964" y="2023672"/>
            <a:ext cx="7787390" cy="16327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1352B21-3F84-D8CA-FA90-7DC9417C57D7}"/>
              </a:ext>
            </a:extLst>
          </p:cNvPr>
          <p:cNvSpPr txBox="1"/>
          <p:nvPr/>
        </p:nvSpPr>
        <p:spPr>
          <a:xfrm>
            <a:off x="2055067" y="921834"/>
            <a:ext cx="503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Modelo físico – Aplicação de administração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5B9751D-0863-B0A3-5007-C4BDC64250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894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5B"/>
            </a:gs>
            <a:gs pos="50000">
              <a:srgbClr val="068AA2"/>
            </a:gs>
            <a:gs pos="100000">
              <a:srgbClr val="0498D5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24FFE51-8963-FF94-EA21-8C6F0B0F8492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7" name="Google Shape;643;p19">
            <a:extLst>
              <a:ext uri="{FF2B5EF4-FFF2-40B4-BE49-F238E27FC236}">
                <a16:creationId xmlns:a16="http://schemas.microsoft.com/office/drawing/2014/main" id="{0F945FA7-8F4D-68FE-BA1D-C2D3BEC3BAF7}"/>
              </a:ext>
            </a:extLst>
          </p:cNvPr>
          <p:cNvSpPr txBox="1">
            <a:spLocks/>
          </p:cNvSpPr>
          <p:nvPr/>
        </p:nvSpPr>
        <p:spPr>
          <a:xfrm>
            <a:off x="377418" y="412086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pt-BR" dirty="0"/>
              <a:t>Sumário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FA1AFE-87CF-1C56-4C9B-A8F7EB31CDA7}"/>
              </a:ext>
            </a:extLst>
          </p:cNvPr>
          <p:cNvSpPr txBox="1"/>
          <p:nvPr/>
        </p:nvSpPr>
        <p:spPr>
          <a:xfrm>
            <a:off x="892025" y="1093502"/>
            <a:ext cx="7469311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Fira Sans Extra Condensed Medium"/>
              </a:rPr>
              <a:t>Introdução ........................................................................................ 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Fira Sans Extra Condensed Medium"/>
              </a:rPr>
              <a:t>Objetivo ............................................................................................ 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Fira Sans Extra Condensed Medium"/>
              </a:rPr>
              <a:t>Fundamentação Teórica ................................................................. 12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Fira Sans Extra Condensed Medium"/>
              </a:rPr>
              <a:t>Desenvolvimento ........................................................................... 14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Fira Sans Extra Condensed Medium"/>
              </a:rPr>
              <a:t>Resultados obtidos ......................................................................... 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Fira Sans Extra Condensed Medium"/>
              </a:rPr>
              <a:t>Considerações Finais ......................................................................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Fira Sans Extra Condensed Medium"/>
              </a:rPr>
              <a:t>Referências ..................................................................................... 28</a:t>
            </a:r>
          </a:p>
          <a:p>
            <a:pPr>
              <a:lnSpc>
                <a:spcPct val="20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3330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08764D9-E5DC-6F50-1911-778261C1D469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6" y="375328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Desenvolvimento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D1DC4A-DFC8-B74C-539C-0E3D1003B6AE}"/>
              </a:ext>
            </a:extLst>
          </p:cNvPr>
          <p:cNvSpPr txBox="1"/>
          <p:nvPr/>
        </p:nvSpPr>
        <p:spPr>
          <a:xfrm>
            <a:off x="3529982" y="913831"/>
            <a:ext cx="208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Testes - </a:t>
            </a:r>
            <a:r>
              <a:rPr lang="pt-BR" sz="1800" b="1" dirty="0" err="1"/>
              <a:t>Postman</a:t>
            </a:r>
            <a:endParaRPr lang="pt-BR" sz="18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551E03-8E7F-8915-B178-BB6A89A1C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9" t="4073" r="5089" b="33700"/>
          <a:stretch/>
        </p:blipFill>
        <p:spPr>
          <a:xfrm>
            <a:off x="1148382" y="1320638"/>
            <a:ext cx="6847235" cy="34282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70490FB4-4A01-FA2B-92B5-69B89EF41A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794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4CEF0E6-6234-CBBC-F784-359C3270FA2B}"/>
              </a:ext>
            </a:extLst>
          </p:cNvPr>
          <p:cNvSpPr/>
          <p:nvPr/>
        </p:nvSpPr>
        <p:spPr>
          <a:xfrm>
            <a:off x="-333008" y="-407458"/>
            <a:ext cx="9810017" cy="6075263"/>
          </a:xfrm>
          <a:custGeom>
            <a:avLst/>
            <a:gdLst>
              <a:gd name="connsiteX0" fmla="*/ 8172037 w 9810017"/>
              <a:gd name="connsiteY0" fmla="*/ 0 h 6075263"/>
              <a:gd name="connsiteX1" fmla="*/ 8341053 w 9810017"/>
              <a:gd name="connsiteY1" fmla="*/ 0 h 6075263"/>
              <a:gd name="connsiteX2" fmla="*/ 8341053 w 9810017"/>
              <a:gd name="connsiteY2" fmla="*/ 995477 h 6075263"/>
              <a:gd name="connsiteX3" fmla="*/ 8670657 w 9810017"/>
              <a:gd name="connsiteY3" fmla="*/ 995477 h 6075263"/>
              <a:gd name="connsiteX4" fmla="*/ 8670657 w 9810017"/>
              <a:gd name="connsiteY4" fmla="*/ 4551586 h 6075263"/>
              <a:gd name="connsiteX5" fmla="*/ 9810017 w 9810017"/>
              <a:gd name="connsiteY5" fmla="*/ 4551586 h 6075263"/>
              <a:gd name="connsiteX6" fmla="*/ 9810017 w 9810017"/>
              <a:gd name="connsiteY6" fmla="*/ 4720602 h 6075263"/>
              <a:gd name="connsiteX7" fmla="*/ 8670657 w 9810017"/>
              <a:gd name="connsiteY7" fmla="*/ 4720602 h 6075263"/>
              <a:gd name="connsiteX8" fmla="*/ 8670657 w 9810017"/>
              <a:gd name="connsiteY8" fmla="*/ 4944457 h 6075263"/>
              <a:gd name="connsiteX9" fmla="*/ 1638987 w 9810017"/>
              <a:gd name="connsiteY9" fmla="*/ 4944457 h 6075263"/>
              <a:gd name="connsiteX10" fmla="*/ 1638987 w 9810017"/>
              <a:gd name="connsiteY10" fmla="*/ 6075263 h 6075263"/>
              <a:gd name="connsiteX11" fmla="*/ 1469971 w 9810017"/>
              <a:gd name="connsiteY11" fmla="*/ 6075263 h 6075263"/>
              <a:gd name="connsiteX12" fmla="*/ 1469971 w 9810017"/>
              <a:gd name="connsiteY12" fmla="*/ 4944457 h 6075263"/>
              <a:gd name="connsiteX13" fmla="*/ 1101540 w 9810017"/>
              <a:gd name="connsiteY13" fmla="*/ 4944457 h 6075263"/>
              <a:gd name="connsiteX14" fmla="*/ 1101540 w 9810017"/>
              <a:gd name="connsiteY14" fmla="*/ 1527804 h 6075263"/>
              <a:gd name="connsiteX15" fmla="*/ 0 w 9810017"/>
              <a:gd name="connsiteY15" fmla="*/ 1527804 h 6075263"/>
              <a:gd name="connsiteX16" fmla="*/ 0 w 9810017"/>
              <a:gd name="connsiteY16" fmla="*/ 1358787 h 6075263"/>
              <a:gd name="connsiteX17" fmla="*/ 1101540 w 9810017"/>
              <a:gd name="connsiteY17" fmla="*/ 1358787 h 6075263"/>
              <a:gd name="connsiteX18" fmla="*/ 1101540 w 9810017"/>
              <a:gd name="connsiteY18" fmla="*/ 995477 h 6075263"/>
              <a:gd name="connsiteX19" fmla="*/ 8172037 w 9810017"/>
              <a:gd name="connsiteY19" fmla="*/ 995477 h 60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0017" h="6075263">
                <a:moveTo>
                  <a:pt x="8172037" y="0"/>
                </a:moveTo>
                <a:lnTo>
                  <a:pt x="8341053" y="0"/>
                </a:lnTo>
                <a:lnTo>
                  <a:pt x="8341053" y="995477"/>
                </a:lnTo>
                <a:lnTo>
                  <a:pt x="8670657" y="995477"/>
                </a:lnTo>
                <a:lnTo>
                  <a:pt x="8670657" y="4551586"/>
                </a:lnTo>
                <a:lnTo>
                  <a:pt x="9810017" y="4551586"/>
                </a:lnTo>
                <a:lnTo>
                  <a:pt x="9810017" y="4720602"/>
                </a:lnTo>
                <a:lnTo>
                  <a:pt x="8670657" y="4720602"/>
                </a:lnTo>
                <a:lnTo>
                  <a:pt x="8670657" y="4944457"/>
                </a:lnTo>
                <a:lnTo>
                  <a:pt x="1638987" y="4944457"/>
                </a:lnTo>
                <a:lnTo>
                  <a:pt x="1638987" y="6075263"/>
                </a:lnTo>
                <a:lnTo>
                  <a:pt x="1469971" y="6075263"/>
                </a:lnTo>
                <a:lnTo>
                  <a:pt x="1469971" y="4944457"/>
                </a:lnTo>
                <a:lnTo>
                  <a:pt x="1101540" y="4944457"/>
                </a:lnTo>
                <a:lnTo>
                  <a:pt x="1101540" y="1527804"/>
                </a:lnTo>
                <a:lnTo>
                  <a:pt x="0" y="1527804"/>
                </a:lnTo>
                <a:lnTo>
                  <a:pt x="0" y="1358787"/>
                </a:lnTo>
                <a:lnTo>
                  <a:pt x="1101540" y="1358787"/>
                </a:lnTo>
                <a:lnTo>
                  <a:pt x="1101540" y="995477"/>
                </a:lnTo>
                <a:lnTo>
                  <a:pt x="8172037" y="995477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E60CCC-961A-8D8E-07E1-9EC954F4E4E4}"/>
              </a:ext>
            </a:extLst>
          </p:cNvPr>
          <p:cNvSpPr txBox="1"/>
          <p:nvPr/>
        </p:nvSpPr>
        <p:spPr>
          <a:xfrm>
            <a:off x="1011185" y="846711"/>
            <a:ext cx="5530017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Introduç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ão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Objetivo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Fundamentação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Teórica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Desenvolvimento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tx1"/>
                </a:solidFill>
                <a:latin typeface="Fira Sans Extra Condensed Medium"/>
              </a:rPr>
              <a:t>Resultados</a:t>
            </a:r>
            <a:r>
              <a:rPr lang="en-US" sz="2000" b="1" dirty="0">
                <a:solidFill>
                  <a:schemeClr val="tx1"/>
                </a:solidFill>
                <a:latin typeface="Fira Sans Extra Condensed Medium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Fira Sans Extra Condensed Medium"/>
              </a:rPr>
              <a:t>obtidos</a:t>
            </a:r>
            <a:endParaRPr lang="en-US" sz="2000" b="1" dirty="0">
              <a:solidFill>
                <a:schemeClr val="tx1"/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Considerações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Finais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Referências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>
              <a:lnSpc>
                <a:spcPct val="200000"/>
              </a:lnSpc>
            </a:pPr>
            <a:endParaRPr lang="pt-BR" sz="1200" dirty="0"/>
          </a:p>
        </p:txBody>
      </p:sp>
      <p:sp>
        <p:nvSpPr>
          <p:cNvPr id="7" name="Google Shape;1109;p20">
            <a:extLst>
              <a:ext uri="{FF2B5EF4-FFF2-40B4-BE49-F238E27FC236}">
                <a16:creationId xmlns:a16="http://schemas.microsoft.com/office/drawing/2014/main" id="{D9887041-1368-C99B-CCE4-B3F1F8221EFE}"/>
              </a:ext>
            </a:extLst>
          </p:cNvPr>
          <p:cNvSpPr/>
          <p:nvPr/>
        </p:nvSpPr>
        <p:spPr>
          <a:xfrm>
            <a:off x="1011184" y="2770805"/>
            <a:ext cx="3560816" cy="421488"/>
          </a:xfrm>
          <a:prstGeom prst="roundRect">
            <a:avLst>
              <a:gd name="adj" fmla="val 16667"/>
            </a:avLst>
          </a:prstGeom>
          <a:solidFill>
            <a:srgbClr val="0498D5">
              <a:alpha val="10000"/>
            </a:srgbClr>
          </a:solidFill>
          <a:ln w="28575" cap="flat" cmpd="sng">
            <a:solidFill>
              <a:srgbClr val="00475B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52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90D109AF-6FEF-6C6D-5CC3-312857AD4A25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6" y="405977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obtidos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375496-44B6-AA8E-4CBD-465F83DA9D36}"/>
              </a:ext>
            </a:extLst>
          </p:cNvPr>
          <p:cNvSpPr txBox="1"/>
          <p:nvPr/>
        </p:nvSpPr>
        <p:spPr>
          <a:xfrm>
            <a:off x="3429000" y="9483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JWT</a:t>
            </a:r>
          </a:p>
        </p:txBody>
      </p:sp>
      <p:sp>
        <p:nvSpPr>
          <p:cNvPr id="5" name="Google Shape;1630;p26">
            <a:extLst>
              <a:ext uri="{FF2B5EF4-FFF2-40B4-BE49-F238E27FC236}">
                <a16:creationId xmlns:a16="http://schemas.microsoft.com/office/drawing/2014/main" id="{0C9426FF-E82C-3FCB-D5C7-1EF358B54450}"/>
              </a:ext>
            </a:extLst>
          </p:cNvPr>
          <p:cNvSpPr/>
          <p:nvPr/>
        </p:nvSpPr>
        <p:spPr>
          <a:xfrm>
            <a:off x="4770783" y="1777685"/>
            <a:ext cx="3925226" cy="781342"/>
          </a:xfrm>
          <a:prstGeom prst="roundRect">
            <a:avLst>
              <a:gd name="adj" fmla="val 16667"/>
            </a:avLst>
          </a:prstGeom>
          <a:solidFill>
            <a:srgbClr val="C00000">
              <a:alpha val="62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	"</a:t>
            </a:r>
            <a:r>
              <a:rPr lang="en-GB" sz="1100" b="1" dirty="0" err="1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alg</a:t>
            </a:r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": "HS256",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	"</a:t>
            </a:r>
            <a:r>
              <a:rPr lang="en-GB" sz="1100" b="1" dirty="0" err="1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typ</a:t>
            </a:r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": "JWT"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}</a:t>
            </a:r>
          </a:p>
        </p:txBody>
      </p:sp>
      <p:sp>
        <p:nvSpPr>
          <p:cNvPr id="6" name="Google Shape;1630;p26">
            <a:extLst>
              <a:ext uri="{FF2B5EF4-FFF2-40B4-BE49-F238E27FC236}">
                <a16:creationId xmlns:a16="http://schemas.microsoft.com/office/drawing/2014/main" id="{44119EE0-92C3-0666-F7DB-7266B63BD549}"/>
              </a:ext>
            </a:extLst>
          </p:cNvPr>
          <p:cNvSpPr/>
          <p:nvPr/>
        </p:nvSpPr>
        <p:spPr>
          <a:xfrm>
            <a:off x="4770782" y="2656032"/>
            <a:ext cx="3925227" cy="1096982"/>
          </a:xfrm>
          <a:prstGeom prst="roundRect">
            <a:avLst>
              <a:gd name="adj" fmla="val 16667"/>
            </a:avLst>
          </a:prstGeom>
          <a:solidFill>
            <a:schemeClr val="accent5">
              <a:lumMod val="25000"/>
              <a:alpha val="5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{</a:t>
            </a:r>
          </a:p>
          <a:p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	"</a:t>
            </a:r>
            <a:r>
              <a:rPr lang="en-GB" sz="1100" b="1" dirty="0" err="1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iss</a:t>
            </a:r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": "SIDBM",</a:t>
            </a:r>
          </a:p>
          <a:p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	"</a:t>
            </a:r>
            <a:r>
              <a:rPr lang="en-GB" sz="1100" b="1" dirty="0" err="1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typ</a:t>
            </a:r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": "admin",</a:t>
            </a:r>
          </a:p>
          <a:p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	"id": 1,</a:t>
            </a:r>
          </a:p>
          <a:p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	"exp": 1680551197</a:t>
            </a:r>
          </a:p>
          <a:p>
            <a:r>
              <a:rPr lang="en-GB" sz="1100" b="1" dirty="0">
                <a:solidFill>
                  <a:schemeClr val="lt1"/>
                </a:solidFill>
                <a:latin typeface="Consolas" panose="020B0609020204030204" pitchFamily="49" charset="0"/>
                <a:sym typeface="Fira Sans Extra Condensed SemiBold"/>
              </a:rPr>
              <a:t>}</a:t>
            </a:r>
          </a:p>
        </p:txBody>
      </p:sp>
      <p:sp>
        <p:nvSpPr>
          <p:cNvPr id="7" name="Google Shape;1630;p26">
            <a:extLst>
              <a:ext uri="{FF2B5EF4-FFF2-40B4-BE49-F238E27FC236}">
                <a16:creationId xmlns:a16="http://schemas.microsoft.com/office/drawing/2014/main" id="{2E2A8DDE-DBE5-5033-EF98-9C438E80442F}"/>
              </a:ext>
            </a:extLst>
          </p:cNvPr>
          <p:cNvSpPr/>
          <p:nvPr/>
        </p:nvSpPr>
        <p:spPr>
          <a:xfrm>
            <a:off x="4778534" y="3848434"/>
            <a:ext cx="3925226" cy="987805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HMACSHA256(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  base64UrlEncode(header) + "." +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  base64UrlEncode(payload),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  256-BIT-SECRET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Consolas" panose="020B0609020204030204" pitchFamily="49" charset="0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  <a:endParaRPr sz="1100" b="1" dirty="0">
              <a:solidFill>
                <a:schemeClr val="lt1"/>
              </a:solidFill>
              <a:latin typeface="Consolas" panose="020B0609020204030204" pitchFamily="49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" name="Google Shape;1630;p26">
            <a:extLst>
              <a:ext uri="{FF2B5EF4-FFF2-40B4-BE49-F238E27FC236}">
                <a16:creationId xmlns:a16="http://schemas.microsoft.com/office/drawing/2014/main" id="{BCF5E8CD-E530-752A-B665-8F021018E7CC}"/>
              </a:ext>
            </a:extLst>
          </p:cNvPr>
          <p:cNvSpPr/>
          <p:nvPr/>
        </p:nvSpPr>
        <p:spPr>
          <a:xfrm>
            <a:off x="463494" y="1777685"/>
            <a:ext cx="3925226" cy="3001048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  <a:alpha val="45000"/>
            </a:schemeClr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eyJhbGciOiJIUzI1NiIsInR5cCI6IkpXVCJ9</a:t>
            </a:r>
            <a:r>
              <a:rPr lang="pt-BR" sz="2000" b="1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eyJpc3MiOiJTSS1EQk0iLCJzdWIiOiJhZG1pbiIsImlkIjoxLCJleHAiOjE2ODYzMDQzNDR9</a:t>
            </a:r>
            <a:r>
              <a:rPr lang="pt-BR" sz="2000" b="1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1" i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gUrM-5skri2nlY_nWe5pcZAJiky5GFz9efgjlobUwAc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532FBF-F4FF-FBA3-F3FF-0A65CCA2D9E6}"/>
              </a:ext>
            </a:extLst>
          </p:cNvPr>
          <p:cNvSpPr txBox="1"/>
          <p:nvPr/>
        </p:nvSpPr>
        <p:spPr>
          <a:xfrm>
            <a:off x="732478" y="1393778"/>
            <a:ext cx="339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CODIFICADO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AB53F3-FD5E-A8C3-4836-F667CB489634}"/>
              </a:ext>
            </a:extLst>
          </p:cNvPr>
          <p:cNvSpPr txBox="1"/>
          <p:nvPr/>
        </p:nvSpPr>
        <p:spPr>
          <a:xfrm>
            <a:off x="5084216" y="1401316"/>
            <a:ext cx="339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DECODIFICADO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153E0FE2-5474-E1B1-175D-EB4BE25CE1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  <a:solidFill>
            <a:schemeClr val="accent2">
              <a:lumMod val="20000"/>
              <a:lumOff val="80000"/>
              <a:alpha val="60000"/>
            </a:schemeClr>
          </a:solidFill>
          <a:effectLst>
            <a:outerShdw blurRad="50800" dist="38100" dir="5400000" algn="t" rotWithShape="0">
              <a:prstClr val="black">
                <a:alpha val="52000"/>
              </a:prstClr>
            </a:outerShdw>
            <a:softEdge rad="12700"/>
          </a:effectLst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929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A4C6A1A-F75E-B7BE-A079-CA06E462423B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6" y="530480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obtidos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375496-44B6-AA8E-4CBD-465F83DA9D36}"/>
              </a:ext>
            </a:extLst>
          </p:cNvPr>
          <p:cNvSpPr txBox="1"/>
          <p:nvPr/>
        </p:nvSpPr>
        <p:spPr>
          <a:xfrm>
            <a:off x="2623278" y="1056606"/>
            <a:ext cx="389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Validação de dados - Duplicidade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9E0308-28EA-D57E-A9B1-AEAF0EF0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24" y="1496511"/>
            <a:ext cx="3759851" cy="313260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65FC8F-596B-0CD1-724B-3C1DF0F94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6" t="66222" r="30030" b="14392"/>
          <a:stretch/>
        </p:blipFill>
        <p:spPr>
          <a:xfrm>
            <a:off x="4457331" y="2275529"/>
            <a:ext cx="4126779" cy="10648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ADC30AB-41E1-21A3-747E-B98D00174AB3}"/>
              </a:ext>
            </a:extLst>
          </p:cNvPr>
          <p:cNvSpPr/>
          <p:nvPr/>
        </p:nvSpPr>
        <p:spPr>
          <a:xfrm>
            <a:off x="1459989" y="3974468"/>
            <a:ext cx="2167630" cy="224852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6F188B0F-AA0C-968B-A41C-C98D22F103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4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A0B89C56-E0EC-8EE5-6400-AC7A99343D97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6" y="530480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obtidos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375496-44B6-AA8E-4CBD-465F83DA9D36}"/>
              </a:ext>
            </a:extLst>
          </p:cNvPr>
          <p:cNvSpPr txBox="1"/>
          <p:nvPr/>
        </p:nvSpPr>
        <p:spPr>
          <a:xfrm>
            <a:off x="3222885" y="1094282"/>
            <a:ext cx="26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Validação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B99CDC-AF36-FB7B-3631-7626E95E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34" y="1550475"/>
            <a:ext cx="3853171" cy="30614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585C3AF-14A2-2874-46D6-482814726B7B}"/>
              </a:ext>
            </a:extLst>
          </p:cNvPr>
          <p:cNvSpPr/>
          <p:nvPr/>
        </p:nvSpPr>
        <p:spPr>
          <a:xfrm>
            <a:off x="1623066" y="4144779"/>
            <a:ext cx="1590507" cy="37080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AB333F-72E2-F1CD-FB91-CF6729449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6" t="75360" r="30614" b="1388"/>
          <a:stretch/>
        </p:blipFill>
        <p:spPr>
          <a:xfrm>
            <a:off x="4763563" y="2349601"/>
            <a:ext cx="3869737" cy="116173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7F39E7F-3D8C-9CFB-9A98-B161E48F4B56}"/>
              </a:ext>
            </a:extLst>
          </p:cNvPr>
          <p:cNvSpPr/>
          <p:nvPr/>
        </p:nvSpPr>
        <p:spPr>
          <a:xfrm>
            <a:off x="1881646" y="2649808"/>
            <a:ext cx="1073349" cy="179348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E3558F15-4724-20A7-A8CC-9B4FE7DDDE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776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orma Livre: Forma 122">
            <a:extLst>
              <a:ext uri="{FF2B5EF4-FFF2-40B4-BE49-F238E27FC236}">
                <a16:creationId xmlns:a16="http://schemas.microsoft.com/office/drawing/2014/main" id="{DF0D167E-A2AA-F4B3-0333-1DBD8092D531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6" y="633950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obtidos</a:t>
            </a:r>
            <a:endParaRPr lang="en-GB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AAD752-7B5D-C528-AFA6-FA92CB788FB6}"/>
              </a:ext>
            </a:extLst>
          </p:cNvPr>
          <p:cNvSpPr txBox="1"/>
          <p:nvPr/>
        </p:nvSpPr>
        <p:spPr>
          <a:xfrm>
            <a:off x="2847955" y="1355591"/>
            <a:ext cx="344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Demonstração</a:t>
            </a:r>
          </a:p>
        </p:txBody>
      </p: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852997D2-7B35-B250-EF51-7F33DA411083}"/>
              </a:ext>
            </a:extLst>
          </p:cNvPr>
          <p:cNvGrpSpPr/>
          <p:nvPr/>
        </p:nvGrpSpPr>
        <p:grpSpPr>
          <a:xfrm>
            <a:off x="5213784" y="2557311"/>
            <a:ext cx="2088021" cy="1785886"/>
            <a:chOff x="5272149" y="2939057"/>
            <a:chExt cx="2088021" cy="1785886"/>
          </a:xfrm>
        </p:grpSpPr>
        <p:grpSp>
          <p:nvGrpSpPr>
            <p:cNvPr id="105" name="Google Shape;2609;p32">
              <a:extLst>
                <a:ext uri="{FF2B5EF4-FFF2-40B4-BE49-F238E27FC236}">
                  <a16:creationId xmlns:a16="http://schemas.microsoft.com/office/drawing/2014/main" id="{A108D321-717A-404B-AFCD-180C9933664A}"/>
                </a:ext>
              </a:extLst>
            </p:cNvPr>
            <p:cNvGrpSpPr/>
            <p:nvPr/>
          </p:nvGrpSpPr>
          <p:grpSpPr>
            <a:xfrm flipH="1">
              <a:off x="5837405" y="2939057"/>
              <a:ext cx="957507" cy="928402"/>
              <a:chOff x="6330300" y="991275"/>
              <a:chExt cx="1926218" cy="1867668"/>
            </a:xfrm>
          </p:grpSpPr>
          <p:sp>
            <p:nvSpPr>
              <p:cNvPr id="106" name="Google Shape;2610;p32">
                <a:extLst>
                  <a:ext uri="{FF2B5EF4-FFF2-40B4-BE49-F238E27FC236}">
                    <a16:creationId xmlns:a16="http://schemas.microsoft.com/office/drawing/2014/main" id="{F796706C-7DB6-A385-05D8-C9A5535C6640}"/>
                  </a:ext>
                </a:extLst>
              </p:cNvPr>
              <p:cNvSpPr/>
              <p:nvPr/>
            </p:nvSpPr>
            <p:spPr>
              <a:xfrm>
                <a:off x="6330300" y="992515"/>
                <a:ext cx="1167739" cy="1393496"/>
              </a:xfrm>
              <a:custGeom>
                <a:avLst/>
                <a:gdLst/>
                <a:ahLst/>
                <a:cxnLst/>
                <a:rect l="l" t="t" r="r" b="b"/>
                <a:pathLst>
                  <a:path w="47091" h="56195" extrusionOk="0">
                    <a:moveTo>
                      <a:pt x="46352" y="1"/>
                    </a:moveTo>
                    <a:cubicBezTo>
                      <a:pt x="46138" y="1"/>
                      <a:pt x="45890" y="72"/>
                      <a:pt x="45626" y="224"/>
                    </a:cubicBezTo>
                    <a:lnTo>
                      <a:pt x="24659" y="12333"/>
                    </a:lnTo>
                    <a:lnTo>
                      <a:pt x="1465" y="25727"/>
                    </a:lnTo>
                    <a:cubicBezTo>
                      <a:pt x="656" y="26179"/>
                      <a:pt x="1" y="27227"/>
                      <a:pt x="1" y="28025"/>
                    </a:cubicBezTo>
                    <a:lnTo>
                      <a:pt x="1" y="55350"/>
                    </a:lnTo>
                    <a:cubicBezTo>
                      <a:pt x="1" y="55893"/>
                      <a:pt x="295" y="56195"/>
                      <a:pt x="734" y="56195"/>
                    </a:cubicBezTo>
                    <a:cubicBezTo>
                      <a:pt x="949" y="56195"/>
                      <a:pt x="1199" y="56122"/>
                      <a:pt x="1465" y="55969"/>
                    </a:cubicBezTo>
                    <a:lnTo>
                      <a:pt x="16491" y="47301"/>
                    </a:lnTo>
                    <a:lnTo>
                      <a:pt x="45626" y="30478"/>
                    </a:lnTo>
                    <a:cubicBezTo>
                      <a:pt x="46435" y="30013"/>
                      <a:pt x="47090" y="28977"/>
                      <a:pt x="47090" y="28168"/>
                    </a:cubicBezTo>
                    <a:lnTo>
                      <a:pt x="47090" y="843"/>
                    </a:lnTo>
                    <a:cubicBezTo>
                      <a:pt x="47090" y="306"/>
                      <a:pt x="46793" y="1"/>
                      <a:pt x="4635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611;p32">
                <a:extLst>
                  <a:ext uri="{FF2B5EF4-FFF2-40B4-BE49-F238E27FC236}">
                    <a16:creationId xmlns:a16="http://schemas.microsoft.com/office/drawing/2014/main" id="{F063ADBF-E135-9113-4031-C4DC9B2D1280}"/>
                  </a:ext>
                </a:extLst>
              </p:cNvPr>
              <p:cNvSpPr/>
              <p:nvPr/>
            </p:nvSpPr>
            <p:spPr>
              <a:xfrm>
                <a:off x="6335929" y="991275"/>
                <a:ext cx="1167714" cy="1405374"/>
              </a:xfrm>
              <a:custGeom>
                <a:avLst/>
                <a:gdLst/>
                <a:ahLst/>
                <a:cxnLst/>
                <a:rect l="l" t="t" r="r" b="b"/>
                <a:pathLst>
                  <a:path w="47090" h="56674" extrusionOk="0">
                    <a:moveTo>
                      <a:pt x="0" y="28265"/>
                    </a:moveTo>
                    <a:lnTo>
                      <a:pt x="0" y="55590"/>
                    </a:lnTo>
                    <a:cubicBezTo>
                      <a:pt x="0" y="56388"/>
                      <a:pt x="655" y="56674"/>
                      <a:pt x="1465" y="56209"/>
                    </a:cubicBezTo>
                    <a:lnTo>
                      <a:pt x="16490" y="47530"/>
                    </a:lnTo>
                    <a:lnTo>
                      <a:pt x="45625" y="30718"/>
                    </a:lnTo>
                    <a:cubicBezTo>
                      <a:pt x="46435" y="30254"/>
                      <a:pt x="47089" y="29206"/>
                      <a:pt x="47089" y="28408"/>
                    </a:cubicBezTo>
                    <a:lnTo>
                      <a:pt x="47089" y="1084"/>
                    </a:lnTo>
                    <a:cubicBezTo>
                      <a:pt x="47089" y="274"/>
                      <a:pt x="46435" y="0"/>
                      <a:pt x="45625" y="464"/>
                    </a:cubicBezTo>
                    <a:lnTo>
                      <a:pt x="24658" y="12573"/>
                    </a:lnTo>
                    <a:lnTo>
                      <a:pt x="1465" y="25968"/>
                    </a:lnTo>
                    <a:cubicBezTo>
                      <a:pt x="655" y="26420"/>
                      <a:pt x="0" y="27456"/>
                      <a:pt x="0" y="282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612;p32">
                <a:extLst>
                  <a:ext uri="{FF2B5EF4-FFF2-40B4-BE49-F238E27FC236}">
                    <a16:creationId xmlns:a16="http://schemas.microsoft.com/office/drawing/2014/main" id="{85289D54-5822-4B4F-2025-50F41584EB02}"/>
                  </a:ext>
                </a:extLst>
              </p:cNvPr>
              <p:cNvSpPr/>
              <p:nvPr/>
            </p:nvSpPr>
            <p:spPr>
              <a:xfrm>
                <a:off x="6341533" y="995986"/>
                <a:ext cx="1167714" cy="1405398"/>
              </a:xfrm>
              <a:custGeom>
                <a:avLst/>
                <a:gdLst/>
                <a:ahLst/>
                <a:cxnLst/>
                <a:rect l="l" t="t" r="r" b="b"/>
                <a:pathLst>
                  <a:path w="47090" h="56675" extrusionOk="0">
                    <a:moveTo>
                      <a:pt x="0" y="28266"/>
                    </a:moveTo>
                    <a:lnTo>
                      <a:pt x="0" y="55591"/>
                    </a:lnTo>
                    <a:cubicBezTo>
                      <a:pt x="0" y="56388"/>
                      <a:pt x="655" y="56674"/>
                      <a:pt x="1465" y="56210"/>
                    </a:cubicBezTo>
                    <a:lnTo>
                      <a:pt x="16502" y="47530"/>
                    </a:lnTo>
                    <a:lnTo>
                      <a:pt x="45625" y="30707"/>
                    </a:lnTo>
                    <a:cubicBezTo>
                      <a:pt x="46435" y="30242"/>
                      <a:pt x="47090" y="29207"/>
                      <a:pt x="47090" y="28409"/>
                    </a:cubicBezTo>
                    <a:lnTo>
                      <a:pt x="47090" y="1084"/>
                    </a:lnTo>
                    <a:cubicBezTo>
                      <a:pt x="47090" y="274"/>
                      <a:pt x="46435" y="1"/>
                      <a:pt x="45625" y="465"/>
                    </a:cubicBezTo>
                    <a:lnTo>
                      <a:pt x="24658" y="12562"/>
                    </a:lnTo>
                    <a:lnTo>
                      <a:pt x="1465" y="25956"/>
                    </a:lnTo>
                    <a:cubicBezTo>
                      <a:pt x="655" y="26420"/>
                      <a:pt x="0" y="27456"/>
                      <a:pt x="0" y="2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613;p32">
                <a:extLst>
                  <a:ext uri="{FF2B5EF4-FFF2-40B4-BE49-F238E27FC236}">
                    <a16:creationId xmlns:a16="http://schemas.microsoft.com/office/drawing/2014/main" id="{8BA24417-45C2-B7A2-9F5A-5484BCB13763}"/>
                  </a:ext>
                </a:extLst>
              </p:cNvPr>
              <p:cNvSpPr/>
              <p:nvPr/>
            </p:nvSpPr>
            <p:spPr>
              <a:xfrm>
                <a:off x="6374289" y="1060060"/>
                <a:ext cx="1108374" cy="1293785"/>
              </a:xfrm>
              <a:custGeom>
                <a:avLst/>
                <a:gdLst/>
                <a:ahLst/>
                <a:cxnLst/>
                <a:rect l="l" t="t" r="r" b="b"/>
                <a:pathLst>
                  <a:path w="44697" h="52174" extrusionOk="0">
                    <a:moveTo>
                      <a:pt x="44697" y="0"/>
                    </a:moveTo>
                    <a:lnTo>
                      <a:pt x="1" y="25837"/>
                    </a:lnTo>
                    <a:lnTo>
                      <a:pt x="1" y="52173"/>
                    </a:lnTo>
                    <a:lnTo>
                      <a:pt x="44673" y="26194"/>
                    </a:lnTo>
                    <a:lnTo>
                      <a:pt x="446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614;p32">
                <a:extLst>
                  <a:ext uri="{FF2B5EF4-FFF2-40B4-BE49-F238E27FC236}">
                    <a16:creationId xmlns:a16="http://schemas.microsoft.com/office/drawing/2014/main" id="{3720C057-30F8-8A31-E16D-B0F25708C76E}"/>
                  </a:ext>
                </a:extLst>
              </p:cNvPr>
              <p:cNvSpPr/>
              <p:nvPr/>
            </p:nvSpPr>
            <p:spPr>
              <a:xfrm>
                <a:off x="6374289" y="1062713"/>
                <a:ext cx="1108671" cy="1284932"/>
              </a:xfrm>
              <a:custGeom>
                <a:avLst/>
                <a:gdLst/>
                <a:ahLst/>
                <a:cxnLst/>
                <a:rect l="l" t="t" r="r" b="b"/>
                <a:pathLst>
                  <a:path w="44709" h="51817" extrusionOk="0">
                    <a:moveTo>
                      <a:pt x="1" y="25801"/>
                    </a:moveTo>
                    <a:lnTo>
                      <a:pt x="1" y="51661"/>
                    </a:lnTo>
                    <a:cubicBezTo>
                      <a:pt x="1" y="51757"/>
                      <a:pt x="108" y="51816"/>
                      <a:pt x="203" y="51769"/>
                    </a:cubicBezTo>
                    <a:lnTo>
                      <a:pt x="44637" y="26075"/>
                    </a:lnTo>
                    <a:cubicBezTo>
                      <a:pt x="44685" y="26063"/>
                      <a:pt x="44709" y="26015"/>
                      <a:pt x="44709" y="25968"/>
                    </a:cubicBezTo>
                    <a:lnTo>
                      <a:pt x="44673" y="167"/>
                    </a:lnTo>
                    <a:cubicBezTo>
                      <a:pt x="44673" y="60"/>
                      <a:pt x="44566" y="0"/>
                      <a:pt x="44471" y="48"/>
                    </a:cubicBezTo>
                    <a:lnTo>
                      <a:pt x="72" y="25682"/>
                    </a:lnTo>
                    <a:cubicBezTo>
                      <a:pt x="25" y="25706"/>
                      <a:pt x="1" y="25754"/>
                      <a:pt x="1" y="258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615;p32">
                <a:extLst>
                  <a:ext uri="{FF2B5EF4-FFF2-40B4-BE49-F238E27FC236}">
                    <a16:creationId xmlns:a16="http://schemas.microsoft.com/office/drawing/2014/main" id="{69AFC96D-48B9-5384-9325-F99E84A8E5A8}"/>
                  </a:ext>
                </a:extLst>
              </p:cNvPr>
              <p:cNvSpPr/>
              <p:nvPr/>
            </p:nvSpPr>
            <p:spPr>
              <a:xfrm>
                <a:off x="6370470" y="1739083"/>
                <a:ext cx="1886048" cy="1095678"/>
              </a:xfrm>
              <a:custGeom>
                <a:avLst/>
                <a:gdLst/>
                <a:ahLst/>
                <a:cxnLst/>
                <a:rect l="l" t="t" r="r" b="b"/>
                <a:pathLst>
                  <a:path w="76058" h="44185" extrusionOk="0">
                    <a:moveTo>
                      <a:pt x="0" y="26885"/>
                    </a:moveTo>
                    <a:lnTo>
                      <a:pt x="0" y="26968"/>
                    </a:lnTo>
                    <a:cubicBezTo>
                      <a:pt x="12" y="27313"/>
                      <a:pt x="238" y="27659"/>
                      <a:pt x="691" y="27921"/>
                    </a:cubicBezTo>
                    <a:lnTo>
                      <a:pt x="27932" y="43649"/>
                    </a:lnTo>
                    <a:cubicBezTo>
                      <a:pt x="28873" y="44185"/>
                      <a:pt x="30397" y="44185"/>
                      <a:pt x="31337" y="43649"/>
                    </a:cubicBezTo>
                    <a:lnTo>
                      <a:pt x="75355" y="18229"/>
                    </a:lnTo>
                    <a:cubicBezTo>
                      <a:pt x="75819" y="17967"/>
                      <a:pt x="76045" y="17634"/>
                      <a:pt x="76057" y="17288"/>
                    </a:cubicBezTo>
                    <a:lnTo>
                      <a:pt x="76057" y="17205"/>
                    </a:lnTo>
                    <a:cubicBezTo>
                      <a:pt x="76045" y="16872"/>
                      <a:pt x="75807" y="16526"/>
                      <a:pt x="75355" y="16264"/>
                    </a:cubicBezTo>
                    <a:lnTo>
                      <a:pt x="48125" y="548"/>
                    </a:lnTo>
                    <a:cubicBezTo>
                      <a:pt x="47185" y="1"/>
                      <a:pt x="45661" y="1"/>
                      <a:pt x="44720" y="548"/>
                    </a:cubicBezTo>
                    <a:lnTo>
                      <a:pt x="691" y="25956"/>
                    </a:lnTo>
                    <a:cubicBezTo>
                      <a:pt x="250" y="26218"/>
                      <a:pt x="12" y="26551"/>
                      <a:pt x="0" y="2688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616;p32">
                <a:extLst>
                  <a:ext uri="{FF2B5EF4-FFF2-40B4-BE49-F238E27FC236}">
                    <a16:creationId xmlns:a16="http://schemas.microsoft.com/office/drawing/2014/main" id="{1CAA2E67-9DE8-8A82-DB9F-1C60C007B9ED}"/>
                  </a:ext>
                </a:extLst>
              </p:cNvPr>
              <p:cNvSpPr/>
              <p:nvPr/>
            </p:nvSpPr>
            <p:spPr>
              <a:xfrm>
                <a:off x="6515428" y="1816720"/>
                <a:ext cx="1422806" cy="824071"/>
              </a:xfrm>
              <a:custGeom>
                <a:avLst/>
                <a:gdLst/>
                <a:ahLst/>
                <a:cxnLst/>
                <a:rect l="l" t="t" r="r" b="b"/>
                <a:pathLst>
                  <a:path w="57377" h="33232" extrusionOk="0">
                    <a:moveTo>
                      <a:pt x="60" y="23468"/>
                    </a:moveTo>
                    <a:cubicBezTo>
                      <a:pt x="119" y="23670"/>
                      <a:pt x="262" y="23837"/>
                      <a:pt x="464" y="23932"/>
                    </a:cubicBezTo>
                    <a:lnTo>
                      <a:pt x="16014" y="32910"/>
                    </a:lnTo>
                    <a:cubicBezTo>
                      <a:pt x="16633" y="33231"/>
                      <a:pt x="17383" y="33231"/>
                      <a:pt x="18002" y="32910"/>
                    </a:cubicBezTo>
                    <a:lnTo>
                      <a:pt x="56924" y="10443"/>
                    </a:lnTo>
                    <a:cubicBezTo>
                      <a:pt x="57114" y="10347"/>
                      <a:pt x="57257" y="10181"/>
                      <a:pt x="57317" y="9966"/>
                    </a:cubicBezTo>
                    <a:cubicBezTo>
                      <a:pt x="57376" y="9728"/>
                      <a:pt x="57245" y="9478"/>
                      <a:pt x="56924" y="9288"/>
                    </a:cubicBezTo>
                    <a:lnTo>
                      <a:pt x="41374" y="310"/>
                    </a:lnTo>
                    <a:cubicBezTo>
                      <a:pt x="40743" y="1"/>
                      <a:pt x="40005" y="1"/>
                      <a:pt x="39386" y="310"/>
                    </a:cubicBezTo>
                    <a:lnTo>
                      <a:pt x="464" y="22789"/>
                    </a:lnTo>
                    <a:cubicBezTo>
                      <a:pt x="143" y="22968"/>
                      <a:pt x="0" y="23218"/>
                      <a:pt x="60" y="234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617;p32">
                <a:extLst>
                  <a:ext uri="{FF2B5EF4-FFF2-40B4-BE49-F238E27FC236}">
                    <a16:creationId xmlns:a16="http://schemas.microsoft.com/office/drawing/2014/main" id="{971A03D1-BDC1-515C-3DF5-EB060E7AB3AD}"/>
                  </a:ext>
                </a:extLst>
              </p:cNvPr>
              <p:cNvSpPr/>
              <p:nvPr/>
            </p:nvSpPr>
            <p:spPr>
              <a:xfrm>
                <a:off x="7288918" y="2266650"/>
                <a:ext cx="544751" cy="315350"/>
              </a:xfrm>
              <a:custGeom>
                <a:avLst/>
                <a:gdLst/>
                <a:ahLst/>
                <a:cxnLst/>
                <a:rect l="l" t="t" r="r" b="b"/>
                <a:pathLst>
                  <a:path w="21968" h="12717" extrusionOk="0">
                    <a:moveTo>
                      <a:pt x="36" y="7835"/>
                    </a:moveTo>
                    <a:cubicBezTo>
                      <a:pt x="60" y="7931"/>
                      <a:pt x="131" y="8002"/>
                      <a:pt x="215" y="8038"/>
                    </a:cubicBezTo>
                    <a:lnTo>
                      <a:pt x="8073" y="12574"/>
                    </a:lnTo>
                    <a:cubicBezTo>
                      <a:pt x="8359" y="12717"/>
                      <a:pt x="8692" y="12717"/>
                      <a:pt x="8978" y="12574"/>
                    </a:cubicBezTo>
                    <a:lnTo>
                      <a:pt x="21753" y="5204"/>
                    </a:lnTo>
                    <a:cubicBezTo>
                      <a:pt x="21837" y="5156"/>
                      <a:pt x="21896" y="5085"/>
                      <a:pt x="21932" y="5002"/>
                    </a:cubicBezTo>
                    <a:cubicBezTo>
                      <a:pt x="21968" y="4883"/>
                      <a:pt x="21908" y="4763"/>
                      <a:pt x="21753" y="4680"/>
                    </a:cubicBezTo>
                    <a:lnTo>
                      <a:pt x="13895" y="144"/>
                    </a:lnTo>
                    <a:cubicBezTo>
                      <a:pt x="13609" y="1"/>
                      <a:pt x="13276" y="1"/>
                      <a:pt x="12990" y="144"/>
                    </a:cubicBezTo>
                    <a:lnTo>
                      <a:pt x="215" y="7514"/>
                    </a:lnTo>
                    <a:cubicBezTo>
                      <a:pt x="60" y="7609"/>
                      <a:pt x="1" y="7728"/>
                      <a:pt x="36" y="7835"/>
                    </a:cubicBezTo>
                    <a:close/>
                  </a:path>
                </a:pathLst>
              </a:custGeom>
              <a:solidFill>
                <a:srgbClr val="2D18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618;p32">
                <a:extLst>
                  <a:ext uri="{FF2B5EF4-FFF2-40B4-BE49-F238E27FC236}">
                    <a16:creationId xmlns:a16="http://schemas.microsoft.com/office/drawing/2014/main" id="{4D238986-5F5C-540D-E569-2DC901EBA4A6}"/>
                  </a:ext>
                </a:extLst>
              </p:cNvPr>
              <p:cNvSpPr/>
              <p:nvPr/>
            </p:nvSpPr>
            <p:spPr>
              <a:xfrm>
                <a:off x="7289811" y="2269625"/>
                <a:ext cx="544156" cy="312374"/>
              </a:xfrm>
              <a:custGeom>
                <a:avLst/>
                <a:gdLst/>
                <a:ahLst/>
                <a:cxnLst/>
                <a:rect l="l" t="t" r="r" b="b"/>
                <a:pathLst>
                  <a:path w="21944" h="12597" extrusionOk="0">
                    <a:moveTo>
                      <a:pt x="0" y="7715"/>
                    </a:moveTo>
                    <a:cubicBezTo>
                      <a:pt x="24" y="7811"/>
                      <a:pt x="95" y="7882"/>
                      <a:pt x="179" y="7918"/>
                    </a:cubicBezTo>
                    <a:lnTo>
                      <a:pt x="8037" y="12454"/>
                    </a:lnTo>
                    <a:cubicBezTo>
                      <a:pt x="8323" y="12597"/>
                      <a:pt x="8656" y="12597"/>
                      <a:pt x="8942" y="12454"/>
                    </a:cubicBezTo>
                    <a:lnTo>
                      <a:pt x="21717" y="5084"/>
                    </a:lnTo>
                    <a:cubicBezTo>
                      <a:pt x="21943" y="5048"/>
                      <a:pt x="21943" y="4715"/>
                      <a:pt x="21717" y="4679"/>
                    </a:cubicBezTo>
                    <a:lnTo>
                      <a:pt x="13859" y="143"/>
                    </a:lnTo>
                    <a:cubicBezTo>
                      <a:pt x="13573" y="0"/>
                      <a:pt x="13240" y="0"/>
                      <a:pt x="12954" y="143"/>
                    </a:cubicBezTo>
                    <a:lnTo>
                      <a:pt x="179" y="7513"/>
                    </a:lnTo>
                    <a:cubicBezTo>
                      <a:pt x="95" y="7560"/>
                      <a:pt x="24" y="7632"/>
                      <a:pt x="0" y="77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619;p32">
                <a:extLst>
                  <a:ext uri="{FF2B5EF4-FFF2-40B4-BE49-F238E27FC236}">
                    <a16:creationId xmlns:a16="http://schemas.microsoft.com/office/drawing/2014/main" id="{F881B0B5-1AAA-7A58-9404-C35FBD174715}"/>
                  </a:ext>
                </a:extLst>
              </p:cNvPr>
              <p:cNvSpPr/>
              <p:nvPr/>
            </p:nvSpPr>
            <p:spPr>
              <a:xfrm>
                <a:off x="6540819" y="1834152"/>
                <a:ext cx="1385312" cy="781543"/>
              </a:xfrm>
              <a:custGeom>
                <a:avLst/>
                <a:gdLst/>
                <a:ahLst/>
                <a:cxnLst/>
                <a:rect l="l" t="t" r="r" b="b"/>
                <a:pathLst>
                  <a:path w="55865" h="31517" extrusionOk="0">
                    <a:moveTo>
                      <a:pt x="4584" y="25456"/>
                    </a:moveTo>
                    <a:cubicBezTo>
                      <a:pt x="4441" y="25527"/>
                      <a:pt x="4274" y="25527"/>
                      <a:pt x="4132" y="25456"/>
                    </a:cubicBezTo>
                    <a:lnTo>
                      <a:pt x="2238" y="24360"/>
                    </a:lnTo>
                    <a:cubicBezTo>
                      <a:pt x="2119" y="24313"/>
                      <a:pt x="2119" y="24146"/>
                      <a:pt x="2238" y="24110"/>
                    </a:cubicBezTo>
                    <a:lnTo>
                      <a:pt x="4560" y="22765"/>
                    </a:lnTo>
                    <a:cubicBezTo>
                      <a:pt x="4703" y="22694"/>
                      <a:pt x="4870" y="22694"/>
                      <a:pt x="5013" y="22765"/>
                    </a:cubicBezTo>
                    <a:lnTo>
                      <a:pt x="6906" y="23860"/>
                    </a:lnTo>
                    <a:cubicBezTo>
                      <a:pt x="7025" y="23908"/>
                      <a:pt x="7025" y="24075"/>
                      <a:pt x="6906" y="24122"/>
                    </a:cubicBezTo>
                    <a:close/>
                    <a:moveTo>
                      <a:pt x="44089" y="2655"/>
                    </a:moveTo>
                    <a:cubicBezTo>
                      <a:pt x="44208" y="2608"/>
                      <a:pt x="44208" y="2441"/>
                      <a:pt x="44089" y="2394"/>
                    </a:cubicBezTo>
                    <a:lnTo>
                      <a:pt x="42196" y="1298"/>
                    </a:lnTo>
                    <a:cubicBezTo>
                      <a:pt x="42053" y="1227"/>
                      <a:pt x="41886" y="1227"/>
                      <a:pt x="41743" y="1298"/>
                    </a:cubicBezTo>
                    <a:lnTo>
                      <a:pt x="36778" y="4168"/>
                    </a:lnTo>
                    <a:cubicBezTo>
                      <a:pt x="36659" y="4203"/>
                      <a:pt x="36659" y="4382"/>
                      <a:pt x="36778" y="4418"/>
                    </a:cubicBezTo>
                    <a:lnTo>
                      <a:pt x="38672" y="5513"/>
                    </a:lnTo>
                    <a:cubicBezTo>
                      <a:pt x="38814" y="5584"/>
                      <a:pt x="38981" y="5584"/>
                      <a:pt x="39124" y="5513"/>
                    </a:cubicBezTo>
                    <a:close/>
                    <a:moveTo>
                      <a:pt x="46684" y="4144"/>
                    </a:moveTo>
                    <a:cubicBezTo>
                      <a:pt x="46804" y="4108"/>
                      <a:pt x="46804" y="3929"/>
                      <a:pt x="46684" y="3894"/>
                    </a:cubicBezTo>
                    <a:lnTo>
                      <a:pt x="44791" y="2798"/>
                    </a:lnTo>
                    <a:cubicBezTo>
                      <a:pt x="44649" y="2727"/>
                      <a:pt x="44482" y="2727"/>
                      <a:pt x="44339" y="2798"/>
                    </a:cubicBezTo>
                    <a:lnTo>
                      <a:pt x="40684" y="4918"/>
                    </a:lnTo>
                    <a:cubicBezTo>
                      <a:pt x="40553" y="4953"/>
                      <a:pt x="40553" y="5132"/>
                      <a:pt x="40684" y="5180"/>
                    </a:cubicBezTo>
                    <a:lnTo>
                      <a:pt x="42577" y="6263"/>
                    </a:lnTo>
                    <a:cubicBezTo>
                      <a:pt x="42720" y="6334"/>
                      <a:pt x="42874" y="6334"/>
                      <a:pt x="43017" y="6263"/>
                    </a:cubicBezTo>
                    <a:close/>
                    <a:moveTo>
                      <a:pt x="49375" y="5703"/>
                    </a:moveTo>
                    <a:cubicBezTo>
                      <a:pt x="49494" y="5656"/>
                      <a:pt x="49494" y="5489"/>
                      <a:pt x="49375" y="5441"/>
                    </a:cubicBezTo>
                    <a:lnTo>
                      <a:pt x="47470" y="4346"/>
                    </a:lnTo>
                    <a:cubicBezTo>
                      <a:pt x="47327" y="4275"/>
                      <a:pt x="47173" y="4275"/>
                      <a:pt x="47030" y="4346"/>
                    </a:cubicBezTo>
                    <a:lnTo>
                      <a:pt x="41398" y="7597"/>
                    </a:lnTo>
                    <a:cubicBezTo>
                      <a:pt x="41267" y="7644"/>
                      <a:pt x="41267" y="7811"/>
                      <a:pt x="41398" y="7858"/>
                    </a:cubicBezTo>
                    <a:lnTo>
                      <a:pt x="43291" y="8954"/>
                    </a:lnTo>
                    <a:cubicBezTo>
                      <a:pt x="43434" y="9025"/>
                      <a:pt x="43589" y="9025"/>
                      <a:pt x="43732" y="8954"/>
                    </a:cubicBezTo>
                    <a:close/>
                    <a:moveTo>
                      <a:pt x="52054" y="7251"/>
                    </a:moveTo>
                    <a:cubicBezTo>
                      <a:pt x="52173" y="7216"/>
                      <a:pt x="52173" y="7037"/>
                      <a:pt x="52054" y="6989"/>
                    </a:cubicBezTo>
                    <a:lnTo>
                      <a:pt x="50149" y="5894"/>
                    </a:lnTo>
                    <a:cubicBezTo>
                      <a:pt x="50006" y="5822"/>
                      <a:pt x="49852" y="5822"/>
                      <a:pt x="49709" y="5894"/>
                    </a:cubicBezTo>
                    <a:lnTo>
                      <a:pt x="42744" y="9918"/>
                    </a:lnTo>
                    <a:cubicBezTo>
                      <a:pt x="42624" y="9954"/>
                      <a:pt x="42624" y="10133"/>
                      <a:pt x="42744" y="10168"/>
                    </a:cubicBezTo>
                    <a:lnTo>
                      <a:pt x="44637" y="11264"/>
                    </a:lnTo>
                    <a:cubicBezTo>
                      <a:pt x="44779" y="11335"/>
                      <a:pt x="44946" y="11335"/>
                      <a:pt x="45089" y="11264"/>
                    </a:cubicBezTo>
                    <a:close/>
                    <a:moveTo>
                      <a:pt x="10823" y="24849"/>
                    </a:moveTo>
                    <a:cubicBezTo>
                      <a:pt x="10942" y="24801"/>
                      <a:pt x="10942" y="24634"/>
                      <a:pt x="10823" y="24587"/>
                    </a:cubicBezTo>
                    <a:lnTo>
                      <a:pt x="8930" y="23491"/>
                    </a:lnTo>
                    <a:cubicBezTo>
                      <a:pt x="8787" y="23420"/>
                      <a:pt x="8620" y="23420"/>
                      <a:pt x="8477" y="23491"/>
                    </a:cubicBezTo>
                    <a:lnTo>
                      <a:pt x="4834" y="25611"/>
                    </a:lnTo>
                    <a:cubicBezTo>
                      <a:pt x="4715" y="25646"/>
                      <a:pt x="4715" y="25813"/>
                      <a:pt x="4834" y="25861"/>
                    </a:cubicBezTo>
                    <a:lnTo>
                      <a:pt x="6727" y="26956"/>
                    </a:lnTo>
                    <a:cubicBezTo>
                      <a:pt x="6870" y="27027"/>
                      <a:pt x="7037" y="27027"/>
                      <a:pt x="7180" y="26956"/>
                    </a:cubicBezTo>
                    <a:close/>
                    <a:moveTo>
                      <a:pt x="14085" y="25968"/>
                    </a:moveTo>
                    <a:cubicBezTo>
                      <a:pt x="14204" y="25920"/>
                      <a:pt x="14204" y="25754"/>
                      <a:pt x="14085" y="25706"/>
                    </a:cubicBezTo>
                    <a:lnTo>
                      <a:pt x="12180" y="24611"/>
                    </a:lnTo>
                    <a:cubicBezTo>
                      <a:pt x="12037" y="24539"/>
                      <a:pt x="11883" y="24539"/>
                      <a:pt x="11740" y="24611"/>
                    </a:cubicBezTo>
                    <a:lnTo>
                      <a:pt x="7418" y="27099"/>
                    </a:lnTo>
                    <a:cubicBezTo>
                      <a:pt x="7299" y="27147"/>
                      <a:pt x="7299" y="27313"/>
                      <a:pt x="7418" y="27361"/>
                    </a:cubicBezTo>
                    <a:lnTo>
                      <a:pt x="9323" y="28456"/>
                    </a:lnTo>
                    <a:cubicBezTo>
                      <a:pt x="9454" y="28528"/>
                      <a:pt x="9620" y="28528"/>
                      <a:pt x="9763" y="28456"/>
                    </a:cubicBezTo>
                    <a:close/>
                    <a:moveTo>
                      <a:pt x="17967" y="26706"/>
                    </a:moveTo>
                    <a:cubicBezTo>
                      <a:pt x="18086" y="26658"/>
                      <a:pt x="18086" y="26492"/>
                      <a:pt x="17967" y="26444"/>
                    </a:cubicBezTo>
                    <a:lnTo>
                      <a:pt x="16074" y="25349"/>
                    </a:lnTo>
                    <a:cubicBezTo>
                      <a:pt x="15931" y="25289"/>
                      <a:pt x="15764" y="25289"/>
                      <a:pt x="15633" y="25349"/>
                    </a:cubicBezTo>
                    <a:lnTo>
                      <a:pt x="10013" y="28599"/>
                    </a:lnTo>
                    <a:cubicBezTo>
                      <a:pt x="9894" y="28635"/>
                      <a:pt x="9894" y="28813"/>
                      <a:pt x="10013" y="28849"/>
                    </a:cubicBezTo>
                    <a:lnTo>
                      <a:pt x="11930" y="29956"/>
                    </a:lnTo>
                    <a:cubicBezTo>
                      <a:pt x="12061" y="30028"/>
                      <a:pt x="12228" y="30028"/>
                      <a:pt x="12371" y="29956"/>
                    </a:cubicBezTo>
                    <a:close/>
                    <a:moveTo>
                      <a:pt x="17919" y="29730"/>
                    </a:moveTo>
                    <a:cubicBezTo>
                      <a:pt x="18038" y="29683"/>
                      <a:pt x="18038" y="29516"/>
                      <a:pt x="17919" y="29468"/>
                    </a:cubicBezTo>
                    <a:lnTo>
                      <a:pt x="16026" y="28373"/>
                    </a:lnTo>
                    <a:cubicBezTo>
                      <a:pt x="15883" y="28313"/>
                      <a:pt x="15716" y="28313"/>
                      <a:pt x="15573" y="28373"/>
                    </a:cubicBezTo>
                    <a:lnTo>
                      <a:pt x="12597" y="30087"/>
                    </a:lnTo>
                    <a:cubicBezTo>
                      <a:pt x="12478" y="30135"/>
                      <a:pt x="12478" y="30302"/>
                      <a:pt x="12597" y="30349"/>
                    </a:cubicBezTo>
                    <a:lnTo>
                      <a:pt x="14502" y="31445"/>
                    </a:lnTo>
                    <a:cubicBezTo>
                      <a:pt x="14633" y="31516"/>
                      <a:pt x="14800" y="31516"/>
                      <a:pt x="14942" y="31445"/>
                    </a:cubicBezTo>
                    <a:close/>
                    <a:moveTo>
                      <a:pt x="38850" y="17657"/>
                    </a:moveTo>
                    <a:cubicBezTo>
                      <a:pt x="38969" y="17610"/>
                      <a:pt x="38969" y="17443"/>
                      <a:pt x="38850" y="17395"/>
                    </a:cubicBezTo>
                    <a:lnTo>
                      <a:pt x="36957" y="16300"/>
                    </a:lnTo>
                    <a:cubicBezTo>
                      <a:pt x="36814" y="16229"/>
                      <a:pt x="36648" y="16229"/>
                      <a:pt x="36505" y="16300"/>
                    </a:cubicBezTo>
                    <a:lnTo>
                      <a:pt x="24098" y="23468"/>
                    </a:lnTo>
                    <a:cubicBezTo>
                      <a:pt x="23979" y="23515"/>
                      <a:pt x="23979" y="23682"/>
                      <a:pt x="24098" y="23729"/>
                    </a:cubicBezTo>
                    <a:lnTo>
                      <a:pt x="26003" y="24825"/>
                    </a:lnTo>
                    <a:cubicBezTo>
                      <a:pt x="26134" y="24884"/>
                      <a:pt x="26301" y="24884"/>
                      <a:pt x="26444" y="24825"/>
                    </a:cubicBezTo>
                    <a:close/>
                    <a:moveTo>
                      <a:pt x="3751" y="22944"/>
                    </a:moveTo>
                    <a:cubicBezTo>
                      <a:pt x="3870" y="22896"/>
                      <a:pt x="3870" y="22729"/>
                      <a:pt x="3751" y="22682"/>
                    </a:cubicBezTo>
                    <a:lnTo>
                      <a:pt x="2322" y="21860"/>
                    </a:lnTo>
                    <a:cubicBezTo>
                      <a:pt x="2179" y="21789"/>
                      <a:pt x="2024" y="21789"/>
                      <a:pt x="1881" y="21860"/>
                    </a:cubicBezTo>
                    <a:lnTo>
                      <a:pt x="119" y="22884"/>
                    </a:lnTo>
                    <a:cubicBezTo>
                      <a:pt x="0" y="22920"/>
                      <a:pt x="0" y="23098"/>
                      <a:pt x="119" y="23134"/>
                    </a:cubicBezTo>
                    <a:lnTo>
                      <a:pt x="1536" y="23968"/>
                    </a:lnTo>
                    <a:cubicBezTo>
                      <a:pt x="1679" y="24027"/>
                      <a:pt x="1846" y="24027"/>
                      <a:pt x="1988" y="23968"/>
                    </a:cubicBezTo>
                    <a:close/>
                    <a:moveTo>
                      <a:pt x="6215" y="21527"/>
                    </a:moveTo>
                    <a:cubicBezTo>
                      <a:pt x="6334" y="21479"/>
                      <a:pt x="6334" y="21301"/>
                      <a:pt x="6215" y="21265"/>
                    </a:cubicBezTo>
                    <a:lnTo>
                      <a:pt x="4786" y="20443"/>
                    </a:lnTo>
                    <a:cubicBezTo>
                      <a:pt x="4644" y="20372"/>
                      <a:pt x="4477" y="20372"/>
                      <a:pt x="4334" y="20443"/>
                    </a:cubicBezTo>
                    <a:lnTo>
                      <a:pt x="2572" y="21467"/>
                    </a:lnTo>
                    <a:cubicBezTo>
                      <a:pt x="2453" y="21503"/>
                      <a:pt x="2453" y="21670"/>
                      <a:pt x="2572" y="21717"/>
                    </a:cubicBezTo>
                    <a:lnTo>
                      <a:pt x="4001" y="22539"/>
                    </a:lnTo>
                    <a:cubicBezTo>
                      <a:pt x="4132" y="22610"/>
                      <a:pt x="4298" y="22610"/>
                      <a:pt x="4441" y="22539"/>
                    </a:cubicBezTo>
                    <a:close/>
                    <a:moveTo>
                      <a:pt x="8549" y="20169"/>
                    </a:moveTo>
                    <a:cubicBezTo>
                      <a:pt x="8668" y="20134"/>
                      <a:pt x="8668" y="19955"/>
                      <a:pt x="8549" y="19919"/>
                    </a:cubicBezTo>
                    <a:lnTo>
                      <a:pt x="7120" y="19098"/>
                    </a:lnTo>
                    <a:cubicBezTo>
                      <a:pt x="6977" y="19015"/>
                      <a:pt x="6822" y="19015"/>
                      <a:pt x="6679" y="19098"/>
                    </a:cubicBezTo>
                    <a:lnTo>
                      <a:pt x="4917" y="20110"/>
                    </a:lnTo>
                    <a:cubicBezTo>
                      <a:pt x="4786" y="20146"/>
                      <a:pt x="4786" y="20324"/>
                      <a:pt x="4917" y="20372"/>
                    </a:cubicBezTo>
                    <a:lnTo>
                      <a:pt x="6334" y="21193"/>
                    </a:lnTo>
                    <a:cubicBezTo>
                      <a:pt x="6477" y="21265"/>
                      <a:pt x="6644" y="21265"/>
                      <a:pt x="6787" y="21193"/>
                    </a:cubicBezTo>
                    <a:close/>
                    <a:moveTo>
                      <a:pt x="10882" y="18824"/>
                    </a:moveTo>
                    <a:cubicBezTo>
                      <a:pt x="11001" y="18776"/>
                      <a:pt x="11001" y="18610"/>
                      <a:pt x="10882" y="18562"/>
                    </a:cubicBezTo>
                    <a:lnTo>
                      <a:pt x="9454" y="17741"/>
                    </a:lnTo>
                    <a:cubicBezTo>
                      <a:pt x="9311" y="17669"/>
                      <a:pt x="9156" y="17669"/>
                      <a:pt x="9013" y="17741"/>
                    </a:cubicBezTo>
                    <a:lnTo>
                      <a:pt x="7251" y="18765"/>
                    </a:lnTo>
                    <a:cubicBezTo>
                      <a:pt x="7132" y="18800"/>
                      <a:pt x="7132" y="18967"/>
                      <a:pt x="7251" y="19015"/>
                    </a:cubicBezTo>
                    <a:lnTo>
                      <a:pt x="8680" y="19836"/>
                    </a:lnTo>
                    <a:cubicBezTo>
                      <a:pt x="8823" y="19908"/>
                      <a:pt x="8989" y="19908"/>
                      <a:pt x="9120" y="19836"/>
                    </a:cubicBezTo>
                    <a:close/>
                    <a:moveTo>
                      <a:pt x="13216" y="17467"/>
                    </a:moveTo>
                    <a:cubicBezTo>
                      <a:pt x="13347" y="17431"/>
                      <a:pt x="13347" y="17252"/>
                      <a:pt x="13216" y="17217"/>
                    </a:cubicBezTo>
                    <a:lnTo>
                      <a:pt x="11799" y="16395"/>
                    </a:lnTo>
                    <a:cubicBezTo>
                      <a:pt x="11656" y="16324"/>
                      <a:pt x="11490" y="16324"/>
                      <a:pt x="11347" y="16395"/>
                    </a:cubicBezTo>
                    <a:lnTo>
                      <a:pt x="9585" y="17407"/>
                    </a:lnTo>
                    <a:cubicBezTo>
                      <a:pt x="9466" y="17455"/>
                      <a:pt x="9466" y="17622"/>
                      <a:pt x="9585" y="17669"/>
                    </a:cubicBezTo>
                    <a:lnTo>
                      <a:pt x="11013" y="18491"/>
                    </a:lnTo>
                    <a:cubicBezTo>
                      <a:pt x="11156" y="18562"/>
                      <a:pt x="11323" y="18562"/>
                      <a:pt x="11454" y="18491"/>
                    </a:cubicBezTo>
                    <a:close/>
                    <a:moveTo>
                      <a:pt x="15562" y="16121"/>
                    </a:moveTo>
                    <a:cubicBezTo>
                      <a:pt x="15681" y="16074"/>
                      <a:pt x="15681" y="15907"/>
                      <a:pt x="15562" y="15859"/>
                    </a:cubicBezTo>
                    <a:lnTo>
                      <a:pt x="14145" y="15038"/>
                    </a:lnTo>
                    <a:cubicBezTo>
                      <a:pt x="14002" y="14966"/>
                      <a:pt x="13835" y="14966"/>
                      <a:pt x="13692" y="15038"/>
                    </a:cubicBezTo>
                    <a:lnTo>
                      <a:pt x="11930" y="16062"/>
                    </a:lnTo>
                    <a:cubicBezTo>
                      <a:pt x="11811" y="16098"/>
                      <a:pt x="11811" y="16276"/>
                      <a:pt x="11930" y="16312"/>
                    </a:cubicBezTo>
                    <a:lnTo>
                      <a:pt x="13359" y="17133"/>
                    </a:lnTo>
                    <a:cubicBezTo>
                      <a:pt x="13502" y="17205"/>
                      <a:pt x="13657" y="17205"/>
                      <a:pt x="13799" y="17133"/>
                    </a:cubicBezTo>
                    <a:close/>
                    <a:moveTo>
                      <a:pt x="17895" y="14764"/>
                    </a:moveTo>
                    <a:cubicBezTo>
                      <a:pt x="18014" y="14728"/>
                      <a:pt x="18014" y="14562"/>
                      <a:pt x="17895" y="14514"/>
                    </a:cubicBezTo>
                    <a:lnTo>
                      <a:pt x="16478" y="13693"/>
                    </a:lnTo>
                    <a:cubicBezTo>
                      <a:pt x="16335" y="13621"/>
                      <a:pt x="16169" y="13621"/>
                      <a:pt x="16026" y="13693"/>
                    </a:cubicBezTo>
                    <a:lnTo>
                      <a:pt x="14264" y="14705"/>
                    </a:lnTo>
                    <a:cubicBezTo>
                      <a:pt x="14145" y="14752"/>
                      <a:pt x="14145" y="14919"/>
                      <a:pt x="14264" y="14966"/>
                    </a:cubicBezTo>
                    <a:lnTo>
                      <a:pt x="15693" y="15788"/>
                    </a:lnTo>
                    <a:cubicBezTo>
                      <a:pt x="15823" y="15859"/>
                      <a:pt x="15990" y="15859"/>
                      <a:pt x="16133" y="15788"/>
                    </a:cubicBezTo>
                    <a:close/>
                    <a:moveTo>
                      <a:pt x="20241" y="13419"/>
                    </a:moveTo>
                    <a:cubicBezTo>
                      <a:pt x="20360" y="13371"/>
                      <a:pt x="20360" y="13204"/>
                      <a:pt x="20241" y="13157"/>
                    </a:cubicBezTo>
                    <a:lnTo>
                      <a:pt x="18812" y="12335"/>
                    </a:lnTo>
                    <a:cubicBezTo>
                      <a:pt x="18669" y="12264"/>
                      <a:pt x="18502" y="12264"/>
                      <a:pt x="18371" y="12335"/>
                    </a:cubicBezTo>
                    <a:lnTo>
                      <a:pt x="16597" y="13359"/>
                    </a:lnTo>
                    <a:cubicBezTo>
                      <a:pt x="16478" y="13407"/>
                      <a:pt x="16478" y="13573"/>
                      <a:pt x="16597" y="13609"/>
                    </a:cubicBezTo>
                    <a:lnTo>
                      <a:pt x="18026" y="14443"/>
                    </a:lnTo>
                    <a:cubicBezTo>
                      <a:pt x="18169" y="14514"/>
                      <a:pt x="18336" y="14514"/>
                      <a:pt x="18479" y="14443"/>
                    </a:cubicBezTo>
                    <a:close/>
                    <a:moveTo>
                      <a:pt x="22574" y="12073"/>
                    </a:moveTo>
                    <a:cubicBezTo>
                      <a:pt x="22693" y="12026"/>
                      <a:pt x="22693" y="11859"/>
                      <a:pt x="22574" y="11811"/>
                    </a:cubicBezTo>
                    <a:lnTo>
                      <a:pt x="21157" y="10990"/>
                    </a:lnTo>
                    <a:cubicBezTo>
                      <a:pt x="21015" y="10918"/>
                      <a:pt x="20848" y="10918"/>
                      <a:pt x="20705" y="10990"/>
                    </a:cubicBezTo>
                    <a:lnTo>
                      <a:pt x="18943" y="12002"/>
                    </a:lnTo>
                    <a:cubicBezTo>
                      <a:pt x="18824" y="12049"/>
                      <a:pt x="18824" y="12216"/>
                      <a:pt x="18943" y="12264"/>
                    </a:cubicBezTo>
                    <a:lnTo>
                      <a:pt x="20372" y="13085"/>
                    </a:lnTo>
                    <a:cubicBezTo>
                      <a:pt x="20515" y="13157"/>
                      <a:pt x="20669" y="13157"/>
                      <a:pt x="20812" y="13085"/>
                    </a:cubicBezTo>
                    <a:close/>
                    <a:moveTo>
                      <a:pt x="24920" y="10728"/>
                    </a:moveTo>
                    <a:cubicBezTo>
                      <a:pt x="25039" y="10680"/>
                      <a:pt x="25039" y="10514"/>
                      <a:pt x="24920" y="10466"/>
                    </a:cubicBezTo>
                    <a:lnTo>
                      <a:pt x="23503" y="9644"/>
                    </a:lnTo>
                    <a:cubicBezTo>
                      <a:pt x="23360" y="9573"/>
                      <a:pt x="23193" y="9573"/>
                      <a:pt x="23051" y="9644"/>
                    </a:cubicBezTo>
                    <a:lnTo>
                      <a:pt x="21288" y="10656"/>
                    </a:lnTo>
                    <a:cubicBezTo>
                      <a:pt x="21169" y="10704"/>
                      <a:pt x="21169" y="10871"/>
                      <a:pt x="21288" y="10918"/>
                    </a:cubicBezTo>
                    <a:lnTo>
                      <a:pt x="22717" y="11740"/>
                    </a:lnTo>
                    <a:cubicBezTo>
                      <a:pt x="22860" y="11811"/>
                      <a:pt x="23015" y="11811"/>
                      <a:pt x="23158" y="11740"/>
                    </a:cubicBezTo>
                    <a:close/>
                    <a:moveTo>
                      <a:pt x="27265" y="9371"/>
                    </a:moveTo>
                    <a:cubicBezTo>
                      <a:pt x="27384" y="9323"/>
                      <a:pt x="27384" y="9156"/>
                      <a:pt x="27265" y="9109"/>
                    </a:cubicBezTo>
                    <a:lnTo>
                      <a:pt x="25837" y="8287"/>
                    </a:lnTo>
                    <a:cubicBezTo>
                      <a:pt x="25694" y="8216"/>
                      <a:pt x="25527" y="8216"/>
                      <a:pt x="25396" y="8287"/>
                    </a:cubicBezTo>
                    <a:lnTo>
                      <a:pt x="23622" y="9311"/>
                    </a:lnTo>
                    <a:cubicBezTo>
                      <a:pt x="23503" y="9359"/>
                      <a:pt x="23503" y="9525"/>
                      <a:pt x="23622" y="9573"/>
                    </a:cubicBezTo>
                    <a:lnTo>
                      <a:pt x="25051" y="10394"/>
                    </a:lnTo>
                    <a:cubicBezTo>
                      <a:pt x="25194" y="10466"/>
                      <a:pt x="25360" y="10466"/>
                      <a:pt x="25503" y="10394"/>
                    </a:cubicBezTo>
                    <a:close/>
                    <a:moveTo>
                      <a:pt x="29599" y="8025"/>
                    </a:moveTo>
                    <a:cubicBezTo>
                      <a:pt x="29718" y="7978"/>
                      <a:pt x="29718" y="7811"/>
                      <a:pt x="29599" y="7763"/>
                    </a:cubicBezTo>
                    <a:lnTo>
                      <a:pt x="28182" y="6942"/>
                    </a:lnTo>
                    <a:cubicBezTo>
                      <a:pt x="28039" y="6870"/>
                      <a:pt x="27873" y="6870"/>
                      <a:pt x="27730" y="6942"/>
                    </a:cubicBezTo>
                    <a:lnTo>
                      <a:pt x="25968" y="7954"/>
                    </a:lnTo>
                    <a:cubicBezTo>
                      <a:pt x="25849" y="8001"/>
                      <a:pt x="25849" y="8168"/>
                      <a:pt x="25968" y="8216"/>
                    </a:cubicBezTo>
                    <a:lnTo>
                      <a:pt x="27396" y="9037"/>
                    </a:lnTo>
                    <a:cubicBezTo>
                      <a:pt x="27527" y="9109"/>
                      <a:pt x="27694" y="9109"/>
                      <a:pt x="27837" y="9037"/>
                    </a:cubicBezTo>
                    <a:close/>
                    <a:moveTo>
                      <a:pt x="31945" y="6668"/>
                    </a:moveTo>
                    <a:cubicBezTo>
                      <a:pt x="32064" y="6632"/>
                      <a:pt x="32064" y="6454"/>
                      <a:pt x="31945" y="6418"/>
                    </a:cubicBezTo>
                    <a:lnTo>
                      <a:pt x="30516" y="5584"/>
                    </a:lnTo>
                    <a:cubicBezTo>
                      <a:pt x="30373" y="5525"/>
                      <a:pt x="30206" y="5525"/>
                      <a:pt x="30075" y="5584"/>
                    </a:cubicBezTo>
                    <a:lnTo>
                      <a:pt x="28301" y="6608"/>
                    </a:lnTo>
                    <a:cubicBezTo>
                      <a:pt x="28182" y="6656"/>
                      <a:pt x="28182" y="6823"/>
                      <a:pt x="28301" y="6870"/>
                    </a:cubicBezTo>
                    <a:lnTo>
                      <a:pt x="29730" y="7692"/>
                    </a:lnTo>
                    <a:cubicBezTo>
                      <a:pt x="29873" y="7763"/>
                      <a:pt x="30040" y="7763"/>
                      <a:pt x="30182" y="7692"/>
                    </a:cubicBezTo>
                    <a:close/>
                    <a:moveTo>
                      <a:pt x="34469" y="5203"/>
                    </a:moveTo>
                    <a:cubicBezTo>
                      <a:pt x="34600" y="5168"/>
                      <a:pt x="34600" y="4989"/>
                      <a:pt x="34469" y="4953"/>
                    </a:cubicBezTo>
                    <a:lnTo>
                      <a:pt x="33064" y="4120"/>
                    </a:lnTo>
                    <a:cubicBezTo>
                      <a:pt x="32921" y="4048"/>
                      <a:pt x="32754" y="4048"/>
                      <a:pt x="32611" y="4120"/>
                    </a:cubicBezTo>
                    <a:lnTo>
                      <a:pt x="30849" y="5144"/>
                    </a:lnTo>
                    <a:cubicBezTo>
                      <a:pt x="30730" y="5180"/>
                      <a:pt x="30730" y="5358"/>
                      <a:pt x="30849" y="5394"/>
                    </a:cubicBezTo>
                    <a:lnTo>
                      <a:pt x="32278" y="6227"/>
                    </a:lnTo>
                    <a:cubicBezTo>
                      <a:pt x="32409" y="6299"/>
                      <a:pt x="32576" y="6299"/>
                      <a:pt x="32718" y="6227"/>
                    </a:cubicBezTo>
                    <a:close/>
                    <a:moveTo>
                      <a:pt x="36814" y="3858"/>
                    </a:moveTo>
                    <a:cubicBezTo>
                      <a:pt x="36933" y="3810"/>
                      <a:pt x="36933" y="3644"/>
                      <a:pt x="36814" y="3596"/>
                    </a:cubicBezTo>
                    <a:lnTo>
                      <a:pt x="35385" y="2775"/>
                    </a:lnTo>
                    <a:cubicBezTo>
                      <a:pt x="35243" y="2703"/>
                      <a:pt x="35076" y="2703"/>
                      <a:pt x="34945" y="2775"/>
                    </a:cubicBezTo>
                    <a:lnTo>
                      <a:pt x="33171" y="3798"/>
                    </a:lnTo>
                    <a:cubicBezTo>
                      <a:pt x="33052" y="3834"/>
                      <a:pt x="33052" y="4013"/>
                      <a:pt x="33171" y="4048"/>
                    </a:cubicBezTo>
                    <a:lnTo>
                      <a:pt x="34600" y="4870"/>
                    </a:lnTo>
                    <a:cubicBezTo>
                      <a:pt x="34743" y="4941"/>
                      <a:pt x="34909" y="4941"/>
                      <a:pt x="35052" y="4870"/>
                    </a:cubicBezTo>
                    <a:close/>
                    <a:moveTo>
                      <a:pt x="39160" y="2501"/>
                    </a:moveTo>
                    <a:cubicBezTo>
                      <a:pt x="39279" y="2453"/>
                      <a:pt x="39279" y="2286"/>
                      <a:pt x="39160" y="2251"/>
                    </a:cubicBezTo>
                    <a:lnTo>
                      <a:pt x="37731" y="1417"/>
                    </a:lnTo>
                    <a:cubicBezTo>
                      <a:pt x="37588" y="1346"/>
                      <a:pt x="37433" y="1346"/>
                      <a:pt x="37290" y="1417"/>
                    </a:cubicBezTo>
                    <a:lnTo>
                      <a:pt x="35528" y="2441"/>
                    </a:lnTo>
                    <a:cubicBezTo>
                      <a:pt x="35397" y="2489"/>
                      <a:pt x="35397" y="2655"/>
                      <a:pt x="35528" y="2703"/>
                    </a:cubicBezTo>
                    <a:lnTo>
                      <a:pt x="36945" y="3525"/>
                    </a:lnTo>
                    <a:cubicBezTo>
                      <a:pt x="37088" y="3596"/>
                      <a:pt x="37255" y="3596"/>
                      <a:pt x="37398" y="3525"/>
                    </a:cubicBezTo>
                    <a:close/>
                    <a:moveTo>
                      <a:pt x="41505" y="1155"/>
                    </a:moveTo>
                    <a:cubicBezTo>
                      <a:pt x="41624" y="1108"/>
                      <a:pt x="41624" y="941"/>
                      <a:pt x="41505" y="893"/>
                    </a:cubicBezTo>
                    <a:lnTo>
                      <a:pt x="40077" y="72"/>
                    </a:lnTo>
                    <a:cubicBezTo>
                      <a:pt x="39934" y="0"/>
                      <a:pt x="39767" y="0"/>
                      <a:pt x="39624" y="72"/>
                    </a:cubicBezTo>
                    <a:lnTo>
                      <a:pt x="37862" y="1096"/>
                    </a:lnTo>
                    <a:cubicBezTo>
                      <a:pt x="37743" y="1131"/>
                      <a:pt x="37743" y="1298"/>
                      <a:pt x="37862" y="1346"/>
                    </a:cubicBezTo>
                    <a:lnTo>
                      <a:pt x="39291" y="2167"/>
                    </a:lnTo>
                    <a:cubicBezTo>
                      <a:pt x="39434" y="2239"/>
                      <a:pt x="39600" y="2239"/>
                      <a:pt x="39731" y="2167"/>
                    </a:cubicBezTo>
                    <a:close/>
                    <a:moveTo>
                      <a:pt x="9513" y="22610"/>
                    </a:moveTo>
                    <a:cubicBezTo>
                      <a:pt x="9632" y="22575"/>
                      <a:pt x="9632" y="22396"/>
                      <a:pt x="9513" y="22360"/>
                    </a:cubicBezTo>
                    <a:lnTo>
                      <a:pt x="7620" y="21265"/>
                    </a:lnTo>
                    <a:cubicBezTo>
                      <a:pt x="7477" y="21193"/>
                      <a:pt x="7311" y="21193"/>
                      <a:pt x="7168" y="21265"/>
                    </a:cubicBezTo>
                    <a:lnTo>
                      <a:pt x="5275" y="22360"/>
                    </a:lnTo>
                    <a:cubicBezTo>
                      <a:pt x="5155" y="22396"/>
                      <a:pt x="5155" y="22563"/>
                      <a:pt x="5275" y="22610"/>
                    </a:cubicBezTo>
                    <a:lnTo>
                      <a:pt x="7168" y="23706"/>
                    </a:lnTo>
                    <a:cubicBezTo>
                      <a:pt x="7311" y="23777"/>
                      <a:pt x="7477" y="23777"/>
                      <a:pt x="7620" y="23706"/>
                    </a:cubicBezTo>
                    <a:close/>
                    <a:moveTo>
                      <a:pt x="14776" y="19574"/>
                    </a:moveTo>
                    <a:cubicBezTo>
                      <a:pt x="14895" y="19527"/>
                      <a:pt x="14895" y="19360"/>
                      <a:pt x="14776" y="19312"/>
                    </a:cubicBezTo>
                    <a:lnTo>
                      <a:pt x="12883" y="18217"/>
                    </a:lnTo>
                    <a:cubicBezTo>
                      <a:pt x="12740" y="18145"/>
                      <a:pt x="12573" y="18145"/>
                      <a:pt x="12430" y="18217"/>
                    </a:cubicBezTo>
                    <a:lnTo>
                      <a:pt x="10537" y="19312"/>
                    </a:lnTo>
                    <a:cubicBezTo>
                      <a:pt x="10406" y="19360"/>
                      <a:pt x="10406" y="19527"/>
                      <a:pt x="10537" y="19574"/>
                    </a:cubicBezTo>
                    <a:lnTo>
                      <a:pt x="12430" y="20670"/>
                    </a:lnTo>
                    <a:cubicBezTo>
                      <a:pt x="12573" y="20741"/>
                      <a:pt x="12740" y="20741"/>
                      <a:pt x="12883" y="20670"/>
                    </a:cubicBezTo>
                    <a:close/>
                    <a:moveTo>
                      <a:pt x="12144" y="21098"/>
                    </a:moveTo>
                    <a:cubicBezTo>
                      <a:pt x="12264" y="21051"/>
                      <a:pt x="12264" y="20872"/>
                      <a:pt x="12144" y="20836"/>
                    </a:cubicBezTo>
                    <a:lnTo>
                      <a:pt x="10251" y="19741"/>
                    </a:lnTo>
                    <a:cubicBezTo>
                      <a:pt x="10108" y="19669"/>
                      <a:pt x="9942" y="19669"/>
                      <a:pt x="9799" y="19741"/>
                    </a:cubicBezTo>
                    <a:lnTo>
                      <a:pt x="7906" y="20848"/>
                    </a:lnTo>
                    <a:cubicBezTo>
                      <a:pt x="7787" y="20884"/>
                      <a:pt x="7787" y="21062"/>
                      <a:pt x="7906" y="21098"/>
                    </a:cubicBezTo>
                    <a:lnTo>
                      <a:pt x="9799" y="22182"/>
                    </a:lnTo>
                    <a:cubicBezTo>
                      <a:pt x="9942" y="22253"/>
                      <a:pt x="10108" y="22253"/>
                      <a:pt x="10251" y="22182"/>
                    </a:cubicBezTo>
                    <a:close/>
                    <a:moveTo>
                      <a:pt x="17407" y="18050"/>
                    </a:moveTo>
                    <a:cubicBezTo>
                      <a:pt x="17526" y="18014"/>
                      <a:pt x="17526" y="17836"/>
                      <a:pt x="17407" y="17800"/>
                    </a:cubicBezTo>
                    <a:lnTo>
                      <a:pt x="15514" y="16705"/>
                    </a:lnTo>
                    <a:cubicBezTo>
                      <a:pt x="15371" y="16633"/>
                      <a:pt x="15204" y="16633"/>
                      <a:pt x="15061" y="16705"/>
                    </a:cubicBezTo>
                    <a:lnTo>
                      <a:pt x="13168" y="17800"/>
                    </a:lnTo>
                    <a:cubicBezTo>
                      <a:pt x="13049" y="17836"/>
                      <a:pt x="13049" y="18014"/>
                      <a:pt x="13168" y="18050"/>
                    </a:cubicBezTo>
                    <a:lnTo>
                      <a:pt x="15061" y="19146"/>
                    </a:lnTo>
                    <a:cubicBezTo>
                      <a:pt x="15204" y="19217"/>
                      <a:pt x="15371" y="19217"/>
                      <a:pt x="15514" y="19146"/>
                    </a:cubicBezTo>
                    <a:close/>
                    <a:moveTo>
                      <a:pt x="20038" y="16538"/>
                    </a:moveTo>
                    <a:cubicBezTo>
                      <a:pt x="20157" y="16490"/>
                      <a:pt x="20157" y="16324"/>
                      <a:pt x="20038" y="16276"/>
                    </a:cubicBezTo>
                    <a:lnTo>
                      <a:pt x="18145" y="15193"/>
                    </a:lnTo>
                    <a:cubicBezTo>
                      <a:pt x="18002" y="15109"/>
                      <a:pt x="17836" y="15109"/>
                      <a:pt x="17693" y="15193"/>
                    </a:cubicBezTo>
                    <a:lnTo>
                      <a:pt x="15800" y="16276"/>
                    </a:lnTo>
                    <a:cubicBezTo>
                      <a:pt x="15669" y="16324"/>
                      <a:pt x="15669" y="16490"/>
                      <a:pt x="15800" y="16538"/>
                    </a:cubicBezTo>
                    <a:lnTo>
                      <a:pt x="17693" y="17633"/>
                    </a:lnTo>
                    <a:cubicBezTo>
                      <a:pt x="17836" y="17705"/>
                      <a:pt x="17990" y="17705"/>
                      <a:pt x="18133" y="17633"/>
                    </a:cubicBezTo>
                    <a:close/>
                    <a:moveTo>
                      <a:pt x="22670" y="15014"/>
                    </a:moveTo>
                    <a:cubicBezTo>
                      <a:pt x="22789" y="14966"/>
                      <a:pt x="22789" y="14800"/>
                      <a:pt x="22670" y="14764"/>
                    </a:cubicBezTo>
                    <a:lnTo>
                      <a:pt x="20776" y="13669"/>
                    </a:lnTo>
                    <a:cubicBezTo>
                      <a:pt x="20634" y="13585"/>
                      <a:pt x="20467" y="13585"/>
                      <a:pt x="20324" y="13669"/>
                    </a:cubicBezTo>
                    <a:lnTo>
                      <a:pt x="18431" y="14764"/>
                    </a:lnTo>
                    <a:cubicBezTo>
                      <a:pt x="18312" y="14800"/>
                      <a:pt x="18312" y="14966"/>
                      <a:pt x="18431" y="15014"/>
                    </a:cubicBezTo>
                    <a:lnTo>
                      <a:pt x="20324" y="16109"/>
                    </a:lnTo>
                    <a:cubicBezTo>
                      <a:pt x="20467" y="16181"/>
                      <a:pt x="20634" y="16181"/>
                      <a:pt x="20776" y="16109"/>
                    </a:cubicBezTo>
                    <a:close/>
                    <a:moveTo>
                      <a:pt x="25301" y="13502"/>
                    </a:moveTo>
                    <a:cubicBezTo>
                      <a:pt x="25420" y="13454"/>
                      <a:pt x="25420" y="13288"/>
                      <a:pt x="25301" y="13240"/>
                    </a:cubicBezTo>
                    <a:lnTo>
                      <a:pt x="23408" y="12145"/>
                    </a:lnTo>
                    <a:cubicBezTo>
                      <a:pt x="23265" y="12073"/>
                      <a:pt x="23098" y="12073"/>
                      <a:pt x="22955" y="12145"/>
                    </a:cubicBezTo>
                    <a:lnTo>
                      <a:pt x="21062" y="13240"/>
                    </a:lnTo>
                    <a:cubicBezTo>
                      <a:pt x="20943" y="13276"/>
                      <a:pt x="20943" y="13454"/>
                      <a:pt x="21062" y="13502"/>
                    </a:cubicBezTo>
                    <a:lnTo>
                      <a:pt x="22955" y="14597"/>
                    </a:lnTo>
                    <a:cubicBezTo>
                      <a:pt x="23098" y="14669"/>
                      <a:pt x="23265" y="14669"/>
                      <a:pt x="23408" y="14597"/>
                    </a:cubicBezTo>
                    <a:close/>
                    <a:moveTo>
                      <a:pt x="27932" y="11978"/>
                    </a:moveTo>
                    <a:cubicBezTo>
                      <a:pt x="28051" y="11930"/>
                      <a:pt x="28051" y="11764"/>
                      <a:pt x="27932" y="11716"/>
                    </a:cubicBezTo>
                    <a:lnTo>
                      <a:pt x="26039" y="10621"/>
                    </a:lnTo>
                    <a:cubicBezTo>
                      <a:pt x="25896" y="10549"/>
                      <a:pt x="25729" y="10549"/>
                      <a:pt x="25587" y="10621"/>
                    </a:cubicBezTo>
                    <a:lnTo>
                      <a:pt x="23694" y="11716"/>
                    </a:lnTo>
                    <a:cubicBezTo>
                      <a:pt x="23574" y="11764"/>
                      <a:pt x="23574" y="11930"/>
                      <a:pt x="23694" y="11978"/>
                    </a:cubicBezTo>
                    <a:lnTo>
                      <a:pt x="25587" y="13073"/>
                    </a:lnTo>
                    <a:cubicBezTo>
                      <a:pt x="25729" y="13145"/>
                      <a:pt x="25896" y="13145"/>
                      <a:pt x="26039" y="13073"/>
                    </a:cubicBezTo>
                    <a:close/>
                    <a:moveTo>
                      <a:pt x="30563" y="10454"/>
                    </a:moveTo>
                    <a:cubicBezTo>
                      <a:pt x="30682" y="10418"/>
                      <a:pt x="30682" y="10240"/>
                      <a:pt x="30563" y="10204"/>
                    </a:cubicBezTo>
                    <a:lnTo>
                      <a:pt x="28670" y="9109"/>
                    </a:lnTo>
                    <a:cubicBezTo>
                      <a:pt x="28527" y="9037"/>
                      <a:pt x="28361" y="9037"/>
                      <a:pt x="28218" y="9109"/>
                    </a:cubicBezTo>
                    <a:lnTo>
                      <a:pt x="26325" y="10204"/>
                    </a:lnTo>
                    <a:cubicBezTo>
                      <a:pt x="26206" y="10240"/>
                      <a:pt x="26206" y="10418"/>
                      <a:pt x="26325" y="10454"/>
                    </a:cubicBezTo>
                    <a:lnTo>
                      <a:pt x="28218" y="11549"/>
                    </a:lnTo>
                    <a:cubicBezTo>
                      <a:pt x="28361" y="11621"/>
                      <a:pt x="28527" y="11621"/>
                      <a:pt x="28670" y="11549"/>
                    </a:cubicBezTo>
                    <a:close/>
                    <a:moveTo>
                      <a:pt x="33195" y="8942"/>
                    </a:moveTo>
                    <a:cubicBezTo>
                      <a:pt x="33326" y="8894"/>
                      <a:pt x="33326" y="8716"/>
                      <a:pt x="33195" y="8680"/>
                    </a:cubicBezTo>
                    <a:lnTo>
                      <a:pt x="31302" y="7585"/>
                    </a:lnTo>
                    <a:cubicBezTo>
                      <a:pt x="31159" y="7513"/>
                      <a:pt x="30992" y="7513"/>
                      <a:pt x="30849" y="7585"/>
                    </a:cubicBezTo>
                    <a:lnTo>
                      <a:pt x="28956" y="8680"/>
                    </a:lnTo>
                    <a:cubicBezTo>
                      <a:pt x="28837" y="8728"/>
                      <a:pt x="28837" y="8894"/>
                      <a:pt x="28956" y="8942"/>
                    </a:cubicBezTo>
                    <a:lnTo>
                      <a:pt x="30849" y="10037"/>
                    </a:lnTo>
                    <a:cubicBezTo>
                      <a:pt x="30992" y="10097"/>
                      <a:pt x="31159" y="10097"/>
                      <a:pt x="31302" y="10037"/>
                    </a:cubicBezTo>
                    <a:close/>
                    <a:moveTo>
                      <a:pt x="35826" y="7418"/>
                    </a:moveTo>
                    <a:cubicBezTo>
                      <a:pt x="35945" y="7370"/>
                      <a:pt x="35945" y="7204"/>
                      <a:pt x="35826" y="7156"/>
                    </a:cubicBezTo>
                    <a:lnTo>
                      <a:pt x="33933" y="6061"/>
                    </a:lnTo>
                    <a:cubicBezTo>
                      <a:pt x="33790" y="5989"/>
                      <a:pt x="33623" y="5989"/>
                      <a:pt x="33480" y="6061"/>
                    </a:cubicBezTo>
                    <a:lnTo>
                      <a:pt x="31587" y="7156"/>
                    </a:lnTo>
                    <a:cubicBezTo>
                      <a:pt x="31468" y="7204"/>
                      <a:pt x="31468" y="7370"/>
                      <a:pt x="31587" y="7418"/>
                    </a:cubicBezTo>
                    <a:lnTo>
                      <a:pt x="33480" y="8513"/>
                    </a:lnTo>
                    <a:cubicBezTo>
                      <a:pt x="33623" y="8585"/>
                      <a:pt x="33790" y="8585"/>
                      <a:pt x="33933" y="8513"/>
                    </a:cubicBezTo>
                    <a:close/>
                    <a:moveTo>
                      <a:pt x="38457" y="5894"/>
                    </a:moveTo>
                    <a:cubicBezTo>
                      <a:pt x="38576" y="5858"/>
                      <a:pt x="38576" y="5680"/>
                      <a:pt x="38457" y="5644"/>
                    </a:cubicBezTo>
                    <a:lnTo>
                      <a:pt x="36564" y="4549"/>
                    </a:lnTo>
                    <a:cubicBezTo>
                      <a:pt x="36421" y="4477"/>
                      <a:pt x="36255" y="4477"/>
                      <a:pt x="36112" y="4549"/>
                    </a:cubicBezTo>
                    <a:lnTo>
                      <a:pt x="34219" y="5644"/>
                    </a:lnTo>
                    <a:cubicBezTo>
                      <a:pt x="34100" y="5680"/>
                      <a:pt x="34100" y="5858"/>
                      <a:pt x="34219" y="5894"/>
                    </a:cubicBezTo>
                    <a:lnTo>
                      <a:pt x="36124" y="7001"/>
                    </a:lnTo>
                    <a:cubicBezTo>
                      <a:pt x="36255" y="7073"/>
                      <a:pt x="36421" y="7073"/>
                      <a:pt x="36564" y="7001"/>
                    </a:cubicBezTo>
                    <a:close/>
                    <a:moveTo>
                      <a:pt x="13418" y="23360"/>
                    </a:moveTo>
                    <a:cubicBezTo>
                      <a:pt x="13537" y="23313"/>
                      <a:pt x="13537" y="23146"/>
                      <a:pt x="13418" y="23098"/>
                    </a:cubicBezTo>
                    <a:lnTo>
                      <a:pt x="11513" y="22003"/>
                    </a:lnTo>
                    <a:cubicBezTo>
                      <a:pt x="11371" y="21932"/>
                      <a:pt x="11204" y="21932"/>
                      <a:pt x="11073" y="22003"/>
                    </a:cubicBezTo>
                    <a:lnTo>
                      <a:pt x="9168" y="23098"/>
                    </a:lnTo>
                    <a:cubicBezTo>
                      <a:pt x="9049" y="23146"/>
                      <a:pt x="9049" y="23313"/>
                      <a:pt x="9168" y="23360"/>
                    </a:cubicBezTo>
                    <a:lnTo>
                      <a:pt x="11073" y="24456"/>
                    </a:lnTo>
                    <a:cubicBezTo>
                      <a:pt x="11204" y="24527"/>
                      <a:pt x="11371" y="24527"/>
                      <a:pt x="11513" y="24456"/>
                    </a:cubicBezTo>
                    <a:close/>
                    <a:moveTo>
                      <a:pt x="16050" y="21836"/>
                    </a:moveTo>
                    <a:cubicBezTo>
                      <a:pt x="16169" y="21801"/>
                      <a:pt x="16169" y="21622"/>
                      <a:pt x="16050" y="21586"/>
                    </a:cubicBezTo>
                    <a:lnTo>
                      <a:pt x="14145" y="20491"/>
                    </a:lnTo>
                    <a:cubicBezTo>
                      <a:pt x="14002" y="20420"/>
                      <a:pt x="13847" y="20420"/>
                      <a:pt x="13704" y="20491"/>
                    </a:cubicBezTo>
                    <a:lnTo>
                      <a:pt x="11799" y="21586"/>
                    </a:lnTo>
                    <a:cubicBezTo>
                      <a:pt x="11680" y="21634"/>
                      <a:pt x="11680" y="21801"/>
                      <a:pt x="11799" y="21848"/>
                    </a:cubicBezTo>
                    <a:lnTo>
                      <a:pt x="13692" y="22944"/>
                    </a:lnTo>
                    <a:cubicBezTo>
                      <a:pt x="13835" y="23015"/>
                      <a:pt x="14002" y="23015"/>
                      <a:pt x="14145" y="22944"/>
                    </a:cubicBezTo>
                    <a:close/>
                    <a:moveTo>
                      <a:pt x="18681" y="20324"/>
                    </a:moveTo>
                    <a:cubicBezTo>
                      <a:pt x="18800" y="20277"/>
                      <a:pt x="18800" y="20110"/>
                      <a:pt x="18681" y="20062"/>
                    </a:cubicBezTo>
                    <a:lnTo>
                      <a:pt x="16776" y="18967"/>
                    </a:lnTo>
                    <a:cubicBezTo>
                      <a:pt x="16633" y="18896"/>
                      <a:pt x="16478" y="18896"/>
                      <a:pt x="16335" y="18967"/>
                    </a:cubicBezTo>
                    <a:lnTo>
                      <a:pt x="14430" y="20062"/>
                    </a:lnTo>
                    <a:cubicBezTo>
                      <a:pt x="14311" y="20110"/>
                      <a:pt x="14311" y="20277"/>
                      <a:pt x="14430" y="20324"/>
                    </a:cubicBezTo>
                    <a:lnTo>
                      <a:pt x="16335" y="21420"/>
                    </a:lnTo>
                    <a:cubicBezTo>
                      <a:pt x="16478" y="21491"/>
                      <a:pt x="16633" y="21491"/>
                      <a:pt x="16776" y="21420"/>
                    </a:cubicBezTo>
                    <a:close/>
                    <a:moveTo>
                      <a:pt x="21300" y="18800"/>
                    </a:moveTo>
                    <a:cubicBezTo>
                      <a:pt x="21419" y="18765"/>
                      <a:pt x="21419" y="18586"/>
                      <a:pt x="21300" y="18550"/>
                    </a:cubicBezTo>
                    <a:lnTo>
                      <a:pt x="19407" y="17455"/>
                    </a:lnTo>
                    <a:cubicBezTo>
                      <a:pt x="19264" y="17372"/>
                      <a:pt x="19098" y="17372"/>
                      <a:pt x="18955" y="17455"/>
                    </a:cubicBezTo>
                    <a:lnTo>
                      <a:pt x="17062" y="18550"/>
                    </a:lnTo>
                    <a:cubicBezTo>
                      <a:pt x="16943" y="18586"/>
                      <a:pt x="16943" y="18753"/>
                      <a:pt x="17062" y="18800"/>
                    </a:cubicBezTo>
                    <a:lnTo>
                      <a:pt x="18955" y="19896"/>
                    </a:lnTo>
                    <a:cubicBezTo>
                      <a:pt x="19098" y="19967"/>
                      <a:pt x="19264" y="19967"/>
                      <a:pt x="19407" y="19896"/>
                    </a:cubicBezTo>
                    <a:close/>
                    <a:moveTo>
                      <a:pt x="23932" y="17288"/>
                    </a:moveTo>
                    <a:cubicBezTo>
                      <a:pt x="24051" y="17241"/>
                      <a:pt x="24051" y="17074"/>
                      <a:pt x="23932" y="17026"/>
                    </a:cubicBezTo>
                    <a:lnTo>
                      <a:pt x="22039" y="15931"/>
                    </a:lnTo>
                    <a:cubicBezTo>
                      <a:pt x="21896" y="15859"/>
                      <a:pt x="21729" y="15859"/>
                      <a:pt x="21586" y="15931"/>
                    </a:cubicBezTo>
                    <a:lnTo>
                      <a:pt x="19693" y="17026"/>
                    </a:lnTo>
                    <a:cubicBezTo>
                      <a:pt x="19574" y="17062"/>
                      <a:pt x="19574" y="17241"/>
                      <a:pt x="19693" y="17288"/>
                    </a:cubicBezTo>
                    <a:lnTo>
                      <a:pt x="21598" y="18372"/>
                    </a:lnTo>
                    <a:cubicBezTo>
                      <a:pt x="21741" y="18443"/>
                      <a:pt x="21908" y="18443"/>
                      <a:pt x="22050" y="18372"/>
                    </a:cubicBezTo>
                    <a:close/>
                    <a:moveTo>
                      <a:pt x="26563" y="15764"/>
                    </a:moveTo>
                    <a:cubicBezTo>
                      <a:pt x="26682" y="15717"/>
                      <a:pt x="26682" y="15550"/>
                      <a:pt x="26563" y="15502"/>
                    </a:cubicBezTo>
                    <a:lnTo>
                      <a:pt x="24670" y="14407"/>
                    </a:lnTo>
                    <a:cubicBezTo>
                      <a:pt x="24527" y="14335"/>
                      <a:pt x="24360" y="14335"/>
                      <a:pt x="24217" y="14407"/>
                    </a:cubicBezTo>
                    <a:lnTo>
                      <a:pt x="22324" y="15502"/>
                    </a:lnTo>
                    <a:cubicBezTo>
                      <a:pt x="22205" y="15550"/>
                      <a:pt x="22205" y="15717"/>
                      <a:pt x="22324" y="15764"/>
                    </a:cubicBezTo>
                    <a:lnTo>
                      <a:pt x="24217" y="16860"/>
                    </a:lnTo>
                    <a:cubicBezTo>
                      <a:pt x="24360" y="16931"/>
                      <a:pt x="24527" y="16931"/>
                      <a:pt x="24670" y="16860"/>
                    </a:cubicBezTo>
                    <a:close/>
                    <a:moveTo>
                      <a:pt x="29194" y="14240"/>
                    </a:moveTo>
                    <a:cubicBezTo>
                      <a:pt x="29313" y="14204"/>
                      <a:pt x="29313" y="14026"/>
                      <a:pt x="29194" y="13990"/>
                    </a:cubicBezTo>
                    <a:lnTo>
                      <a:pt x="27301" y="12895"/>
                    </a:lnTo>
                    <a:cubicBezTo>
                      <a:pt x="27158" y="12823"/>
                      <a:pt x="26992" y="12823"/>
                      <a:pt x="26849" y="12895"/>
                    </a:cubicBezTo>
                    <a:lnTo>
                      <a:pt x="24956" y="13990"/>
                    </a:lnTo>
                    <a:cubicBezTo>
                      <a:pt x="24837" y="14026"/>
                      <a:pt x="24837" y="14204"/>
                      <a:pt x="24956" y="14240"/>
                    </a:cubicBezTo>
                    <a:lnTo>
                      <a:pt x="26849" y="15336"/>
                    </a:lnTo>
                    <a:cubicBezTo>
                      <a:pt x="26992" y="15407"/>
                      <a:pt x="27158" y="15407"/>
                      <a:pt x="27301" y="15336"/>
                    </a:cubicBezTo>
                    <a:close/>
                    <a:moveTo>
                      <a:pt x="31825" y="12728"/>
                    </a:moveTo>
                    <a:cubicBezTo>
                      <a:pt x="31956" y="12680"/>
                      <a:pt x="31956" y="12502"/>
                      <a:pt x="31825" y="12466"/>
                    </a:cubicBezTo>
                    <a:lnTo>
                      <a:pt x="29932" y="11371"/>
                    </a:lnTo>
                    <a:cubicBezTo>
                      <a:pt x="29790" y="11299"/>
                      <a:pt x="29623" y="11299"/>
                      <a:pt x="29492" y="11371"/>
                    </a:cubicBezTo>
                    <a:lnTo>
                      <a:pt x="27587" y="12466"/>
                    </a:lnTo>
                    <a:cubicBezTo>
                      <a:pt x="27468" y="12514"/>
                      <a:pt x="27468" y="12680"/>
                      <a:pt x="27587" y="12728"/>
                    </a:cubicBezTo>
                    <a:lnTo>
                      <a:pt x="29492" y="13823"/>
                    </a:lnTo>
                    <a:cubicBezTo>
                      <a:pt x="29623" y="13895"/>
                      <a:pt x="29790" y="13895"/>
                      <a:pt x="29932" y="13823"/>
                    </a:cubicBezTo>
                    <a:close/>
                    <a:moveTo>
                      <a:pt x="34457" y="11204"/>
                    </a:moveTo>
                    <a:cubicBezTo>
                      <a:pt x="34576" y="11156"/>
                      <a:pt x="34576" y="10990"/>
                      <a:pt x="34457" y="10942"/>
                    </a:cubicBezTo>
                    <a:lnTo>
                      <a:pt x="32564" y="9847"/>
                    </a:lnTo>
                    <a:cubicBezTo>
                      <a:pt x="32421" y="9775"/>
                      <a:pt x="32254" y="9775"/>
                      <a:pt x="32111" y="9847"/>
                    </a:cubicBezTo>
                    <a:lnTo>
                      <a:pt x="30218" y="10942"/>
                    </a:lnTo>
                    <a:cubicBezTo>
                      <a:pt x="30099" y="10990"/>
                      <a:pt x="30099" y="11168"/>
                      <a:pt x="30218" y="11204"/>
                    </a:cubicBezTo>
                    <a:lnTo>
                      <a:pt x="32111" y="12299"/>
                    </a:lnTo>
                    <a:cubicBezTo>
                      <a:pt x="32254" y="12371"/>
                      <a:pt x="32421" y="12371"/>
                      <a:pt x="32564" y="12299"/>
                    </a:cubicBezTo>
                    <a:close/>
                    <a:moveTo>
                      <a:pt x="37088" y="9680"/>
                    </a:moveTo>
                    <a:cubicBezTo>
                      <a:pt x="37207" y="9632"/>
                      <a:pt x="37207" y="9466"/>
                      <a:pt x="37088" y="9418"/>
                    </a:cubicBezTo>
                    <a:lnTo>
                      <a:pt x="35195" y="8347"/>
                    </a:lnTo>
                    <a:cubicBezTo>
                      <a:pt x="35052" y="8263"/>
                      <a:pt x="34885" y="8263"/>
                      <a:pt x="34743" y="8347"/>
                    </a:cubicBezTo>
                    <a:lnTo>
                      <a:pt x="32849" y="9430"/>
                    </a:lnTo>
                    <a:cubicBezTo>
                      <a:pt x="32730" y="9478"/>
                      <a:pt x="32730" y="9644"/>
                      <a:pt x="32849" y="9692"/>
                    </a:cubicBezTo>
                    <a:lnTo>
                      <a:pt x="34743" y="10787"/>
                    </a:lnTo>
                    <a:cubicBezTo>
                      <a:pt x="34885" y="10859"/>
                      <a:pt x="35052" y="10859"/>
                      <a:pt x="35195" y="10787"/>
                    </a:cubicBezTo>
                    <a:close/>
                    <a:moveTo>
                      <a:pt x="39719" y="8156"/>
                    </a:moveTo>
                    <a:cubicBezTo>
                      <a:pt x="39838" y="8120"/>
                      <a:pt x="39838" y="7942"/>
                      <a:pt x="39719" y="7906"/>
                    </a:cubicBezTo>
                    <a:lnTo>
                      <a:pt x="37826" y="6811"/>
                    </a:lnTo>
                    <a:cubicBezTo>
                      <a:pt x="37683" y="6739"/>
                      <a:pt x="37517" y="6739"/>
                      <a:pt x="37374" y="6811"/>
                    </a:cubicBezTo>
                    <a:lnTo>
                      <a:pt x="35481" y="7906"/>
                    </a:lnTo>
                    <a:cubicBezTo>
                      <a:pt x="35362" y="7954"/>
                      <a:pt x="35362" y="8120"/>
                      <a:pt x="35481" y="8168"/>
                    </a:cubicBezTo>
                    <a:lnTo>
                      <a:pt x="37374" y="9263"/>
                    </a:lnTo>
                    <a:cubicBezTo>
                      <a:pt x="37517" y="9335"/>
                      <a:pt x="37683" y="9335"/>
                      <a:pt x="37826" y="9263"/>
                    </a:cubicBezTo>
                    <a:close/>
                    <a:moveTo>
                      <a:pt x="42351" y="6644"/>
                    </a:moveTo>
                    <a:cubicBezTo>
                      <a:pt x="42482" y="6596"/>
                      <a:pt x="42482" y="6430"/>
                      <a:pt x="42351" y="6382"/>
                    </a:cubicBezTo>
                    <a:lnTo>
                      <a:pt x="40458" y="5287"/>
                    </a:lnTo>
                    <a:cubicBezTo>
                      <a:pt x="40315" y="5215"/>
                      <a:pt x="40148" y="5215"/>
                      <a:pt x="40017" y="5287"/>
                    </a:cubicBezTo>
                    <a:lnTo>
                      <a:pt x="38124" y="6394"/>
                    </a:lnTo>
                    <a:cubicBezTo>
                      <a:pt x="37993" y="6430"/>
                      <a:pt x="37993" y="6608"/>
                      <a:pt x="38124" y="6644"/>
                    </a:cubicBezTo>
                    <a:lnTo>
                      <a:pt x="40017" y="7751"/>
                    </a:lnTo>
                    <a:cubicBezTo>
                      <a:pt x="40148" y="7823"/>
                      <a:pt x="40315" y="7823"/>
                      <a:pt x="40458" y="7751"/>
                    </a:cubicBezTo>
                    <a:close/>
                    <a:moveTo>
                      <a:pt x="16657" y="24587"/>
                    </a:moveTo>
                    <a:cubicBezTo>
                      <a:pt x="16776" y="24551"/>
                      <a:pt x="16776" y="24372"/>
                      <a:pt x="16657" y="24337"/>
                    </a:cubicBezTo>
                    <a:lnTo>
                      <a:pt x="14752" y="23241"/>
                    </a:lnTo>
                    <a:cubicBezTo>
                      <a:pt x="14609" y="23170"/>
                      <a:pt x="14442" y="23170"/>
                      <a:pt x="14311" y="23241"/>
                    </a:cubicBezTo>
                    <a:lnTo>
                      <a:pt x="12406" y="24337"/>
                    </a:lnTo>
                    <a:cubicBezTo>
                      <a:pt x="12287" y="24372"/>
                      <a:pt x="12287" y="24551"/>
                      <a:pt x="12406" y="24587"/>
                    </a:cubicBezTo>
                    <a:lnTo>
                      <a:pt x="14311" y="25682"/>
                    </a:lnTo>
                    <a:cubicBezTo>
                      <a:pt x="14442" y="25754"/>
                      <a:pt x="14609" y="25754"/>
                      <a:pt x="14752" y="25682"/>
                    </a:cubicBezTo>
                    <a:close/>
                    <a:moveTo>
                      <a:pt x="19288" y="23075"/>
                    </a:moveTo>
                    <a:cubicBezTo>
                      <a:pt x="19407" y="23027"/>
                      <a:pt x="19407" y="22860"/>
                      <a:pt x="19288" y="22813"/>
                    </a:cubicBezTo>
                    <a:lnTo>
                      <a:pt x="17383" y="21717"/>
                    </a:lnTo>
                    <a:cubicBezTo>
                      <a:pt x="17240" y="21658"/>
                      <a:pt x="17086" y="21658"/>
                      <a:pt x="16943" y="21717"/>
                    </a:cubicBezTo>
                    <a:lnTo>
                      <a:pt x="15050" y="22813"/>
                    </a:lnTo>
                    <a:cubicBezTo>
                      <a:pt x="14931" y="22860"/>
                      <a:pt x="14931" y="23027"/>
                      <a:pt x="15050" y="23075"/>
                    </a:cubicBezTo>
                    <a:lnTo>
                      <a:pt x="16943" y="24170"/>
                    </a:lnTo>
                    <a:cubicBezTo>
                      <a:pt x="17086" y="24230"/>
                      <a:pt x="17252" y="24230"/>
                      <a:pt x="17395" y="24170"/>
                    </a:cubicBezTo>
                    <a:close/>
                    <a:moveTo>
                      <a:pt x="21919" y="21551"/>
                    </a:moveTo>
                    <a:cubicBezTo>
                      <a:pt x="22039" y="21515"/>
                      <a:pt x="22039" y="21336"/>
                      <a:pt x="21919" y="21301"/>
                    </a:cubicBezTo>
                    <a:lnTo>
                      <a:pt x="20014" y="20205"/>
                    </a:lnTo>
                    <a:cubicBezTo>
                      <a:pt x="19872" y="20134"/>
                      <a:pt x="19717" y="20134"/>
                      <a:pt x="19574" y="20205"/>
                    </a:cubicBezTo>
                    <a:lnTo>
                      <a:pt x="17681" y="21289"/>
                    </a:lnTo>
                    <a:cubicBezTo>
                      <a:pt x="17550" y="21336"/>
                      <a:pt x="17550" y="21503"/>
                      <a:pt x="17681" y="21551"/>
                    </a:cubicBezTo>
                    <a:lnTo>
                      <a:pt x="19574" y="22646"/>
                    </a:lnTo>
                    <a:cubicBezTo>
                      <a:pt x="19717" y="22706"/>
                      <a:pt x="19872" y="22706"/>
                      <a:pt x="20014" y="22646"/>
                    </a:cubicBezTo>
                    <a:close/>
                    <a:moveTo>
                      <a:pt x="24551" y="20039"/>
                    </a:moveTo>
                    <a:cubicBezTo>
                      <a:pt x="24670" y="19991"/>
                      <a:pt x="24670" y="19824"/>
                      <a:pt x="24551" y="19777"/>
                    </a:cubicBezTo>
                    <a:lnTo>
                      <a:pt x="22646" y="18681"/>
                    </a:lnTo>
                    <a:cubicBezTo>
                      <a:pt x="22503" y="18610"/>
                      <a:pt x="22348" y="18610"/>
                      <a:pt x="22205" y="18681"/>
                    </a:cubicBezTo>
                    <a:lnTo>
                      <a:pt x="20300" y="19777"/>
                    </a:lnTo>
                    <a:cubicBezTo>
                      <a:pt x="20181" y="19824"/>
                      <a:pt x="20181" y="19991"/>
                      <a:pt x="20300" y="20039"/>
                    </a:cubicBezTo>
                    <a:lnTo>
                      <a:pt x="22205" y="21134"/>
                    </a:lnTo>
                    <a:cubicBezTo>
                      <a:pt x="22348" y="21205"/>
                      <a:pt x="22503" y="21205"/>
                      <a:pt x="22646" y="21134"/>
                    </a:cubicBezTo>
                    <a:close/>
                    <a:moveTo>
                      <a:pt x="27182" y="18515"/>
                    </a:moveTo>
                    <a:cubicBezTo>
                      <a:pt x="27301" y="18467"/>
                      <a:pt x="27301" y="18300"/>
                      <a:pt x="27182" y="18253"/>
                    </a:cubicBezTo>
                    <a:lnTo>
                      <a:pt x="25277" y="17169"/>
                    </a:lnTo>
                    <a:cubicBezTo>
                      <a:pt x="25134" y="17098"/>
                      <a:pt x="24979" y="17098"/>
                      <a:pt x="24837" y="17169"/>
                    </a:cubicBezTo>
                    <a:lnTo>
                      <a:pt x="22943" y="18253"/>
                    </a:lnTo>
                    <a:cubicBezTo>
                      <a:pt x="22812" y="18300"/>
                      <a:pt x="22812" y="18467"/>
                      <a:pt x="22943" y="18515"/>
                    </a:cubicBezTo>
                    <a:lnTo>
                      <a:pt x="24837" y="19610"/>
                    </a:lnTo>
                    <a:cubicBezTo>
                      <a:pt x="24979" y="19681"/>
                      <a:pt x="25134" y="19681"/>
                      <a:pt x="25277" y="19610"/>
                    </a:cubicBezTo>
                    <a:close/>
                    <a:moveTo>
                      <a:pt x="29813" y="16991"/>
                    </a:moveTo>
                    <a:cubicBezTo>
                      <a:pt x="29932" y="16955"/>
                      <a:pt x="29932" y="16788"/>
                      <a:pt x="29813" y="16741"/>
                    </a:cubicBezTo>
                    <a:lnTo>
                      <a:pt x="27908" y="15645"/>
                    </a:lnTo>
                    <a:cubicBezTo>
                      <a:pt x="27765" y="15574"/>
                      <a:pt x="27611" y="15574"/>
                      <a:pt x="27468" y="15645"/>
                    </a:cubicBezTo>
                    <a:lnTo>
                      <a:pt x="25575" y="16741"/>
                    </a:lnTo>
                    <a:cubicBezTo>
                      <a:pt x="25444" y="16788"/>
                      <a:pt x="25444" y="16955"/>
                      <a:pt x="25575" y="16991"/>
                    </a:cubicBezTo>
                    <a:lnTo>
                      <a:pt x="27468" y="18086"/>
                    </a:lnTo>
                    <a:cubicBezTo>
                      <a:pt x="27611" y="18157"/>
                      <a:pt x="27765" y="18157"/>
                      <a:pt x="27908" y="18086"/>
                    </a:cubicBezTo>
                    <a:close/>
                    <a:moveTo>
                      <a:pt x="32445" y="15478"/>
                    </a:moveTo>
                    <a:cubicBezTo>
                      <a:pt x="32564" y="15431"/>
                      <a:pt x="32564" y="15264"/>
                      <a:pt x="32445" y="15217"/>
                    </a:cubicBezTo>
                    <a:lnTo>
                      <a:pt x="30540" y="14121"/>
                    </a:lnTo>
                    <a:cubicBezTo>
                      <a:pt x="30409" y="14050"/>
                      <a:pt x="30242" y="14050"/>
                      <a:pt x="30099" y="14121"/>
                    </a:cubicBezTo>
                    <a:lnTo>
                      <a:pt x="28206" y="15217"/>
                    </a:lnTo>
                    <a:cubicBezTo>
                      <a:pt x="28075" y="15264"/>
                      <a:pt x="28075" y="15431"/>
                      <a:pt x="28206" y="15478"/>
                    </a:cubicBezTo>
                    <a:lnTo>
                      <a:pt x="30099" y="16574"/>
                    </a:lnTo>
                    <a:cubicBezTo>
                      <a:pt x="30242" y="16645"/>
                      <a:pt x="30409" y="16645"/>
                      <a:pt x="30540" y="16574"/>
                    </a:cubicBezTo>
                    <a:close/>
                    <a:moveTo>
                      <a:pt x="35076" y="13954"/>
                    </a:moveTo>
                    <a:cubicBezTo>
                      <a:pt x="35195" y="13919"/>
                      <a:pt x="35195" y="13740"/>
                      <a:pt x="35076" y="13704"/>
                    </a:cubicBezTo>
                    <a:lnTo>
                      <a:pt x="33171" y="12609"/>
                    </a:lnTo>
                    <a:cubicBezTo>
                      <a:pt x="33040" y="12538"/>
                      <a:pt x="32873" y="12538"/>
                      <a:pt x="32730" y="12609"/>
                    </a:cubicBezTo>
                    <a:lnTo>
                      <a:pt x="30837" y="13704"/>
                    </a:lnTo>
                    <a:cubicBezTo>
                      <a:pt x="30706" y="13740"/>
                      <a:pt x="30706" y="13907"/>
                      <a:pt x="30837" y="13954"/>
                    </a:cubicBezTo>
                    <a:lnTo>
                      <a:pt x="32730" y="15050"/>
                    </a:lnTo>
                    <a:cubicBezTo>
                      <a:pt x="32873" y="15121"/>
                      <a:pt x="33040" y="15121"/>
                      <a:pt x="33183" y="15050"/>
                    </a:cubicBezTo>
                    <a:close/>
                    <a:moveTo>
                      <a:pt x="37707" y="12442"/>
                    </a:moveTo>
                    <a:cubicBezTo>
                      <a:pt x="37826" y="12395"/>
                      <a:pt x="37826" y="12228"/>
                      <a:pt x="37707" y="12180"/>
                    </a:cubicBezTo>
                    <a:lnTo>
                      <a:pt x="35802" y="11085"/>
                    </a:lnTo>
                    <a:cubicBezTo>
                      <a:pt x="35671" y="11014"/>
                      <a:pt x="35505" y="11014"/>
                      <a:pt x="35362" y="11085"/>
                    </a:cubicBezTo>
                    <a:lnTo>
                      <a:pt x="33469" y="12180"/>
                    </a:lnTo>
                    <a:cubicBezTo>
                      <a:pt x="33338" y="12228"/>
                      <a:pt x="33338" y="12395"/>
                      <a:pt x="33469" y="12442"/>
                    </a:cubicBezTo>
                    <a:lnTo>
                      <a:pt x="35362" y="13538"/>
                    </a:lnTo>
                    <a:cubicBezTo>
                      <a:pt x="35505" y="13609"/>
                      <a:pt x="35671" y="13609"/>
                      <a:pt x="35802" y="13538"/>
                    </a:cubicBezTo>
                    <a:close/>
                    <a:moveTo>
                      <a:pt x="40338" y="10918"/>
                    </a:moveTo>
                    <a:cubicBezTo>
                      <a:pt x="40458" y="10871"/>
                      <a:pt x="40458" y="10704"/>
                      <a:pt x="40338" y="10656"/>
                    </a:cubicBezTo>
                    <a:lnTo>
                      <a:pt x="38433" y="9561"/>
                    </a:lnTo>
                    <a:cubicBezTo>
                      <a:pt x="38302" y="9490"/>
                      <a:pt x="38136" y="9490"/>
                      <a:pt x="37993" y="9561"/>
                    </a:cubicBezTo>
                    <a:lnTo>
                      <a:pt x="36100" y="10656"/>
                    </a:lnTo>
                    <a:cubicBezTo>
                      <a:pt x="35969" y="10704"/>
                      <a:pt x="35969" y="10871"/>
                      <a:pt x="36100" y="10918"/>
                    </a:cubicBezTo>
                    <a:lnTo>
                      <a:pt x="37993" y="12014"/>
                    </a:lnTo>
                    <a:cubicBezTo>
                      <a:pt x="38136" y="12085"/>
                      <a:pt x="38302" y="12085"/>
                      <a:pt x="38433" y="12014"/>
                    </a:cubicBezTo>
                    <a:close/>
                    <a:moveTo>
                      <a:pt x="42970" y="9394"/>
                    </a:moveTo>
                    <a:cubicBezTo>
                      <a:pt x="43089" y="9347"/>
                      <a:pt x="43089" y="9180"/>
                      <a:pt x="42970" y="9132"/>
                    </a:cubicBezTo>
                    <a:lnTo>
                      <a:pt x="41077" y="8049"/>
                    </a:lnTo>
                    <a:cubicBezTo>
                      <a:pt x="40934" y="7978"/>
                      <a:pt x="40767" y="7978"/>
                      <a:pt x="40624" y="8049"/>
                    </a:cubicBezTo>
                    <a:lnTo>
                      <a:pt x="38731" y="9144"/>
                    </a:lnTo>
                    <a:cubicBezTo>
                      <a:pt x="38612" y="9180"/>
                      <a:pt x="38612" y="9347"/>
                      <a:pt x="38731" y="9394"/>
                    </a:cubicBezTo>
                    <a:lnTo>
                      <a:pt x="40624" y="10490"/>
                    </a:lnTo>
                    <a:cubicBezTo>
                      <a:pt x="40767" y="10561"/>
                      <a:pt x="40934" y="10561"/>
                      <a:pt x="41077" y="10490"/>
                    </a:cubicBezTo>
                    <a:close/>
                    <a:moveTo>
                      <a:pt x="23217" y="23682"/>
                    </a:moveTo>
                    <a:cubicBezTo>
                      <a:pt x="23336" y="23646"/>
                      <a:pt x="23336" y="23468"/>
                      <a:pt x="23217" y="23420"/>
                    </a:cubicBezTo>
                    <a:lnTo>
                      <a:pt x="21312" y="22336"/>
                    </a:lnTo>
                    <a:cubicBezTo>
                      <a:pt x="21181" y="22265"/>
                      <a:pt x="21015" y="22265"/>
                      <a:pt x="20872" y="22336"/>
                    </a:cubicBezTo>
                    <a:lnTo>
                      <a:pt x="18979" y="23432"/>
                    </a:lnTo>
                    <a:cubicBezTo>
                      <a:pt x="18848" y="23468"/>
                      <a:pt x="18848" y="23634"/>
                      <a:pt x="18979" y="23682"/>
                    </a:cubicBezTo>
                    <a:lnTo>
                      <a:pt x="20872" y="24777"/>
                    </a:lnTo>
                    <a:cubicBezTo>
                      <a:pt x="21015" y="24849"/>
                      <a:pt x="21181" y="24849"/>
                      <a:pt x="21312" y="24777"/>
                    </a:cubicBezTo>
                    <a:close/>
                    <a:moveTo>
                      <a:pt x="25849" y="22158"/>
                    </a:moveTo>
                    <a:cubicBezTo>
                      <a:pt x="25968" y="22122"/>
                      <a:pt x="25968" y="21944"/>
                      <a:pt x="25849" y="21908"/>
                    </a:cubicBezTo>
                    <a:lnTo>
                      <a:pt x="23944" y="20812"/>
                    </a:lnTo>
                    <a:cubicBezTo>
                      <a:pt x="23813" y="20741"/>
                      <a:pt x="23646" y="20741"/>
                      <a:pt x="23503" y="20812"/>
                    </a:cubicBezTo>
                    <a:lnTo>
                      <a:pt x="21610" y="21908"/>
                    </a:lnTo>
                    <a:cubicBezTo>
                      <a:pt x="21479" y="21944"/>
                      <a:pt x="21479" y="22122"/>
                      <a:pt x="21610" y="22158"/>
                    </a:cubicBezTo>
                    <a:lnTo>
                      <a:pt x="23503" y="23253"/>
                    </a:lnTo>
                    <a:cubicBezTo>
                      <a:pt x="23646" y="23325"/>
                      <a:pt x="23813" y="23325"/>
                      <a:pt x="23944" y="23253"/>
                    </a:cubicBezTo>
                    <a:close/>
                    <a:moveTo>
                      <a:pt x="20443" y="28290"/>
                    </a:moveTo>
                    <a:cubicBezTo>
                      <a:pt x="20562" y="28242"/>
                      <a:pt x="20562" y="28075"/>
                      <a:pt x="20443" y="28028"/>
                    </a:cubicBezTo>
                    <a:lnTo>
                      <a:pt x="18550" y="26932"/>
                    </a:lnTo>
                    <a:cubicBezTo>
                      <a:pt x="18407" y="26861"/>
                      <a:pt x="18240" y="26861"/>
                      <a:pt x="18109" y="26932"/>
                    </a:cubicBezTo>
                    <a:lnTo>
                      <a:pt x="16204" y="28028"/>
                    </a:lnTo>
                    <a:cubicBezTo>
                      <a:pt x="16085" y="28063"/>
                      <a:pt x="16085" y="28242"/>
                      <a:pt x="16204" y="28290"/>
                    </a:cubicBezTo>
                    <a:lnTo>
                      <a:pt x="18109" y="29373"/>
                    </a:lnTo>
                    <a:cubicBezTo>
                      <a:pt x="18240" y="29444"/>
                      <a:pt x="18407" y="29444"/>
                      <a:pt x="18550" y="29373"/>
                    </a:cubicBezTo>
                    <a:close/>
                    <a:moveTo>
                      <a:pt x="23086" y="26766"/>
                    </a:moveTo>
                    <a:cubicBezTo>
                      <a:pt x="23205" y="26718"/>
                      <a:pt x="23205" y="26551"/>
                      <a:pt x="23086" y="26504"/>
                    </a:cubicBezTo>
                    <a:lnTo>
                      <a:pt x="21193" y="25408"/>
                    </a:lnTo>
                    <a:cubicBezTo>
                      <a:pt x="21050" y="25337"/>
                      <a:pt x="20884" y="25337"/>
                      <a:pt x="20741" y="25408"/>
                    </a:cubicBezTo>
                    <a:lnTo>
                      <a:pt x="18848" y="26504"/>
                    </a:lnTo>
                    <a:cubicBezTo>
                      <a:pt x="18729" y="26551"/>
                      <a:pt x="18729" y="26718"/>
                      <a:pt x="18848" y="26766"/>
                    </a:cubicBezTo>
                    <a:lnTo>
                      <a:pt x="20741" y="27861"/>
                    </a:lnTo>
                    <a:cubicBezTo>
                      <a:pt x="20884" y="27932"/>
                      <a:pt x="21050" y="27932"/>
                      <a:pt x="21193" y="27861"/>
                    </a:cubicBezTo>
                    <a:close/>
                    <a:moveTo>
                      <a:pt x="25718" y="25242"/>
                    </a:moveTo>
                    <a:cubicBezTo>
                      <a:pt x="25837" y="25194"/>
                      <a:pt x="25837" y="25027"/>
                      <a:pt x="25718" y="24980"/>
                    </a:cubicBezTo>
                    <a:lnTo>
                      <a:pt x="23824" y="23884"/>
                    </a:lnTo>
                    <a:cubicBezTo>
                      <a:pt x="23682" y="23825"/>
                      <a:pt x="23515" y="23825"/>
                      <a:pt x="23372" y="23884"/>
                    </a:cubicBezTo>
                    <a:lnTo>
                      <a:pt x="21479" y="24980"/>
                    </a:lnTo>
                    <a:cubicBezTo>
                      <a:pt x="21360" y="25027"/>
                      <a:pt x="21360" y="25194"/>
                      <a:pt x="21479" y="25242"/>
                    </a:cubicBezTo>
                    <a:lnTo>
                      <a:pt x="23372" y="26337"/>
                    </a:lnTo>
                    <a:cubicBezTo>
                      <a:pt x="23515" y="26408"/>
                      <a:pt x="23682" y="26408"/>
                      <a:pt x="23824" y="26337"/>
                    </a:cubicBezTo>
                    <a:close/>
                    <a:moveTo>
                      <a:pt x="41601" y="16074"/>
                    </a:moveTo>
                    <a:cubicBezTo>
                      <a:pt x="41720" y="16026"/>
                      <a:pt x="41720" y="15859"/>
                      <a:pt x="41601" y="15812"/>
                    </a:cubicBezTo>
                    <a:lnTo>
                      <a:pt x="39707" y="14716"/>
                    </a:lnTo>
                    <a:cubicBezTo>
                      <a:pt x="39565" y="14645"/>
                      <a:pt x="39398" y="14645"/>
                      <a:pt x="39267" y="14716"/>
                    </a:cubicBezTo>
                    <a:lnTo>
                      <a:pt x="37362" y="15812"/>
                    </a:lnTo>
                    <a:cubicBezTo>
                      <a:pt x="37243" y="15859"/>
                      <a:pt x="37243" y="16026"/>
                      <a:pt x="37362" y="16074"/>
                    </a:cubicBezTo>
                    <a:lnTo>
                      <a:pt x="39267" y="17169"/>
                    </a:lnTo>
                    <a:cubicBezTo>
                      <a:pt x="39398" y="17241"/>
                      <a:pt x="39565" y="17241"/>
                      <a:pt x="39707" y="17169"/>
                    </a:cubicBezTo>
                    <a:close/>
                    <a:moveTo>
                      <a:pt x="44232" y="14550"/>
                    </a:moveTo>
                    <a:cubicBezTo>
                      <a:pt x="44351" y="14502"/>
                      <a:pt x="44351" y="14335"/>
                      <a:pt x="44232" y="14288"/>
                    </a:cubicBezTo>
                    <a:lnTo>
                      <a:pt x="42339" y="13192"/>
                    </a:lnTo>
                    <a:cubicBezTo>
                      <a:pt x="42196" y="13133"/>
                      <a:pt x="42029" y="13133"/>
                      <a:pt x="41898" y="13192"/>
                    </a:cubicBezTo>
                    <a:lnTo>
                      <a:pt x="39993" y="14300"/>
                    </a:lnTo>
                    <a:cubicBezTo>
                      <a:pt x="39874" y="14335"/>
                      <a:pt x="39874" y="14502"/>
                      <a:pt x="39993" y="14550"/>
                    </a:cubicBezTo>
                    <a:lnTo>
                      <a:pt x="41886" y="15645"/>
                    </a:lnTo>
                    <a:cubicBezTo>
                      <a:pt x="42029" y="15717"/>
                      <a:pt x="42196" y="15717"/>
                      <a:pt x="42339" y="15645"/>
                    </a:cubicBezTo>
                    <a:close/>
                    <a:moveTo>
                      <a:pt x="46863" y="13026"/>
                    </a:moveTo>
                    <a:cubicBezTo>
                      <a:pt x="46994" y="12990"/>
                      <a:pt x="46994" y="12811"/>
                      <a:pt x="46863" y="12776"/>
                    </a:cubicBezTo>
                    <a:lnTo>
                      <a:pt x="44970" y="11680"/>
                    </a:lnTo>
                    <a:cubicBezTo>
                      <a:pt x="44827" y="11609"/>
                      <a:pt x="44660" y="11609"/>
                      <a:pt x="44518" y="11680"/>
                    </a:cubicBezTo>
                    <a:lnTo>
                      <a:pt x="42624" y="12776"/>
                    </a:lnTo>
                    <a:cubicBezTo>
                      <a:pt x="42505" y="12823"/>
                      <a:pt x="42505" y="12990"/>
                      <a:pt x="42624" y="13038"/>
                    </a:cubicBezTo>
                    <a:lnTo>
                      <a:pt x="44518" y="14133"/>
                    </a:lnTo>
                    <a:cubicBezTo>
                      <a:pt x="44660" y="14193"/>
                      <a:pt x="44827" y="14193"/>
                      <a:pt x="44970" y="14133"/>
                    </a:cubicBezTo>
                    <a:close/>
                    <a:moveTo>
                      <a:pt x="51483" y="9835"/>
                    </a:moveTo>
                    <a:cubicBezTo>
                      <a:pt x="51602" y="9799"/>
                      <a:pt x="51602" y="9621"/>
                      <a:pt x="51483" y="9585"/>
                    </a:cubicBezTo>
                    <a:lnTo>
                      <a:pt x="50042" y="8751"/>
                    </a:lnTo>
                    <a:cubicBezTo>
                      <a:pt x="49899" y="8680"/>
                      <a:pt x="49732" y="8680"/>
                      <a:pt x="49590" y="8751"/>
                    </a:cubicBezTo>
                    <a:lnTo>
                      <a:pt x="47697" y="9847"/>
                    </a:lnTo>
                    <a:cubicBezTo>
                      <a:pt x="47577" y="9894"/>
                      <a:pt x="47577" y="10061"/>
                      <a:pt x="47697" y="10109"/>
                    </a:cubicBezTo>
                    <a:lnTo>
                      <a:pt x="49137" y="10930"/>
                    </a:lnTo>
                    <a:cubicBezTo>
                      <a:pt x="49280" y="11002"/>
                      <a:pt x="49447" y="11002"/>
                      <a:pt x="49590" y="10930"/>
                    </a:cubicBezTo>
                    <a:close/>
                    <a:moveTo>
                      <a:pt x="53209" y="10835"/>
                    </a:moveTo>
                    <a:cubicBezTo>
                      <a:pt x="53328" y="10799"/>
                      <a:pt x="53328" y="10621"/>
                      <a:pt x="53209" y="10585"/>
                    </a:cubicBezTo>
                    <a:lnTo>
                      <a:pt x="51768" y="9752"/>
                    </a:lnTo>
                    <a:cubicBezTo>
                      <a:pt x="51626" y="9680"/>
                      <a:pt x="51471" y="9680"/>
                      <a:pt x="51328" y="9752"/>
                    </a:cubicBezTo>
                    <a:lnTo>
                      <a:pt x="49435" y="10847"/>
                    </a:lnTo>
                    <a:cubicBezTo>
                      <a:pt x="49304" y="10895"/>
                      <a:pt x="49304" y="11061"/>
                      <a:pt x="49435" y="11109"/>
                    </a:cubicBezTo>
                    <a:lnTo>
                      <a:pt x="50875" y="11930"/>
                    </a:lnTo>
                    <a:cubicBezTo>
                      <a:pt x="51006" y="12002"/>
                      <a:pt x="51173" y="12002"/>
                      <a:pt x="51316" y="11930"/>
                    </a:cubicBezTo>
                    <a:close/>
                    <a:moveTo>
                      <a:pt x="50685" y="12299"/>
                    </a:moveTo>
                    <a:cubicBezTo>
                      <a:pt x="50804" y="12264"/>
                      <a:pt x="50804" y="12085"/>
                      <a:pt x="50685" y="12049"/>
                    </a:cubicBezTo>
                    <a:lnTo>
                      <a:pt x="49244" y="11216"/>
                    </a:lnTo>
                    <a:cubicBezTo>
                      <a:pt x="49101" y="11145"/>
                      <a:pt x="48935" y="11145"/>
                      <a:pt x="48792" y="11216"/>
                    </a:cubicBezTo>
                    <a:lnTo>
                      <a:pt x="46899" y="12311"/>
                    </a:lnTo>
                    <a:cubicBezTo>
                      <a:pt x="46780" y="12359"/>
                      <a:pt x="46780" y="12526"/>
                      <a:pt x="46899" y="12561"/>
                    </a:cubicBezTo>
                    <a:lnTo>
                      <a:pt x="48339" y="13395"/>
                    </a:lnTo>
                    <a:cubicBezTo>
                      <a:pt x="48482" y="13466"/>
                      <a:pt x="48649" y="13466"/>
                      <a:pt x="48792" y="13395"/>
                    </a:cubicBezTo>
                    <a:close/>
                    <a:moveTo>
                      <a:pt x="55745" y="9382"/>
                    </a:moveTo>
                    <a:cubicBezTo>
                      <a:pt x="55864" y="9335"/>
                      <a:pt x="55864" y="9168"/>
                      <a:pt x="55745" y="9132"/>
                    </a:cubicBezTo>
                    <a:lnTo>
                      <a:pt x="54304" y="8287"/>
                    </a:lnTo>
                    <a:cubicBezTo>
                      <a:pt x="54162" y="8228"/>
                      <a:pt x="53995" y="8228"/>
                      <a:pt x="53852" y="8287"/>
                    </a:cubicBezTo>
                    <a:lnTo>
                      <a:pt x="51959" y="9382"/>
                    </a:lnTo>
                    <a:cubicBezTo>
                      <a:pt x="51840" y="9430"/>
                      <a:pt x="51840" y="9597"/>
                      <a:pt x="51959" y="9644"/>
                    </a:cubicBezTo>
                    <a:lnTo>
                      <a:pt x="53400" y="10478"/>
                    </a:lnTo>
                    <a:cubicBezTo>
                      <a:pt x="53542" y="10537"/>
                      <a:pt x="53709" y="10537"/>
                      <a:pt x="53852" y="10478"/>
                    </a:cubicBezTo>
                    <a:close/>
                    <a:moveTo>
                      <a:pt x="28480" y="20658"/>
                    </a:moveTo>
                    <a:cubicBezTo>
                      <a:pt x="28599" y="20610"/>
                      <a:pt x="28599" y="20443"/>
                      <a:pt x="28480" y="20396"/>
                    </a:cubicBezTo>
                    <a:lnTo>
                      <a:pt x="26575" y="19300"/>
                    </a:lnTo>
                    <a:cubicBezTo>
                      <a:pt x="26444" y="19229"/>
                      <a:pt x="26277" y="19229"/>
                      <a:pt x="26134" y="19300"/>
                    </a:cubicBezTo>
                    <a:lnTo>
                      <a:pt x="24241" y="20396"/>
                    </a:lnTo>
                    <a:cubicBezTo>
                      <a:pt x="24110" y="20431"/>
                      <a:pt x="24110" y="20610"/>
                      <a:pt x="24241" y="20658"/>
                    </a:cubicBezTo>
                    <a:lnTo>
                      <a:pt x="26134" y="21753"/>
                    </a:lnTo>
                    <a:cubicBezTo>
                      <a:pt x="26277" y="21824"/>
                      <a:pt x="26444" y="21824"/>
                      <a:pt x="26587" y="21753"/>
                    </a:cubicBezTo>
                    <a:close/>
                    <a:moveTo>
                      <a:pt x="31111" y="19134"/>
                    </a:moveTo>
                    <a:cubicBezTo>
                      <a:pt x="31230" y="19086"/>
                      <a:pt x="31230" y="18919"/>
                      <a:pt x="31111" y="18872"/>
                    </a:cubicBezTo>
                    <a:lnTo>
                      <a:pt x="29218" y="17776"/>
                    </a:lnTo>
                    <a:cubicBezTo>
                      <a:pt x="29075" y="17705"/>
                      <a:pt x="28908" y="17705"/>
                      <a:pt x="28766" y="17776"/>
                    </a:cubicBezTo>
                    <a:lnTo>
                      <a:pt x="26872" y="18872"/>
                    </a:lnTo>
                    <a:cubicBezTo>
                      <a:pt x="26753" y="18919"/>
                      <a:pt x="26753" y="19086"/>
                      <a:pt x="26872" y="19134"/>
                    </a:cubicBezTo>
                    <a:lnTo>
                      <a:pt x="28766" y="20229"/>
                    </a:lnTo>
                    <a:cubicBezTo>
                      <a:pt x="28908" y="20300"/>
                      <a:pt x="29075" y="20300"/>
                      <a:pt x="29218" y="20229"/>
                    </a:cubicBezTo>
                    <a:close/>
                    <a:moveTo>
                      <a:pt x="33742" y="17610"/>
                    </a:moveTo>
                    <a:cubicBezTo>
                      <a:pt x="33861" y="17562"/>
                      <a:pt x="33861" y="17395"/>
                      <a:pt x="33742" y="17360"/>
                    </a:cubicBezTo>
                    <a:lnTo>
                      <a:pt x="31849" y="16264"/>
                    </a:lnTo>
                    <a:cubicBezTo>
                      <a:pt x="31706" y="16193"/>
                      <a:pt x="31540" y="16193"/>
                      <a:pt x="31397" y="16264"/>
                    </a:cubicBezTo>
                    <a:lnTo>
                      <a:pt x="29504" y="17360"/>
                    </a:lnTo>
                    <a:cubicBezTo>
                      <a:pt x="29385" y="17395"/>
                      <a:pt x="29385" y="17562"/>
                      <a:pt x="29504" y="17610"/>
                    </a:cubicBezTo>
                    <a:lnTo>
                      <a:pt x="31397" y="18705"/>
                    </a:lnTo>
                    <a:cubicBezTo>
                      <a:pt x="31540" y="18776"/>
                      <a:pt x="31706" y="18776"/>
                      <a:pt x="31849" y="18705"/>
                    </a:cubicBezTo>
                    <a:close/>
                    <a:moveTo>
                      <a:pt x="36374" y="16098"/>
                    </a:moveTo>
                    <a:cubicBezTo>
                      <a:pt x="36493" y="16050"/>
                      <a:pt x="36493" y="15871"/>
                      <a:pt x="36374" y="15836"/>
                    </a:cubicBezTo>
                    <a:lnTo>
                      <a:pt x="34481" y="14740"/>
                    </a:lnTo>
                    <a:cubicBezTo>
                      <a:pt x="34338" y="14669"/>
                      <a:pt x="34171" y="14669"/>
                      <a:pt x="34028" y="14740"/>
                    </a:cubicBezTo>
                    <a:lnTo>
                      <a:pt x="32135" y="15836"/>
                    </a:lnTo>
                    <a:cubicBezTo>
                      <a:pt x="32016" y="15883"/>
                      <a:pt x="32016" y="16050"/>
                      <a:pt x="32135" y="16098"/>
                    </a:cubicBezTo>
                    <a:lnTo>
                      <a:pt x="34028" y="17193"/>
                    </a:lnTo>
                    <a:cubicBezTo>
                      <a:pt x="34171" y="17264"/>
                      <a:pt x="34338" y="17264"/>
                      <a:pt x="34481" y="17193"/>
                    </a:cubicBezTo>
                    <a:close/>
                    <a:moveTo>
                      <a:pt x="39017" y="14574"/>
                    </a:moveTo>
                    <a:cubicBezTo>
                      <a:pt x="39136" y="14526"/>
                      <a:pt x="39136" y="14359"/>
                      <a:pt x="39017" y="14312"/>
                    </a:cubicBezTo>
                    <a:lnTo>
                      <a:pt x="37112" y="13216"/>
                    </a:lnTo>
                    <a:cubicBezTo>
                      <a:pt x="36969" y="13145"/>
                      <a:pt x="36802" y="13145"/>
                      <a:pt x="36671" y="13216"/>
                    </a:cubicBezTo>
                    <a:lnTo>
                      <a:pt x="34766" y="14312"/>
                    </a:lnTo>
                    <a:cubicBezTo>
                      <a:pt x="34647" y="14359"/>
                      <a:pt x="34647" y="14526"/>
                      <a:pt x="34766" y="14574"/>
                    </a:cubicBezTo>
                    <a:lnTo>
                      <a:pt x="36671" y="15669"/>
                    </a:lnTo>
                    <a:cubicBezTo>
                      <a:pt x="36802" y="15740"/>
                      <a:pt x="36969" y="15740"/>
                      <a:pt x="37112" y="15669"/>
                    </a:cubicBezTo>
                    <a:close/>
                    <a:moveTo>
                      <a:pt x="41648" y="13050"/>
                    </a:moveTo>
                    <a:cubicBezTo>
                      <a:pt x="41767" y="13014"/>
                      <a:pt x="41767" y="12835"/>
                      <a:pt x="41648" y="12800"/>
                    </a:cubicBezTo>
                    <a:lnTo>
                      <a:pt x="39743" y="11704"/>
                    </a:lnTo>
                    <a:cubicBezTo>
                      <a:pt x="39600" y="11633"/>
                      <a:pt x="39445" y="11633"/>
                      <a:pt x="39303" y="11704"/>
                    </a:cubicBezTo>
                    <a:lnTo>
                      <a:pt x="37410" y="12800"/>
                    </a:lnTo>
                    <a:cubicBezTo>
                      <a:pt x="37279" y="12835"/>
                      <a:pt x="37279" y="13014"/>
                      <a:pt x="37410" y="13050"/>
                    </a:cubicBezTo>
                    <a:lnTo>
                      <a:pt x="39291" y="14145"/>
                    </a:lnTo>
                    <a:cubicBezTo>
                      <a:pt x="39434" y="14216"/>
                      <a:pt x="39600" y="14216"/>
                      <a:pt x="39743" y="14145"/>
                    </a:cubicBezTo>
                    <a:close/>
                    <a:moveTo>
                      <a:pt x="44279" y="11537"/>
                    </a:moveTo>
                    <a:cubicBezTo>
                      <a:pt x="44398" y="11490"/>
                      <a:pt x="44398" y="11323"/>
                      <a:pt x="44279" y="11276"/>
                    </a:cubicBezTo>
                    <a:lnTo>
                      <a:pt x="42374" y="10180"/>
                    </a:lnTo>
                    <a:cubicBezTo>
                      <a:pt x="42232" y="10109"/>
                      <a:pt x="42077" y="10109"/>
                      <a:pt x="41934" y="10180"/>
                    </a:cubicBezTo>
                    <a:lnTo>
                      <a:pt x="40041" y="11276"/>
                    </a:lnTo>
                    <a:cubicBezTo>
                      <a:pt x="39910" y="11323"/>
                      <a:pt x="39910" y="11490"/>
                      <a:pt x="40041" y="11537"/>
                    </a:cubicBezTo>
                    <a:lnTo>
                      <a:pt x="41934" y="12633"/>
                    </a:lnTo>
                    <a:cubicBezTo>
                      <a:pt x="42077" y="12704"/>
                      <a:pt x="42232" y="12704"/>
                      <a:pt x="42374" y="12633"/>
                    </a:cubicBezTo>
                    <a:close/>
                    <a:moveTo>
                      <a:pt x="20586" y="25206"/>
                    </a:moveTo>
                    <a:cubicBezTo>
                      <a:pt x="20705" y="25170"/>
                      <a:pt x="20705" y="24992"/>
                      <a:pt x="20586" y="24956"/>
                    </a:cubicBezTo>
                    <a:lnTo>
                      <a:pt x="18681" y="23860"/>
                    </a:lnTo>
                    <a:cubicBezTo>
                      <a:pt x="18550" y="23789"/>
                      <a:pt x="18383" y="23789"/>
                      <a:pt x="18240" y="23860"/>
                    </a:cubicBezTo>
                    <a:lnTo>
                      <a:pt x="16347" y="24956"/>
                    </a:lnTo>
                    <a:cubicBezTo>
                      <a:pt x="16228" y="24992"/>
                      <a:pt x="16228" y="25170"/>
                      <a:pt x="16347" y="25206"/>
                    </a:cubicBezTo>
                    <a:lnTo>
                      <a:pt x="18240" y="26301"/>
                    </a:lnTo>
                    <a:cubicBezTo>
                      <a:pt x="18383" y="26373"/>
                      <a:pt x="18550" y="26373"/>
                      <a:pt x="18681" y="26301"/>
                    </a:cubicBezTo>
                    <a:close/>
                    <a:moveTo>
                      <a:pt x="5013" y="22765"/>
                    </a:moveTo>
                    <a:cubicBezTo>
                      <a:pt x="4870" y="22694"/>
                      <a:pt x="4703" y="22694"/>
                      <a:pt x="4560" y="22765"/>
                    </a:cubicBezTo>
                    <a:lnTo>
                      <a:pt x="2405" y="24027"/>
                    </a:lnTo>
                    <a:cubicBezTo>
                      <a:pt x="2274" y="24063"/>
                      <a:pt x="2274" y="24241"/>
                      <a:pt x="2405" y="24277"/>
                    </a:cubicBezTo>
                    <a:lnTo>
                      <a:pt x="4143" y="25289"/>
                    </a:lnTo>
                    <a:cubicBezTo>
                      <a:pt x="4274" y="25361"/>
                      <a:pt x="4441" y="25361"/>
                      <a:pt x="4584" y="25289"/>
                    </a:cubicBezTo>
                    <a:lnTo>
                      <a:pt x="6763" y="24027"/>
                    </a:lnTo>
                    <a:cubicBezTo>
                      <a:pt x="6882" y="23991"/>
                      <a:pt x="6882" y="23813"/>
                      <a:pt x="6763" y="23777"/>
                    </a:cubicBezTo>
                    <a:close/>
                    <a:moveTo>
                      <a:pt x="42196" y="1298"/>
                    </a:moveTo>
                    <a:cubicBezTo>
                      <a:pt x="42053" y="1239"/>
                      <a:pt x="41886" y="1239"/>
                      <a:pt x="41743" y="1298"/>
                    </a:cubicBezTo>
                    <a:lnTo>
                      <a:pt x="36933" y="4084"/>
                    </a:lnTo>
                    <a:cubicBezTo>
                      <a:pt x="36814" y="4120"/>
                      <a:pt x="36814" y="4298"/>
                      <a:pt x="36933" y="4334"/>
                    </a:cubicBezTo>
                    <a:lnTo>
                      <a:pt x="38672" y="5346"/>
                    </a:lnTo>
                    <a:cubicBezTo>
                      <a:pt x="38814" y="5418"/>
                      <a:pt x="38981" y="5418"/>
                      <a:pt x="39124" y="5346"/>
                    </a:cubicBezTo>
                    <a:lnTo>
                      <a:pt x="43934" y="2560"/>
                    </a:lnTo>
                    <a:cubicBezTo>
                      <a:pt x="44053" y="2524"/>
                      <a:pt x="44053" y="2346"/>
                      <a:pt x="43934" y="2310"/>
                    </a:cubicBezTo>
                    <a:close/>
                    <a:moveTo>
                      <a:pt x="44791" y="2798"/>
                    </a:moveTo>
                    <a:cubicBezTo>
                      <a:pt x="44649" y="2727"/>
                      <a:pt x="44482" y="2727"/>
                      <a:pt x="44339" y="2798"/>
                    </a:cubicBezTo>
                    <a:lnTo>
                      <a:pt x="40839" y="4822"/>
                    </a:lnTo>
                    <a:cubicBezTo>
                      <a:pt x="40708" y="4870"/>
                      <a:pt x="40708" y="5037"/>
                      <a:pt x="40839" y="5084"/>
                    </a:cubicBezTo>
                    <a:lnTo>
                      <a:pt x="42577" y="6084"/>
                    </a:lnTo>
                    <a:cubicBezTo>
                      <a:pt x="42720" y="6156"/>
                      <a:pt x="42874" y="6156"/>
                      <a:pt x="43017" y="6084"/>
                    </a:cubicBezTo>
                    <a:lnTo>
                      <a:pt x="46530" y="4060"/>
                    </a:lnTo>
                    <a:cubicBezTo>
                      <a:pt x="46649" y="4025"/>
                      <a:pt x="46649" y="3846"/>
                      <a:pt x="46530" y="3810"/>
                    </a:cubicBezTo>
                    <a:close/>
                    <a:moveTo>
                      <a:pt x="47470" y="4358"/>
                    </a:moveTo>
                    <a:cubicBezTo>
                      <a:pt x="47327" y="4287"/>
                      <a:pt x="47173" y="4287"/>
                      <a:pt x="47030" y="4358"/>
                    </a:cubicBezTo>
                    <a:lnTo>
                      <a:pt x="41541" y="7525"/>
                    </a:lnTo>
                    <a:cubicBezTo>
                      <a:pt x="41422" y="7561"/>
                      <a:pt x="41422" y="7727"/>
                      <a:pt x="41541" y="7775"/>
                    </a:cubicBezTo>
                    <a:lnTo>
                      <a:pt x="43279" y="8787"/>
                    </a:lnTo>
                    <a:cubicBezTo>
                      <a:pt x="43422" y="8859"/>
                      <a:pt x="43589" y="8859"/>
                      <a:pt x="43732" y="8787"/>
                    </a:cubicBezTo>
                    <a:lnTo>
                      <a:pt x="49221" y="5620"/>
                    </a:lnTo>
                    <a:cubicBezTo>
                      <a:pt x="49340" y="5572"/>
                      <a:pt x="49340" y="5406"/>
                      <a:pt x="49221" y="5370"/>
                    </a:cubicBezTo>
                    <a:close/>
                    <a:moveTo>
                      <a:pt x="50161" y="5906"/>
                    </a:moveTo>
                    <a:cubicBezTo>
                      <a:pt x="50018" y="5834"/>
                      <a:pt x="49852" y="5834"/>
                      <a:pt x="49709" y="5906"/>
                    </a:cubicBezTo>
                    <a:lnTo>
                      <a:pt x="42910" y="9835"/>
                    </a:lnTo>
                    <a:cubicBezTo>
                      <a:pt x="42791" y="9871"/>
                      <a:pt x="42791" y="10037"/>
                      <a:pt x="42910" y="10085"/>
                    </a:cubicBezTo>
                    <a:lnTo>
                      <a:pt x="44649" y="11097"/>
                    </a:lnTo>
                    <a:cubicBezTo>
                      <a:pt x="44791" y="11156"/>
                      <a:pt x="44958" y="11156"/>
                      <a:pt x="45101" y="11097"/>
                    </a:cubicBezTo>
                    <a:lnTo>
                      <a:pt x="51899" y="7168"/>
                    </a:lnTo>
                    <a:cubicBezTo>
                      <a:pt x="52018" y="7120"/>
                      <a:pt x="52018" y="6954"/>
                      <a:pt x="51899" y="6906"/>
                    </a:cubicBezTo>
                    <a:close/>
                    <a:moveTo>
                      <a:pt x="8930" y="23503"/>
                    </a:moveTo>
                    <a:cubicBezTo>
                      <a:pt x="8799" y="23432"/>
                      <a:pt x="8632" y="23432"/>
                      <a:pt x="8489" y="23503"/>
                    </a:cubicBezTo>
                    <a:lnTo>
                      <a:pt x="4989" y="25515"/>
                    </a:lnTo>
                    <a:cubicBezTo>
                      <a:pt x="4870" y="25563"/>
                      <a:pt x="4870" y="25742"/>
                      <a:pt x="4989" y="25777"/>
                    </a:cubicBezTo>
                    <a:lnTo>
                      <a:pt x="6727" y="26777"/>
                    </a:lnTo>
                    <a:cubicBezTo>
                      <a:pt x="6870" y="26849"/>
                      <a:pt x="7037" y="26849"/>
                      <a:pt x="7180" y="26777"/>
                    </a:cubicBezTo>
                    <a:lnTo>
                      <a:pt x="10680" y="24765"/>
                    </a:lnTo>
                    <a:cubicBezTo>
                      <a:pt x="10799" y="24718"/>
                      <a:pt x="10799" y="24551"/>
                      <a:pt x="10680" y="24503"/>
                    </a:cubicBezTo>
                    <a:close/>
                    <a:moveTo>
                      <a:pt x="12192" y="24611"/>
                    </a:moveTo>
                    <a:cubicBezTo>
                      <a:pt x="12049" y="24539"/>
                      <a:pt x="11883" y="24539"/>
                      <a:pt x="11752" y="24611"/>
                    </a:cubicBezTo>
                    <a:lnTo>
                      <a:pt x="7584" y="27016"/>
                    </a:lnTo>
                    <a:cubicBezTo>
                      <a:pt x="7453" y="27063"/>
                      <a:pt x="7453" y="27230"/>
                      <a:pt x="7584" y="27278"/>
                    </a:cubicBezTo>
                    <a:lnTo>
                      <a:pt x="9323" y="28278"/>
                    </a:lnTo>
                    <a:cubicBezTo>
                      <a:pt x="9466" y="28349"/>
                      <a:pt x="9620" y="28349"/>
                      <a:pt x="9763" y="28278"/>
                    </a:cubicBezTo>
                    <a:lnTo>
                      <a:pt x="13930" y="25873"/>
                    </a:lnTo>
                    <a:cubicBezTo>
                      <a:pt x="14049" y="25837"/>
                      <a:pt x="14049" y="25658"/>
                      <a:pt x="13930" y="25623"/>
                    </a:cubicBezTo>
                    <a:close/>
                    <a:moveTo>
                      <a:pt x="16085" y="25361"/>
                    </a:moveTo>
                    <a:cubicBezTo>
                      <a:pt x="15943" y="25289"/>
                      <a:pt x="15776" y="25289"/>
                      <a:pt x="15633" y="25361"/>
                    </a:cubicBezTo>
                    <a:lnTo>
                      <a:pt x="10180" y="28516"/>
                    </a:lnTo>
                    <a:cubicBezTo>
                      <a:pt x="10061" y="28551"/>
                      <a:pt x="10061" y="28718"/>
                      <a:pt x="10180" y="28766"/>
                    </a:cubicBezTo>
                    <a:lnTo>
                      <a:pt x="11930" y="29778"/>
                    </a:lnTo>
                    <a:cubicBezTo>
                      <a:pt x="12061" y="29849"/>
                      <a:pt x="12228" y="29849"/>
                      <a:pt x="12371" y="29778"/>
                    </a:cubicBezTo>
                    <a:lnTo>
                      <a:pt x="17824" y="26623"/>
                    </a:lnTo>
                    <a:cubicBezTo>
                      <a:pt x="17943" y="26575"/>
                      <a:pt x="17943" y="26408"/>
                      <a:pt x="17824" y="26361"/>
                    </a:cubicBezTo>
                    <a:close/>
                    <a:moveTo>
                      <a:pt x="16038" y="28385"/>
                    </a:moveTo>
                    <a:cubicBezTo>
                      <a:pt x="15895" y="28313"/>
                      <a:pt x="15728" y="28313"/>
                      <a:pt x="15585" y="28385"/>
                    </a:cubicBezTo>
                    <a:lnTo>
                      <a:pt x="12775" y="30004"/>
                    </a:lnTo>
                    <a:cubicBezTo>
                      <a:pt x="12645" y="30052"/>
                      <a:pt x="12645" y="30230"/>
                      <a:pt x="12775" y="30266"/>
                    </a:cubicBezTo>
                    <a:lnTo>
                      <a:pt x="14514" y="31266"/>
                    </a:lnTo>
                    <a:cubicBezTo>
                      <a:pt x="14657" y="31338"/>
                      <a:pt x="14823" y="31338"/>
                      <a:pt x="14966" y="31266"/>
                    </a:cubicBezTo>
                    <a:lnTo>
                      <a:pt x="17776" y="29647"/>
                    </a:lnTo>
                    <a:cubicBezTo>
                      <a:pt x="17895" y="29599"/>
                      <a:pt x="17895" y="29433"/>
                      <a:pt x="17776" y="29385"/>
                    </a:cubicBezTo>
                    <a:close/>
                    <a:moveTo>
                      <a:pt x="36957" y="16300"/>
                    </a:moveTo>
                    <a:cubicBezTo>
                      <a:pt x="36814" y="16229"/>
                      <a:pt x="36648" y="16229"/>
                      <a:pt x="36505" y="16300"/>
                    </a:cubicBezTo>
                    <a:lnTo>
                      <a:pt x="24265" y="23372"/>
                    </a:lnTo>
                    <a:cubicBezTo>
                      <a:pt x="24134" y="23420"/>
                      <a:pt x="24134" y="23598"/>
                      <a:pt x="24265" y="23634"/>
                    </a:cubicBezTo>
                    <a:lnTo>
                      <a:pt x="26003" y="24634"/>
                    </a:lnTo>
                    <a:cubicBezTo>
                      <a:pt x="26134" y="24706"/>
                      <a:pt x="26301" y="24706"/>
                      <a:pt x="26444" y="24634"/>
                    </a:cubicBezTo>
                    <a:lnTo>
                      <a:pt x="38695" y="17574"/>
                    </a:lnTo>
                    <a:cubicBezTo>
                      <a:pt x="38814" y="17526"/>
                      <a:pt x="38814" y="17360"/>
                      <a:pt x="38695" y="17312"/>
                    </a:cubicBezTo>
                    <a:close/>
                    <a:moveTo>
                      <a:pt x="2322" y="21872"/>
                    </a:moveTo>
                    <a:cubicBezTo>
                      <a:pt x="2179" y="21801"/>
                      <a:pt x="2024" y="21801"/>
                      <a:pt x="1881" y="21872"/>
                    </a:cubicBezTo>
                    <a:lnTo>
                      <a:pt x="274" y="22801"/>
                    </a:lnTo>
                    <a:cubicBezTo>
                      <a:pt x="155" y="22836"/>
                      <a:pt x="155" y="23015"/>
                      <a:pt x="274" y="23051"/>
                    </a:cubicBezTo>
                    <a:lnTo>
                      <a:pt x="1536" y="23789"/>
                    </a:lnTo>
                    <a:cubicBezTo>
                      <a:pt x="1679" y="23860"/>
                      <a:pt x="1846" y="23860"/>
                      <a:pt x="1988" y="23789"/>
                    </a:cubicBezTo>
                    <a:lnTo>
                      <a:pt x="3596" y="22860"/>
                    </a:lnTo>
                    <a:cubicBezTo>
                      <a:pt x="3715" y="22813"/>
                      <a:pt x="3715" y="22646"/>
                      <a:pt x="3596" y="22598"/>
                    </a:cubicBezTo>
                    <a:close/>
                    <a:moveTo>
                      <a:pt x="4786" y="20443"/>
                    </a:moveTo>
                    <a:cubicBezTo>
                      <a:pt x="4644" y="20372"/>
                      <a:pt x="4477" y="20372"/>
                      <a:pt x="4334" y="20443"/>
                    </a:cubicBezTo>
                    <a:lnTo>
                      <a:pt x="2727" y="21372"/>
                    </a:lnTo>
                    <a:cubicBezTo>
                      <a:pt x="2608" y="21420"/>
                      <a:pt x="2608" y="21598"/>
                      <a:pt x="2727" y="21634"/>
                    </a:cubicBezTo>
                    <a:lnTo>
                      <a:pt x="4001" y="22372"/>
                    </a:lnTo>
                    <a:cubicBezTo>
                      <a:pt x="4132" y="22444"/>
                      <a:pt x="4298" y="22444"/>
                      <a:pt x="4441" y="22372"/>
                    </a:cubicBezTo>
                    <a:lnTo>
                      <a:pt x="6048" y="21443"/>
                    </a:lnTo>
                    <a:cubicBezTo>
                      <a:pt x="6179" y="21396"/>
                      <a:pt x="6179" y="21217"/>
                      <a:pt x="6048" y="21182"/>
                    </a:cubicBezTo>
                    <a:close/>
                    <a:moveTo>
                      <a:pt x="7120" y="19098"/>
                    </a:moveTo>
                    <a:cubicBezTo>
                      <a:pt x="6977" y="19027"/>
                      <a:pt x="6810" y="19027"/>
                      <a:pt x="6679" y="19098"/>
                    </a:cubicBezTo>
                    <a:lnTo>
                      <a:pt x="5060" y="20027"/>
                    </a:lnTo>
                    <a:cubicBezTo>
                      <a:pt x="4941" y="20074"/>
                      <a:pt x="4941" y="20241"/>
                      <a:pt x="5060" y="20289"/>
                    </a:cubicBezTo>
                    <a:lnTo>
                      <a:pt x="6334" y="21015"/>
                    </a:lnTo>
                    <a:cubicBezTo>
                      <a:pt x="6477" y="21086"/>
                      <a:pt x="6644" y="21086"/>
                      <a:pt x="6787" y="21015"/>
                    </a:cubicBezTo>
                    <a:lnTo>
                      <a:pt x="8394" y="20086"/>
                    </a:lnTo>
                    <a:cubicBezTo>
                      <a:pt x="8513" y="20039"/>
                      <a:pt x="8513" y="19872"/>
                      <a:pt x="8394" y="19836"/>
                    </a:cubicBezTo>
                    <a:close/>
                    <a:moveTo>
                      <a:pt x="9466" y="17753"/>
                    </a:moveTo>
                    <a:cubicBezTo>
                      <a:pt x="9323" y="17681"/>
                      <a:pt x="9156" y="17681"/>
                      <a:pt x="9013" y="17753"/>
                    </a:cubicBezTo>
                    <a:lnTo>
                      <a:pt x="7406" y="18681"/>
                    </a:lnTo>
                    <a:cubicBezTo>
                      <a:pt x="7287" y="18717"/>
                      <a:pt x="7287" y="18884"/>
                      <a:pt x="7406" y="18931"/>
                    </a:cubicBezTo>
                    <a:lnTo>
                      <a:pt x="8680" y="19669"/>
                    </a:lnTo>
                    <a:cubicBezTo>
                      <a:pt x="8811" y="19741"/>
                      <a:pt x="8977" y="19741"/>
                      <a:pt x="9120" y="19669"/>
                    </a:cubicBezTo>
                    <a:lnTo>
                      <a:pt x="10740" y="18741"/>
                    </a:lnTo>
                    <a:cubicBezTo>
                      <a:pt x="10859" y="18693"/>
                      <a:pt x="10859" y="18526"/>
                      <a:pt x="10740" y="18479"/>
                    </a:cubicBezTo>
                    <a:close/>
                    <a:moveTo>
                      <a:pt x="11799" y="16395"/>
                    </a:moveTo>
                    <a:cubicBezTo>
                      <a:pt x="11656" y="16324"/>
                      <a:pt x="11490" y="16324"/>
                      <a:pt x="11359" y="16395"/>
                    </a:cubicBezTo>
                    <a:lnTo>
                      <a:pt x="9751" y="17324"/>
                    </a:lnTo>
                    <a:cubicBezTo>
                      <a:pt x="9620" y="17372"/>
                      <a:pt x="9620" y="17538"/>
                      <a:pt x="9751" y="17586"/>
                    </a:cubicBezTo>
                    <a:lnTo>
                      <a:pt x="11013" y="18312"/>
                    </a:lnTo>
                    <a:cubicBezTo>
                      <a:pt x="11156" y="18384"/>
                      <a:pt x="11323" y="18384"/>
                      <a:pt x="11466" y="18312"/>
                    </a:cubicBezTo>
                    <a:lnTo>
                      <a:pt x="13073" y="17383"/>
                    </a:lnTo>
                    <a:cubicBezTo>
                      <a:pt x="13192" y="17348"/>
                      <a:pt x="13192" y="17169"/>
                      <a:pt x="13073" y="17133"/>
                    </a:cubicBezTo>
                    <a:close/>
                    <a:moveTo>
                      <a:pt x="14145" y="15050"/>
                    </a:moveTo>
                    <a:cubicBezTo>
                      <a:pt x="14002" y="14978"/>
                      <a:pt x="13835" y="14978"/>
                      <a:pt x="13692" y="15050"/>
                    </a:cubicBezTo>
                    <a:lnTo>
                      <a:pt x="12085" y="15979"/>
                    </a:lnTo>
                    <a:cubicBezTo>
                      <a:pt x="11966" y="16014"/>
                      <a:pt x="11966" y="16193"/>
                      <a:pt x="12085" y="16229"/>
                    </a:cubicBezTo>
                    <a:lnTo>
                      <a:pt x="13359" y="16967"/>
                    </a:lnTo>
                    <a:cubicBezTo>
                      <a:pt x="13490" y="17038"/>
                      <a:pt x="13657" y="17038"/>
                      <a:pt x="13799" y="16967"/>
                    </a:cubicBezTo>
                    <a:lnTo>
                      <a:pt x="15407" y="16038"/>
                    </a:lnTo>
                    <a:cubicBezTo>
                      <a:pt x="15538" y="15990"/>
                      <a:pt x="15538" y="15824"/>
                      <a:pt x="15407" y="15776"/>
                    </a:cubicBezTo>
                    <a:close/>
                    <a:moveTo>
                      <a:pt x="16478" y="13704"/>
                    </a:moveTo>
                    <a:cubicBezTo>
                      <a:pt x="16335" y="13621"/>
                      <a:pt x="16169" y="13621"/>
                      <a:pt x="16038" y="13704"/>
                    </a:cubicBezTo>
                    <a:lnTo>
                      <a:pt x="14430" y="14633"/>
                    </a:lnTo>
                    <a:cubicBezTo>
                      <a:pt x="14299" y="14669"/>
                      <a:pt x="14299" y="14836"/>
                      <a:pt x="14430" y="14883"/>
                    </a:cubicBezTo>
                    <a:lnTo>
                      <a:pt x="15693" y="15621"/>
                    </a:lnTo>
                    <a:cubicBezTo>
                      <a:pt x="15835" y="15681"/>
                      <a:pt x="16002" y="15681"/>
                      <a:pt x="16145" y="15621"/>
                    </a:cubicBezTo>
                    <a:lnTo>
                      <a:pt x="17752" y="14693"/>
                    </a:lnTo>
                    <a:cubicBezTo>
                      <a:pt x="17871" y="14645"/>
                      <a:pt x="17871" y="14478"/>
                      <a:pt x="17752" y="14431"/>
                    </a:cubicBezTo>
                    <a:close/>
                    <a:moveTo>
                      <a:pt x="18824" y="12347"/>
                    </a:moveTo>
                    <a:cubicBezTo>
                      <a:pt x="18681" y="12276"/>
                      <a:pt x="18514" y="12276"/>
                      <a:pt x="18371" y="12347"/>
                    </a:cubicBezTo>
                    <a:lnTo>
                      <a:pt x="16764" y="13276"/>
                    </a:lnTo>
                    <a:cubicBezTo>
                      <a:pt x="16645" y="13323"/>
                      <a:pt x="16645" y="13490"/>
                      <a:pt x="16764" y="13538"/>
                    </a:cubicBezTo>
                    <a:lnTo>
                      <a:pt x="18038" y="14264"/>
                    </a:lnTo>
                    <a:cubicBezTo>
                      <a:pt x="18169" y="14335"/>
                      <a:pt x="18336" y="14335"/>
                      <a:pt x="18479" y="14264"/>
                    </a:cubicBezTo>
                    <a:lnTo>
                      <a:pt x="20086" y="13335"/>
                    </a:lnTo>
                    <a:cubicBezTo>
                      <a:pt x="20205" y="13300"/>
                      <a:pt x="20205" y="13121"/>
                      <a:pt x="20086" y="13085"/>
                    </a:cubicBezTo>
                    <a:close/>
                    <a:moveTo>
                      <a:pt x="21157" y="11002"/>
                    </a:moveTo>
                    <a:cubicBezTo>
                      <a:pt x="21015" y="10930"/>
                      <a:pt x="20848" y="10930"/>
                      <a:pt x="20717" y="11002"/>
                    </a:cubicBezTo>
                    <a:lnTo>
                      <a:pt x="19110" y="11930"/>
                    </a:lnTo>
                    <a:cubicBezTo>
                      <a:pt x="18991" y="11966"/>
                      <a:pt x="18991" y="12145"/>
                      <a:pt x="19110" y="12180"/>
                    </a:cubicBezTo>
                    <a:lnTo>
                      <a:pt x="20372" y="12919"/>
                    </a:lnTo>
                    <a:cubicBezTo>
                      <a:pt x="20515" y="12990"/>
                      <a:pt x="20681" y="12990"/>
                      <a:pt x="20824" y="12919"/>
                    </a:cubicBezTo>
                    <a:lnTo>
                      <a:pt x="22431" y="11990"/>
                    </a:lnTo>
                    <a:cubicBezTo>
                      <a:pt x="22551" y="11942"/>
                      <a:pt x="22551" y="11776"/>
                      <a:pt x="22431" y="11728"/>
                    </a:cubicBezTo>
                    <a:close/>
                    <a:moveTo>
                      <a:pt x="23503" y="9644"/>
                    </a:moveTo>
                    <a:cubicBezTo>
                      <a:pt x="23360" y="9573"/>
                      <a:pt x="23193" y="9573"/>
                      <a:pt x="23051" y="9644"/>
                    </a:cubicBezTo>
                    <a:lnTo>
                      <a:pt x="21455" y="10573"/>
                    </a:lnTo>
                    <a:cubicBezTo>
                      <a:pt x="21324" y="10609"/>
                      <a:pt x="21324" y="10787"/>
                      <a:pt x="21455" y="10835"/>
                    </a:cubicBezTo>
                    <a:lnTo>
                      <a:pt x="22717" y="11561"/>
                    </a:lnTo>
                    <a:cubicBezTo>
                      <a:pt x="22860" y="11633"/>
                      <a:pt x="23027" y="11633"/>
                      <a:pt x="23170" y="11561"/>
                    </a:cubicBezTo>
                    <a:lnTo>
                      <a:pt x="24777" y="10633"/>
                    </a:lnTo>
                    <a:cubicBezTo>
                      <a:pt x="24896" y="10597"/>
                      <a:pt x="24896" y="10418"/>
                      <a:pt x="24777" y="10383"/>
                    </a:cubicBezTo>
                    <a:close/>
                    <a:moveTo>
                      <a:pt x="25837" y="8299"/>
                    </a:moveTo>
                    <a:cubicBezTo>
                      <a:pt x="25694" y="8228"/>
                      <a:pt x="25527" y="8228"/>
                      <a:pt x="25396" y="8299"/>
                    </a:cubicBezTo>
                    <a:lnTo>
                      <a:pt x="23789" y="9228"/>
                    </a:lnTo>
                    <a:cubicBezTo>
                      <a:pt x="23658" y="9263"/>
                      <a:pt x="23658" y="9442"/>
                      <a:pt x="23789" y="9478"/>
                    </a:cubicBezTo>
                    <a:lnTo>
                      <a:pt x="25051" y="10216"/>
                    </a:lnTo>
                    <a:cubicBezTo>
                      <a:pt x="25194" y="10287"/>
                      <a:pt x="25360" y="10287"/>
                      <a:pt x="25503" y="10216"/>
                    </a:cubicBezTo>
                    <a:lnTo>
                      <a:pt x="27111" y="9287"/>
                    </a:lnTo>
                    <a:cubicBezTo>
                      <a:pt x="27230" y="9240"/>
                      <a:pt x="27230" y="9073"/>
                      <a:pt x="27111" y="9025"/>
                    </a:cubicBezTo>
                    <a:close/>
                    <a:moveTo>
                      <a:pt x="28182" y="6942"/>
                    </a:moveTo>
                    <a:cubicBezTo>
                      <a:pt x="28039" y="6870"/>
                      <a:pt x="27873" y="6870"/>
                      <a:pt x="27730" y="6942"/>
                    </a:cubicBezTo>
                    <a:lnTo>
                      <a:pt x="26122" y="7870"/>
                    </a:lnTo>
                    <a:cubicBezTo>
                      <a:pt x="26003" y="7918"/>
                      <a:pt x="26003" y="8085"/>
                      <a:pt x="26122" y="8132"/>
                    </a:cubicBezTo>
                    <a:lnTo>
                      <a:pt x="27396" y="8859"/>
                    </a:lnTo>
                    <a:cubicBezTo>
                      <a:pt x="27527" y="8930"/>
                      <a:pt x="27694" y="8930"/>
                      <a:pt x="27837" y="8859"/>
                    </a:cubicBezTo>
                    <a:lnTo>
                      <a:pt x="29444" y="7930"/>
                    </a:lnTo>
                    <a:cubicBezTo>
                      <a:pt x="29563" y="7894"/>
                      <a:pt x="29563" y="7727"/>
                      <a:pt x="29444" y="7680"/>
                    </a:cubicBezTo>
                    <a:close/>
                    <a:moveTo>
                      <a:pt x="30516" y="5596"/>
                    </a:moveTo>
                    <a:cubicBezTo>
                      <a:pt x="30373" y="5525"/>
                      <a:pt x="30206" y="5525"/>
                      <a:pt x="30075" y="5596"/>
                    </a:cubicBezTo>
                    <a:lnTo>
                      <a:pt x="28468" y="6525"/>
                    </a:lnTo>
                    <a:cubicBezTo>
                      <a:pt x="28337" y="6573"/>
                      <a:pt x="28337" y="6739"/>
                      <a:pt x="28468" y="6775"/>
                    </a:cubicBezTo>
                    <a:lnTo>
                      <a:pt x="29730" y="7513"/>
                    </a:lnTo>
                    <a:cubicBezTo>
                      <a:pt x="29873" y="7585"/>
                      <a:pt x="30040" y="7585"/>
                      <a:pt x="30182" y="7513"/>
                    </a:cubicBezTo>
                    <a:lnTo>
                      <a:pt x="31790" y="6584"/>
                    </a:lnTo>
                    <a:cubicBezTo>
                      <a:pt x="31909" y="6537"/>
                      <a:pt x="31909" y="6370"/>
                      <a:pt x="31790" y="6323"/>
                    </a:cubicBezTo>
                    <a:close/>
                    <a:moveTo>
                      <a:pt x="33052" y="4132"/>
                    </a:moveTo>
                    <a:cubicBezTo>
                      <a:pt x="32909" y="4060"/>
                      <a:pt x="32742" y="4060"/>
                      <a:pt x="32599" y="4132"/>
                    </a:cubicBezTo>
                    <a:lnTo>
                      <a:pt x="30992" y="5060"/>
                    </a:lnTo>
                    <a:cubicBezTo>
                      <a:pt x="30873" y="5096"/>
                      <a:pt x="30873" y="5275"/>
                      <a:pt x="30992" y="5322"/>
                    </a:cubicBezTo>
                    <a:lnTo>
                      <a:pt x="32266" y="6049"/>
                    </a:lnTo>
                    <a:cubicBezTo>
                      <a:pt x="32397" y="6120"/>
                      <a:pt x="32564" y="6120"/>
                      <a:pt x="32707" y="6049"/>
                    </a:cubicBezTo>
                    <a:lnTo>
                      <a:pt x="34314" y="5120"/>
                    </a:lnTo>
                    <a:cubicBezTo>
                      <a:pt x="34433" y="5084"/>
                      <a:pt x="34433" y="4906"/>
                      <a:pt x="34314" y="4870"/>
                    </a:cubicBezTo>
                    <a:close/>
                    <a:moveTo>
                      <a:pt x="35385" y="2786"/>
                    </a:moveTo>
                    <a:cubicBezTo>
                      <a:pt x="35243" y="2715"/>
                      <a:pt x="35076" y="2715"/>
                      <a:pt x="34933" y="2786"/>
                    </a:cubicBezTo>
                    <a:lnTo>
                      <a:pt x="33326" y="3703"/>
                    </a:lnTo>
                    <a:cubicBezTo>
                      <a:pt x="33207" y="3751"/>
                      <a:pt x="33207" y="3929"/>
                      <a:pt x="33326" y="3965"/>
                    </a:cubicBezTo>
                    <a:lnTo>
                      <a:pt x="34600" y="4703"/>
                    </a:lnTo>
                    <a:cubicBezTo>
                      <a:pt x="34743" y="4775"/>
                      <a:pt x="34909" y="4775"/>
                      <a:pt x="35040" y="4703"/>
                    </a:cubicBezTo>
                    <a:lnTo>
                      <a:pt x="36648" y="3775"/>
                    </a:lnTo>
                    <a:cubicBezTo>
                      <a:pt x="36778" y="3727"/>
                      <a:pt x="36778" y="3560"/>
                      <a:pt x="36648" y="3513"/>
                    </a:cubicBezTo>
                    <a:close/>
                    <a:moveTo>
                      <a:pt x="37719" y="1429"/>
                    </a:moveTo>
                    <a:cubicBezTo>
                      <a:pt x="37588" y="1358"/>
                      <a:pt x="37421" y="1358"/>
                      <a:pt x="37279" y="1429"/>
                    </a:cubicBezTo>
                    <a:lnTo>
                      <a:pt x="35671" y="2358"/>
                    </a:lnTo>
                    <a:cubicBezTo>
                      <a:pt x="35552" y="2405"/>
                      <a:pt x="35552" y="2572"/>
                      <a:pt x="35671" y="2620"/>
                    </a:cubicBezTo>
                    <a:lnTo>
                      <a:pt x="36933" y="3346"/>
                    </a:lnTo>
                    <a:cubicBezTo>
                      <a:pt x="37076" y="3417"/>
                      <a:pt x="37243" y="3417"/>
                      <a:pt x="37386" y="3346"/>
                    </a:cubicBezTo>
                    <a:lnTo>
                      <a:pt x="38993" y="2417"/>
                    </a:lnTo>
                    <a:cubicBezTo>
                      <a:pt x="39112" y="2382"/>
                      <a:pt x="39112" y="2203"/>
                      <a:pt x="38993" y="2167"/>
                    </a:cubicBezTo>
                    <a:close/>
                    <a:moveTo>
                      <a:pt x="40065" y="84"/>
                    </a:moveTo>
                    <a:cubicBezTo>
                      <a:pt x="39922" y="12"/>
                      <a:pt x="39755" y="12"/>
                      <a:pt x="39612" y="84"/>
                    </a:cubicBezTo>
                    <a:lnTo>
                      <a:pt x="38005" y="1012"/>
                    </a:lnTo>
                    <a:cubicBezTo>
                      <a:pt x="37886" y="1048"/>
                      <a:pt x="37886" y="1227"/>
                      <a:pt x="38005" y="1262"/>
                    </a:cubicBezTo>
                    <a:lnTo>
                      <a:pt x="39279" y="2001"/>
                    </a:lnTo>
                    <a:cubicBezTo>
                      <a:pt x="39422" y="2072"/>
                      <a:pt x="39588" y="2072"/>
                      <a:pt x="39731" y="2001"/>
                    </a:cubicBezTo>
                    <a:lnTo>
                      <a:pt x="41339" y="1072"/>
                    </a:lnTo>
                    <a:cubicBezTo>
                      <a:pt x="41458" y="1024"/>
                      <a:pt x="41458" y="858"/>
                      <a:pt x="41339" y="810"/>
                    </a:cubicBezTo>
                    <a:close/>
                    <a:moveTo>
                      <a:pt x="7620" y="21265"/>
                    </a:moveTo>
                    <a:cubicBezTo>
                      <a:pt x="7477" y="21193"/>
                      <a:pt x="7311" y="21193"/>
                      <a:pt x="7168" y="21265"/>
                    </a:cubicBezTo>
                    <a:lnTo>
                      <a:pt x="5429" y="22277"/>
                    </a:lnTo>
                    <a:cubicBezTo>
                      <a:pt x="5310" y="22313"/>
                      <a:pt x="5310" y="22491"/>
                      <a:pt x="5429" y="22527"/>
                    </a:cubicBezTo>
                    <a:lnTo>
                      <a:pt x="7168" y="23539"/>
                    </a:lnTo>
                    <a:cubicBezTo>
                      <a:pt x="7311" y="23610"/>
                      <a:pt x="7477" y="23610"/>
                      <a:pt x="7620" y="23539"/>
                    </a:cubicBezTo>
                    <a:lnTo>
                      <a:pt x="9358" y="22527"/>
                    </a:lnTo>
                    <a:cubicBezTo>
                      <a:pt x="9477" y="22491"/>
                      <a:pt x="9477" y="22313"/>
                      <a:pt x="9358" y="22277"/>
                    </a:cubicBezTo>
                    <a:close/>
                    <a:moveTo>
                      <a:pt x="12883" y="18229"/>
                    </a:moveTo>
                    <a:cubicBezTo>
                      <a:pt x="12740" y="18157"/>
                      <a:pt x="12573" y="18157"/>
                      <a:pt x="12430" y="18229"/>
                    </a:cubicBezTo>
                    <a:lnTo>
                      <a:pt x="10692" y="19229"/>
                    </a:lnTo>
                    <a:cubicBezTo>
                      <a:pt x="10573" y="19277"/>
                      <a:pt x="10573" y="19443"/>
                      <a:pt x="10692" y="19491"/>
                    </a:cubicBezTo>
                    <a:lnTo>
                      <a:pt x="12430" y="20491"/>
                    </a:lnTo>
                    <a:cubicBezTo>
                      <a:pt x="12573" y="20562"/>
                      <a:pt x="12740" y="20562"/>
                      <a:pt x="12883" y="20491"/>
                    </a:cubicBezTo>
                    <a:lnTo>
                      <a:pt x="14621" y="19491"/>
                    </a:lnTo>
                    <a:cubicBezTo>
                      <a:pt x="14740" y="19443"/>
                      <a:pt x="14740" y="19277"/>
                      <a:pt x="14621" y="19229"/>
                    </a:cubicBezTo>
                    <a:close/>
                    <a:moveTo>
                      <a:pt x="10251" y="19753"/>
                    </a:moveTo>
                    <a:cubicBezTo>
                      <a:pt x="10108" y="19681"/>
                      <a:pt x="9942" y="19681"/>
                      <a:pt x="9799" y="19753"/>
                    </a:cubicBezTo>
                    <a:lnTo>
                      <a:pt x="8061" y="20753"/>
                    </a:lnTo>
                    <a:cubicBezTo>
                      <a:pt x="7930" y="20789"/>
                      <a:pt x="7930" y="20967"/>
                      <a:pt x="8061" y="21003"/>
                    </a:cubicBezTo>
                    <a:lnTo>
                      <a:pt x="9799" y="22015"/>
                    </a:lnTo>
                    <a:cubicBezTo>
                      <a:pt x="9942" y="22086"/>
                      <a:pt x="10097" y="22086"/>
                      <a:pt x="10239" y="22015"/>
                    </a:cubicBezTo>
                    <a:lnTo>
                      <a:pt x="11978" y="21003"/>
                    </a:lnTo>
                    <a:cubicBezTo>
                      <a:pt x="12109" y="20967"/>
                      <a:pt x="12109" y="20789"/>
                      <a:pt x="11978" y="20753"/>
                    </a:cubicBezTo>
                    <a:close/>
                    <a:moveTo>
                      <a:pt x="15514" y="16705"/>
                    </a:moveTo>
                    <a:cubicBezTo>
                      <a:pt x="15371" y="16645"/>
                      <a:pt x="15204" y="16645"/>
                      <a:pt x="15073" y="16705"/>
                    </a:cubicBezTo>
                    <a:lnTo>
                      <a:pt x="13323" y="17717"/>
                    </a:lnTo>
                    <a:cubicBezTo>
                      <a:pt x="13204" y="17753"/>
                      <a:pt x="13204" y="17931"/>
                      <a:pt x="13323" y="17979"/>
                    </a:cubicBezTo>
                    <a:lnTo>
                      <a:pt x="15061" y="18979"/>
                    </a:lnTo>
                    <a:cubicBezTo>
                      <a:pt x="15204" y="19050"/>
                      <a:pt x="15371" y="19050"/>
                      <a:pt x="15514" y="18979"/>
                    </a:cubicBezTo>
                    <a:lnTo>
                      <a:pt x="17252" y="17979"/>
                    </a:lnTo>
                    <a:cubicBezTo>
                      <a:pt x="17371" y="17931"/>
                      <a:pt x="17371" y="17764"/>
                      <a:pt x="17252" y="17717"/>
                    </a:cubicBezTo>
                    <a:close/>
                    <a:moveTo>
                      <a:pt x="18145" y="15193"/>
                    </a:moveTo>
                    <a:cubicBezTo>
                      <a:pt x="18002" y="15109"/>
                      <a:pt x="17836" y="15109"/>
                      <a:pt x="17693" y="15193"/>
                    </a:cubicBezTo>
                    <a:lnTo>
                      <a:pt x="15954" y="16193"/>
                    </a:lnTo>
                    <a:cubicBezTo>
                      <a:pt x="15835" y="16240"/>
                      <a:pt x="15835" y="16407"/>
                      <a:pt x="15954" y="16455"/>
                    </a:cubicBezTo>
                    <a:lnTo>
                      <a:pt x="17693" y="17455"/>
                    </a:lnTo>
                    <a:cubicBezTo>
                      <a:pt x="17836" y="17526"/>
                      <a:pt x="18002" y="17526"/>
                      <a:pt x="18145" y="17455"/>
                    </a:cubicBezTo>
                    <a:lnTo>
                      <a:pt x="19884" y="16455"/>
                    </a:lnTo>
                    <a:cubicBezTo>
                      <a:pt x="20003" y="16407"/>
                      <a:pt x="20003" y="16229"/>
                      <a:pt x="19884" y="16193"/>
                    </a:cubicBezTo>
                    <a:close/>
                    <a:moveTo>
                      <a:pt x="20776" y="13669"/>
                    </a:moveTo>
                    <a:cubicBezTo>
                      <a:pt x="20634" y="13597"/>
                      <a:pt x="20467" y="13597"/>
                      <a:pt x="20324" y="13669"/>
                    </a:cubicBezTo>
                    <a:lnTo>
                      <a:pt x="18586" y="14669"/>
                    </a:lnTo>
                    <a:cubicBezTo>
                      <a:pt x="18467" y="14716"/>
                      <a:pt x="18467" y="14883"/>
                      <a:pt x="18586" y="14931"/>
                    </a:cubicBezTo>
                    <a:lnTo>
                      <a:pt x="20324" y="15931"/>
                    </a:lnTo>
                    <a:cubicBezTo>
                      <a:pt x="20467" y="16002"/>
                      <a:pt x="20634" y="16002"/>
                      <a:pt x="20776" y="15931"/>
                    </a:cubicBezTo>
                    <a:lnTo>
                      <a:pt x="22515" y="14931"/>
                    </a:lnTo>
                    <a:cubicBezTo>
                      <a:pt x="22634" y="14883"/>
                      <a:pt x="22634" y="14716"/>
                      <a:pt x="22515" y="14669"/>
                    </a:cubicBezTo>
                    <a:close/>
                    <a:moveTo>
                      <a:pt x="23408" y="12145"/>
                    </a:moveTo>
                    <a:cubicBezTo>
                      <a:pt x="23265" y="12073"/>
                      <a:pt x="23098" y="12073"/>
                      <a:pt x="22955" y="12145"/>
                    </a:cubicBezTo>
                    <a:lnTo>
                      <a:pt x="21217" y="13157"/>
                    </a:lnTo>
                    <a:cubicBezTo>
                      <a:pt x="21098" y="13192"/>
                      <a:pt x="21098" y="13371"/>
                      <a:pt x="21217" y="13407"/>
                    </a:cubicBezTo>
                    <a:lnTo>
                      <a:pt x="22955" y="14419"/>
                    </a:lnTo>
                    <a:cubicBezTo>
                      <a:pt x="23098" y="14490"/>
                      <a:pt x="23265" y="14490"/>
                      <a:pt x="23408" y="14419"/>
                    </a:cubicBezTo>
                    <a:lnTo>
                      <a:pt x="25146" y="13407"/>
                    </a:lnTo>
                    <a:cubicBezTo>
                      <a:pt x="25265" y="13371"/>
                      <a:pt x="25265" y="13192"/>
                      <a:pt x="25146" y="13157"/>
                    </a:cubicBezTo>
                    <a:close/>
                    <a:moveTo>
                      <a:pt x="26039" y="10633"/>
                    </a:moveTo>
                    <a:cubicBezTo>
                      <a:pt x="25896" y="10561"/>
                      <a:pt x="25729" y="10561"/>
                      <a:pt x="25587" y="10633"/>
                    </a:cubicBezTo>
                    <a:lnTo>
                      <a:pt x="23848" y="11633"/>
                    </a:lnTo>
                    <a:cubicBezTo>
                      <a:pt x="23729" y="11668"/>
                      <a:pt x="23729" y="11847"/>
                      <a:pt x="23848" y="11895"/>
                    </a:cubicBezTo>
                    <a:lnTo>
                      <a:pt x="25587" y="12895"/>
                    </a:lnTo>
                    <a:cubicBezTo>
                      <a:pt x="25729" y="12966"/>
                      <a:pt x="25896" y="12966"/>
                      <a:pt x="26039" y="12895"/>
                    </a:cubicBezTo>
                    <a:lnTo>
                      <a:pt x="27777" y="11895"/>
                    </a:lnTo>
                    <a:cubicBezTo>
                      <a:pt x="27896" y="11847"/>
                      <a:pt x="27896" y="11680"/>
                      <a:pt x="27777" y="11633"/>
                    </a:cubicBezTo>
                    <a:close/>
                    <a:moveTo>
                      <a:pt x="28670" y="9109"/>
                    </a:moveTo>
                    <a:cubicBezTo>
                      <a:pt x="28527" y="9037"/>
                      <a:pt x="28361" y="9037"/>
                      <a:pt x="28218" y="9109"/>
                    </a:cubicBezTo>
                    <a:lnTo>
                      <a:pt x="26480" y="10109"/>
                    </a:lnTo>
                    <a:cubicBezTo>
                      <a:pt x="26361" y="10156"/>
                      <a:pt x="26361" y="10323"/>
                      <a:pt x="26480" y="10371"/>
                    </a:cubicBezTo>
                    <a:lnTo>
                      <a:pt x="28218" y="11371"/>
                    </a:lnTo>
                    <a:cubicBezTo>
                      <a:pt x="28361" y="11442"/>
                      <a:pt x="28527" y="11442"/>
                      <a:pt x="28670" y="11371"/>
                    </a:cubicBezTo>
                    <a:lnTo>
                      <a:pt x="30409" y="10371"/>
                    </a:lnTo>
                    <a:cubicBezTo>
                      <a:pt x="30528" y="10335"/>
                      <a:pt x="30528" y="10156"/>
                      <a:pt x="30409" y="10109"/>
                    </a:cubicBezTo>
                    <a:close/>
                    <a:moveTo>
                      <a:pt x="31302" y="7597"/>
                    </a:moveTo>
                    <a:cubicBezTo>
                      <a:pt x="31159" y="7525"/>
                      <a:pt x="30992" y="7525"/>
                      <a:pt x="30849" y="7597"/>
                    </a:cubicBezTo>
                    <a:lnTo>
                      <a:pt x="29111" y="8597"/>
                    </a:lnTo>
                    <a:cubicBezTo>
                      <a:pt x="28992" y="8644"/>
                      <a:pt x="28992" y="8811"/>
                      <a:pt x="29111" y="8859"/>
                    </a:cubicBezTo>
                    <a:lnTo>
                      <a:pt x="30849" y="9859"/>
                    </a:lnTo>
                    <a:cubicBezTo>
                      <a:pt x="30992" y="9930"/>
                      <a:pt x="31159" y="9930"/>
                      <a:pt x="31302" y="9859"/>
                    </a:cubicBezTo>
                    <a:lnTo>
                      <a:pt x="33040" y="8859"/>
                    </a:lnTo>
                    <a:cubicBezTo>
                      <a:pt x="33159" y="8823"/>
                      <a:pt x="33159" y="8644"/>
                      <a:pt x="33040" y="8597"/>
                    </a:cubicBezTo>
                    <a:close/>
                    <a:moveTo>
                      <a:pt x="33933" y="6073"/>
                    </a:moveTo>
                    <a:cubicBezTo>
                      <a:pt x="33790" y="6001"/>
                      <a:pt x="33623" y="6001"/>
                      <a:pt x="33480" y="6073"/>
                    </a:cubicBezTo>
                    <a:lnTo>
                      <a:pt x="31742" y="7085"/>
                    </a:lnTo>
                    <a:cubicBezTo>
                      <a:pt x="31623" y="7120"/>
                      <a:pt x="31623" y="7299"/>
                      <a:pt x="31742" y="7335"/>
                    </a:cubicBezTo>
                    <a:lnTo>
                      <a:pt x="33480" y="8347"/>
                    </a:lnTo>
                    <a:cubicBezTo>
                      <a:pt x="33623" y="8418"/>
                      <a:pt x="33790" y="8418"/>
                      <a:pt x="33933" y="8347"/>
                    </a:cubicBezTo>
                    <a:lnTo>
                      <a:pt x="35671" y="7335"/>
                    </a:lnTo>
                    <a:cubicBezTo>
                      <a:pt x="35790" y="7299"/>
                      <a:pt x="35790" y="7120"/>
                      <a:pt x="35671" y="7085"/>
                    </a:cubicBezTo>
                    <a:close/>
                    <a:moveTo>
                      <a:pt x="36564" y="4560"/>
                    </a:moveTo>
                    <a:cubicBezTo>
                      <a:pt x="36421" y="4489"/>
                      <a:pt x="36255" y="4489"/>
                      <a:pt x="36112" y="4560"/>
                    </a:cubicBezTo>
                    <a:lnTo>
                      <a:pt x="34373" y="5561"/>
                    </a:lnTo>
                    <a:cubicBezTo>
                      <a:pt x="34254" y="5608"/>
                      <a:pt x="34254" y="5775"/>
                      <a:pt x="34373" y="5822"/>
                    </a:cubicBezTo>
                    <a:lnTo>
                      <a:pt x="36112" y="6823"/>
                    </a:lnTo>
                    <a:cubicBezTo>
                      <a:pt x="36255" y="6894"/>
                      <a:pt x="36421" y="6894"/>
                      <a:pt x="36564" y="6823"/>
                    </a:cubicBezTo>
                    <a:lnTo>
                      <a:pt x="38302" y="5822"/>
                    </a:lnTo>
                    <a:cubicBezTo>
                      <a:pt x="38422" y="5775"/>
                      <a:pt x="38422" y="5608"/>
                      <a:pt x="38302" y="5561"/>
                    </a:cubicBezTo>
                    <a:close/>
                    <a:moveTo>
                      <a:pt x="11513" y="22015"/>
                    </a:moveTo>
                    <a:cubicBezTo>
                      <a:pt x="11371" y="21944"/>
                      <a:pt x="11204" y="21944"/>
                      <a:pt x="11061" y="22015"/>
                    </a:cubicBezTo>
                    <a:lnTo>
                      <a:pt x="9323" y="23015"/>
                    </a:lnTo>
                    <a:cubicBezTo>
                      <a:pt x="9204" y="23063"/>
                      <a:pt x="9204" y="23229"/>
                      <a:pt x="9323" y="23277"/>
                    </a:cubicBezTo>
                    <a:lnTo>
                      <a:pt x="11061" y="24277"/>
                    </a:lnTo>
                    <a:cubicBezTo>
                      <a:pt x="11204" y="24349"/>
                      <a:pt x="11371" y="24349"/>
                      <a:pt x="11513" y="24277"/>
                    </a:cubicBezTo>
                    <a:lnTo>
                      <a:pt x="13252" y="23277"/>
                    </a:lnTo>
                    <a:cubicBezTo>
                      <a:pt x="13371" y="23229"/>
                      <a:pt x="13371" y="23063"/>
                      <a:pt x="13252" y="23015"/>
                    </a:cubicBezTo>
                    <a:close/>
                    <a:moveTo>
                      <a:pt x="14145" y="20491"/>
                    </a:moveTo>
                    <a:cubicBezTo>
                      <a:pt x="14002" y="20420"/>
                      <a:pt x="13835" y="20420"/>
                      <a:pt x="13692" y="20491"/>
                    </a:cubicBezTo>
                    <a:lnTo>
                      <a:pt x="11954" y="21503"/>
                    </a:lnTo>
                    <a:cubicBezTo>
                      <a:pt x="11835" y="21539"/>
                      <a:pt x="11835" y="21717"/>
                      <a:pt x="11954" y="21753"/>
                    </a:cubicBezTo>
                    <a:lnTo>
                      <a:pt x="13692" y="22765"/>
                    </a:lnTo>
                    <a:cubicBezTo>
                      <a:pt x="13835" y="22825"/>
                      <a:pt x="14002" y="22825"/>
                      <a:pt x="14145" y="22765"/>
                    </a:cubicBezTo>
                    <a:lnTo>
                      <a:pt x="15883" y="21753"/>
                    </a:lnTo>
                    <a:cubicBezTo>
                      <a:pt x="16002" y="21717"/>
                      <a:pt x="16002" y="21539"/>
                      <a:pt x="15883" y="21503"/>
                    </a:cubicBezTo>
                    <a:close/>
                    <a:moveTo>
                      <a:pt x="16776" y="18979"/>
                    </a:moveTo>
                    <a:cubicBezTo>
                      <a:pt x="16633" y="18907"/>
                      <a:pt x="16466" y="18907"/>
                      <a:pt x="16324" y="18979"/>
                    </a:cubicBezTo>
                    <a:lnTo>
                      <a:pt x="14585" y="19979"/>
                    </a:lnTo>
                    <a:cubicBezTo>
                      <a:pt x="14466" y="20027"/>
                      <a:pt x="14466" y="20193"/>
                      <a:pt x="14585" y="20241"/>
                    </a:cubicBezTo>
                    <a:lnTo>
                      <a:pt x="16324" y="21241"/>
                    </a:lnTo>
                    <a:cubicBezTo>
                      <a:pt x="16466" y="21312"/>
                      <a:pt x="16633" y="21312"/>
                      <a:pt x="16776" y="21241"/>
                    </a:cubicBezTo>
                    <a:lnTo>
                      <a:pt x="18514" y="20241"/>
                    </a:lnTo>
                    <a:cubicBezTo>
                      <a:pt x="18633" y="20193"/>
                      <a:pt x="18633" y="20015"/>
                      <a:pt x="18514" y="19979"/>
                    </a:cubicBezTo>
                    <a:close/>
                    <a:moveTo>
                      <a:pt x="19407" y="17455"/>
                    </a:moveTo>
                    <a:cubicBezTo>
                      <a:pt x="19264" y="17383"/>
                      <a:pt x="19098" y="17383"/>
                      <a:pt x="18955" y="17455"/>
                    </a:cubicBezTo>
                    <a:lnTo>
                      <a:pt x="17217" y="18467"/>
                    </a:lnTo>
                    <a:cubicBezTo>
                      <a:pt x="17097" y="18503"/>
                      <a:pt x="17097" y="18669"/>
                      <a:pt x="17217" y="18717"/>
                    </a:cubicBezTo>
                    <a:lnTo>
                      <a:pt x="18955" y="19729"/>
                    </a:lnTo>
                    <a:cubicBezTo>
                      <a:pt x="19098" y="19800"/>
                      <a:pt x="19264" y="19800"/>
                      <a:pt x="19407" y="19729"/>
                    </a:cubicBezTo>
                    <a:lnTo>
                      <a:pt x="21146" y="18717"/>
                    </a:lnTo>
                    <a:cubicBezTo>
                      <a:pt x="21265" y="18669"/>
                      <a:pt x="21265" y="18503"/>
                      <a:pt x="21146" y="18467"/>
                    </a:cubicBezTo>
                    <a:close/>
                    <a:moveTo>
                      <a:pt x="22039" y="15931"/>
                    </a:moveTo>
                    <a:cubicBezTo>
                      <a:pt x="21896" y="15859"/>
                      <a:pt x="21729" y="15859"/>
                      <a:pt x="21586" y="15931"/>
                    </a:cubicBezTo>
                    <a:lnTo>
                      <a:pt x="19848" y="16931"/>
                    </a:lnTo>
                    <a:cubicBezTo>
                      <a:pt x="19729" y="16979"/>
                      <a:pt x="19729" y="17145"/>
                      <a:pt x="19848" y="17193"/>
                    </a:cubicBezTo>
                    <a:lnTo>
                      <a:pt x="21586" y="18193"/>
                    </a:lnTo>
                    <a:cubicBezTo>
                      <a:pt x="21729" y="18265"/>
                      <a:pt x="21896" y="18265"/>
                      <a:pt x="22039" y="18193"/>
                    </a:cubicBezTo>
                    <a:lnTo>
                      <a:pt x="23777" y="17193"/>
                    </a:lnTo>
                    <a:cubicBezTo>
                      <a:pt x="23896" y="17145"/>
                      <a:pt x="23896" y="16979"/>
                      <a:pt x="23777" y="16931"/>
                    </a:cubicBezTo>
                    <a:close/>
                    <a:moveTo>
                      <a:pt x="24670" y="14407"/>
                    </a:moveTo>
                    <a:cubicBezTo>
                      <a:pt x="24527" y="14347"/>
                      <a:pt x="24360" y="14347"/>
                      <a:pt x="24217" y="14407"/>
                    </a:cubicBezTo>
                    <a:lnTo>
                      <a:pt x="22479" y="15419"/>
                    </a:lnTo>
                    <a:cubicBezTo>
                      <a:pt x="22360" y="15455"/>
                      <a:pt x="22360" y="15633"/>
                      <a:pt x="22479" y="15669"/>
                    </a:cubicBezTo>
                    <a:lnTo>
                      <a:pt x="24217" y="16681"/>
                    </a:lnTo>
                    <a:cubicBezTo>
                      <a:pt x="24360" y="16752"/>
                      <a:pt x="24527" y="16752"/>
                      <a:pt x="24670" y="16681"/>
                    </a:cubicBezTo>
                    <a:lnTo>
                      <a:pt x="26408" y="15669"/>
                    </a:lnTo>
                    <a:cubicBezTo>
                      <a:pt x="26527" y="15633"/>
                      <a:pt x="26527" y="15455"/>
                      <a:pt x="26408" y="15419"/>
                    </a:cubicBezTo>
                    <a:close/>
                    <a:moveTo>
                      <a:pt x="27301" y="12895"/>
                    </a:moveTo>
                    <a:cubicBezTo>
                      <a:pt x="27158" y="12823"/>
                      <a:pt x="26992" y="12823"/>
                      <a:pt x="26849" y="12895"/>
                    </a:cubicBezTo>
                    <a:lnTo>
                      <a:pt x="25110" y="13895"/>
                    </a:lnTo>
                    <a:cubicBezTo>
                      <a:pt x="24991" y="13943"/>
                      <a:pt x="24991" y="14109"/>
                      <a:pt x="25110" y="14157"/>
                    </a:cubicBezTo>
                    <a:lnTo>
                      <a:pt x="26849" y="15157"/>
                    </a:lnTo>
                    <a:cubicBezTo>
                      <a:pt x="26992" y="15228"/>
                      <a:pt x="27158" y="15228"/>
                      <a:pt x="27301" y="15157"/>
                    </a:cubicBezTo>
                    <a:lnTo>
                      <a:pt x="29039" y="14157"/>
                    </a:lnTo>
                    <a:cubicBezTo>
                      <a:pt x="29158" y="14121"/>
                      <a:pt x="29158" y="13943"/>
                      <a:pt x="29039" y="13907"/>
                    </a:cubicBezTo>
                    <a:close/>
                    <a:moveTo>
                      <a:pt x="29932" y="11383"/>
                    </a:moveTo>
                    <a:cubicBezTo>
                      <a:pt x="29790" y="11311"/>
                      <a:pt x="29623" y="11311"/>
                      <a:pt x="29492" y="11383"/>
                    </a:cubicBezTo>
                    <a:lnTo>
                      <a:pt x="27742" y="12383"/>
                    </a:lnTo>
                    <a:cubicBezTo>
                      <a:pt x="27623" y="12430"/>
                      <a:pt x="27623" y="12597"/>
                      <a:pt x="27742" y="12645"/>
                    </a:cubicBezTo>
                    <a:lnTo>
                      <a:pt x="29492" y="13645"/>
                    </a:lnTo>
                    <a:cubicBezTo>
                      <a:pt x="29623" y="13716"/>
                      <a:pt x="29790" y="13716"/>
                      <a:pt x="29932" y="13645"/>
                    </a:cubicBezTo>
                    <a:lnTo>
                      <a:pt x="31671" y="12645"/>
                    </a:lnTo>
                    <a:cubicBezTo>
                      <a:pt x="31802" y="12597"/>
                      <a:pt x="31802" y="12419"/>
                      <a:pt x="31671" y="12383"/>
                    </a:cubicBezTo>
                    <a:close/>
                    <a:moveTo>
                      <a:pt x="32564" y="9859"/>
                    </a:moveTo>
                    <a:cubicBezTo>
                      <a:pt x="32421" y="9787"/>
                      <a:pt x="32254" y="9787"/>
                      <a:pt x="32123" y="9859"/>
                    </a:cubicBezTo>
                    <a:lnTo>
                      <a:pt x="30385" y="10871"/>
                    </a:lnTo>
                    <a:cubicBezTo>
                      <a:pt x="30254" y="10918"/>
                      <a:pt x="30254" y="11085"/>
                      <a:pt x="30385" y="11133"/>
                    </a:cubicBezTo>
                    <a:lnTo>
                      <a:pt x="32123" y="12133"/>
                    </a:lnTo>
                    <a:cubicBezTo>
                      <a:pt x="32266" y="12204"/>
                      <a:pt x="32421" y="12204"/>
                      <a:pt x="32564" y="12133"/>
                    </a:cubicBezTo>
                    <a:lnTo>
                      <a:pt x="34314" y="11133"/>
                    </a:lnTo>
                    <a:cubicBezTo>
                      <a:pt x="34433" y="11085"/>
                      <a:pt x="34433" y="10918"/>
                      <a:pt x="34314" y="10871"/>
                    </a:cubicBezTo>
                    <a:close/>
                    <a:moveTo>
                      <a:pt x="35195" y="8347"/>
                    </a:moveTo>
                    <a:cubicBezTo>
                      <a:pt x="35052" y="8263"/>
                      <a:pt x="34885" y="8263"/>
                      <a:pt x="34743" y="8347"/>
                    </a:cubicBezTo>
                    <a:lnTo>
                      <a:pt x="33004" y="9347"/>
                    </a:lnTo>
                    <a:cubicBezTo>
                      <a:pt x="32885" y="9382"/>
                      <a:pt x="32885" y="9561"/>
                      <a:pt x="33004" y="9609"/>
                    </a:cubicBezTo>
                    <a:lnTo>
                      <a:pt x="34743" y="10609"/>
                    </a:lnTo>
                    <a:cubicBezTo>
                      <a:pt x="34885" y="10680"/>
                      <a:pt x="35052" y="10680"/>
                      <a:pt x="35195" y="10609"/>
                    </a:cubicBezTo>
                    <a:lnTo>
                      <a:pt x="36933" y="9609"/>
                    </a:lnTo>
                    <a:cubicBezTo>
                      <a:pt x="37052" y="9561"/>
                      <a:pt x="37052" y="9394"/>
                      <a:pt x="36933" y="9347"/>
                    </a:cubicBezTo>
                    <a:close/>
                    <a:moveTo>
                      <a:pt x="37826" y="6823"/>
                    </a:moveTo>
                    <a:cubicBezTo>
                      <a:pt x="37683" y="6751"/>
                      <a:pt x="37517" y="6751"/>
                      <a:pt x="37374" y="6823"/>
                    </a:cubicBezTo>
                    <a:lnTo>
                      <a:pt x="35635" y="7823"/>
                    </a:lnTo>
                    <a:cubicBezTo>
                      <a:pt x="35516" y="7870"/>
                      <a:pt x="35516" y="8037"/>
                      <a:pt x="35635" y="8085"/>
                    </a:cubicBezTo>
                    <a:lnTo>
                      <a:pt x="37374" y="9085"/>
                    </a:lnTo>
                    <a:cubicBezTo>
                      <a:pt x="37517" y="9156"/>
                      <a:pt x="37683" y="9156"/>
                      <a:pt x="37826" y="9085"/>
                    </a:cubicBezTo>
                    <a:lnTo>
                      <a:pt x="39565" y="8085"/>
                    </a:lnTo>
                    <a:cubicBezTo>
                      <a:pt x="39684" y="8037"/>
                      <a:pt x="39684" y="7870"/>
                      <a:pt x="39565" y="7823"/>
                    </a:cubicBezTo>
                    <a:close/>
                    <a:moveTo>
                      <a:pt x="40458" y="5299"/>
                    </a:moveTo>
                    <a:cubicBezTo>
                      <a:pt x="40315" y="5227"/>
                      <a:pt x="40148" y="5227"/>
                      <a:pt x="40005" y="5299"/>
                    </a:cubicBezTo>
                    <a:lnTo>
                      <a:pt x="38267" y="6311"/>
                    </a:lnTo>
                    <a:cubicBezTo>
                      <a:pt x="38148" y="6346"/>
                      <a:pt x="38148" y="6513"/>
                      <a:pt x="38267" y="6561"/>
                    </a:cubicBezTo>
                    <a:lnTo>
                      <a:pt x="40005" y="7573"/>
                    </a:lnTo>
                    <a:cubicBezTo>
                      <a:pt x="40148" y="7644"/>
                      <a:pt x="40315" y="7644"/>
                      <a:pt x="40458" y="7573"/>
                    </a:cubicBezTo>
                    <a:lnTo>
                      <a:pt x="42196" y="6561"/>
                    </a:lnTo>
                    <a:cubicBezTo>
                      <a:pt x="42315" y="6525"/>
                      <a:pt x="42315" y="6346"/>
                      <a:pt x="42196" y="6311"/>
                    </a:cubicBezTo>
                    <a:close/>
                    <a:moveTo>
                      <a:pt x="14752" y="23241"/>
                    </a:moveTo>
                    <a:cubicBezTo>
                      <a:pt x="14609" y="23170"/>
                      <a:pt x="14442" y="23170"/>
                      <a:pt x="14311" y="23241"/>
                    </a:cubicBezTo>
                    <a:lnTo>
                      <a:pt x="12561" y="24253"/>
                    </a:lnTo>
                    <a:cubicBezTo>
                      <a:pt x="12442" y="24289"/>
                      <a:pt x="12442" y="24456"/>
                      <a:pt x="12561" y="24503"/>
                    </a:cubicBezTo>
                    <a:lnTo>
                      <a:pt x="14311" y="25515"/>
                    </a:lnTo>
                    <a:cubicBezTo>
                      <a:pt x="14442" y="25587"/>
                      <a:pt x="14609" y="25587"/>
                      <a:pt x="14752" y="25515"/>
                    </a:cubicBezTo>
                    <a:lnTo>
                      <a:pt x="16490" y="24503"/>
                    </a:lnTo>
                    <a:cubicBezTo>
                      <a:pt x="16609" y="24456"/>
                      <a:pt x="16609" y="24289"/>
                      <a:pt x="16490" y="24253"/>
                    </a:cubicBezTo>
                    <a:close/>
                    <a:moveTo>
                      <a:pt x="17383" y="21729"/>
                    </a:moveTo>
                    <a:cubicBezTo>
                      <a:pt x="17240" y="21646"/>
                      <a:pt x="17074" y="21646"/>
                      <a:pt x="16943" y="21729"/>
                    </a:cubicBezTo>
                    <a:lnTo>
                      <a:pt x="15204" y="22729"/>
                    </a:lnTo>
                    <a:cubicBezTo>
                      <a:pt x="15073" y="22765"/>
                      <a:pt x="15073" y="22944"/>
                      <a:pt x="15204" y="22991"/>
                    </a:cubicBezTo>
                    <a:lnTo>
                      <a:pt x="16943" y="23991"/>
                    </a:lnTo>
                    <a:cubicBezTo>
                      <a:pt x="17074" y="24063"/>
                      <a:pt x="17240" y="24063"/>
                      <a:pt x="17383" y="23991"/>
                    </a:cubicBezTo>
                    <a:lnTo>
                      <a:pt x="19122" y="22991"/>
                    </a:lnTo>
                    <a:cubicBezTo>
                      <a:pt x="19241" y="22944"/>
                      <a:pt x="19241" y="22777"/>
                      <a:pt x="19122" y="22729"/>
                    </a:cubicBezTo>
                    <a:close/>
                    <a:moveTo>
                      <a:pt x="20014" y="20205"/>
                    </a:moveTo>
                    <a:cubicBezTo>
                      <a:pt x="19872" y="20134"/>
                      <a:pt x="19705" y="20134"/>
                      <a:pt x="19574" y="20205"/>
                    </a:cubicBezTo>
                    <a:lnTo>
                      <a:pt x="17836" y="21205"/>
                    </a:lnTo>
                    <a:cubicBezTo>
                      <a:pt x="17705" y="21253"/>
                      <a:pt x="17705" y="21420"/>
                      <a:pt x="17836" y="21467"/>
                    </a:cubicBezTo>
                    <a:lnTo>
                      <a:pt x="19574" y="22467"/>
                    </a:lnTo>
                    <a:cubicBezTo>
                      <a:pt x="19705" y="22539"/>
                      <a:pt x="19872" y="22539"/>
                      <a:pt x="20014" y="22467"/>
                    </a:cubicBezTo>
                    <a:lnTo>
                      <a:pt x="21753" y="21467"/>
                    </a:lnTo>
                    <a:cubicBezTo>
                      <a:pt x="21884" y="21420"/>
                      <a:pt x="21884" y="21253"/>
                      <a:pt x="21753" y="21205"/>
                    </a:cubicBezTo>
                    <a:close/>
                    <a:moveTo>
                      <a:pt x="22646" y="18681"/>
                    </a:moveTo>
                    <a:cubicBezTo>
                      <a:pt x="22503" y="18610"/>
                      <a:pt x="22336" y="18610"/>
                      <a:pt x="22205" y="18681"/>
                    </a:cubicBezTo>
                    <a:lnTo>
                      <a:pt x="20455" y="19693"/>
                    </a:lnTo>
                    <a:cubicBezTo>
                      <a:pt x="20336" y="19729"/>
                      <a:pt x="20336" y="19908"/>
                      <a:pt x="20455" y="19943"/>
                    </a:cubicBezTo>
                    <a:lnTo>
                      <a:pt x="22205" y="20955"/>
                    </a:lnTo>
                    <a:cubicBezTo>
                      <a:pt x="22336" y="21027"/>
                      <a:pt x="22503" y="21027"/>
                      <a:pt x="22646" y="20955"/>
                    </a:cubicBezTo>
                    <a:lnTo>
                      <a:pt x="24384" y="19955"/>
                    </a:lnTo>
                    <a:cubicBezTo>
                      <a:pt x="24515" y="19908"/>
                      <a:pt x="24515" y="19729"/>
                      <a:pt x="24384" y="19693"/>
                    </a:cubicBezTo>
                    <a:close/>
                    <a:moveTo>
                      <a:pt x="25277" y="17169"/>
                    </a:moveTo>
                    <a:cubicBezTo>
                      <a:pt x="25134" y="17098"/>
                      <a:pt x="24967" y="17098"/>
                      <a:pt x="24837" y="17169"/>
                    </a:cubicBezTo>
                    <a:lnTo>
                      <a:pt x="23086" y="18169"/>
                    </a:lnTo>
                    <a:cubicBezTo>
                      <a:pt x="22967" y="18217"/>
                      <a:pt x="22967" y="18384"/>
                      <a:pt x="23086" y="18431"/>
                    </a:cubicBezTo>
                    <a:lnTo>
                      <a:pt x="24837" y="19431"/>
                    </a:lnTo>
                    <a:cubicBezTo>
                      <a:pt x="24967" y="19503"/>
                      <a:pt x="25134" y="19503"/>
                      <a:pt x="25277" y="19431"/>
                    </a:cubicBezTo>
                    <a:lnTo>
                      <a:pt x="27015" y="18431"/>
                    </a:lnTo>
                    <a:cubicBezTo>
                      <a:pt x="27146" y="18384"/>
                      <a:pt x="27146" y="18217"/>
                      <a:pt x="27015" y="18169"/>
                    </a:cubicBezTo>
                    <a:close/>
                    <a:moveTo>
                      <a:pt x="27908" y="15645"/>
                    </a:moveTo>
                    <a:cubicBezTo>
                      <a:pt x="27765" y="15574"/>
                      <a:pt x="27599" y="15574"/>
                      <a:pt x="27468" y="15645"/>
                    </a:cubicBezTo>
                    <a:lnTo>
                      <a:pt x="25729" y="16645"/>
                    </a:lnTo>
                    <a:cubicBezTo>
                      <a:pt x="25599" y="16693"/>
                      <a:pt x="25599" y="16860"/>
                      <a:pt x="25729" y="16907"/>
                    </a:cubicBezTo>
                    <a:lnTo>
                      <a:pt x="27468" y="17907"/>
                    </a:lnTo>
                    <a:cubicBezTo>
                      <a:pt x="27599" y="17979"/>
                      <a:pt x="27765" y="17979"/>
                      <a:pt x="27908" y="17907"/>
                    </a:cubicBezTo>
                    <a:lnTo>
                      <a:pt x="29647" y="16907"/>
                    </a:lnTo>
                    <a:cubicBezTo>
                      <a:pt x="29778" y="16860"/>
                      <a:pt x="29778" y="16693"/>
                      <a:pt x="29647" y="16645"/>
                    </a:cubicBezTo>
                    <a:close/>
                    <a:moveTo>
                      <a:pt x="30540" y="14121"/>
                    </a:moveTo>
                    <a:cubicBezTo>
                      <a:pt x="30397" y="14062"/>
                      <a:pt x="30242" y="14062"/>
                      <a:pt x="30099" y="14121"/>
                    </a:cubicBezTo>
                    <a:lnTo>
                      <a:pt x="28361" y="15133"/>
                    </a:lnTo>
                    <a:cubicBezTo>
                      <a:pt x="28230" y="15169"/>
                      <a:pt x="28230" y="15347"/>
                      <a:pt x="28361" y="15383"/>
                    </a:cubicBezTo>
                    <a:lnTo>
                      <a:pt x="30099" y="16395"/>
                    </a:lnTo>
                    <a:cubicBezTo>
                      <a:pt x="30242" y="16467"/>
                      <a:pt x="30397" y="16467"/>
                      <a:pt x="30540" y="16395"/>
                    </a:cubicBezTo>
                    <a:lnTo>
                      <a:pt x="32278" y="15383"/>
                    </a:lnTo>
                    <a:cubicBezTo>
                      <a:pt x="32397" y="15347"/>
                      <a:pt x="32397" y="15181"/>
                      <a:pt x="32278" y="15133"/>
                    </a:cubicBezTo>
                    <a:close/>
                    <a:moveTo>
                      <a:pt x="33171" y="12609"/>
                    </a:moveTo>
                    <a:cubicBezTo>
                      <a:pt x="33028" y="12538"/>
                      <a:pt x="32873" y="12538"/>
                      <a:pt x="32730" y="12609"/>
                    </a:cubicBezTo>
                    <a:lnTo>
                      <a:pt x="30992" y="13609"/>
                    </a:lnTo>
                    <a:cubicBezTo>
                      <a:pt x="30861" y="13657"/>
                      <a:pt x="30861" y="13823"/>
                      <a:pt x="30992" y="13871"/>
                    </a:cubicBezTo>
                    <a:lnTo>
                      <a:pt x="32730" y="14871"/>
                    </a:lnTo>
                    <a:cubicBezTo>
                      <a:pt x="32873" y="14943"/>
                      <a:pt x="33028" y="14943"/>
                      <a:pt x="33171" y="14871"/>
                    </a:cubicBezTo>
                    <a:lnTo>
                      <a:pt x="34909" y="13871"/>
                    </a:lnTo>
                    <a:cubicBezTo>
                      <a:pt x="35040" y="13823"/>
                      <a:pt x="35040" y="13657"/>
                      <a:pt x="34909" y="13609"/>
                    </a:cubicBezTo>
                    <a:close/>
                    <a:moveTo>
                      <a:pt x="35802" y="11085"/>
                    </a:moveTo>
                    <a:cubicBezTo>
                      <a:pt x="35659" y="11014"/>
                      <a:pt x="35505" y="11014"/>
                      <a:pt x="35362" y="11085"/>
                    </a:cubicBezTo>
                    <a:lnTo>
                      <a:pt x="33623" y="12097"/>
                    </a:lnTo>
                    <a:cubicBezTo>
                      <a:pt x="33492" y="12133"/>
                      <a:pt x="33492" y="12311"/>
                      <a:pt x="33623" y="12347"/>
                    </a:cubicBezTo>
                    <a:lnTo>
                      <a:pt x="35362" y="13359"/>
                    </a:lnTo>
                    <a:cubicBezTo>
                      <a:pt x="35505" y="13431"/>
                      <a:pt x="35659" y="13431"/>
                      <a:pt x="35802" y="13359"/>
                    </a:cubicBezTo>
                    <a:lnTo>
                      <a:pt x="37552" y="12347"/>
                    </a:lnTo>
                    <a:cubicBezTo>
                      <a:pt x="37671" y="12311"/>
                      <a:pt x="37671" y="12133"/>
                      <a:pt x="37552" y="12097"/>
                    </a:cubicBezTo>
                    <a:close/>
                    <a:moveTo>
                      <a:pt x="38433" y="9573"/>
                    </a:moveTo>
                    <a:cubicBezTo>
                      <a:pt x="38291" y="9502"/>
                      <a:pt x="38136" y="9502"/>
                      <a:pt x="37993" y="9573"/>
                    </a:cubicBezTo>
                    <a:lnTo>
                      <a:pt x="36255" y="10573"/>
                    </a:lnTo>
                    <a:cubicBezTo>
                      <a:pt x="36124" y="10609"/>
                      <a:pt x="36124" y="10787"/>
                      <a:pt x="36255" y="10835"/>
                    </a:cubicBezTo>
                    <a:lnTo>
                      <a:pt x="37993" y="11835"/>
                    </a:lnTo>
                    <a:cubicBezTo>
                      <a:pt x="38136" y="11907"/>
                      <a:pt x="38302" y="11907"/>
                      <a:pt x="38445" y="11835"/>
                    </a:cubicBezTo>
                    <a:lnTo>
                      <a:pt x="40184" y="10835"/>
                    </a:lnTo>
                    <a:cubicBezTo>
                      <a:pt x="40303" y="10787"/>
                      <a:pt x="40303" y="10621"/>
                      <a:pt x="40184" y="10573"/>
                    </a:cubicBezTo>
                    <a:close/>
                    <a:moveTo>
                      <a:pt x="41077" y="8049"/>
                    </a:moveTo>
                    <a:cubicBezTo>
                      <a:pt x="40934" y="7978"/>
                      <a:pt x="40767" y="7978"/>
                      <a:pt x="40624" y="8049"/>
                    </a:cubicBezTo>
                    <a:lnTo>
                      <a:pt x="38886" y="9049"/>
                    </a:lnTo>
                    <a:cubicBezTo>
                      <a:pt x="38755" y="9085"/>
                      <a:pt x="38755" y="9263"/>
                      <a:pt x="38886" y="9311"/>
                    </a:cubicBezTo>
                    <a:lnTo>
                      <a:pt x="40624" y="10311"/>
                    </a:lnTo>
                    <a:cubicBezTo>
                      <a:pt x="40767" y="10383"/>
                      <a:pt x="40934" y="10383"/>
                      <a:pt x="41077" y="10311"/>
                    </a:cubicBezTo>
                    <a:lnTo>
                      <a:pt x="42815" y="9311"/>
                    </a:lnTo>
                    <a:cubicBezTo>
                      <a:pt x="42934" y="9263"/>
                      <a:pt x="42934" y="9097"/>
                      <a:pt x="42815" y="9049"/>
                    </a:cubicBezTo>
                    <a:close/>
                    <a:moveTo>
                      <a:pt x="21312" y="22336"/>
                    </a:moveTo>
                    <a:cubicBezTo>
                      <a:pt x="21181" y="22253"/>
                      <a:pt x="21015" y="22253"/>
                      <a:pt x="20872" y="22336"/>
                    </a:cubicBezTo>
                    <a:lnTo>
                      <a:pt x="19133" y="23337"/>
                    </a:lnTo>
                    <a:cubicBezTo>
                      <a:pt x="19014" y="23384"/>
                      <a:pt x="19014" y="23551"/>
                      <a:pt x="19133" y="23598"/>
                    </a:cubicBezTo>
                    <a:lnTo>
                      <a:pt x="20872" y="24599"/>
                    </a:lnTo>
                    <a:cubicBezTo>
                      <a:pt x="21015" y="24670"/>
                      <a:pt x="21181" y="24670"/>
                      <a:pt x="21312" y="24599"/>
                    </a:cubicBezTo>
                    <a:lnTo>
                      <a:pt x="23062" y="23598"/>
                    </a:lnTo>
                    <a:cubicBezTo>
                      <a:pt x="23182" y="23551"/>
                      <a:pt x="23182" y="23372"/>
                      <a:pt x="23062" y="23337"/>
                    </a:cubicBezTo>
                    <a:close/>
                    <a:moveTo>
                      <a:pt x="23944" y="20812"/>
                    </a:moveTo>
                    <a:cubicBezTo>
                      <a:pt x="23813" y="20741"/>
                      <a:pt x="23646" y="20741"/>
                      <a:pt x="23503" y="20812"/>
                    </a:cubicBezTo>
                    <a:lnTo>
                      <a:pt x="21765" y="21813"/>
                    </a:lnTo>
                    <a:cubicBezTo>
                      <a:pt x="21646" y="21860"/>
                      <a:pt x="21646" y="22027"/>
                      <a:pt x="21765" y="22074"/>
                    </a:cubicBezTo>
                    <a:lnTo>
                      <a:pt x="23503" y="23075"/>
                    </a:lnTo>
                    <a:cubicBezTo>
                      <a:pt x="23646" y="23146"/>
                      <a:pt x="23813" y="23146"/>
                      <a:pt x="23944" y="23075"/>
                    </a:cubicBezTo>
                    <a:lnTo>
                      <a:pt x="25694" y="22074"/>
                    </a:lnTo>
                    <a:cubicBezTo>
                      <a:pt x="25813" y="22027"/>
                      <a:pt x="25813" y="21860"/>
                      <a:pt x="25694" y="21813"/>
                    </a:cubicBezTo>
                    <a:close/>
                    <a:moveTo>
                      <a:pt x="18550" y="26920"/>
                    </a:moveTo>
                    <a:cubicBezTo>
                      <a:pt x="18407" y="26849"/>
                      <a:pt x="18240" y="26849"/>
                      <a:pt x="18109" y="26920"/>
                    </a:cubicBezTo>
                    <a:lnTo>
                      <a:pt x="16359" y="27932"/>
                    </a:lnTo>
                    <a:cubicBezTo>
                      <a:pt x="16240" y="27968"/>
                      <a:pt x="16240" y="28147"/>
                      <a:pt x="16359" y="28182"/>
                    </a:cubicBezTo>
                    <a:lnTo>
                      <a:pt x="18109" y="29194"/>
                    </a:lnTo>
                    <a:cubicBezTo>
                      <a:pt x="18240" y="29266"/>
                      <a:pt x="18407" y="29266"/>
                      <a:pt x="18550" y="29194"/>
                    </a:cubicBezTo>
                    <a:lnTo>
                      <a:pt x="20288" y="28182"/>
                    </a:lnTo>
                    <a:cubicBezTo>
                      <a:pt x="20407" y="28147"/>
                      <a:pt x="20407" y="27968"/>
                      <a:pt x="20288" y="27932"/>
                    </a:cubicBezTo>
                    <a:close/>
                    <a:moveTo>
                      <a:pt x="21181" y="25408"/>
                    </a:moveTo>
                    <a:cubicBezTo>
                      <a:pt x="21038" y="25337"/>
                      <a:pt x="20872" y="25337"/>
                      <a:pt x="20741" y="25408"/>
                    </a:cubicBezTo>
                    <a:lnTo>
                      <a:pt x="19002" y="26408"/>
                    </a:lnTo>
                    <a:cubicBezTo>
                      <a:pt x="18871" y="26444"/>
                      <a:pt x="18871" y="26623"/>
                      <a:pt x="19002" y="26670"/>
                    </a:cubicBezTo>
                    <a:lnTo>
                      <a:pt x="20741" y="27694"/>
                    </a:lnTo>
                    <a:cubicBezTo>
                      <a:pt x="20872" y="27766"/>
                      <a:pt x="21038" y="27766"/>
                      <a:pt x="21181" y="27694"/>
                    </a:cubicBezTo>
                    <a:lnTo>
                      <a:pt x="22920" y="26682"/>
                    </a:lnTo>
                    <a:cubicBezTo>
                      <a:pt x="23039" y="26635"/>
                      <a:pt x="23039" y="26468"/>
                      <a:pt x="22920" y="26432"/>
                    </a:cubicBezTo>
                    <a:close/>
                    <a:moveTo>
                      <a:pt x="23813" y="23884"/>
                    </a:moveTo>
                    <a:cubicBezTo>
                      <a:pt x="23670" y="23813"/>
                      <a:pt x="23503" y="23813"/>
                      <a:pt x="23372" y="23884"/>
                    </a:cubicBezTo>
                    <a:lnTo>
                      <a:pt x="21634" y="24884"/>
                    </a:lnTo>
                    <a:cubicBezTo>
                      <a:pt x="21503" y="24932"/>
                      <a:pt x="21503" y="25099"/>
                      <a:pt x="21634" y="25146"/>
                    </a:cubicBezTo>
                    <a:lnTo>
                      <a:pt x="23372" y="26146"/>
                    </a:lnTo>
                    <a:cubicBezTo>
                      <a:pt x="23503" y="26218"/>
                      <a:pt x="23670" y="26218"/>
                      <a:pt x="23813" y="26146"/>
                    </a:cubicBezTo>
                    <a:lnTo>
                      <a:pt x="25551" y="25158"/>
                    </a:lnTo>
                    <a:cubicBezTo>
                      <a:pt x="25682" y="25122"/>
                      <a:pt x="25682" y="24944"/>
                      <a:pt x="25551" y="24896"/>
                    </a:cubicBezTo>
                    <a:close/>
                    <a:moveTo>
                      <a:pt x="39707" y="14716"/>
                    </a:moveTo>
                    <a:cubicBezTo>
                      <a:pt x="39565" y="14645"/>
                      <a:pt x="39398" y="14645"/>
                      <a:pt x="39255" y="14716"/>
                    </a:cubicBezTo>
                    <a:lnTo>
                      <a:pt x="37529" y="15728"/>
                    </a:lnTo>
                    <a:cubicBezTo>
                      <a:pt x="37398" y="15764"/>
                      <a:pt x="37398" y="15943"/>
                      <a:pt x="37529" y="15990"/>
                    </a:cubicBezTo>
                    <a:lnTo>
                      <a:pt x="39267" y="16991"/>
                    </a:lnTo>
                    <a:cubicBezTo>
                      <a:pt x="39398" y="17062"/>
                      <a:pt x="39565" y="17062"/>
                      <a:pt x="39707" y="16991"/>
                    </a:cubicBezTo>
                    <a:lnTo>
                      <a:pt x="41446" y="15990"/>
                    </a:lnTo>
                    <a:cubicBezTo>
                      <a:pt x="41565" y="15943"/>
                      <a:pt x="41565" y="15776"/>
                      <a:pt x="41446" y="15728"/>
                    </a:cubicBezTo>
                    <a:close/>
                    <a:moveTo>
                      <a:pt x="42339" y="13192"/>
                    </a:moveTo>
                    <a:cubicBezTo>
                      <a:pt x="42196" y="13121"/>
                      <a:pt x="42029" y="13121"/>
                      <a:pt x="41886" y="13192"/>
                    </a:cubicBezTo>
                    <a:lnTo>
                      <a:pt x="40148" y="14193"/>
                    </a:lnTo>
                    <a:cubicBezTo>
                      <a:pt x="40029" y="14240"/>
                      <a:pt x="40029" y="14407"/>
                      <a:pt x="40148" y="14455"/>
                    </a:cubicBezTo>
                    <a:lnTo>
                      <a:pt x="41886" y="15455"/>
                    </a:lnTo>
                    <a:cubicBezTo>
                      <a:pt x="42029" y="15526"/>
                      <a:pt x="42196" y="15526"/>
                      <a:pt x="42339" y="15455"/>
                    </a:cubicBezTo>
                    <a:lnTo>
                      <a:pt x="44077" y="14466"/>
                    </a:lnTo>
                    <a:cubicBezTo>
                      <a:pt x="44196" y="14431"/>
                      <a:pt x="44196" y="14252"/>
                      <a:pt x="44077" y="14204"/>
                    </a:cubicBezTo>
                    <a:close/>
                    <a:moveTo>
                      <a:pt x="44970" y="11680"/>
                    </a:moveTo>
                    <a:cubicBezTo>
                      <a:pt x="44827" y="11609"/>
                      <a:pt x="44660" y="11609"/>
                      <a:pt x="44518" y="11680"/>
                    </a:cubicBezTo>
                    <a:lnTo>
                      <a:pt x="42779" y="12692"/>
                    </a:lnTo>
                    <a:cubicBezTo>
                      <a:pt x="42660" y="12728"/>
                      <a:pt x="42660" y="12907"/>
                      <a:pt x="42779" y="12942"/>
                    </a:cubicBezTo>
                    <a:lnTo>
                      <a:pt x="44518" y="13954"/>
                    </a:lnTo>
                    <a:cubicBezTo>
                      <a:pt x="44660" y="14026"/>
                      <a:pt x="44827" y="14026"/>
                      <a:pt x="44970" y="13954"/>
                    </a:cubicBezTo>
                    <a:lnTo>
                      <a:pt x="46708" y="12954"/>
                    </a:lnTo>
                    <a:cubicBezTo>
                      <a:pt x="46827" y="12907"/>
                      <a:pt x="46827" y="12740"/>
                      <a:pt x="46708" y="12704"/>
                    </a:cubicBezTo>
                    <a:close/>
                    <a:moveTo>
                      <a:pt x="47851" y="9763"/>
                    </a:moveTo>
                    <a:cubicBezTo>
                      <a:pt x="47732" y="9799"/>
                      <a:pt x="47732" y="9978"/>
                      <a:pt x="47851" y="10025"/>
                    </a:cubicBezTo>
                    <a:lnTo>
                      <a:pt x="49137" y="10764"/>
                    </a:lnTo>
                    <a:cubicBezTo>
                      <a:pt x="49280" y="10835"/>
                      <a:pt x="49447" y="10835"/>
                      <a:pt x="49578" y="10764"/>
                    </a:cubicBezTo>
                    <a:lnTo>
                      <a:pt x="51328" y="9763"/>
                    </a:lnTo>
                    <a:cubicBezTo>
                      <a:pt x="51447" y="9716"/>
                      <a:pt x="51447" y="9549"/>
                      <a:pt x="51328" y="9502"/>
                    </a:cubicBezTo>
                    <a:lnTo>
                      <a:pt x="50042" y="8751"/>
                    </a:lnTo>
                    <a:cubicBezTo>
                      <a:pt x="49899" y="8680"/>
                      <a:pt x="49732" y="8680"/>
                      <a:pt x="49590" y="8751"/>
                    </a:cubicBezTo>
                    <a:close/>
                    <a:moveTo>
                      <a:pt x="49578" y="10764"/>
                    </a:moveTo>
                    <a:cubicBezTo>
                      <a:pt x="49459" y="10799"/>
                      <a:pt x="49459" y="10978"/>
                      <a:pt x="49578" y="11014"/>
                    </a:cubicBezTo>
                    <a:lnTo>
                      <a:pt x="50864" y="11764"/>
                    </a:lnTo>
                    <a:cubicBezTo>
                      <a:pt x="51006" y="11835"/>
                      <a:pt x="51173" y="11835"/>
                      <a:pt x="51316" y="11764"/>
                    </a:cubicBezTo>
                    <a:lnTo>
                      <a:pt x="53054" y="10764"/>
                    </a:lnTo>
                    <a:cubicBezTo>
                      <a:pt x="53173" y="10716"/>
                      <a:pt x="53173" y="10549"/>
                      <a:pt x="53054" y="10502"/>
                    </a:cubicBezTo>
                    <a:lnTo>
                      <a:pt x="51768" y="9752"/>
                    </a:lnTo>
                    <a:cubicBezTo>
                      <a:pt x="51626" y="9680"/>
                      <a:pt x="51459" y="9680"/>
                      <a:pt x="51316" y="9752"/>
                    </a:cubicBezTo>
                    <a:close/>
                    <a:moveTo>
                      <a:pt x="49232" y="11216"/>
                    </a:moveTo>
                    <a:cubicBezTo>
                      <a:pt x="49090" y="11156"/>
                      <a:pt x="48923" y="11156"/>
                      <a:pt x="48780" y="11216"/>
                    </a:cubicBezTo>
                    <a:lnTo>
                      <a:pt x="47054" y="12228"/>
                    </a:lnTo>
                    <a:cubicBezTo>
                      <a:pt x="46923" y="12264"/>
                      <a:pt x="46923" y="12442"/>
                      <a:pt x="47054" y="12478"/>
                    </a:cubicBezTo>
                    <a:lnTo>
                      <a:pt x="48339" y="13228"/>
                    </a:lnTo>
                    <a:cubicBezTo>
                      <a:pt x="48470" y="13300"/>
                      <a:pt x="48637" y="13300"/>
                      <a:pt x="48780" y="13228"/>
                    </a:cubicBezTo>
                    <a:lnTo>
                      <a:pt x="50518" y="12228"/>
                    </a:lnTo>
                    <a:cubicBezTo>
                      <a:pt x="50637" y="12180"/>
                      <a:pt x="50637" y="12014"/>
                      <a:pt x="50518" y="11966"/>
                    </a:cubicBezTo>
                    <a:close/>
                    <a:moveTo>
                      <a:pt x="54293" y="8299"/>
                    </a:moveTo>
                    <a:cubicBezTo>
                      <a:pt x="54150" y="8228"/>
                      <a:pt x="53995" y="8228"/>
                      <a:pt x="53852" y="8299"/>
                    </a:cubicBezTo>
                    <a:lnTo>
                      <a:pt x="52114" y="9299"/>
                    </a:lnTo>
                    <a:cubicBezTo>
                      <a:pt x="51983" y="9347"/>
                      <a:pt x="51983" y="9513"/>
                      <a:pt x="52114" y="9561"/>
                    </a:cubicBezTo>
                    <a:lnTo>
                      <a:pt x="53400" y="10299"/>
                    </a:lnTo>
                    <a:cubicBezTo>
                      <a:pt x="53531" y="10371"/>
                      <a:pt x="53697" y="10371"/>
                      <a:pt x="53840" y="10299"/>
                    </a:cubicBezTo>
                    <a:lnTo>
                      <a:pt x="55578" y="9299"/>
                    </a:lnTo>
                    <a:cubicBezTo>
                      <a:pt x="55698" y="9251"/>
                      <a:pt x="55698" y="9085"/>
                      <a:pt x="55578" y="9037"/>
                    </a:cubicBezTo>
                    <a:close/>
                    <a:moveTo>
                      <a:pt x="26575" y="19312"/>
                    </a:moveTo>
                    <a:cubicBezTo>
                      <a:pt x="26432" y="19241"/>
                      <a:pt x="26265" y="19241"/>
                      <a:pt x="26122" y="19312"/>
                    </a:cubicBezTo>
                    <a:lnTo>
                      <a:pt x="24384" y="20312"/>
                    </a:lnTo>
                    <a:cubicBezTo>
                      <a:pt x="24265" y="20348"/>
                      <a:pt x="24265" y="20527"/>
                      <a:pt x="24384" y="20574"/>
                    </a:cubicBezTo>
                    <a:lnTo>
                      <a:pt x="26122" y="21574"/>
                    </a:lnTo>
                    <a:cubicBezTo>
                      <a:pt x="26265" y="21646"/>
                      <a:pt x="26432" y="21646"/>
                      <a:pt x="26575" y="21574"/>
                    </a:cubicBezTo>
                    <a:lnTo>
                      <a:pt x="28313" y="20574"/>
                    </a:lnTo>
                    <a:cubicBezTo>
                      <a:pt x="28432" y="20527"/>
                      <a:pt x="28432" y="20360"/>
                      <a:pt x="28313" y="20312"/>
                    </a:cubicBezTo>
                    <a:close/>
                    <a:moveTo>
                      <a:pt x="29206" y="17788"/>
                    </a:moveTo>
                    <a:cubicBezTo>
                      <a:pt x="29063" y="17717"/>
                      <a:pt x="28897" y="17717"/>
                      <a:pt x="28766" y="17788"/>
                    </a:cubicBezTo>
                    <a:lnTo>
                      <a:pt x="27015" y="18788"/>
                    </a:lnTo>
                    <a:cubicBezTo>
                      <a:pt x="26896" y="18836"/>
                      <a:pt x="26896" y="19015"/>
                      <a:pt x="27015" y="19050"/>
                    </a:cubicBezTo>
                    <a:lnTo>
                      <a:pt x="28766" y="20050"/>
                    </a:lnTo>
                    <a:cubicBezTo>
                      <a:pt x="28897" y="20122"/>
                      <a:pt x="29063" y="20122"/>
                      <a:pt x="29206" y="20050"/>
                    </a:cubicBezTo>
                    <a:lnTo>
                      <a:pt x="30944" y="19050"/>
                    </a:lnTo>
                    <a:cubicBezTo>
                      <a:pt x="31063" y="19003"/>
                      <a:pt x="31063" y="18836"/>
                      <a:pt x="30944" y="18788"/>
                    </a:cubicBezTo>
                    <a:close/>
                    <a:moveTo>
                      <a:pt x="31837" y="16264"/>
                    </a:moveTo>
                    <a:cubicBezTo>
                      <a:pt x="31695" y="16205"/>
                      <a:pt x="31528" y="16205"/>
                      <a:pt x="31397" y="16264"/>
                    </a:cubicBezTo>
                    <a:lnTo>
                      <a:pt x="29659" y="17276"/>
                    </a:lnTo>
                    <a:cubicBezTo>
                      <a:pt x="29539" y="17312"/>
                      <a:pt x="29539" y="17479"/>
                      <a:pt x="29659" y="17526"/>
                    </a:cubicBezTo>
                    <a:lnTo>
                      <a:pt x="31397" y="18538"/>
                    </a:lnTo>
                    <a:cubicBezTo>
                      <a:pt x="31540" y="18598"/>
                      <a:pt x="31706" y="18598"/>
                      <a:pt x="31849" y="18538"/>
                    </a:cubicBezTo>
                    <a:lnTo>
                      <a:pt x="33588" y="17526"/>
                    </a:lnTo>
                    <a:cubicBezTo>
                      <a:pt x="33707" y="17479"/>
                      <a:pt x="33707" y="17312"/>
                      <a:pt x="33588" y="17276"/>
                    </a:cubicBezTo>
                    <a:close/>
                    <a:moveTo>
                      <a:pt x="34481" y="14740"/>
                    </a:moveTo>
                    <a:cubicBezTo>
                      <a:pt x="34338" y="14669"/>
                      <a:pt x="34171" y="14669"/>
                      <a:pt x="34028" y="14740"/>
                    </a:cubicBezTo>
                    <a:lnTo>
                      <a:pt x="32290" y="15740"/>
                    </a:lnTo>
                    <a:cubicBezTo>
                      <a:pt x="32171" y="15788"/>
                      <a:pt x="32171" y="15955"/>
                      <a:pt x="32290" y="16002"/>
                    </a:cubicBezTo>
                    <a:lnTo>
                      <a:pt x="34028" y="17002"/>
                    </a:lnTo>
                    <a:cubicBezTo>
                      <a:pt x="34171" y="17074"/>
                      <a:pt x="34338" y="17074"/>
                      <a:pt x="34481" y="17002"/>
                    </a:cubicBezTo>
                    <a:lnTo>
                      <a:pt x="36219" y="16002"/>
                    </a:lnTo>
                    <a:cubicBezTo>
                      <a:pt x="36338" y="15955"/>
                      <a:pt x="36338" y="15788"/>
                      <a:pt x="36219" y="15740"/>
                    </a:cubicBezTo>
                    <a:close/>
                    <a:moveTo>
                      <a:pt x="37112" y="13216"/>
                    </a:moveTo>
                    <a:cubicBezTo>
                      <a:pt x="36969" y="13145"/>
                      <a:pt x="36802" y="13145"/>
                      <a:pt x="36659" y="13216"/>
                    </a:cubicBezTo>
                    <a:lnTo>
                      <a:pt x="34921" y="14228"/>
                    </a:lnTo>
                    <a:cubicBezTo>
                      <a:pt x="34802" y="14264"/>
                      <a:pt x="34802" y="14443"/>
                      <a:pt x="34921" y="14478"/>
                    </a:cubicBezTo>
                    <a:lnTo>
                      <a:pt x="36659" y="15490"/>
                    </a:lnTo>
                    <a:cubicBezTo>
                      <a:pt x="36802" y="15562"/>
                      <a:pt x="36969" y="15562"/>
                      <a:pt x="37112" y="15490"/>
                    </a:cubicBezTo>
                    <a:lnTo>
                      <a:pt x="38850" y="14478"/>
                    </a:lnTo>
                    <a:cubicBezTo>
                      <a:pt x="38969" y="14443"/>
                      <a:pt x="38969" y="14264"/>
                      <a:pt x="38850" y="14228"/>
                    </a:cubicBezTo>
                    <a:close/>
                    <a:moveTo>
                      <a:pt x="39743" y="11704"/>
                    </a:moveTo>
                    <a:cubicBezTo>
                      <a:pt x="39600" y="11633"/>
                      <a:pt x="39434" y="11633"/>
                      <a:pt x="39291" y="11704"/>
                    </a:cubicBezTo>
                    <a:lnTo>
                      <a:pt x="37552" y="12704"/>
                    </a:lnTo>
                    <a:cubicBezTo>
                      <a:pt x="37433" y="12752"/>
                      <a:pt x="37433" y="12919"/>
                      <a:pt x="37552" y="12966"/>
                    </a:cubicBezTo>
                    <a:lnTo>
                      <a:pt x="39291" y="13966"/>
                    </a:lnTo>
                    <a:cubicBezTo>
                      <a:pt x="39434" y="14038"/>
                      <a:pt x="39600" y="14038"/>
                      <a:pt x="39743" y="13966"/>
                    </a:cubicBezTo>
                    <a:lnTo>
                      <a:pt x="41481" y="12966"/>
                    </a:lnTo>
                    <a:cubicBezTo>
                      <a:pt x="41601" y="12919"/>
                      <a:pt x="41601" y="12752"/>
                      <a:pt x="41481" y="12704"/>
                    </a:cubicBezTo>
                    <a:close/>
                    <a:moveTo>
                      <a:pt x="42374" y="10180"/>
                    </a:moveTo>
                    <a:cubicBezTo>
                      <a:pt x="42232" y="10109"/>
                      <a:pt x="42065" y="10109"/>
                      <a:pt x="41922" y="10180"/>
                    </a:cubicBezTo>
                    <a:lnTo>
                      <a:pt x="40184" y="11180"/>
                    </a:lnTo>
                    <a:cubicBezTo>
                      <a:pt x="40065" y="11228"/>
                      <a:pt x="40065" y="11395"/>
                      <a:pt x="40184" y="11442"/>
                    </a:cubicBezTo>
                    <a:lnTo>
                      <a:pt x="41922" y="12442"/>
                    </a:lnTo>
                    <a:cubicBezTo>
                      <a:pt x="42065" y="12514"/>
                      <a:pt x="42232" y="12514"/>
                      <a:pt x="42374" y="12442"/>
                    </a:cubicBezTo>
                    <a:lnTo>
                      <a:pt x="44113" y="11442"/>
                    </a:lnTo>
                    <a:cubicBezTo>
                      <a:pt x="44232" y="11407"/>
                      <a:pt x="44232" y="11228"/>
                      <a:pt x="44113" y="11180"/>
                    </a:cubicBezTo>
                    <a:close/>
                    <a:moveTo>
                      <a:pt x="18681" y="23860"/>
                    </a:moveTo>
                    <a:cubicBezTo>
                      <a:pt x="18550" y="23789"/>
                      <a:pt x="18383" y="23789"/>
                      <a:pt x="18240" y="23860"/>
                    </a:cubicBezTo>
                    <a:lnTo>
                      <a:pt x="16502" y="24861"/>
                    </a:lnTo>
                    <a:cubicBezTo>
                      <a:pt x="16383" y="24908"/>
                      <a:pt x="16383" y="25075"/>
                      <a:pt x="16502" y="25122"/>
                    </a:cubicBezTo>
                    <a:lnTo>
                      <a:pt x="18240" y="26123"/>
                    </a:lnTo>
                    <a:cubicBezTo>
                      <a:pt x="18383" y="26194"/>
                      <a:pt x="18550" y="26194"/>
                      <a:pt x="18681" y="26123"/>
                    </a:cubicBezTo>
                    <a:lnTo>
                      <a:pt x="20431" y="25122"/>
                    </a:lnTo>
                    <a:cubicBezTo>
                      <a:pt x="20550" y="25075"/>
                      <a:pt x="20550" y="24896"/>
                      <a:pt x="20431" y="248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620;p32">
                <a:extLst>
                  <a:ext uri="{FF2B5EF4-FFF2-40B4-BE49-F238E27FC236}">
                    <a16:creationId xmlns:a16="http://schemas.microsoft.com/office/drawing/2014/main" id="{33085DF8-9077-7F26-861F-5D3720AB27AC}"/>
                  </a:ext>
                </a:extLst>
              </p:cNvPr>
              <p:cNvSpPr/>
              <p:nvPr/>
            </p:nvSpPr>
            <p:spPr>
              <a:xfrm>
                <a:off x="7463979" y="1775112"/>
                <a:ext cx="49645" cy="2836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144" extrusionOk="0">
                    <a:moveTo>
                      <a:pt x="1001" y="0"/>
                    </a:moveTo>
                    <a:cubicBezTo>
                      <a:pt x="441" y="0"/>
                      <a:pt x="1" y="250"/>
                      <a:pt x="1" y="572"/>
                    </a:cubicBezTo>
                    <a:cubicBezTo>
                      <a:pt x="1" y="881"/>
                      <a:pt x="441" y="1143"/>
                      <a:pt x="1001" y="1143"/>
                    </a:cubicBezTo>
                    <a:cubicBezTo>
                      <a:pt x="1549" y="1143"/>
                      <a:pt x="2001" y="881"/>
                      <a:pt x="2001" y="572"/>
                    </a:cubicBezTo>
                    <a:cubicBezTo>
                      <a:pt x="2001" y="250"/>
                      <a:pt x="1549" y="0"/>
                      <a:pt x="1001" y="0"/>
                    </a:cubicBezTo>
                    <a:close/>
                  </a:path>
                </a:pathLst>
              </a:custGeom>
              <a:solidFill>
                <a:srgbClr val="1311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621;p32">
                <a:extLst>
                  <a:ext uri="{FF2B5EF4-FFF2-40B4-BE49-F238E27FC236}">
                    <a16:creationId xmlns:a16="http://schemas.microsoft.com/office/drawing/2014/main" id="{0C57BA76-5376-9DAF-9CA0-E96AFCA3A5A2}"/>
                  </a:ext>
                </a:extLst>
              </p:cNvPr>
              <p:cNvSpPr/>
              <p:nvPr/>
            </p:nvSpPr>
            <p:spPr>
              <a:xfrm>
                <a:off x="7467524" y="1777170"/>
                <a:ext cx="42553" cy="24227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977" extrusionOk="0">
                    <a:moveTo>
                      <a:pt x="858" y="0"/>
                    </a:moveTo>
                    <a:cubicBezTo>
                      <a:pt x="382" y="0"/>
                      <a:pt x="1" y="215"/>
                      <a:pt x="1" y="489"/>
                    </a:cubicBezTo>
                    <a:cubicBezTo>
                      <a:pt x="1" y="751"/>
                      <a:pt x="382" y="977"/>
                      <a:pt x="858" y="977"/>
                    </a:cubicBezTo>
                    <a:cubicBezTo>
                      <a:pt x="1322" y="977"/>
                      <a:pt x="1715" y="751"/>
                      <a:pt x="1715" y="489"/>
                    </a:cubicBezTo>
                    <a:cubicBezTo>
                      <a:pt x="1715" y="227"/>
                      <a:pt x="1334" y="0"/>
                      <a:pt x="8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622;p32">
                <a:extLst>
                  <a:ext uri="{FF2B5EF4-FFF2-40B4-BE49-F238E27FC236}">
                    <a16:creationId xmlns:a16="http://schemas.microsoft.com/office/drawing/2014/main" id="{9E7A7978-053C-959C-387A-AECC644ACFEB}"/>
                  </a:ext>
                </a:extLst>
              </p:cNvPr>
              <p:cNvSpPr/>
              <p:nvPr/>
            </p:nvSpPr>
            <p:spPr>
              <a:xfrm>
                <a:off x="6369875" y="2166572"/>
                <a:ext cx="1886643" cy="692371"/>
              </a:xfrm>
              <a:custGeom>
                <a:avLst/>
                <a:gdLst/>
                <a:ahLst/>
                <a:cxnLst/>
                <a:rect l="l" t="t" r="r" b="b"/>
                <a:pathLst>
                  <a:path w="76082" h="27921" extrusionOk="0">
                    <a:moveTo>
                      <a:pt x="24" y="9681"/>
                    </a:moveTo>
                    <a:lnTo>
                      <a:pt x="24" y="10633"/>
                    </a:lnTo>
                    <a:cubicBezTo>
                      <a:pt x="0" y="11002"/>
                      <a:pt x="227" y="11371"/>
                      <a:pt x="715" y="11657"/>
                    </a:cubicBezTo>
                    <a:lnTo>
                      <a:pt x="27956" y="27385"/>
                    </a:lnTo>
                    <a:cubicBezTo>
                      <a:pt x="28897" y="27921"/>
                      <a:pt x="30421" y="27921"/>
                      <a:pt x="31361" y="27385"/>
                    </a:cubicBezTo>
                    <a:lnTo>
                      <a:pt x="75379" y="1965"/>
                    </a:lnTo>
                    <a:cubicBezTo>
                      <a:pt x="75617" y="1846"/>
                      <a:pt x="75819" y="1656"/>
                      <a:pt x="75962" y="1418"/>
                    </a:cubicBezTo>
                    <a:cubicBezTo>
                      <a:pt x="76022" y="1251"/>
                      <a:pt x="76057" y="1144"/>
                      <a:pt x="76081" y="1096"/>
                    </a:cubicBezTo>
                    <a:lnTo>
                      <a:pt x="76081" y="1096"/>
                    </a:lnTo>
                    <a:cubicBezTo>
                      <a:pt x="76081" y="1096"/>
                      <a:pt x="76081" y="1084"/>
                      <a:pt x="76081" y="1084"/>
                    </a:cubicBezTo>
                    <a:lnTo>
                      <a:pt x="76081" y="1"/>
                    </a:lnTo>
                    <a:cubicBezTo>
                      <a:pt x="76069" y="346"/>
                      <a:pt x="75831" y="679"/>
                      <a:pt x="75379" y="941"/>
                    </a:cubicBezTo>
                    <a:lnTo>
                      <a:pt x="31361" y="26361"/>
                    </a:lnTo>
                    <a:cubicBezTo>
                      <a:pt x="30421" y="26897"/>
                      <a:pt x="28897" y="26897"/>
                      <a:pt x="27956" y="26361"/>
                    </a:cubicBezTo>
                    <a:lnTo>
                      <a:pt x="727" y="10633"/>
                    </a:lnTo>
                    <a:cubicBezTo>
                      <a:pt x="262" y="10371"/>
                      <a:pt x="36" y="10026"/>
                      <a:pt x="24" y="96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630;p26">
              <a:extLst>
                <a:ext uri="{FF2B5EF4-FFF2-40B4-BE49-F238E27FC236}">
                  <a16:creationId xmlns:a16="http://schemas.microsoft.com/office/drawing/2014/main" id="{B4D57DCE-BE74-D8AE-6285-6E3122AEAC74}"/>
                </a:ext>
              </a:extLst>
            </p:cNvPr>
            <p:cNvSpPr/>
            <p:nvPr/>
          </p:nvSpPr>
          <p:spPr>
            <a:xfrm>
              <a:off x="5272149" y="4095332"/>
              <a:ext cx="2088021" cy="629611"/>
            </a:xfrm>
            <a:prstGeom prst="roundRect">
              <a:avLst>
                <a:gd name="adj" fmla="val 16667"/>
              </a:avLst>
            </a:prstGeom>
            <a:solidFill>
              <a:srgbClr val="00475B">
                <a:alpha val="79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Fira Sans Extra Condensed SemiBold"/>
                  <a:sym typeface="Fira Sans Extra Condensed SemiBol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APLICAÇÃO DE ADMINISTRAÇÃO</a:t>
              </a:r>
              <a:endParaRPr lang="en-GB" sz="1800" b="1" dirty="0">
                <a:solidFill>
                  <a:schemeClr val="bg1"/>
                </a:solidFill>
                <a:latin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F93F403E-728C-632E-7A16-D0E33F470AF7}"/>
              </a:ext>
            </a:extLst>
          </p:cNvPr>
          <p:cNvGrpSpPr/>
          <p:nvPr/>
        </p:nvGrpSpPr>
        <p:grpSpPr>
          <a:xfrm>
            <a:off x="1671406" y="2130837"/>
            <a:ext cx="2088021" cy="2212360"/>
            <a:chOff x="1727411" y="2495648"/>
            <a:chExt cx="2088021" cy="221236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E557C4B-FD62-3523-C010-41348D55B05A}"/>
                </a:ext>
              </a:extLst>
            </p:cNvPr>
            <p:cNvGrpSpPr/>
            <p:nvPr/>
          </p:nvGrpSpPr>
          <p:grpSpPr>
            <a:xfrm>
              <a:off x="2039993" y="2495648"/>
              <a:ext cx="1434802" cy="1612556"/>
              <a:chOff x="5838313" y="1695401"/>
              <a:chExt cx="1752656" cy="1998470"/>
            </a:xfrm>
          </p:grpSpPr>
          <p:grpSp>
            <p:nvGrpSpPr>
              <p:cNvPr id="6" name="Google Shape;1480;p25">
                <a:extLst>
                  <a:ext uri="{FF2B5EF4-FFF2-40B4-BE49-F238E27FC236}">
                    <a16:creationId xmlns:a16="http://schemas.microsoft.com/office/drawing/2014/main" id="{3FE1B6FC-27FB-362D-152B-5F0BD1194EDD}"/>
                  </a:ext>
                </a:extLst>
              </p:cNvPr>
              <p:cNvGrpSpPr/>
              <p:nvPr/>
            </p:nvGrpSpPr>
            <p:grpSpPr>
              <a:xfrm>
                <a:off x="5838313" y="2807219"/>
                <a:ext cx="1752656" cy="886652"/>
                <a:chOff x="1012725" y="2202350"/>
                <a:chExt cx="2668525" cy="1503175"/>
              </a:xfrm>
            </p:grpSpPr>
            <p:sp>
              <p:nvSpPr>
                <p:cNvPr id="101" name="Google Shape;1481;p25">
                  <a:extLst>
                    <a:ext uri="{FF2B5EF4-FFF2-40B4-BE49-F238E27FC236}">
                      <a16:creationId xmlns:a16="http://schemas.microsoft.com/office/drawing/2014/main" id="{BF8D0006-0606-DF69-4FE2-35467658047B}"/>
                    </a:ext>
                  </a:extLst>
                </p:cNvPr>
                <p:cNvSpPr/>
                <p:nvPr/>
              </p:nvSpPr>
              <p:spPr>
                <a:xfrm>
                  <a:off x="1142800" y="2262775"/>
                  <a:ext cx="2408375" cy="13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5" h="54269" extrusionOk="0">
                      <a:moveTo>
                        <a:pt x="48590" y="0"/>
                      </a:moveTo>
                      <a:lnTo>
                        <a:pt x="1" y="25658"/>
                      </a:lnTo>
                      <a:lnTo>
                        <a:pt x="49626" y="54269"/>
                      </a:lnTo>
                      <a:lnTo>
                        <a:pt x="96334" y="27861"/>
                      </a:lnTo>
                      <a:lnTo>
                        <a:pt x="4859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482;p25">
                  <a:extLst>
                    <a:ext uri="{FF2B5EF4-FFF2-40B4-BE49-F238E27FC236}">
                      <a16:creationId xmlns:a16="http://schemas.microsoft.com/office/drawing/2014/main" id="{31C111DD-C6A6-26BD-B6E8-8A9D6D374C4B}"/>
                    </a:ext>
                  </a:extLst>
                </p:cNvPr>
                <p:cNvSpPr/>
                <p:nvPr/>
              </p:nvSpPr>
              <p:spPr>
                <a:xfrm>
                  <a:off x="2383425" y="2959275"/>
                  <a:ext cx="1167750" cy="68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0" h="27457" extrusionOk="0">
                      <a:moveTo>
                        <a:pt x="46709" y="1"/>
                      </a:moveTo>
                      <a:lnTo>
                        <a:pt x="1" y="26409"/>
                      </a:lnTo>
                      <a:lnTo>
                        <a:pt x="1" y="27457"/>
                      </a:lnTo>
                      <a:lnTo>
                        <a:pt x="46709" y="1049"/>
                      </a:lnTo>
                      <a:lnTo>
                        <a:pt x="4670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483;p25">
                  <a:extLst>
                    <a:ext uri="{FF2B5EF4-FFF2-40B4-BE49-F238E27FC236}">
                      <a16:creationId xmlns:a16="http://schemas.microsoft.com/office/drawing/2014/main" id="{2AEA8A3D-FA16-591E-A960-8113D8622C6F}"/>
                    </a:ext>
                  </a:extLst>
                </p:cNvPr>
                <p:cNvSpPr/>
                <p:nvPr/>
              </p:nvSpPr>
              <p:spPr>
                <a:xfrm>
                  <a:off x="1142800" y="2903925"/>
                  <a:ext cx="1240650" cy="7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26" h="29671" extrusionOk="0">
                      <a:moveTo>
                        <a:pt x="1" y="0"/>
                      </a:moveTo>
                      <a:lnTo>
                        <a:pt x="1" y="1060"/>
                      </a:lnTo>
                      <a:lnTo>
                        <a:pt x="49626" y="29671"/>
                      </a:lnTo>
                      <a:lnTo>
                        <a:pt x="49626" y="2862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484;p25">
                  <a:extLst>
                    <a:ext uri="{FF2B5EF4-FFF2-40B4-BE49-F238E27FC236}">
                      <a16:creationId xmlns:a16="http://schemas.microsoft.com/office/drawing/2014/main" id="{DB3D67EC-A5AB-31E1-713A-E602749DB121}"/>
                    </a:ext>
                  </a:extLst>
                </p:cNvPr>
                <p:cNvSpPr/>
                <p:nvPr/>
              </p:nvSpPr>
              <p:spPr>
                <a:xfrm>
                  <a:off x="1012725" y="2202350"/>
                  <a:ext cx="2668525" cy="150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41" h="60127" extrusionOk="0">
                      <a:moveTo>
                        <a:pt x="53829" y="238"/>
                      </a:moveTo>
                      <a:lnTo>
                        <a:pt x="106335" y="30885"/>
                      </a:lnTo>
                      <a:lnTo>
                        <a:pt x="54984" y="59900"/>
                      </a:lnTo>
                      <a:lnTo>
                        <a:pt x="417" y="28444"/>
                      </a:lnTo>
                      <a:lnTo>
                        <a:pt x="53829" y="238"/>
                      </a:lnTo>
                      <a:close/>
                      <a:moveTo>
                        <a:pt x="53841" y="0"/>
                      </a:moveTo>
                      <a:lnTo>
                        <a:pt x="155" y="28337"/>
                      </a:lnTo>
                      <a:lnTo>
                        <a:pt x="1" y="28432"/>
                      </a:lnTo>
                      <a:lnTo>
                        <a:pt x="54984" y="60127"/>
                      </a:lnTo>
                      <a:lnTo>
                        <a:pt x="106740" y="30873"/>
                      </a:lnTo>
                      <a:lnTo>
                        <a:pt x="5384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485;p25">
                <a:extLst>
                  <a:ext uri="{FF2B5EF4-FFF2-40B4-BE49-F238E27FC236}">
                    <a16:creationId xmlns:a16="http://schemas.microsoft.com/office/drawing/2014/main" id="{0C04EEB9-F859-12D8-5C8A-E235251D2BCD}"/>
                  </a:ext>
                </a:extLst>
              </p:cNvPr>
              <p:cNvGrpSpPr/>
              <p:nvPr/>
            </p:nvGrpSpPr>
            <p:grpSpPr>
              <a:xfrm>
                <a:off x="6192937" y="1695401"/>
                <a:ext cx="1053180" cy="1805526"/>
                <a:chOff x="1497487" y="1374192"/>
                <a:chExt cx="1262521" cy="2410026"/>
              </a:xfrm>
            </p:grpSpPr>
            <p:sp>
              <p:nvSpPr>
                <p:cNvPr id="8" name="Google Shape;1486;p25">
                  <a:extLst>
                    <a:ext uri="{FF2B5EF4-FFF2-40B4-BE49-F238E27FC236}">
                      <a16:creationId xmlns:a16="http://schemas.microsoft.com/office/drawing/2014/main" id="{866EBB66-7939-A1B9-E74F-85CDABE8927C}"/>
                    </a:ext>
                  </a:extLst>
                </p:cNvPr>
                <p:cNvSpPr/>
                <p:nvPr/>
              </p:nvSpPr>
              <p:spPr>
                <a:xfrm>
                  <a:off x="2128740" y="1735041"/>
                  <a:ext cx="631267" cy="204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6" h="44911" extrusionOk="0">
                      <a:moveTo>
                        <a:pt x="1" y="44911"/>
                      </a:moveTo>
                      <a:lnTo>
                        <a:pt x="1" y="7978"/>
                      </a:lnTo>
                      <a:lnTo>
                        <a:pt x="13836" y="0"/>
                      </a:lnTo>
                      <a:lnTo>
                        <a:pt x="13836" y="369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487;p25">
                  <a:extLst>
                    <a:ext uri="{FF2B5EF4-FFF2-40B4-BE49-F238E27FC236}">
                      <a16:creationId xmlns:a16="http://schemas.microsoft.com/office/drawing/2014/main" id="{DB2BE1CC-0DFF-EA78-3ECE-2C47A25D5EDF}"/>
                    </a:ext>
                  </a:extLst>
                </p:cNvPr>
                <p:cNvSpPr/>
                <p:nvPr/>
              </p:nvSpPr>
              <p:spPr>
                <a:xfrm>
                  <a:off x="1497487" y="1374192"/>
                  <a:ext cx="1262489" cy="72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1" h="15967" extrusionOk="0">
                      <a:moveTo>
                        <a:pt x="1" y="7989"/>
                      </a:moveTo>
                      <a:lnTo>
                        <a:pt x="13836" y="0"/>
                      </a:lnTo>
                      <a:lnTo>
                        <a:pt x="27671" y="7989"/>
                      </a:lnTo>
                      <a:lnTo>
                        <a:pt x="13836" y="1596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488;p25">
                  <a:extLst>
                    <a:ext uri="{FF2B5EF4-FFF2-40B4-BE49-F238E27FC236}">
                      <a16:creationId xmlns:a16="http://schemas.microsoft.com/office/drawing/2014/main" id="{FA71AC36-490B-6665-5186-B53C2BB9F2EB}"/>
                    </a:ext>
                  </a:extLst>
                </p:cNvPr>
                <p:cNvSpPr/>
                <p:nvPr/>
              </p:nvSpPr>
              <p:spPr>
                <a:xfrm>
                  <a:off x="1627890" y="1449158"/>
                  <a:ext cx="1001742" cy="578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6" h="12681" extrusionOk="0">
                      <a:moveTo>
                        <a:pt x="0" y="6346"/>
                      </a:moveTo>
                      <a:lnTo>
                        <a:pt x="10978" y="0"/>
                      </a:lnTo>
                      <a:lnTo>
                        <a:pt x="21955" y="6346"/>
                      </a:lnTo>
                      <a:lnTo>
                        <a:pt x="10978" y="126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489;p25">
                  <a:extLst>
                    <a:ext uri="{FF2B5EF4-FFF2-40B4-BE49-F238E27FC236}">
                      <a16:creationId xmlns:a16="http://schemas.microsoft.com/office/drawing/2014/main" id="{21A63729-05DE-620F-A9F5-0D7A3D9AEF3D}"/>
                    </a:ext>
                  </a:extLst>
                </p:cNvPr>
                <p:cNvSpPr/>
                <p:nvPr/>
              </p:nvSpPr>
              <p:spPr>
                <a:xfrm>
                  <a:off x="1497487" y="1735041"/>
                  <a:ext cx="631268" cy="204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6" h="44911" extrusionOk="0">
                      <a:moveTo>
                        <a:pt x="13836" y="7978"/>
                      </a:moveTo>
                      <a:lnTo>
                        <a:pt x="1" y="0"/>
                      </a:lnTo>
                      <a:lnTo>
                        <a:pt x="1" y="36934"/>
                      </a:lnTo>
                      <a:lnTo>
                        <a:pt x="13836" y="449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490;p25">
                  <a:extLst>
                    <a:ext uri="{FF2B5EF4-FFF2-40B4-BE49-F238E27FC236}">
                      <a16:creationId xmlns:a16="http://schemas.microsoft.com/office/drawing/2014/main" id="{76F4E32D-AA5E-7672-1A95-6841EDDBA8FB}"/>
                    </a:ext>
                  </a:extLst>
                </p:cNvPr>
                <p:cNvSpPr/>
                <p:nvPr/>
              </p:nvSpPr>
              <p:spPr>
                <a:xfrm>
                  <a:off x="2168390" y="1825748"/>
                  <a:ext cx="512871" cy="174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38196" extrusionOk="0">
                      <a:moveTo>
                        <a:pt x="11240" y="1"/>
                      </a:moveTo>
                      <a:lnTo>
                        <a:pt x="11240" y="31707"/>
                      </a:lnTo>
                      <a:lnTo>
                        <a:pt x="1" y="38196"/>
                      </a:lnTo>
                      <a:lnTo>
                        <a:pt x="1" y="64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91;p25">
                  <a:extLst>
                    <a:ext uri="{FF2B5EF4-FFF2-40B4-BE49-F238E27FC236}">
                      <a16:creationId xmlns:a16="http://schemas.microsoft.com/office/drawing/2014/main" id="{EC083836-7D7F-6076-4D5D-005048322672}"/>
                    </a:ext>
                  </a:extLst>
                </p:cNvPr>
                <p:cNvSpPr/>
                <p:nvPr/>
              </p:nvSpPr>
              <p:spPr>
                <a:xfrm>
                  <a:off x="2168390" y="2509151"/>
                  <a:ext cx="512871" cy="38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90" extrusionOk="0">
                      <a:moveTo>
                        <a:pt x="1" y="6490"/>
                      </a:moveTo>
                      <a:lnTo>
                        <a:pt x="1" y="8490"/>
                      </a:lnTo>
                      <a:lnTo>
                        <a:pt x="11240" y="1989"/>
                      </a:lnTo>
                      <a:lnTo>
                        <a:pt x="1124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492;p25">
                  <a:extLst>
                    <a:ext uri="{FF2B5EF4-FFF2-40B4-BE49-F238E27FC236}">
                      <a16:creationId xmlns:a16="http://schemas.microsoft.com/office/drawing/2014/main" id="{8BC143C1-9796-3D83-1E02-921F873C0CD2}"/>
                    </a:ext>
                  </a:extLst>
                </p:cNvPr>
                <p:cNvSpPr/>
                <p:nvPr/>
              </p:nvSpPr>
              <p:spPr>
                <a:xfrm>
                  <a:off x="2200466" y="2683538"/>
                  <a:ext cx="221646" cy="16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4" extrusionOk="0">
                      <a:moveTo>
                        <a:pt x="0" y="2799"/>
                      </a:moveTo>
                      <a:lnTo>
                        <a:pt x="0" y="3704"/>
                      </a:lnTo>
                      <a:lnTo>
                        <a:pt x="4858" y="906"/>
                      </a:lnTo>
                      <a:lnTo>
                        <a:pt x="485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493;p25">
                  <a:extLst>
                    <a:ext uri="{FF2B5EF4-FFF2-40B4-BE49-F238E27FC236}">
                      <a16:creationId xmlns:a16="http://schemas.microsoft.com/office/drawing/2014/main" id="{40878A9F-9F9B-1936-9239-6F2AA398F1E3}"/>
                    </a:ext>
                  </a:extLst>
                </p:cNvPr>
                <p:cNvSpPr/>
                <p:nvPr/>
              </p:nvSpPr>
              <p:spPr>
                <a:xfrm>
                  <a:off x="2453059" y="2621075"/>
                  <a:ext cx="65791" cy="95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85" extrusionOk="0">
                      <a:moveTo>
                        <a:pt x="1441" y="0"/>
                      </a:moveTo>
                      <a:lnTo>
                        <a:pt x="1" y="822"/>
                      </a:lnTo>
                      <a:lnTo>
                        <a:pt x="1" y="2084"/>
                      </a:lnTo>
                      <a:lnTo>
                        <a:pt x="1441" y="1251"/>
                      </a:lnTo>
                      <a:lnTo>
                        <a:pt x="14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494;p25">
                  <a:extLst>
                    <a:ext uri="{FF2B5EF4-FFF2-40B4-BE49-F238E27FC236}">
                      <a16:creationId xmlns:a16="http://schemas.microsoft.com/office/drawing/2014/main" id="{C66E0E96-954D-B052-17B9-2DD4F68CE716}"/>
                    </a:ext>
                  </a:extLst>
                </p:cNvPr>
                <p:cNvSpPr/>
                <p:nvPr/>
              </p:nvSpPr>
              <p:spPr>
                <a:xfrm>
                  <a:off x="2539979" y="2542824"/>
                  <a:ext cx="128799" cy="119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9" extrusionOk="0">
                      <a:moveTo>
                        <a:pt x="1" y="1620"/>
                      </a:moveTo>
                      <a:lnTo>
                        <a:pt x="1" y="2608"/>
                      </a:lnTo>
                      <a:lnTo>
                        <a:pt x="2822" y="977"/>
                      </a:lnTo>
                      <a:lnTo>
                        <a:pt x="282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495;p25">
                  <a:extLst>
                    <a:ext uri="{FF2B5EF4-FFF2-40B4-BE49-F238E27FC236}">
                      <a16:creationId xmlns:a16="http://schemas.microsoft.com/office/drawing/2014/main" id="{737BA828-E7E1-3E6B-E8D9-4759C9D0D886}"/>
                    </a:ext>
                  </a:extLst>
                </p:cNvPr>
                <p:cNvSpPr/>
                <p:nvPr/>
              </p:nvSpPr>
              <p:spPr>
                <a:xfrm>
                  <a:off x="2553575" y="2559706"/>
                  <a:ext cx="104892" cy="8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06" extrusionOk="0">
                      <a:moveTo>
                        <a:pt x="2298" y="0"/>
                      </a:moveTo>
                      <a:lnTo>
                        <a:pt x="2024" y="155"/>
                      </a:lnTo>
                      <a:lnTo>
                        <a:pt x="2024" y="393"/>
                      </a:lnTo>
                      <a:lnTo>
                        <a:pt x="2298" y="238"/>
                      </a:lnTo>
                      <a:lnTo>
                        <a:pt x="2298" y="0"/>
                      </a:lnTo>
                      <a:close/>
                      <a:moveTo>
                        <a:pt x="1893" y="250"/>
                      </a:moveTo>
                      <a:lnTo>
                        <a:pt x="1620" y="393"/>
                      </a:lnTo>
                      <a:lnTo>
                        <a:pt x="1620" y="631"/>
                      </a:lnTo>
                      <a:lnTo>
                        <a:pt x="1893" y="476"/>
                      </a:lnTo>
                      <a:lnTo>
                        <a:pt x="1893" y="250"/>
                      </a:lnTo>
                      <a:close/>
                      <a:moveTo>
                        <a:pt x="2298" y="357"/>
                      </a:moveTo>
                      <a:lnTo>
                        <a:pt x="2024" y="512"/>
                      </a:lnTo>
                      <a:lnTo>
                        <a:pt x="2024" y="750"/>
                      </a:lnTo>
                      <a:lnTo>
                        <a:pt x="2298" y="595"/>
                      </a:lnTo>
                      <a:lnTo>
                        <a:pt x="2298" y="357"/>
                      </a:lnTo>
                      <a:close/>
                      <a:moveTo>
                        <a:pt x="1489" y="476"/>
                      </a:moveTo>
                      <a:lnTo>
                        <a:pt x="1215" y="631"/>
                      </a:lnTo>
                      <a:lnTo>
                        <a:pt x="1215" y="869"/>
                      </a:lnTo>
                      <a:lnTo>
                        <a:pt x="1489" y="703"/>
                      </a:lnTo>
                      <a:lnTo>
                        <a:pt x="1489" y="476"/>
                      </a:lnTo>
                      <a:close/>
                      <a:moveTo>
                        <a:pt x="1893" y="595"/>
                      </a:moveTo>
                      <a:lnTo>
                        <a:pt x="1620" y="750"/>
                      </a:lnTo>
                      <a:lnTo>
                        <a:pt x="1620" y="988"/>
                      </a:lnTo>
                      <a:lnTo>
                        <a:pt x="1893" y="834"/>
                      </a:lnTo>
                      <a:lnTo>
                        <a:pt x="1893" y="595"/>
                      </a:lnTo>
                      <a:close/>
                      <a:moveTo>
                        <a:pt x="1084" y="703"/>
                      </a:moveTo>
                      <a:lnTo>
                        <a:pt x="810" y="857"/>
                      </a:lnTo>
                      <a:lnTo>
                        <a:pt x="810" y="1095"/>
                      </a:lnTo>
                      <a:lnTo>
                        <a:pt x="1084" y="941"/>
                      </a:lnTo>
                      <a:lnTo>
                        <a:pt x="1084" y="703"/>
                      </a:lnTo>
                      <a:close/>
                      <a:moveTo>
                        <a:pt x="1489" y="822"/>
                      </a:moveTo>
                      <a:lnTo>
                        <a:pt x="1215" y="976"/>
                      </a:lnTo>
                      <a:lnTo>
                        <a:pt x="1215" y="1215"/>
                      </a:lnTo>
                      <a:lnTo>
                        <a:pt x="1489" y="1060"/>
                      </a:lnTo>
                      <a:lnTo>
                        <a:pt x="1489" y="822"/>
                      </a:lnTo>
                      <a:close/>
                      <a:moveTo>
                        <a:pt x="679" y="941"/>
                      </a:moveTo>
                      <a:lnTo>
                        <a:pt x="405" y="1095"/>
                      </a:lnTo>
                      <a:lnTo>
                        <a:pt x="405" y="1334"/>
                      </a:lnTo>
                      <a:lnTo>
                        <a:pt x="679" y="1179"/>
                      </a:lnTo>
                      <a:lnTo>
                        <a:pt x="679" y="941"/>
                      </a:lnTo>
                      <a:close/>
                      <a:moveTo>
                        <a:pt x="1084" y="1048"/>
                      </a:moveTo>
                      <a:lnTo>
                        <a:pt x="810" y="1203"/>
                      </a:lnTo>
                      <a:lnTo>
                        <a:pt x="810" y="1441"/>
                      </a:lnTo>
                      <a:lnTo>
                        <a:pt x="1084" y="1286"/>
                      </a:lnTo>
                      <a:lnTo>
                        <a:pt x="1084" y="1048"/>
                      </a:lnTo>
                      <a:close/>
                      <a:moveTo>
                        <a:pt x="274" y="1167"/>
                      </a:moveTo>
                      <a:lnTo>
                        <a:pt x="0" y="1322"/>
                      </a:lnTo>
                      <a:lnTo>
                        <a:pt x="0" y="1560"/>
                      </a:lnTo>
                      <a:lnTo>
                        <a:pt x="274" y="1405"/>
                      </a:lnTo>
                      <a:lnTo>
                        <a:pt x="274" y="1167"/>
                      </a:lnTo>
                      <a:close/>
                      <a:moveTo>
                        <a:pt x="679" y="1286"/>
                      </a:moveTo>
                      <a:lnTo>
                        <a:pt x="405" y="1441"/>
                      </a:lnTo>
                      <a:lnTo>
                        <a:pt x="405" y="1679"/>
                      </a:lnTo>
                      <a:lnTo>
                        <a:pt x="679" y="1524"/>
                      </a:lnTo>
                      <a:lnTo>
                        <a:pt x="679" y="1286"/>
                      </a:lnTo>
                      <a:close/>
                      <a:moveTo>
                        <a:pt x="274" y="1512"/>
                      </a:moveTo>
                      <a:lnTo>
                        <a:pt x="0" y="1667"/>
                      </a:lnTo>
                      <a:lnTo>
                        <a:pt x="0" y="1905"/>
                      </a:lnTo>
                      <a:lnTo>
                        <a:pt x="274" y="1750"/>
                      </a:lnTo>
                      <a:lnTo>
                        <a:pt x="274" y="151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496;p25">
                  <a:extLst>
                    <a:ext uri="{FF2B5EF4-FFF2-40B4-BE49-F238E27FC236}">
                      <a16:creationId xmlns:a16="http://schemas.microsoft.com/office/drawing/2014/main" id="{7EE0354B-FE75-3331-1BB5-39B6162081D2}"/>
                    </a:ext>
                  </a:extLst>
                </p:cNvPr>
                <p:cNvSpPr/>
                <p:nvPr/>
              </p:nvSpPr>
              <p:spPr>
                <a:xfrm>
                  <a:off x="2467751" y="2650504"/>
                  <a:ext cx="36409" cy="4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25" extrusionOk="0">
                      <a:moveTo>
                        <a:pt x="750" y="1"/>
                      </a:moveTo>
                      <a:cubicBezTo>
                        <a:pt x="739" y="1"/>
                        <a:pt x="727" y="4"/>
                        <a:pt x="715" y="10"/>
                      </a:cubicBezTo>
                      <a:cubicBezTo>
                        <a:pt x="667" y="34"/>
                        <a:pt x="643" y="82"/>
                        <a:pt x="643" y="141"/>
                      </a:cubicBezTo>
                      <a:cubicBezTo>
                        <a:pt x="643" y="176"/>
                        <a:pt x="662" y="198"/>
                        <a:pt x="686" y="198"/>
                      </a:cubicBezTo>
                      <a:cubicBezTo>
                        <a:pt x="695" y="198"/>
                        <a:pt x="705" y="195"/>
                        <a:pt x="715" y="189"/>
                      </a:cubicBezTo>
                      <a:cubicBezTo>
                        <a:pt x="762" y="153"/>
                        <a:pt x="786" y="106"/>
                        <a:pt x="798" y="58"/>
                      </a:cubicBezTo>
                      <a:cubicBezTo>
                        <a:pt x="798" y="23"/>
                        <a:pt x="779" y="1"/>
                        <a:pt x="750" y="1"/>
                      </a:cubicBezTo>
                      <a:close/>
                      <a:moveTo>
                        <a:pt x="433" y="180"/>
                      </a:moveTo>
                      <a:cubicBezTo>
                        <a:pt x="424" y="180"/>
                        <a:pt x="415" y="183"/>
                        <a:pt x="405" y="189"/>
                      </a:cubicBezTo>
                      <a:cubicBezTo>
                        <a:pt x="357" y="225"/>
                        <a:pt x="334" y="272"/>
                        <a:pt x="322" y="320"/>
                      </a:cubicBezTo>
                      <a:cubicBezTo>
                        <a:pt x="322" y="355"/>
                        <a:pt x="341" y="377"/>
                        <a:pt x="370" y="377"/>
                      </a:cubicBezTo>
                      <a:cubicBezTo>
                        <a:pt x="380" y="377"/>
                        <a:pt x="392" y="374"/>
                        <a:pt x="405" y="368"/>
                      </a:cubicBezTo>
                      <a:cubicBezTo>
                        <a:pt x="453" y="344"/>
                        <a:pt x="476" y="284"/>
                        <a:pt x="476" y="237"/>
                      </a:cubicBezTo>
                      <a:cubicBezTo>
                        <a:pt x="476" y="202"/>
                        <a:pt x="457" y="180"/>
                        <a:pt x="433" y="180"/>
                      </a:cubicBezTo>
                      <a:close/>
                      <a:moveTo>
                        <a:pt x="757" y="356"/>
                      </a:moveTo>
                      <a:cubicBezTo>
                        <a:pt x="745" y="356"/>
                        <a:pt x="730" y="360"/>
                        <a:pt x="715" y="368"/>
                      </a:cubicBezTo>
                      <a:cubicBezTo>
                        <a:pt x="667" y="391"/>
                        <a:pt x="643" y="439"/>
                        <a:pt x="643" y="498"/>
                      </a:cubicBezTo>
                      <a:cubicBezTo>
                        <a:pt x="643" y="530"/>
                        <a:pt x="659" y="546"/>
                        <a:pt x="680" y="546"/>
                      </a:cubicBezTo>
                      <a:cubicBezTo>
                        <a:pt x="691" y="546"/>
                        <a:pt x="703" y="542"/>
                        <a:pt x="715" y="534"/>
                      </a:cubicBezTo>
                      <a:cubicBezTo>
                        <a:pt x="762" y="510"/>
                        <a:pt x="786" y="463"/>
                        <a:pt x="798" y="403"/>
                      </a:cubicBezTo>
                      <a:cubicBezTo>
                        <a:pt x="798" y="371"/>
                        <a:pt x="782" y="356"/>
                        <a:pt x="757" y="356"/>
                      </a:cubicBezTo>
                      <a:close/>
                      <a:moveTo>
                        <a:pt x="105" y="370"/>
                      </a:moveTo>
                      <a:cubicBezTo>
                        <a:pt x="95" y="370"/>
                        <a:pt x="84" y="373"/>
                        <a:pt x="72" y="379"/>
                      </a:cubicBezTo>
                      <a:cubicBezTo>
                        <a:pt x="24" y="415"/>
                        <a:pt x="0" y="463"/>
                        <a:pt x="0" y="510"/>
                      </a:cubicBezTo>
                      <a:cubicBezTo>
                        <a:pt x="0" y="545"/>
                        <a:pt x="19" y="567"/>
                        <a:pt x="44" y="567"/>
                      </a:cubicBezTo>
                      <a:cubicBezTo>
                        <a:pt x="52" y="567"/>
                        <a:pt x="62" y="564"/>
                        <a:pt x="72" y="558"/>
                      </a:cubicBezTo>
                      <a:cubicBezTo>
                        <a:pt x="119" y="534"/>
                        <a:pt x="143" y="475"/>
                        <a:pt x="143" y="427"/>
                      </a:cubicBezTo>
                      <a:cubicBezTo>
                        <a:pt x="143" y="392"/>
                        <a:pt x="130" y="370"/>
                        <a:pt x="105" y="370"/>
                      </a:cubicBezTo>
                      <a:close/>
                      <a:moveTo>
                        <a:pt x="433" y="537"/>
                      </a:moveTo>
                      <a:cubicBezTo>
                        <a:pt x="424" y="537"/>
                        <a:pt x="415" y="540"/>
                        <a:pt x="405" y="546"/>
                      </a:cubicBezTo>
                      <a:cubicBezTo>
                        <a:pt x="357" y="570"/>
                        <a:pt x="334" y="618"/>
                        <a:pt x="322" y="677"/>
                      </a:cubicBezTo>
                      <a:cubicBezTo>
                        <a:pt x="322" y="712"/>
                        <a:pt x="341" y="734"/>
                        <a:pt x="370" y="734"/>
                      </a:cubicBezTo>
                      <a:cubicBezTo>
                        <a:pt x="380" y="734"/>
                        <a:pt x="392" y="731"/>
                        <a:pt x="405" y="725"/>
                      </a:cubicBezTo>
                      <a:cubicBezTo>
                        <a:pt x="441" y="689"/>
                        <a:pt x="476" y="641"/>
                        <a:pt x="476" y="594"/>
                      </a:cubicBezTo>
                      <a:cubicBezTo>
                        <a:pt x="476" y="559"/>
                        <a:pt x="457" y="537"/>
                        <a:pt x="433" y="537"/>
                      </a:cubicBezTo>
                      <a:close/>
                      <a:moveTo>
                        <a:pt x="105" y="727"/>
                      </a:moveTo>
                      <a:cubicBezTo>
                        <a:pt x="95" y="727"/>
                        <a:pt x="84" y="730"/>
                        <a:pt x="72" y="737"/>
                      </a:cubicBezTo>
                      <a:cubicBezTo>
                        <a:pt x="24" y="760"/>
                        <a:pt x="0" y="808"/>
                        <a:pt x="0" y="868"/>
                      </a:cubicBezTo>
                      <a:cubicBezTo>
                        <a:pt x="0" y="902"/>
                        <a:pt x="19" y="925"/>
                        <a:pt x="44" y="925"/>
                      </a:cubicBezTo>
                      <a:cubicBezTo>
                        <a:pt x="52" y="925"/>
                        <a:pt x="62" y="922"/>
                        <a:pt x="72" y="915"/>
                      </a:cubicBezTo>
                      <a:cubicBezTo>
                        <a:pt x="119" y="879"/>
                        <a:pt x="143" y="832"/>
                        <a:pt x="143" y="784"/>
                      </a:cubicBezTo>
                      <a:cubicBezTo>
                        <a:pt x="143" y="749"/>
                        <a:pt x="130" y="727"/>
                        <a:pt x="105" y="72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497;p25">
                  <a:extLst>
                    <a:ext uri="{FF2B5EF4-FFF2-40B4-BE49-F238E27FC236}">
                      <a16:creationId xmlns:a16="http://schemas.microsoft.com/office/drawing/2014/main" id="{1E3BF668-CFC3-85D1-611D-4F37D04664C1}"/>
                    </a:ext>
                  </a:extLst>
                </p:cNvPr>
                <p:cNvSpPr/>
                <p:nvPr/>
              </p:nvSpPr>
              <p:spPr>
                <a:xfrm>
                  <a:off x="2168390" y="2486338"/>
                  <a:ext cx="512871" cy="31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90" extrusionOk="0">
                      <a:moveTo>
                        <a:pt x="11240" y="501"/>
                      </a:moveTo>
                      <a:lnTo>
                        <a:pt x="10371" y="1"/>
                      </a:lnTo>
                      <a:lnTo>
                        <a:pt x="1" y="5990"/>
                      </a:lnTo>
                      <a:lnTo>
                        <a:pt x="1" y="6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498;p25">
                  <a:extLst>
                    <a:ext uri="{FF2B5EF4-FFF2-40B4-BE49-F238E27FC236}">
                      <a16:creationId xmlns:a16="http://schemas.microsoft.com/office/drawing/2014/main" id="{00D592FE-DF7D-46A1-7E55-AA3A9F16C156}"/>
                    </a:ext>
                  </a:extLst>
                </p:cNvPr>
                <p:cNvSpPr/>
                <p:nvPr/>
              </p:nvSpPr>
              <p:spPr>
                <a:xfrm>
                  <a:off x="2168390" y="1825748"/>
                  <a:ext cx="512871" cy="38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90" extrusionOk="0">
                      <a:moveTo>
                        <a:pt x="1" y="6490"/>
                      </a:moveTo>
                      <a:lnTo>
                        <a:pt x="1" y="8490"/>
                      </a:lnTo>
                      <a:lnTo>
                        <a:pt x="11240" y="2001"/>
                      </a:lnTo>
                      <a:lnTo>
                        <a:pt x="1124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499;p25">
                  <a:extLst>
                    <a:ext uri="{FF2B5EF4-FFF2-40B4-BE49-F238E27FC236}">
                      <a16:creationId xmlns:a16="http://schemas.microsoft.com/office/drawing/2014/main" id="{CE122159-A4B5-7B15-A98C-F44B72ABA9DF}"/>
                    </a:ext>
                  </a:extLst>
                </p:cNvPr>
                <p:cNvSpPr/>
                <p:nvPr/>
              </p:nvSpPr>
              <p:spPr>
                <a:xfrm>
                  <a:off x="2200466" y="2000135"/>
                  <a:ext cx="221646" cy="16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4" extrusionOk="0">
                      <a:moveTo>
                        <a:pt x="0" y="2799"/>
                      </a:moveTo>
                      <a:lnTo>
                        <a:pt x="0" y="3704"/>
                      </a:lnTo>
                      <a:lnTo>
                        <a:pt x="4858" y="906"/>
                      </a:lnTo>
                      <a:lnTo>
                        <a:pt x="485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500;p25">
                  <a:extLst>
                    <a:ext uri="{FF2B5EF4-FFF2-40B4-BE49-F238E27FC236}">
                      <a16:creationId xmlns:a16="http://schemas.microsoft.com/office/drawing/2014/main" id="{3042AC19-9675-DEF8-CBF7-4D61EA08268D}"/>
                    </a:ext>
                  </a:extLst>
                </p:cNvPr>
                <p:cNvSpPr/>
                <p:nvPr/>
              </p:nvSpPr>
              <p:spPr>
                <a:xfrm>
                  <a:off x="2453059" y="1937671"/>
                  <a:ext cx="65791" cy="9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96" extrusionOk="0">
                      <a:moveTo>
                        <a:pt x="1441" y="0"/>
                      </a:moveTo>
                      <a:lnTo>
                        <a:pt x="1" y="834"/>
                      </a:lnTo>
                      <a:lnTo>
                        <a:pt x="1" y="2096"/>
                      </a:lnTo>
                      <a:lnTo>
                        <a:pt x="1441" y="1263"/>
                      </a:lnTo>
                      <a:lnTo>
                        <a:pt x="14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501;p25">
                  <a:extLst>
                    <a:ext uri="{FF2B5EF4-FFF2-40B4-BE49-F238E27FC236}">
                      <a16:creationId xmlns:a16="http://schemas.microsoft.com/office/drawing/2014/main" id="{7C134AD5-96C0-F6C6-B03D-90A1222B7BC4}"/>
                    </a:ext>
                  </a:extLst>
                </p:cNvPr>
                <p:cNvSpPr/>
                <p:nvPr/>
              </p:nvSpPr>
              <p:spPr>
                <a:xfrm>
                  <a:off x="2467751" y="1967101"/>
                  <a:ext cx="36409" cy="4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25" extrusionOk="0">
                      <a:moveTo>
                        <a:pt x="750" y="1"/>
                      </a:moveTo>
                      <a:cubicBezTo>
                        <a:pt x="739" y="1"/>
                        <a:pt x="727" y="4"/>
                        <a:pt x="715" y="10"/>
                      </a:cubicBezTo>
                      <a:cubicBezTo>
                        <a:pt x="667" y="46"/>
                        <a:pt x="643" y="94"/>
                        <a:pt x="643" y="141"/>
                      </a:cubicBezTo>
                      <a:cubicBezTo>
                        <a:pt x="643" y="176"/>
                        <a:pt x="662" y="198"/>
                        <a:pt x="686" y="198"/>
                      </a:cubicBezTo>
                      <a:cubicBezTo>
                        <a:pt x="695" y="198"/>
                        <a:pt x="705" y="195"/>
                        <a:pt x="715" y="189"/>
                      </a:cubicBezTo>
                      <a:cubicBezTo>
                        <a:pt x="762" y="165"/>
                        <a:pt x="786" y="117"/>
                        <a:pt x="798" y="58"/>
                      </a:cubicBezTo>
                      <a:cubicBezTo>
                        <a:pt x="798" y="23"/>
                        <a:pt x="779" y="1"/>
                        <a:pt x="750" y="1"/>
                      </a:cubicBezTo>
                      <a:close/>
                      <a:moveTo>
                        <a:pt x="438" y="189"/>
                      </a:moveTo>
                      <a:cubicBezTo>
                        <a:pt x="428" y="189"/>
                        <a:pt x="416" y="193"/>
                        <a:pt x="405" y="201"/>
                      </a:cubicBezTo>
                      <a:cubicBezTo>
                        <a:pt x="357" y="225"/>
                        <a:pt x="334" y="272"/>
                        <a:pt x="322" y="332"/>
                      </a:cubicBezTo>
                      <a:cubicBezTo>
                        <a:pt x="322" y="364"/>
                        <a:pt x="337" y="379"/>
                        <a:pt x="362" y="379"/>
                      </a:cubicBezTo>
                      <a:cubicBezTo>
                        <a:pt x="375" y="379"/>
                        <a:pt x="389" y="375"/>
                        <a:pt x="405" y="367"/>
                      </a:cubicBezTo>
                      <a:cubicBezTo>
                        <a:pt x="441" y="344"/>
                        <a:pt x="476" y="296"/>
                        <a:pt x="476" y="248"/>
                      </a:cubicBezTo>
                      <a:cubicBezTo>
                        <a:pt x="476" y="208"/>
                        <a:pt x="460" y="189"/>
                        <a:pt x="438" y="189"/>
                      </a:cubicBezTo>
                      <a:close/>
                      <a:moveTo>
                        <a:pt x="750" y="358"/>
                      </a:moveTo>
                      <a:cubicBezTo>
                        <a:pt x="739" y="358"/>
                        <a:pt x="727" y="361"/>
                        <a:pt x="715" y="367"/>
                      </a:cubicBezTo>
                      <a:cubicBezTo>
                        <a:pt x="667" y="391"/>
                        <a:pt x="643" y="439"/>
                        <a:pt x="643" y="498"/>
                      </a:cubicBezTo>
                      <a:cubicBezTo>
                        <a:pt x="643" y="533"/>
                        <a:pt x="662" y="555"/>
                        <a:pt x="686" y="555"/>
                      </a:cubicBezTo>
                      <a:cubicBezTo>
                        <a:pt x="695" y="555"/>
                        <a:pt x="705" y="552"/>
                        <a:pt x="715" y="546"/>
                      </a:cubicBezTo>
                      <a:cubicBezTo>
                        <a:pt x="762" y="510"/>
                        <a:pt x="786" y="463"/>
                        <a:pt x="798" y="415"/>
                      </a:cubicBezTo>
                      <a:cubicBezTo>
                        <a:pt x="798" y="380"/>
                        <a:pt x="779" y="358"/>
                        <a:pt x="750" y="358"/>
                      </a:cubicBezTo>
                      <a:close/>
                      <a:moveTo>
                        <a:pt x="110" y="380"/>
                      </a:moveTo>
                      <a:cubicBezTo>
                        <a:pt x="99" y="380"/>
                        <a:pt x="87" y="384"/>
                        <a:pt x="72" y="391"/>
                      </a:cubicBezTo>
                      <a:cubicBezTo>
                        <a:pt x="24" y="415"/>
                        <a:pt x="0" y="463"/>
                        <a:pt x="0" y="522"/>
                      </a:cubicBezTo>
                      <a:cubicBezTo>
                        <a:pt x="0" y="548"/>
                        <a:pt x="19" y="568"/>
                        <a:pt x="42" y="568"/>
                      </a:cubicBezTo>
                      <a:cubicBezTo>
                        <a:pt x="52" y="568"/>
                        <a:pt x="62" y="565"/>
                        <a:pt x="72" y="558"/>
                      </a:cubicBezTo>
                      <a:cubicBezTo>
                        <a:pt x="119" y="534"/>
                        <a:pt x="143" y="487"/>
                        <a:pt x="143" y="439"/>
                      </a:cubicBezTo>
                      <a:cubicBezTo>
                        <a:pt x="143" y="398"/>
                        <a:pt x="132" y="380"/>
                        <a:pt x="110" y="380"/>
                      </a:cubicBezTo>
                      <a:close/>
                      <a:moveTo>
                        <a:pt x="433" y="537"/>
                      </a:moveTo>
                      <a:cubicBezTo>
                        <a:pt x="424" y="537"/>
                        <a:pt x="415" y="540"/>
                        <a:pt x="405" y="546"/>
                      </a:cubicBezTo>
                      <a:cubicBezTo>
                        <a:pt x="357" y="582"/>
                        <a:pt x="334" y="629"/>
                        <a:pt x="322" y="677"/>
                      </a:cubicBezTo>
                      <a:cubicBezTo>
                        <a:pt x="322" y="712"/>
                        <a:pt x="341" y="734"/>
                        <a:pt x="370" y="734"/>
                      </a:cubicBezTo>
                      <a:cubicBezTo>
                        <a:pt x="380" y="734"/>
                        <a:pt x="392" y="731"/>
                        <a:pt x="405" y="725"/>
                      </a:cubicBezTo>
                      <a:cubicBezTo>
                        <a:pt x="441" y="701"/>
                        <a:pt x="476" y="653"/>
                        <a:pt x="476" y="594"/>
                      </a:cubicBezTo>
                      <a:cubicBezTo>
                        <a:pt x="476" y="559"/>
                        <a:pt x="457" y="537"/>
                        <a:pt x="433" y="537"/>
                      </a:cubicBezTo>
                      <a:close/>
                      <a:moveTo>
                        <a:pt x="105" y="727"/>
                      </a:moveTo>
                      <a:cubicBezTo>
                        <a:pt x="95" y="727"/>
                        <a:pt x="84" y="730"/>
                        <a:pt x="72" y="737"/>
                      </a:cubicBezTo>
                      <a:cubicBezTo>
                        <a:pt x="24" y="772"/>
                        <a:pt x="0" y="820"/>
                        <a:pt x="0" y="868"/>
                      </a:cubicBezTo>
                      <a:cubicBezTo>
                        <a:pt x="0" y="902"/>
                        <a:pt x="19" y="925"/>
                        <a:pt x="44" y="925"/>
                      </a:cubicBezTo>
                      <a:cubicBezTo>
                        <a:pt x="52" y="925"/>
                        <a:pt x="62" y="922"/>
                        <a:pt x="72" y="915"/>
                      </a:cubicBezTo>
                      <a:cubicBezTo>
                        <a:pt x="119" y="891"/>
                        <a:pt x="143" y="844"/>
                        <a:pt x="143" y="784"/>
                      </a:cubicBezTo>
                      <a:cubicBezTo>
                        <a:pt x="143" y="749"/>
                        <a:pt x="130" y="727"/>
                        <a:pt x="105" y="72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502;p25">
                  <a:extLst>
                    <a:ext uri="{FF2B5EF4-FFF2-40B4-BE49-F238E27FC236}">
                      <a16:creationId xmlns:a16="http://schemas.microsoft.com/office/drawing/2014/main" id="{E1D61E31-5959-4CA6-660D-1CCC00313638}"/>
                    </a:ext>
                  </a:extLst>
                </p:cNvPr>
                <p:cNvSpPr/>
                <p:nvPr/>
              </p:nvSpPr>
              <p:spPr>
                <a:xfrm>
                  <a:off x="2168390" y="2372270"/>
                  <a:ext cx="512871" cy="38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90" extrusionOk="0">
                      <a:moveTo>
                        <a:pt x="1" y="6489"/>
                      </a:moveTo>
                      <a:lnTo>
                        <a:pt x="1" y="8490"/>
                      </a:lnTo>
                      <a:lnTo>
                        <a:pt x="11240" y="2001"/>
                      </a:lnTo>
                      <a:lnTo>
                        <a:pt x="1124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503;p25">
                  <a:extLst>
                    <a:ext uri="{FF2B5EF4-FFF2-40B4-BE49-F238E27FC236}">
                      <a16:creationId xmlns:a16="http://schemas.microsoft.com/office/drawing/2014/main" id="{CF1A75F7-4FC6-55C0-33C5-A368F0E4C353}"/>
                    </a:ext>
                  </a:extLst>
                </p:cNvPr>
                <p:cNvSpPr/>
                <p:nvPr/>
              </p:nvSpPr>
              <p:spPr>
                <a:xfrm>
                  <a:off x="2200466" y="2546657"/>
                  <a:ext cx="221646" cy="16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4" extrusionOk="0">
                      <a:moveTo>
                        <a:pt x="0" y="2798"/>
                      </a:moveTo>
                      <a:lnTo>
                        <a:pt x="0" y="3703"/>
                      </a:lnTo>
                      <a:lnTo>
                        <a:pt x="4858" y="905"/>
                      </a:lnTo>
                      <a:lnTo>
                        <a:pt x="48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504;p25">
                  <a:extLst>
                    <a:ext uri="{FF2B5EF4-FFF2-40B4-BE49-F238E27FC236}">
                      <a16:creationId xmlns:a16="http://schemas.microsoft.com/office/drawing/2014/main" id="{114C42C3-E43A-4F68-2908-4BFD1AEFB75D}"/>
                    </a:ext>
                  </a:extLst>
                </p:cNvPr>
                <p:cNvSpPr/>
                <p:nvPr/>
              </p:nvSpPr>
              <p:spPr>
                <a:xfrm>
                  <a:off x="2453059" y="2484193"/>
                  <a:ext cx="65791" cy="9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96" extrusionOk="0">
                      <a:moveTo>
                        <a:pt x="1441" y="0"/>
                      </a:moveTo>
                      <a:lnTo>
                        <a:pt x="1" y="834"/>
                      </a:lnTo>
                      <a:lnTo>
                        <a:pt x="1" y="2096"/>
                      </a:lnTo>
                      <a:lnTo>
                        <a:pt x="1441" y="1262"/>
                      </a:lnTo>
                      <a:lnTo>
                        <a:pt x="14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505;p25">
                  <a:extLst>
                    <a:ext uri="{FF2B5EF4-FFF2-40B4-BE49-F238E27FC236}">
                      <a16:creationId xmlns:a16="http://schemas.microsoft.com/office/drawing/2014/main" id="{FC6E0A30-4B24-4B1D-9AAC-DE7960C02A0B}"/>
                    </a:ext>
                  </a:extLst>
                </p:cNvPr>
                <p:cNvSpPr/>
                <p:nvPr/>
              </p:nvSpPr>
              <p:spPr>
                <a:xfrm>
                  <a:off x="2539979" y="2405943"/>
                  <a:ext cx="128799" cy="119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9" extrusionOk="0">
                      <a:moveTo>
                        <a:pt x="1" y="1632"/>
                      </a:moveTo>
                      <a:lnTo>
                        <a:pt x="1" y="2608"/>
                      </a:lnTo>
                      <a:lnTo>
                        <a:pt x="2822" y="977"/>
                      </a:lnTo>
                      <a:lnTo>
                        <a:pt x="282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506;p25">
                  <a:extLst>
                    <a:ext uri="{FF2B5EF4-FFF2-40B4-BE49-F238E27FC236}">
                      <a16:creationId xmlns:a16="http://schemas.microsoft.com/office/drawing/2014/main" id="{8B0282F2-A958-095F-5AD3-3D3827695AB6}"/>
                    </a:ext>
                  </a:extLst>
                </p:cNvPr>
                <p:cNvSpPr/>
                <p:nvPr/>
              </p:nvSpPr>
              <p:spPr>
                <a:xfrm>
                  <a:off x="2553575" y="2423327"/>
                  <a:ext cx="104892" cy="8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06" extrusionOk="0">
                      <a:moveTo>
                        <a:pt x="2298" y="1"/>
                      </a:moveTo>
                      <a:lnTo>
                        <a:pt x="2024" y="155"/>
                      </a:lnTo>
                      <a:lnTo>
                        <a:pt x="2024" y="394"/>
                      </a:lnTo>
                      <a:lnTo>
                        <a:pt x="2298" y="239"/>
                      </a:lnTo>
                      <a:lnTo>
                        <a:pt x="2298" y="1"/>
                      </a:lnTo>
                      <a:close/>
                      <a:moveTo>
                        <a:pt x="1893" y="227"/>
                      </a:moveTo>
                      <a:lnTo>
                        <a:pt x="1620" y="394"/>
                      </a:lnTo>
                      <a:lnTo>
                        <a:pt x="1620" y="632"/>
                      </a:lnTo>
                      <a:lnTo>
                        <a:pt x="1893" y="465"/>
                      </a:lnTo>
                      <a:lnTo>
                        <a:pt x="1893" y="227"/>
                      </a:lnTo>
                      <a:close/>
                      <a:moveTo>
                        <a:pt x="2298" y="358"/>
                      </a:moveTo>
                      <a:lnTo>
                        <a:pt x="2024" y="501"/>
                      </a:lnTo>
                      <a:lnTo>
                        <a:pt x="2024" y="739"/>
                      </a:lnTo>
                      <a:lnTo>
                        <a:pt x="2298" y="596"/>
                      </a:lnTo>
                      <a:lnTo>
                        <a:pt x="2298" y="358"/>
                      </a:lnTo>
                      <a:close/>
                      <a:moveTo>
                        <a:pt x="1489" y="465"/>
                      </a:moveTo>
                      <a:lnTo>
                        <a:pt x="1215" y="620"/>
                      </a:lnTo>
                      <a:lnTo>
                        <a:pt x="1215" y="858"/>
                      </a:lnTo>
                      <a:lnTo>
                        <a:pt x="1489" y="703"/>
                      </a:lnTo>
                      <a:lnTo>
                        <a:pt x="1489" y="465"/>
                      </a:lnTo>
                      <a:close/>
                      <a:moveTo>
                        <a:pt x="1893" y="584"/>
                      </a:moveTo>
                      <a:lnTo>
                        <a:pt x="1620" y="739"/>
                      </a:lnTo>
                      <a:lnTo>
                        <a:pt x="1620" y="977"/>
                      </a:lnTo>
                      <a:lnTo>
                        <a:pt x="1893" y="822"/>
                      </a:lnTo>
                      <a:lnTo>
                        <a:pt x="1893" y="584"/>
                      </a:lnTo>
                      <a:close/>
                      <a:moveTo>
                        <a:pt x="1084" y="703"/>
                      </a:moveTo>
                      <a:lnTo>
                        <a:pt x="810" y="858"/>
                      </a:lnTo>
                      <a:lnTo>
                        <a:pt x="810" y="1096"/>
                      </a:lnTo>
                      <a:lnTo>
                        <a:pt x="1084" y="929"/>
                      </a:lnTo>
                      <a:lnTo>
                        <a:pt x="1084" y="703"/>
                      </a:lnTo>
                      <a:close/>
                      <a:moveTo>
                        <a:pt x="1489" y="810"/>
                      </a:moveTo>
                      <a:lnTo>
                        <a:pt x="1215" y="977"/>
                      </a:lnTo>
                      <a:lnTo>
                        <a:pt x="1215" y="1203"/>
                      </a:lnTo>
                      <a:lnTo>
                        <a:pt x="1489" y="1048"/>
                      </a:lnTo>
                      <a:lnTo>
                        <a:pt x="1489" y="810"/>
                      </a:lnTo>
                      <a:close/>
                      <a:moveTo>
                        <a:pt x="679" y="941"/>
                      </a:moveTo>
                      <a:lnTo>
                        <a:pt x="405" y="1084"/>
                      </a:lnTo>
                      <a:lnTo>
                        <a:pt x="405" y="1322"/>
                      </a:lnTo>
                      <a:lnTo>
                        <a:pt x="679" y="1179"/>
                      </a:lnTo>
                      <a:lnTo>
                        <a:pt x="679" y="941"/>
                      </a:lnTo>
                      <a:close/>
                      <a:moveTo>
                        <a:pt x="1084" y="1048"/>
                      </a:moveTo>
                      <a:lnTo>
                        <a:pt x="810" y="1203"/>
                      </a:lnTo>
                      <a:lnTo>
                        <a:pt x="810" y="1453"/>
                      </a:lnTo>
                      <a:lnTo>
                        <a:pt x="1084" y="1286"/>
                      </a:lnTo>
                      <a:lnTo>
                        <a:pt x="1084" y="1048"/>
                      </a:lnTo>
                      <a:close/>
                      <a:moveTo>
                        <a:pt x="274" y="1156"/>
                      </a:moveTo>
                      <a:lnTo>
                        <a:pt x="0" y="1322"/>
                      </a:lnTo>
                      <a:lnTo>
                        <a:pt x="0" y="1560"/>
                      </a:lnTo>
                      <a:lnTo>
                        <a:pt x="274" y="1394"/>
                      </a:lnTo>
                      <a:lnTo>
                        <a:pt x="274" y="1156"/>
                      </a:lnTo>
                      <a:close/>
                      <a:moveTo>
                        <a:pt x="679" y="1275"/>
                      </a:moveTo>
                      <a:lnTo>
                        <a:pt x="405" y="1429"/>
                      </a:lnTo>
                      <a:lnTo>
                        <a:pt x="405" y="1667"/>
                      </a:lnTo>
                      <a:lnTo>
                        <a:pt x="679" y="1513"/>
                      </a:lnTo>
                      <a:lnTo>
                        <a:pt x="679" y="1275"/>
                      </a:lnTo>
                      <a:close/>
                      <a:moveTo>
                        <a:pt x="274" y="1513"/>
                      </a:moveTo>
                      <a:lnTo>
                        <a:pt x="0" y="1667"/>
                      </a:lnTo>
                      <a:lnTo>
                        <a:pt x="0" y="1906"/>
                      </a:lnTo>
                      <a:lnTo>
                        <a:pt x="274" y="1751"/>
                      </a:lnTo>
                      <a:lnTo>
                        <a:pt x="274" y="15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507;p25">
                  <a:extLst>
                    <a:ext uri="{FF2B5EF4-FFF2-40B4-BE49-F238E27FC236}">
                      <a16:creationId xmlns:a16="http://schemas.microsoft.com/office/drawing/2014/main" id="{709BE8B3-2BF8-A6FE-8C0D-8A8518A74DD6}"/>
                    </a:ext>
                  </a:extLst>
                </p:cNvPr>
                <p:cNvSpPr/>
                <p:nvPr/>
              </p:nvSpPr>
              <p:spPr>
                <a:xfrm>
                  <a:off x="2467751" y="2513623"/>
                  <a:ext cx="36409" cy="4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25" extrusionOk="0">
                      <a:moveTo>
                        <a:pt x="750" y="1"/>
                      </a:moveTo>
                      <a:cubicBezTo>
                        <a:pt x="739" y="1"/>
                        <a:pt x="727" y="4"/>
                        <a:pt x="715" y="10"/>
                      </a:cubicBezTo>
                      <a:cubicBezTo>
                        <a:pt x="667" y="46"/>
                        <a:pt x="643" y="93"/>
                        <a:pt x="643" y="141"/>
                      </a:cubicBezTo>
                      <a:cubicBezTo>
                        <a:pt x="643" y="176"/>
                        <a:pt x="662" y="198"/>
                        <a:pt x="686" y="198"/>
                      </a:cubicBezTo>
                      <a:cubicBezTo>
                        <a:pt x="695" y="198"/>
                        <a:pt x="705" y="195"/>
                        <a:pt x="715" y="189"/>
                      </a:cubicBezTo>
                      <a:cubicBezTo>
                        <a:pt x="762" y="165"/>
                        <a:pt x="786" y="117"/>
                        <a:pt x="798" y="58"/>
                      </a:cubicBezTo>
                      <a:cubicBezTo>
                        <a:pt x="798" y="23"/>
                        <a:pt x="779" y="1"/>
                        <a:pt x="750" y="1"/>
                      </a:cubicBezTo>
                      <a:close/>
                      <a:moveTo>
                        <a:pt x="433" y="191"/>
                      </a:moveTo>
                      <a:cubicBezTo>
                        <a:pt x="424" y="191"/>
                        <a:pt x="415" y="194"/>
                        <a:pt x="405" y="200"/>
                      </a:cubicBezTo>
                      <a:cubicBezTo>
                        <a:pt x="357" y="224"/>
                        <a:pt x="334" y="272"/>
                        <a:pt x="322" y="331"/>
                      </a:cubicBezTo>
                      <a:cubicBezTo>
                        <a:pt x="322" y="363"/>
                        <a:pt x="337" y="379"/>
                        <a:pt x="362" y="379"/>
                      </a:cubicBezTo>
                      <a:cubicBezTo>
                        <a:pt x="375" y="379"/>
                        <a:pt x="389" y="375"/>
                        <a:pt x="405" y="367"/>
                      </a:cubicBezTo>
                      <a:cubicBezTo>
                        <a:pt x="453" y="343"/>
                        <a:pt x="476" y="296"/>
                        <a:pt x="476" y="248"/>
                      </a:cubicBezTo>
                      <a:cubicBezTo>
                        <a:pt x="476" y="213"/>
                        <a:pt x="457" y="191"/>
                        <a:pt x="433" y="191"/>
                      </a:cubicBezTo>
                      <a:close/>
                      <a:moveTo>
                        <a:pt x="750" y="358"/>
                      </a:moveTo>
                      <a:cubicBezTo>
                        <a:pt x="739" y="358"/>
                        <a:pt x="727" y="361"/>
                        <a:pt x="715" y="367"/>
                      </a:cubicBezTo>
                      <a:cubicBezTo>
                        <a:pt x="667" y="391"/>
                        <a:pt x="643" y="450"/>
                        <a:pt x="643" y="498"/>
                      </a:cubicBezTo>
                      <a:cubicBezTo>
                        <a:pt x="643" y="533"/>
                        <a:pt x="662" y="555"/>
                        <a:pt x="686" y="555"/>
                      </a:cubicBezTo>
                      <a:cubicBezTo>
                        <a:pt x="695" y="555"/>
                        <a:pt x="705" y="552"/>
                        <a:pt x="715" y="546"/>
                      </a:cubicBezTo>
                      <a:cubicBezTo>
                        <a:pt x="762" y="510"/>
                        <a:pt x="786" y="462"/>
                        <a:pt x="798" y="415"/>
                      </a:cubicBezTo>
                      <a:cubicBezTo>
                        <a:pt x="798" y="380"/>
                        <a:pt x="779" y="358"/>
                        <a:pt x="750" y="358"/>
                      </a:cubicBezTo>
                      <a:close/>
                      <a:moveTo>
                        <a:pt x="105" y="382"/>
                      </a:moveTo>
                      <a:cubicBezTo>
                        <a:pt x="95" y="382"/>
                        <a:pt x="84" y="385"/>
                        <a:pt x="72" y="391"/>
                      </a:cubicBezTo>
                      <a:cubicBezTo>
                        <a:pt x="24" y="415"/>
                        <a:pt x="0" y="462"/>
                        <a:pt x="0" y="522"/>
                      </a:cubicBezTo>
                      <a:cubicBezTo>
                        <a:pt x="0" y="548"/>
                        <a:pt x="19" y="567"/>
                        <a:pt x="42" y="567"/>
                      </a:cubicBezTo>
                      <a:cubicBezTo>
                        <a:pt x="52" y="567"/>
                        <a:pt x="62" y="564"/>
                        <a:pt x="72" y="558"/>
                      </a:cubicBezTo>
                      <a:cubicBezTo>
                        <a:pt x="119" y="534"/>
                        <a:pt x="143" y="486"/>
                        <a:pt x="143" y="439"/>
                      </a:cubicBezTo>
                      <a:cubicBezTo>
                        <a:pt x="143" y="404"/>
                        <a:pt x="130" y="382"/>
                        <a:pt x="105" y="382"/>
                      </a:cubicBezTo>
                      <a:close/>
                      <a:moveTo>
                        <a:pt x="430" y="541"/>
                      </a:moveTo>
                      <a:cubicBezTo>
                        <a:pt x="422" y="541"/>
                        <a:pt x="413" y="543"/>
                        <a:pt x="405" y="546"/>
                      </a:cubicBezTo>
                      <a:cubicBezTo>
                        <a:pt x="357" y="581"/>
                        <a:pt x="334" y="629"/>
                        <a:pt x="322" y="677"/>
                      </a:cubicBezTo>
                      <a:cubicBezTo>
                        <a:pt x="322" y="712"/>
                        <a:pt x="341" y="734"/>
                        <a:pt x="370" y="734"/>
                      </a:cubicBezTo>
                      <a:cubicBezTo>
                        <a:pt x="380" y="734"/>
                        <a:pt x="392" y="731"/>
                        <a:pt x="405" y="724"/>
                      </a:cubicBezTo>
                      <a:cubicBezTo>
                        <a:pt x="441" y="701"/>
                        <a:pt x="476" y="653"/>
                        <a:pt x="476" y="593"/>
                      </a:cubicBezTo>
                      <a:cubicBezTo>
                        <a:pt x="476" y="557"/>
                        <a:pt x="456" y="541"/>
                        <a:pt x="430" y="541"/>
                      </a:cubicBezTo>
                      <a:close/>
                      <a:moveTo>
                        <a:pt x="101" y="732"/>
                      </a:moveTo>
                      <a:cubicBezTo>
                        <a:pt x="93" y="732"/>
                        <a:pt x="83" y="733"/>
                        <a:pt x="72" y="736"/>
                      </a:cubicBezTo>
                      <a:cubicBezTo>
                        <a:pt x="24" y="772"/>
                        <a:pt x="0" y="820"/>
                        <a:pt x="0" y="867"/>
                      </a:cubicBezTo>
                      <a:cubicBezTo>
                        <a:pt x="0" y="902"/>
                        <a:pt x="19" y="924"/>
                        <a:pt x="44" y="924"/>
                      </a:cubicBezTo>
                      <a:cubicBezTo>
                        <a:pt x="52" y="924"/>
                        <a:pt x="62" y="921"/>
                        <a:pt x="72" y="915"/>
                      </a:cubicBezTo>
                      <a:cubicBezTo>
                        <a:pt x="119" y="891"/>
                        <a:pt x="143" y="843"/>
                        <a:pt x="143" y="784"/>
                      </a:cubicBezTo>
                      <a:cubicBezTo>
                        <a:pt x="143" y="747"/>
                        <a:pt x="129" y="732"/>
                        <a:pt x="101" y="73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508;p25">
                  <a:extLst>
                    <a:ext uri="{FF2B5EF4-FFF2-40B4-BE49-F238E27FC236}">
                      <a16:creationId xmlns:a16="http://schemas.microsoft.com/office/drawing/2014/main" id="{15890E75-B114-308F-5A47-CD01EF0ADAE5}"/>
                    </a:ext>
                  </a:extLst>
                </p:cNvPr>
                <p:cNvSpPr/>
                <p:nvPr/>
              </p:nvSpPr>
              <p:spPr>
                <a:xfrm>
                  <a:off x="2168390" y="2350004"/>
                  <a:ext cx="512871" cy="3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78" extrusionOk="0">
                      <a:moveTo>
                        <a:pt x="11240" y="488"/>
                      </a:moveTo>
                      <a:lnTo>
                        <a:pt x="10371" y="0"/>
                      </a:lnTo>
                      <a:lnTo>
                        <a:pt x="1" y="5989"/>
                      </a:lnTo>
                      <a:lnTo>
                        <a:pt x="1" y="697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509;p25">
                  <a:extLst>
                    <a:ext uri="{FF2B5EF4-FFF2-40B4-BE49-F238E27FC236}">
                      <a16:creationId xmlns:a16="http://schemas.microsoft.com/office/drawing/2014/main" id="{7328EAFC-9C34-D3A9-C8BA-8A70781A5CE6}"/>
                    </a:ext>
                  </a:extLst>
                </p:cNvPr>
                <p:cNvSpPr/>
                <p:nvPr/>
              </p:nvSpPr>
              <p:spPr>
                <a:xfrm>
                  <a:off x="2168390" y="2235890"/>
                  <a:ext cx="512871" cy="38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79" extrusionOk="0">
                      <a:moveTo>
                        <a:pt x="1" y="6490"/>
                      </a:moveTo>
                      <a:lnTo>
                        <a:pt x="1" y="8478"/>
                      </a:lnTo>
                      <a:lnTo>
                        <a:pt x="11240" y="1989"/>
                      </a:lnTo>
                      <a:lnTo>
                        <a:pt x="1124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510;p25">
                  <a:extLst>
                    <a:ext uri="{FF2B5EF4-FFF2-40B4-BE49-F238E27FC236}">
                      <a16:creationId xmlns:a16="http://schemas.microsoft.com/office/drawing/2014/main" id="{260ED581-3667-4CF9-F1EA-6E706ECEBD92}"/>
                    </a:ext>
                  </a:extLst>
                </p:cNvPr>
                <p:cNvSpPr/>
                <p:nvPr/>
              </p:nvSpPr>
              <p:spPr>
                <a:xfrm>
                  <a:off x="2200466" y="2410277"/>
                  <a:ext cx="221646" cy="16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4" extrusionOk="0">
                      <a:moveTo>
                        <a:pt x="0" y="2799"/>
                      </a:moveTo>
                      <a:lnTo>
                        <a:pt x="0" y="3704"/>
                      </a:lnTo>
                      <a:lnTo>
                        <a:pt x="4858" y="906"/>
                      </a:lnTo>
                      <a:lnTo>
                        <a:pt x="485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11;p25">
                  <a:extLst>
                    <a:ext uri="{FF2B5EF4-FFF2-40B4-BE49-F238E27FC236}">
                      <a16:creationId xmlns:a16="http://schemas.microsoft.com/office/drawing/2014/main" id="{242519D9-0E64-F15E-3737-D16C4E0EA73D}"/>
                    </a:ext>
                  </a:extLst>
                </p:cNvPr>
                <p:cNvSpPr/>
                <p:nvPr/>
              </p:nvSpPr>
              <p:spPr>
                <a:xfrm>
                  <a:off x="2453059" y="2347814"/>
                  <a:ext cx="65791" cy="95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85" extrusionOk="0">
                      <a:moveTo>
                        <a:pt x="1441" y="1"/>
                      </a:moveTo>
                      <a:lnTo>
                        <a:pt x="1" y="822"/>
                      </a:lnTo>
                      <a:lnTo>
                        <a:pt x="1" y="2084"/>
                      </a:lnTo>
                      <a:lnTo>
                        <a:pt x="1441" y="1251"/>
                      </a:lnTo>
                      <a:lnTo>
                        <a:pt x="14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512;p25">
                  <a:extLst>
                    <a:ext uri="{FF2B5EF4-FFF2-40B4-BE49-F238E27FC236}">
                      <a16:creationId xmlns:a16="http://schemas.microsoft.com/office/drawing/2014/main" id="{95080B56-57C3-D58B-6FA7-4ED19C1DD468}"/>
                    </a:ext>
                  </a:extLst>
                </p:cNvPr>
                <p:cNvSpPr/>
                <p:nvPr/>
              </p:nvSpPr>
              <p:spPr>
                <a:xfrm>
                  <a:off x="2539979" y="2269609"/>
                  <a:ext cx="128799" cy="11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8" extrusionOk="0">
                      <a:moveTo>
                        <a:pt x="1" y="1619"/>
                      </a:moveTo>
                      <a:lnTo>
                        <a:pt x="1" y="2608"/>
                      </a:lnTo>
                      <a:lnTo>
                        <a:pt x="2822" y="976"/>
                      </a:lnTo>
                      <a:lnTo>
                        <a:pt x="282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513;p25">
                  <a:extLst>
                    <a:ext uri="{FF2B5EF4-FFF2-40B4-BE49-F238E27FC236}">
                      <a16:creationId xmlns:a16="http://schemas.microsoft.com/office/drawing/2014/main" id="{1F1D2C07-9718-084A-84F2-00CD0A3E7266}"/>
                    </a:ext>
                  </a:extLst>
                </p:cNvPr>
                <p:cNvSpPr/>
                <p:nvPr/>
              </p:nvSpPr>
              <p:spPr>
                <a:xfrm>
                  <a:off x="2553575" y="2286993"/>
                  <a:ext cx="104892" cy="8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06" extrusionOk="0">
                      <a:moveTo>
                        <a:pt x="2298" y="0"/>
                      </a:moveTo>
                      <a:lnTo>
                        <a:pt x="2024" y="155"/>
                      </a:lnTo>
                      <a:lnTo>
                        <a:pt x="2024" y="393"/>
                      </a:lnTo>
                      <a:lnTo>
                        <a:pt x="2298" y="238"/>
                      </a:lnTo>
                      <a:lnTo>
                        <a:pt x="2298" y="0"/>
                      </a:lnTo>
                      <a:close/>
                      <a:moveTo>
                        <a:pt x="1893" y="238"/>
                      </a:moveTo>
                      <a:lnTo>
                        <a:pt x="1620" y="393"/>
                      </a:lnTo>
                      <a:lnTo>
                        <a:pt x="1620" y="631"/>
                      </a:lnTo>
                      <a:lnTo>
                        <a:pt x="1893" y="476"/>
                      </a:lnTo>
                      <a:lnTo>
                        <a:pt x="1893" y="238"/>
                      </a:lnTo>
                      <a:close/>
                      <a:moveTo>
                        <a:pt x="2298" y="357"/>
                      </a:moveTo>
                      <a:lnTo>
                        <a:pt x="2024" y="500"/>
                      </a:lnTo>
                      <a:lnTo>
                        <a:pt x="2024" y="738"/>
                      </a:lnTo>
                      <a:lnTo>
                        <a:pt x="2298" y="595"/>
                      </a:lnTo>
                      <a:lnTo>
                        <a:pt x="2298" y="357"/>
                      </a:lnTo>
                      <a:close/>
                      <a:moveTo>
                        <a:pt x="1489" y="464"/>
                      </a:moveTo>
                      <a:lnTo>
                        <a:pt x="1215" y="619"/>
                      </a:lnTo>
                      <a:lnTo>
                        <a:pt x="1215" y="857"/>
                      </a:lnTo>
                      <a:lnTo>
                        <a:pt x="1489" y="703"/>
                      </a:lnTo>
                      <a:lnTo>
                        <a:pt x="1489" y="464"/>
                      </a:lnTo>
                      <a:close/>
                      <a:moveTo>
                        <a:pt x="1893" y="584"/>
                      </a:moveTo>
                      <a:lnTo>
                        <a:pt x="1620" y="738"/>
                      </a:lnTo>
                      <a:lnTo>
                        <a:pt x="1620" y="976"/>
                      </a:lnTo>
                      <a:lnTo>
                        <a:pt x="1893" y="822"/>
                      </a:lnTo>
                      <a:lnTo>
                        <a:pt x="1893" y="584"/>
                      </a:lnTo>
                      <a:close/>
                      <a:moveTo>
                        <a:pt x="1084" y="703"/>
                      </a:moveTo>
                      <a:lnTo>
                        <a:pt x="810" y="857"/>
                      </a:lnTo>
                      <a:lnTo>
                        <a:pt x="810" y="1096"/>
                      </a:lnTo>
                      <a:lnTo>
                        <a:pt x="1084" y="941"/>
                      </a:lnTo>
                      <a:lnTo>
                        <a:pt x="1084" y="703"/>
                      </a:lnTo>
                      <a:close/>
                      <a:moveTo>
                        <a:pt x="1489" y="810"/>
                      </a:moveTo>
                      <a:lnTo>
                        <a:pt x="1215" y="976"/>
                      </a:lnTo>
                      <a:lnTo>
                        <a:pt x="1215" y="1215"/>
                      </a:lnTo>
                      <a:lnTo>
                        <a:pt x="1489" y="1048"/>
                      </a:lnTo>
                      <a:lnTo>
                        <a:pt x="1489" y="810"/>
                      </a:lnTo>
                      <a:close/>
                      <a:moveTo>
                        <a:pt x="679" y="929"/>
                      </a:moveTo>
                      <a:lnTo>
                        <a:pt x="405" y="1084"/>
                      </a:lnTo>
                      <a:lnTo>
                        <a:pt x="405" y="1322"/>
                      </a:lnTo>
                      <a:lnTo>
                        <a:pt x="679" y="1167"/>
                      </a:lnTo>
                      <a:lnTo>
                        <a:pt x="679" y="929"/>
                      </a:lnTo>
                      <a:close/>
                      <a:moveTo>
                        <a:pt x="1084" y="1048"/>
                      </a:moveTo>
                      <a:lnTo>
                        <a:pt x="810" y="1203"/>
                      </a:lnTo>
                      <a:lnTo>
                        <a:pt x="810" y="1441"/>
                      </a:lnTo>
                      <a:lnTo>
                        <a:pt x="1084" y="1286"/>
                      </a:lnTo>
                      <a:lnTo>
                        <a:pt x="1084" y="1048"/>
                      </a:lnTo>
                      <a:close/>
                      <a:moveTo>
                        <a:pt x="274" y="1167"/>
                      </a:moveTo>
                      <a:lnTo>
                        <a:pt x="0" y="1310"/>
                      </a:lnTo>
                      <a:lnTo>
                        <a:pt x="0" y="1560"/>
                      </a:lnTo>
                      <a:lnTo>
                        <a:pt x="274" y="1405"/>
                      </a:lnTo>
                      <a:lnTo>
                        <a:pt x="274" y="1167"/>
                      </a:lnTo>
                      <a:close/>
                      <a:moveTo>
                        <a:pt x="679" y="1274"/>
                      </a:moveTo>
                      <a:lnTo>
                        <a:pt x="405" y="1441"/>
                      </a:lnTo>
                      <a:lnTo>
                        <a:pt x="405" y="1679"/>
                      </a:lnTo>
                      <a:lnTo>
                        <a:pt x="679" y="1512"/>
                      </a:lnTo>
                      <a:lnTo>
                        <a:pt x="679" y="1274"/>
                      </a:lnTo>
                      <a:close/>
                      <a:moveTo>
                        <a:pt x="274" y="1512"/>
                      </a:moveTo>
                      <a:lnTo>
                        <a:pt x="0" y="1667"/>
                      </a:lnTo>
                      <a:lnTo>
                        <a:pt x="0" y="1905"/>
                      </a:lnTo>
                      <a:lnTo>
                        <a:pt x="274" y="1750"/>
                      </a:lnTo>
                      <a:lnTo>
                        <a:pt x="274" y="151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514;p25">
                  <a:extLst>
                    <a:ext uri="{FF2B5EF4-FFF2-40B4-BE49-F238E27FC236}">
                      <a16:creationId xmlns:a16="http://schemas.microsoft.com/office/drawing/2014/main" id="{B6E8D0F7-FEE5-6802-7242-E10F34EA0B68}"/>
                    </a:ext>
                  </a:extLst>
                </p:cNvPr>
                <p:cNvSpPr/>
                <p:nvPr/>
              </p:nvSpPr>
              <p:spPr>
                <a:xfrm>
                  <a:off x="2467751" y="2377289"/>
                  <a:ext cx="36409" cy="4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24" extrusionOk="0">
                      <a:moveTo>
                        <a:pt x="750" y="0"/>
                      </a:moveTo>
                      <a:cubicBezTo>
                        <a:pt x="739" y="0"/>
                        <a:pt x="727" y="3"/>
                        <a:pt x="715" y="9"/>
                      </a:cubicBezTo>
                      <a:cubicBezTo>
                        <a:pt x="667" y="33"/>
                        <a:pt x="643" y="81"/>
                        <a:pt x="643" y="140"/>
                      </a:cubicBezTo>
                      <a:cubicBezTo>
                        <a:pt x="643" y="175"/>
                        <a:pt x="662" y="197"/>
                        <a:pt x="686" y="197"/>
                      </a:cubicBezTo>
                      <a:cubicBezTo>
                        <a:pt x="695" y="197"/>
                        <a:pt x="705" y="194"/>
                        <a:pt x="715" y="188"/>
                      </a:cubicBezTo>
                      <a:cubicBezTo>
                        <a:pt x="762" y="152"/>
                        <a:pt x="786" y="105"/>
                        <a:pt x="798" y="57"/>
                      </a:cubicBezTo>
                      <a:cubicBezTo>
                        <a:pt x="798" y="22"/>
                        <a:pt x="779" y="0"/>
                        <a:pt x="750" y="0"/>
                      </a:cubicBezTo>
                      <a:close/>
                      <a:moveTo>
                        <a:pt x="433" y="179"/>
                      </a:moveTo>
                      <a:cubicBezTo>
                        <a:pt x="424" y="179"/>
                        <a:pt x="415" y="182"/>
                        <a:pt x="405" y="188"/>
                      </a:cubicBezTo>
                      <a:cubicBezTo>
                        <a:pt x="357" y="224"/>
                        <a:pt x="334" y="271"/>
                        <a:pt x="322" y="319"/>
                      </a:cubicBezTo>
                      <a:cubicBezTo>
                        <a:pt x="322" y="354"/>
                        <a:pt x="341" y="376"/>
                        <a:pt x="370" y="376"/>
                      </a:cubicBezTo>
                      <a:cubicBezTo>
                        <a:pt x="380" y="376"/>
                        <a:pt x="392" y="373"/>
                        <a:pt x="405" y="367"/>
                      </a:cubicBezTo>
                      <a:cubicBezTo>
                        <a:pt x="441" y="331"/>
                        <a:pt x="476" y="283"/>
                        <a:pt x="476" y="236"/>
                      </a:cubicBezTo>
                      <a:cubicBezTo>
                        <a:pt x="476" y="201"/>
                        <a:pt x="457" y="179"/>
                        <a:pt x="433" y="179"/>
                      </a:cubicBezTo>
                      <a:close/>
                      <a:moveTo>
                        <a:pt x="757" y="355"/>
                      </a:moveTo>
                      <a:cubicBezTo>
                        <a:pt x="745" y="355"/>
                        <a:pt x="730" y="359"/>
                        <a:pt x="715" y="367"/>
                      </a:cubicBezTo>
                      <a:cubicBezTo>
                        <a:pt x="667" y="390"/>
                        <a:pt x="643" y="438"/>
                        <a:pt x="643" y="486"/>
                      </a:cubicBezTo>
                      <a:cubicBezTo>
                        <a:pt x="643" y="526"/>
                        <a:pt x="660" y="545"/>
                        <a:pt x="682" y="545"/>
                      </a:cubicBezTo>
                      <a:cubicBezTo>
                        <a:pt x="692" y="545"/>
                        <a:pt x="703" y="541"/>
                        <a:pt x="715" y="533"/>
                      </a:cubicBezTo>
                      <a:cubicBezTo>
                        <a:pt x="762" y="510"/>
                        <a:pt x="786" y="462"/>
                        <a:pt x="798" y="402"/>
                      </a:cubicBezTo>
                      <a:cubicBezTo>
                        <a:pt x="798" y="371"/>
                        <a:pt x="782" y="355"/>
                        <a:pt x="757" y="355"/>
                      </a:cubicBezTo>
                      <a:close/>
                      <a:moveTo>
                        <a:pt x="105" y="369"/>
                      </a:moveTo>
                      <a:cubicBezTo>
                        <a:pt x="95" y="369"/>
                        <a:pt x="84" y="372"/>
                        <a:pt x="72" y="379"/>
                      </a:cubicBezTo>
                      <a:cubicBezTo>
                        <a:pt x="24" y="414"/>
                        <a:pt x="0" y="462"/>
                        <a:pt x="0" y="510"/>
                      </a:cubicBezTo>
                      <a:cubicBezTo>
                        <a:pt x="0" y="544"/>
                        <a:pt x="19" y="567"/>
                        <a:pt x="44" y="567"/>
                      </a:cubicBezTo>
                      <a:cubicBezTo>
                        <a:pt x="52" y="567"/>
                        <a:pt x="62" y="564"/>
                        <a:pt x="72" y="557"/>
                      </a:cubicBezTo>
                      <a:cubicBezTo>
                        <a:pt x="119" y="533"/>
                        <a:pt x="143" y="474"/>
                        <a:pt x="143" y="426"/>
                      </a:cubicBezTo>
                      <a:cubicBezTo>
                        <a:pt x="143" y="391"/>
                        <a:pt x="130" y="369"/>
                        <a:pt x="105" y="369"/>
                      </a:cubicBezTo>
                      <a:close/>
                      <a:moveTo>
                        <a:pt x="433" y="536"/>
                      </a:moveTo>
                      <a:cubicBezTo>
                        <a:pt x="424" y="536"/>
                        <a:pt x="415" y="539"/>
                        <a:pt x="405" y="545"/>
                      </a:cubicBezTo>
                      <a:cubicBezTo>
                        <a:pt x="357" y="569"/>
                        <a:pt x="334" y="617"/>
                        <a:pt x="322" y="676"/>
                      </a:cubicBezTo>
                      <a:cubicBezTo>
                        <a:pt x="322" y="711"/>
                        <a:pt x="341" y="733"/>
                        <a:pt x="370" y="733"/>
                      </a:cubicBezTo>
                      <a:cubicBezTo>
                        <a:pt x="380" y="733"/>
                        <a:pt x="392" y="730"/>
                        <a:pt x="405" y="724"/>
                      </a:cubicBezTo>
                      <a:cubicBezTo>
                        <a:pt x="441" y="688"/>
                        <a:pt x="476" y="641"/>
                        <a:pt x="476" y="593"/>
                      </a:cubicBezTo>
                      <a:cubicBezTo>
                        <a:pt x="476" y="558"/>
                        <a:pt x="457" y="536"/>
                        <a:pt x="433" y="536"/>
                      </a:cubicBezTo>
                      <a:close/>
                      <a:moveTo>
                        <a:pt x="105" y="726"/>
                      </a:moveTo>
                      <a:cubicBezTo>
                        <a:pt x="95" y="726"/>
                        <a:pt x="84" y="729"/>
                        <a:pt x="72" y="736"/>
                      </a:cubicBezTo>
                      <a:cubicBezTo>
                        <a:pt x="24" y="760"/>
                        <a:pt x="0" y="807"/>
                        <a:pt x="0" y="867"/>
                      </a:cubicBezTo>
                      <a:cubicBezTo>
                        <a:pt x="0" y="902"/>
                        <a:pt x="19" y="924"/>
                        <a:pt x="44" y="924"/>
                      </a:cubicBezTo>
                      <a:cubicBezTo>
                        <a:pt x="52" y="924"/>
                        <a:pt x="62" y="921"/>
                        <a:pt x="72" y="914"/>
                      </a:cubicBezTo>
                      <a:cubicBezTo>
                        <a:pt x="119" y="879"/>
                        <a:pt x="143" y="831"/>
                        <a:pt x="143" y="783"/>
                      </a:cubicBezTo>
                      <a:cubicBezTo>
                        <a:pt x="143" y="749"/>
                        <a:pt x="130" y="726"/>
                        <a:pt x="105" y="72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515;p25">
                  <a:extLst>
                    <a:ext uri="{FF2B5EF4-FFF2-40B4-BE49-F238E27FC236}">
                      <a16:creationId xmlns:a16="http://schemas.microsoft.com/office/drawing/2014/main" id="{DB98C3EA-8640-B6A7-BAA5-EB96DCE22335}"/>
                    </a:ext>
                  </a:extLst>
                </p:cNvPr>
                <p:cNvSpPr/>
                <p:nvPr/>
              </p:nvSpPr>
              <p:spPr>
                <a:xfrm>
                  <a:off x="2168390" y="2213077"/>
                  <a:ext cx="512871" cy="31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90" extrusionOk="0">
                      <a:moveTo>
                        <a:pt x="11240" y="501"/>
                      </a:moveTo>
                      <a:lnTo>
                        <a:pt x="10371" y="1"/>
                      </a:lnTo>
                      <a:lnTo>
                        <a:pt x="1" y="5990"/>
                      </a:lnTo>
                      <a:lnTo>
                        <a:pt x="1" y="6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516;p25">
                  <a:extLst>
                    <a:ext uri="{FF2B5EF4-FFF2-40B4-BE49-F238E27FC236}">
                      <a16:creationId xmlns:a16="http://schemas.microsoft.com/office/drawing/2014/main" id="{31B2D629-150B-3412-972C-95BFF294E5A5}"/>
                    </a:ext>
                  </a:extLst>
                </p:cNvPr>
                <p:cNvSpPr/>
                <p:nvPr/>
              </p:nvSpPr>
              <p:spPr>
                <a:xfrm>
                  <a:off x="2168390" y="2099009"/>
                  <a:ext cx="512871" cy="38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90" extrusionOk="0">
                      <a:moveTo>
                        <a:pt x="1" y="6489"/>
                      </a:moveTo>
                      <a:lnTo>
                        <a:pt x="1" y="8490"/>
                      </a:lnTo>
                      <a:lnTo>
                        <a:pt x="11240" y="2001"/>
                      </a:lnTo>
                      <a:lnTo>
                        <a:pt x="1124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517;p25">
                  <a:extLst>
                    <a:ext uri="{FF2B5EF4-FFF2-40B4-BE49-F238E27FC236}">
                      <a16:creationId xmlns:a16="http://schemas.microsoft.com/office/drawing/2014/main" id="{511DC08C-6050-68CE-7676-C2ED4F8D864C}"/>
                    </a:ext>
                  </a:extLst>
                </p:cNvPr>
                <p:cNvSpPr/>
                <p:nvPr/>
              </p:nvSpPr>
              <p:spPr>
                <a:xfrm>
                  <a:off x="2200466" y="2273396"/>
                  <a:ext cx="221646" cy="16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4" extrusionOk="0">
                      <a:moveTo>
                        <a:pt x="0" y="2798"/>
                      </a:moveTo>
                      <a:lnTo>
                        <a:pt x="0" y="3703"/>
                      </a:lnTo>
                      <a:lnTo>
                        <a:pt x="4858" y="905"/>
                      </a:lnTo>
                      <a:lnTo>
                        <a:pt x="485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518;p25">
                  <a:extLst>
                    <a:ext uri="{FF2B5EF4-FFF2-40B4-BE49-F238E27FC236}">
                      <a16:creationId xmlns:a16="http://schemas.microsoft.com/office/drawing/2014/main" id="{4C6C47EC-FB78-8557-E0BC-73711046A563}"/>
                    </a:ext>
                  </a:extLst>
                </p:cNvPr>
                <p:cNvSpPr/>
                <p:nvPr/>
              </p:nvSpPr>
              <p:spPr>
                <a:xfrm>
                  <a:off x="2453059" y="2210932"/>
                  <a:ext cx="65791" cy="9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96" extrusionOk="0">
                      <a:moveTo>
                        <a:pt x="1441" y="0"/>
                      </a:moveTo>
                      <a:lnTo>
                        <a:pt x="1" y="834"/>
                      </a:lnTo>
                      <a:lnTo>
                        <a:pt x="1" y="2096"/>
                      </a:lnTo>
                      <a:lnTo>
                        <a:pt x="1441" y="1262"/>
                      </a:lnTo>
                      <a:lnTo>
                        <a:pt x="14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519;p25">
                  <a:extLst>
                    <a:ext uri="{FF2B5EF4-FFF2-40B4-BE49-F238E27FC236}">
                      <a16:creationId xmlns:a16="http://schemas.microsoft.com/office/drawing/2014/main" id="{7FE0773F-55E5-3709-775E-1426213E1221}"/>
                    </a:ext>
                  </a:extLst>
                </p:cNvPr>
                <p:cNvSpPr/>
                <p:nvPr/>
              </p:nvSpPr>
              <p:spPr>
                <a:xfrm>
                  <a:off x="2539979" y="2132682"/>
                  <a:ext cx="128799" cy="119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9" extrusionOk="0">
                      <a:moveTo>
                        <a:pt x="1" y="1632"/>
                      </a:moveTo>
                      <a:lnTo>
                        <a:pt x="1" y="2608"/>
                      </a:lnTo>
                      <a:lnTo>
                        <a:pt x="2822" y="977"/>
                      </a:lnTo>
                      <a:lnTo>
                        <a:pt x="282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520;p25">
                  <a:extLst>
                    <a:ext uri="{FF2B5EF4-FFF2-40B4-BE49-F238E27FC236}">
                      <a16:creationId xmlns:a16="http://schemas.microsoft.com/office/drawing/2014/main" id="{4F710382-A8FA-AD84-0F4B-C3EBB4F24B5E}"/>
                    </a:ext>
                  </a:extLst>
                </p:cNvPr>
                <p:cNvSpPr/>
                <p:nvPr/>
              </p:nvSpPr>
              <p:spPr>
                <a:xfrm>
                  <a:off x="2553575" y="2150066"/>
                  <a:ext cx="104892" cy="8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06" extrusionOk="0">
                      <a:moveTo>
                        <a:pt x="2298" y="1"/>
                      </a:moveTo>
                      <a:lnTo>
                        <a:pt x="2024" y="156"/>
                      </a:lnTo>
                      <a:lnTo>
                        <a:pt x="2024" y="394"/>
                      </a:lnTo>
                      <a:lnTo>
                        <a:pt x="2298" y="239"/>
                      </a:lnTo>
                      <a:lnTo>
                        <a:pt x="2298" y="1"/>
                      </a:lnTo>
                      <a:close/>
                      <a:moveTo>
                        <a:pt x="1893" y="239"/>
                      </a:moveTo>
                      <a:lnTo>
                        <a:pt x="1620" y="394"/>
                      </a:lnTo>
                      <a:lnTo>
                        <a:pt x="1620" y="632"/>
                      </a:lnTo>
                      <a:lnTo>
                        <a:pt x="1893" y="477"/>
                      </a:lnTo>
                      <a:lnTo>
                        <a:pt x="1893" y="239"/>
                      </a:lnTo>
                      <a:close/>
                      <a:moveTo>
                        <a:pt x="2298" y="346"/>
                      </a:moveTo>
                      <a:lnTo>
                        <a:pt x="2024" y="501"/>
                      </a:lnTo>
                      <a:lnTo>
                        <a:pt x="2024" y="739"/>
                      </a:lnTo>
                      <a:lnTo>
                        <a:pt x="2298" y="584"/>
                      </a:lnTo>
                      <a:lnTo>
                        <a:pt x="2298" y="346"/>
                      </a:lnTo>
                      <a:close/>
                      <a:moveTo>
                        <a:pt x="1489" y="465"/>
                      </a:moveTo>
                      <a:lnTo>
                        <a:pt x="1215" y="620"/>
                      </a:lnTo>
                      <a:lnTo>
                        <a:pt x="1215" y="858"/>
                      </a:lnTo>
                      <a:lnTo>
                        <a:pt x="1489" y="703"/>
                      </a:lnTo>
                      <a:lnTo>
                        <a:pt x="1489" y="465"/>
                      </a:lnTo>
                      <a:close/>
                      <a:moveTo>
                        <a:pt x="1893" y="596"/>
                      </a:moveTo>
                      <a:lnTo>
                        <a:pt x="1620" y="739"/>
                      </a:lnTo>
                      <a:lnTo>
                        <a:pt x="1620" y="977"/>
                      </a:lnTo>
                      <a:lnTo>
                        <a:pt x="1893" y="822"/>
                      </a:lnTo>
                      <a:lnTo>
                        <a:pt x="1893" y="596"/>
                      </a:lnTo>
                      <a:close/>
                      <a:moveTo>
                        <a:pt x="1084" y="691"/>
                      </a:moveTo>
                      <a:lnTo>
                        <a:pt x="810" y="858"/>
                      </a:lnTo>
                      <a:lnTo>
                        <a:pt x="810" y="1096"/>
                      </a:lnTo>
                      <a:lnTo>
                        <a:pt x="1084" y="929"/>
                      </a:lnTo>
                      <a:lnTo>
                        <a:pt x="1084" y="691"/>
                      </a:lnTo>
                      <a:close/>
                      <a:moveTo>
                        <a:pt x="1489" y="822"/>
                      </a:moveTo>
                      <a:lnTo>
                        <a:pt x="1215" y="965"/>
                      </a:lnTo>
                      <a:lnTo>
                        <a:pt x="1215" y="1203"/>
                      </a:lnTo>
                      <a:lnTo>
                        <a:pt x="1489" y="1060"/>
                      </a:lnTo>
                      <a:lnTo>
                        <a:pt x="1489" y="822"/>
                      </a:lnTo>
                      <a:close/>
                      <a:moveTo>
                        <a:pt x="679" y="929"/>
                      </a:moveTo>
                      <a:lnTo>
                        <a:pt x="405" y="1084"/>
                      </a:lnTo>
                      <a:lnTo>
                        <a:pt x="405" y="1322"/>
                      </a:lnTo>
                      <a:lnTo>
                        <a:pt x="679" y="1168"/>
                      </a:lnTo>
                      <a:lnTo>
                        <a:pt x="679" y="929"/>
                      </a:lnTo>
                      <a:close/>
                      <a:moveTo>
                        <a:pt x="1084" y="1049"/>
                      </a:moveTo>
                      <a:lnTo>
                        <a:pt x="810" y="1203"/>
                      </a:lnTo>
                      <a:lnTo>
                        <a:pt x="810" y="1441"/>
                      </a:lnTo>
                      <a:lnTo>
                        <a:pt x="1084" y="1287"/>
                      </a:lnTo>
                      <a:lnTo>
                        <a:pt x="1084" y="1049"/>
                      </a:lnTo>
                      <a:close/>
                      <a:moveTo>
                        <a:pt x="274" y="1156"/>
                      </a:moveTo>
                      <a:lnTo>
                        <a:pt x="0" y="1322"/>
                      </a:lnTo>
                      <a:lnTo>
                        <a:pt x="0" y="1561"/>
                      </a:lnTo>
                      <a:lnTo>
                        <a:pt x="274" y="1394"/>
                      </a:lnTo>
                      <a:lnTo>
                        <a:pt x="274" y="1156"/>
                      </a:lnTo>
                      <a:close/>
                      <a:moveTo>
                        <a:pt x="679" y="1275"/>
                      </a:moveTo>
                      <a:lnTo>
                        <a:pt x="405" y="1430"/>
                      </a:lnTo>
                      <a:lnTo>
                        <a:pt x="405" y="1668"/>
                      </a:lnTo>
                      <a:lnTo>
                        <a:pt x="679" y="1513"/>
                      </a:lnTo>
                      <a:lnTo>
                        <a:pt x="679" y="1275"/>
                      </a:lnTo>
                      <a:close/>
                      <a:moveTo>
                        <a:pt x="274" y="1513"/>
                      </a:moveTo>
                      <a:lnTo>
                        <a:pt x="0" y="1668"/>
                      </a:lnTo>
                      <a:lnTo>
                        <a:pt x="0" y="1906"/>
                      </a:lnTo>
                      <a:lnTo>
                        <a:pt x="274" y="1751"/>
                      </a:lnTo>
                      <a:lnTo>
                        <a:pt x="274" y="15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521;p25">
                  <a:extLst>
                    <a:ext uri="{FF2B5EF4-FFF2-40B4-BE49-F238E27FC236}">
                      <a16:creationId xmlns:a16="http://schemas.microsoft.com/office/drawing/2014/main" id="{138FD3A3-6667-E461-371E-D5824E6D23A2}"/>
                    </a:ext>
                  </a:extLst>
                </p:cNvPr>
                <p:cNvSpPr/>
                <p:nvPr/>
              </p:nvSpPr>
              <p:spPr>
                <a:xfrm>
                  <a:off x="2467751" y="2240362"/>
                  <a:ext cx="36409" cy="4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25" extrusionOk="0">
                      <a:moveTo>
                        <a:pt x="750" y="1"/>
                      </a:moveTo>
                      <a:cubicBezTo>
                        <a:pt x="739" y="1"/>
                        <a:pt x="727" y="4"/>
                        <a:pt x="715" y="10"/>
                      </a:cubicBezTo>
                      <a:cubicBezTo>
                        <a:pt x="667" y="46"/>
                        <a:pt x="643" y="93"/>
                        <a:pt x="643" y="141"/>
                      </a:cubicBezTo>
                      <a:cubicBezTo>
                        <a:pt x="643" y="176"/>
                        <a:pt x="662" y="198"/>
                        <a:pt x="686" y="198"/>
                      </a:cubicBezTo>
                      <a:cubicBezTo>
                        <a:pt x="695" y="198"/>
                        <a:pt x="705" y="195"/>
                        <a:pt x="715" y="189"/>
                      </a:cubicBezTo>
                      <a:cubicBezTo>
                        <a:pt x="762" y="165"/>
                        <a:pt x="786" y="117"/>
                        <a:pt x="798" y="58"/>
                      </a:cubicBezTo>
                      <a:cubicBezTo>
                        <a:pt x="798" y="23"/>
                        <a:pt x="779" y="1"/>
                        <a:pt x="750" y="1"/>
                      </a:cubicBezTo>
                      <a:close/>
                      <a:moveTo>
                        <a:pt x="433" y="191"/>
                      </a:moveTo>
                      <a:cubicBezTo>
                        <a:pt x="424" y="191"/>
                        <a:pt x="415" y="194"/>
                        <a:pt x="405" y="201"/>
                      </a:cubicBezTo>
                      <a:cubicBezTo>
                        <a:pt x="357" y="224"/>
                        <a:pt x="334" y="272"/>
                        <a:pt x="322" y="332"/>
                      </a:cubicBezTo>
                      <a:cubicBezTo>
                        <a:pt x="322" y="363"/>
                        <a:pt x="337" y="379"/>
                        <a:pt x="362" y="379"/>
                      </a:cubicBezTo>
                      <a:cubicBezTo>
                        <a:pt x="375" y="379"/>
                        <a:pt x="389" y="375"/>
                        <a:pt x="405" y="367"/>
                      </a:cubicBezTo>
                      <a:cubicBezTo>
                        <a:pt x="441" y="344"/>
                        <a:pt x="476" y="296"/>
                        <a:pt x="476" y="248"/>
                      </a:cubicBezTo>
                      <a:cubicBezTo>
                        <a:pt x="476" y="213"/>
                        <a:pt x="457" y="191"/>
                        <a:pt x="433" y="191"/>
                      </a:cubicBezTo>
                      <a:close/>
                      <a:moveTo>
                        <a:pt x="750" y="358"/>
                      </a:moveTo>
                      <a:cubicBezTo>
                        <a:pt x="739" y="358"/>
                        <a:pt x="727" y="361"/>
                        <a:pt x="715" y="367"/>
                      </a:cubicBezTo>
                      <a:cubicBezTo>
                        <a:pt x="667" y="391"/>
                        <a:pt x="643" y="439"/>
                        <a:pt x="643" y="498"/>
                      </a:cubicBezTo>
                      <a:cubicBezTo>
                        <a:pt x="643" y="533"/>
                        <a:pt x="662" y="555"/>
                        <a:pt x="686" y="555"/>
                      </a:cubicBezTo>
                      <a:cubicBezTo>
                        <a:pt x="695" y="555"/>
                        <a:pt x="705" y="552"/>
                        <a:pt x="715" y="546"/>
                      </a:cubicBezTo>
                      <a:cubicBezTo>
                        <a:pt x="762" y="510"/>
                        <a:pt x="786" y="463"/>
                        <a:pt x="798" y="415"/>
                      </a:cubicBezTo>
                      <a:cubicBezTo>
                        <a:pt x="798" y="380"/>
                        <a:pt x="779" y="358"/>
                        <a:pt x="750" y="358"/>
                      </a:cubicBezTo>
                      <a:close/>
                      <a:moveTo>
                        <a:pt x="105" y="382"/>
                      </a:moveTo>
                      <a:cubicBezTo>
                        <a:pt x="95" y="382"/>
                        <a:pt x="84" y="385"/>
                        <a:pt x="72" y="391"/>
                      </a:cubicBezTo>
                      <a:cubicBezTo>
                        <a:pt x="24" y="415"/>
                        <a:pt x="0" y="463"/>
                        <a:pt x="0" y="522"/>
                      </a:cubicBezTo>
                      <a:cubicBezTo>
                        <a:pt x="0" y="548"/>
                        <a:pt x="19" y="567"/>
                        <a:pt x="42" y="567"/>
                      </a:cubicBezTo>
                      <a:cubicBezTo>
                        <a:pt x="52" y="567"/>
                        <a:pt x="62" y="564"/>
                        <a:pt x="72" y="558"/>
                      </a:cubicBezTo>
                      <a:cubicBezTo>
                        <a:pt x="119" y="534"/>
                        <a:pt x="143" y="486"/>
                        <a:pt x="143" y="439"/>
                      </a:cubicBezTo>
                      <a:cubicBezTo>
                        <a:pt x="143" y="404"/>
                        <a:pt x="130" y="382"/>
                        <a:pt x="105" y="382"/>
                      </a:cubicBezTo>
                      <a:close/>
                      <a:moveTo>
                        <a:pt x="430" y="542"/>
                      </a:moveTo>
                      <a:cubicBezTo>
                        <a:pt x="422" y="542"/>
                        <a:pt x="413" y="543"/>
                        <a:pt x="405" y="546"/>
                      </a:cubicBezTo>
                      <a:cubicBezTo>
                        <a:pt x="357" y="582"/>
                        <a:pt x="334" y="629"/>
                        <a:pt x="322" y="677"/>
                      </a:cubicBezTo>
                      <a:cubicBezTo>
                        <a:pt x="322" y="712"/>
                        <a:pt x="341" y="734"/>
                        <a:pt x="370" y="734"/>
                      </a:cubicBezTo>
                      <a:cubicBezTo>
                        <a:pt x="380" y="734"/>
                        <a:pt x="392" y="731"/>
                        <a:pt x="405" y="725"/>
                      </a:cubicBezTo>
                      <a:cubicBezTo>
                        <a:pt x="441" y="701"/>
                        <a:pt x="476" y="653"/>
                        <a:pt x="476" y="594"/>
                      </a:cubicBezTo>
                      <a:cubicBezTo>
                        <a:pt x="476" y="557"/>
                        <a:pt x="456" y="542"/>
                        <a:pt x="430" y="542"/>
                      </a:cubicBezTo>
                      <a:close/>
                      <a:moveTo>
                        <a:pt x="101" y="732"/>
                      </a:moveTo>
                      <a:cubicBezTo>
                        <a:pt x="93" y="732"/>
                        <a:pt x="83" y="734"/>
                        <a:pt x="72" y="736"/>
                      </a:cubicBezTo>
                      <a:cubicBezTo>
                        <a:pt x="24" y="772"/>
                        <a:pt x="0" y="820"/>
                        <a:pt x="0" y="867"/>
                      </a:cubicBezTo>
                      <a:cubicBezTo>
                        <a:pt x="0" y="902"/>
                        <a:pt x="19" y="924"/>
                        <a:pt x="44" y="924"/>
                      </a:cubicBezTo>
                      <a:cubicBezTo>
                        <a:pt x="52" y="924"/>
                        <a:pt x="62" y="921"/>
                        <a:pt x="72" y="915"/>
                      </a:cubicBezTo>
                      <a:cubicBezTo>
                        <a:pt x="119" y="891"/>
                        <a:pt x="143" y="844"/>
                        <a:pt x="143" y="784"/>
                      </a:cubicBezTo>
                      <a:cubicBezTo>
                        <a:pt x="143" y="748"/>
                        <a:pt x="129" y="732"/>
                        <a:pt x="101" y="73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522;p25">
                  <a:extLst>
                    <a:ext uri="{FF2B5EF4-FFF2-40B4-BE49-F238E27FC236}">
                      <a16:creationId xmlns:a16="http://schemas.microsoft.com/office/drawing/2014/main" id="{58EB2121-EBA9-AC3A-CC3E-F8E985D84B58}"/>
                    </a:ext>
                  </a:extLst>
                </p:cNvPr>
                <p:cNvSpPr/>
                <p:nvPr/>
              </p:nvSpPr>
              <p:spPr>
                <a:xfrm>
                  <a:off x="2168390" y="2076743"/>
                  <a:ext cx="512871" cy="3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78" extrusionOk="0">
                      <a:moveTo>
                        <a:pt x="11240" y="489"/>
                      </a:moveTo>
                      <a:lnTo>
                        <a:pt x="10371" y="0"/>
                      </a:lnTo>
                      <a:lnTo>
                        <a:pt x="1" y="5989"/>
                      </a:lnTo>
                      <a:lnTo>
                        <a:pt x="1" y="697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523;p25">
                  <a:extLst>
                    <a:ext uri="{FF2B5EF4-FFF2-40B4-BE49-F238E27FC236}">
                      <a16:creationId xmlns:a16="http://schemas.microsoft.com/office/drawing/2014/main" id="{829AAE96-D754-C0ED-A5D4-60844EA46E3A}"/>
                    </a:ext>
                  </a:extLst>
                </p:cNvPr>
                <p:cNvSpPr/>
                <p:nvPr/>
              </p:nvSpPr>
              <p:spPr>
                <a:xfrm>
                  <a:off x="2168390" y="1962675"/>
                  <a:ext cx="512871" cy="386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78" extrusionOk="0">
                      <a:moveTo>
                        <a:pt x="1" y="6489"/>
                      </a:moveTo>
                      <a:lnTo>
                        <a:pt x="1" y="8477"/>
                      </a:lnTo>
                      <a:lnTo>
                        <a:pt x="11240" y="1988"/>
                      </a:lnTo>
                      <a:lnTo>
                        <a:pt x="1124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524;p25">
                  <a:extLst>
                    <a:ext uri="{FF2B5EF4-FFF2-40B4-BE49-F238E27FC236}">
                      <a16:creationId xmlns:a16="http://schemas.microsoft.com/office/drawing/2014/main" id="{52A95F32-F7D7-68EA-CDCA-BC4350DCB1F7}"/>
                    </a:ext>
                  </a:extLst>
                </p:cNvPr>
                <p:cNvSpPr/>
                <p:nvPr/>
              </p:nvSpPr>
              <p:spPr>
                <a:xfrm>
                  <a:off x="2200466" y="2137062"/>
                  <a:ext cx="221646" cy="16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3" extrusionOk="0">
                      <a:moveTo>
                        <a:pt x="0" y="2798"/>
                      </a:moveTo>
                      <a:lnTo>
                        <a:pt x="0" y="3703"/>
                      </a:lnTo>
                      <a:lnTo>
                        <a:pt x="4858" y="905"/>
                      </a:lnTo>
                      <a:lnTo>
                        <a:pt x="48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525;p25">
                  <a:extLst>
                    <a:ext uri="{FF2B5EF4-FFF2-40B4-BE49-F238E27FC236}">
                      <a16:creationId xmlns:a16="http://schemas.microsoft.com/office/drawing/2014/main" id="{9923D674-8EB9-A123-4233-983D4C5A4892}"/>
                    </a:ext>
                  </a:extLst>
                </p:cNvPr>
                <p:cNvSpPr/>
                <p:nvPr/>
              </p:nvSpPr>
              <p:spPr>
                <a:xfrm>
                  <a:off x="2453059" y="2074553"/>
                  <a:ext cx="65791" cy="95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85" extrusionOk="0">
                      <a:moveTo>
                        <a:pt x="1441" y="1"/>
                      </a:moveTo>
                      <a:lnTo>
                        <a:pt x="1" y="822"/>
                      </a:lnTo>
                      <a:lnTo>
                        <a:pt x="1" y="2084"/>
                      </a:lnTo>
                      <a:lnTo>
                        <a:pt x="1441" y="1251"/>
                      </a:lnTo>
                      <a:lnTo>
                        <a:pt x="14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526;p25">
                  <a:extLst>
                    <a:ext uri="{FF2B5EF4-FFF2-40B4-BE49-F238E27FC236}">
                      <a16:creationId xmlns:a16="http://schemas.microsoft.com/office/drawing/2014/main" id="{21D1CD91-AF7A-418D-46BD-26B8B0D11A0F}"/>
                    </a:ext>
                  </a:extLst>
                </p:cNvPr>
                <p:cNvSpPr/>
                <p:nvPr/>
              </p:nvSpPr>
              <p:spPr>
                <a:xfrm>
                  <a:off x="2539979" y="1996348"/>
                  <a:ext cx="128799" cy="11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8" extrusionOk="0">
                      <a:moveTo>
                        <a:pt x="1" y="1620"/>
                      </a:moveTo>
                      <a:lnTo>
                        <a:pt x="1" y="2608"/>
                      </a:lnTo>
                      <a:lnTo>
                        <a:pt x="2822" y="977"/>
                      </a:lnTo>
                      <a:lnTo>
                        <a:pt x="282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527;p25">
                  <a:extLst>
                    <a:ext uri="{FF2B5EF4-FFF2-40B4-BE49-F238E27FC236}">
                      <a16:creationId xmlns:a16="http://schemas.microsoft.com/office/drawing/2014/main" id="{194BD3F1-9B95-5E40-CD55-3BF135D466A3}"/>
                    </a:ext>
                  </a:extLst>
                </p:cNvPr>
                <p:cNvSpPr/>
                <p:nvPr/>
              </p:nvSpPr>
              <p:spPr>
                <a:xfrm>
                  <a:off x="2553575" y="2013732"/>
                  <a:ext cx="104892" cy="8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06" extrusionOk="0">
                      <a:moveTo>
                        <a:pt x="2298" y="0"/>
                      </a:moveTo>
                      <a:lnTo>
                        <a:pt x="2024" y="155"/>
                      </a:lnTo>
                      <a:lnTo>
                        <a:pt x="2024" y="393"/>
                      </a:lnTo>
                      <a:lnTo>
                        <a:pt x="2298" y="238"/>
                      </a:lnTo>
                      <a:lnTo>
                        <a:pt x="2298" y="0"/>
                      </a:lnTo>
                      <a:close/>
                      <a:moveTo>
                        <a:pt x="1893" y="238"/>
                      </a:moveTo>
                      <a:lnTo>
                        <a:pt x="1620" y="381"/>
                      </a:lnTo>
                      <a:lnTo>
                        <a:pt x="1620" y="619"/>
                      </a:lnTo>
                      <a:lnTo>
                        <a:pt x="1893" y="477"/>
                      </a:lnTo>
                      <a:lnTo>
                        <a:pt x="1893" y="238"/>
                      </a:lnTo>
                      <a:close/>
                      <a:moveTo>
                        <a:pt x="2298" y="346"/>
                      </a:moveTo>
                      <a:lnTo>
                        <a:pt x="2024" y="500"/>
                      </a:lnTo>
                      <a:lnTo>
                        <a:pt x="2024" y="739"/>
                      </a:lnTo>
                      <a:lnTo>
                        <a:pt x="2298" y="584"/>
                      </a:lnTo>
                      <a:lnTo>
                        <a:pt x="2298" y="346"/>
                      </a:lnTo>
                      <a:close/>
                      <a:moveTo>
                        <a:pt x="1489" y="453"/>
                      </a:moveTo>
                      <a:lnTo>
                        <a:pt x="1215" y="619"/>
                      </a:lnTo>
                      <a:lnTo>
                        <a:pt x="1215" y="858"/>
                      </a:lnTo>
                      <a:lnTo>
                        <a:pt x="1489" y="703"/>
                      </a:lnTo>
                      <a:lnTo>
                        <a:pt x="1489" y="453"/>
                      </a:lnTo>
                      <a:close/>
                      <a:moveTo>
                        <a:pt x="1893" y="596"/>
                      </a:moveTo>
                      <a:lnTo>
                        <a:pt x="1620" y="739"/>
                      </a:lnTo>
                      <a:lnTo>
                        <a:pt x="1620" y="977"/>
                      </a:lnTo>
                      <a:lnTo>
                        <a:pt x="1893" y="834"/>
                      </a:lnTo>
                      <a:lnTo>
                        <a:pt x="1893" y="596"/>
                      </a:lnTo>
                      <a:close/>
                      <a:moveTo>
                        <a:pt x="1084" y="691"/>
                      </a:moveTo>
                      <a:lnTo>
                        <a:pt x="810" y="846"/>
                      </a:lnTo>
                      <a:lnTo>
                        <a:pt x="810" y="1084"/>
                      </a:lnTo>
                      <a:lnTo>
                        <a:pt x="1084" y="929"/>
                      </a:lnTo>
                      <a:lnTo>
                        <a:pt x="1084" y="691"/>
                      </a:lnTo>
                      <a:close/>
                      <a:moveTo>
                        <a:pt x="1489" y="798"/>
                      </a:moveTo>
                      <a:lnTo>
                        <a:pt x="1215" y="977"/>
                      </a:lnTo>
                      <a:lnTo>
                        <a:pt x="1215" y="1203"/>
                      </a:lnTo>
                      <a:lnTo>
                        <a:pt x="1489" y="1036"/>
                      </a:lnTo>
                      <a:lnTo>
                        <a:pt x="1489" y="798"/>
                      </a:lnTo>
                      <a:close/>
                      <a:moveTo>
                        <a:pt x="679" y="917"/>
                      </a:moveTo>
                      <a:lnTo>
                        <a:pt x="405" y="1084"/>
                      </a:lnTo>
                      <a:lnTo>
                        <a:pt x="405" y="1322"/>
                      </a:lnTo>
                      <a:lnTo>
                        <a:pt x="679" y="1155"/>
                      </a:lnTo>
                      <a:lnTo>
                        <a:pt x="679" y="917"/>
                      </a:lnTo>
                      <a:close/>
                      <a:moveTo>
                        <a:pt x="1084" y="1048"/>
                      </a:moveTo>
                      <a:lnTo>
                        <a:pt x="810" y="1203"/>
                      </a:lnTo>
                      <a:lnTo>
                        <a:pt x="810" y="1441"/>
                      </a:lnTo>
                      <a:lnTo>
                        <a:pt x="1084" y="1286"/>
                      </a:lnTo>
                      <a:lnTo>
                        <a:pt x="1084" y="1048"/>
                      </a:lnTo>
                      <a:close/>
                      <a:moveTo>
                        <a:pt x="274" y="1155"/>
                      </a:moveTo>
                      <a:lnTo>
                        <a:pt x="0" y="1310"/>
                      </a:lnTo>
                      <a:lnTo>
                        <a:pt x="0" y="1548"/>
                      </a:lnTo>
                      <a:lnTo>
                        <a:pt x="274" y="1393"/>
                      </a:lnTo>
                      <a:lnTo>
                        <a:pt x="274" y="1155"/>
                      </a:lnTo>
                      <a:close/>
                      <a:moveTo>
                        <a:pt x="679" y="1274"/>
                      </a:moveTo>
                      <a:lnTo>
                        <a:pt x="405" y="1441"/>
                      </a:lnTo>
                      <a:lnTo>
                        <a:pt x="405" y="1679"/>
                      </a:lnTo>
                      <a:lnTo>
                        <a:pt x="679" y="1512"/>
                      </a:lnTo>
                      <a:lnTo>
                        <a:pt x="679" y="1274"/>
                      </a:lnTo>
                      <a:close/>
                      <a:moveTo>
                        <a:pt x="274" y="1512"/>
                      </a:moveTo>
                      <a:lnTo>
                        <a:pt x="0" y="1667"/>
                      </a:lnTo>
                      <a:lnTo>
                        <a:pt x="0" y="1905"/>
                      </a:lnTo>
                      <a:lnTo>
                        <a:pt x="274" y="1751"/>
                      </a:lnTo>
                      <a:lnTo>
                        <a:pt x="274" y="151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528;p25">
                  <a:extLst>
                    <a:ext uri="{FF2B5EF4-FFF2-40B4-BE49-F238E27FC236}">
                      <a16:creationId xmlns:a16="http://schemas.microsoft.com/office/drawing/2014/main" id="{25B9EA4B-3DCF-5C53-1180-7418142B031A}"/>
                    </a:ext>
                  </a:extLst>
                </p:cNvPr>
                <p:cNvSpPr/>
                <p:nvPr/>
              </p:nvSpPr>
              <p:spPr>
                <a:xfrm>
                  <a:off x="2467751" y="2104028"/>
                  <a:ext cx="36409" cy="4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24" extrusionOk="0">
                      <a:moveTo>
                        <a:pt x="750" y="0"/>
                      </a:moveTo>
                      <a:cubicBezTo>
                        <a:pt x="739" y="0"/>
                        <a:pt x="727" y="3"/>
                        <a:pt x="715" y="10"/>
                      </a:cubicBezTo>
                      <a:cubicBezTo>
                        <a:pt x="667" y="33"/>
                        <a:pt x="643" y="81"/>
                        <a:pt x="643" y="141"/>
                      </a:cubicBezTo>
                      <a:cubicBezTo>
                        <a:pt x="643" y="177"/>
                        <a:pt x="664" y="193"/>
                        <a:pt x="690" y="193"/>
                      </a:cubicBezTo>
                      <a:cubicBezTo>
                        <a:pt x="698" y="193"/>
                        <a:pt x="706" y="191"/>
                        <a:pt x="715" y="188"/>
                      </a:cubicBezTo>
                      <a:cubicBezTo>
                        <a:pt x="762" y="153"/>
                        <a:pt x="786" y="105"/>
                        <a:pt x="798" y="57"/>
                      </a:cubicBezTo>
                      <a:cubicBezTo>
                        <a:pt x="798" y="22"/>
                        <a:pt x="779" y="0"/>
                        <a:pt x="750" y="0"/>
                      </a:cubicBezTo>
                      <a:close/>
                      <a:moveTo>
                        <a:pt x="433" y="179"/>
                      </a:moveTo>
                      <a:cubicBezTo>
                        <a:pt x="424" y="179"/>
                        <a:pt x="415" y="182"/>
                        <a:pt x="405" y="188"/>
                      </a:cubicBezTo>
                      <a:cubicBezTo>
                        <a:pt x="357" y="224"/>
                        <a:pt x="334" y="272"/>
                        <a:pt x="322" y="319"/>
                      </a:cubicBezTo>
                      <a:cubicBezTo>
                        <a:pt x="322" y="354"/>
                        <a:pt x="341" y="376"/>
                        <a:pt x="370" y="376"/>
                      </a:cubicBezTo>
                      <a:cubicBezTo>
                        <a:pt x="380" y="376"/>
                        <a:pt x="392" y="373"/>
                        <a:pt x="405" y="367"/>
                      </a:cubicBezTo>
                      <a:cubicBezTo>
                        <a:pt x="441" y="331"/>
                        <a:pt x="476" y="284"/>
                        <a:pt x="476" y="236"/>
                      </a:cubicBezTo>
                      <a:cubicBezTo>
                        <a:pt x="476" y="201"/>
                        <a:pt x="457" y="179"/>
                        <a:pt x="433" y="179"/>
                      </a:cubicBezTo>
                      <a:close/>
                      <a:moveTo>
                        <a:pt x="757" y="355"/>
                      </a:moveTo>
                      <a:cubicBezTo>
                        <a:pt x="745" y="355"/>
                        <a:pt x="730" y="359"/>
                        <a:pt x="715" y="367"/>
                      </a:cubicBezTo>
                      <a:cubicBezTo>
                        <a:pt x="667" y="391"/>
                        <a:pt x="643" y="438"/>
                        <a:pt x="643" y="486"/>
                      </a:cubicBezTo>
                      <a:cubicBezTo>
                        <a:pt x="643" y="527"/>
                        <a:pt x="660" y="545"/>
                        <a:pt x="682" y="545"/>
                      </a:cubicBezTo>
                      <a:cubicBezTo>
                        <a:pt x="692" y="545"/>
                        <a:pt x="703" y="541"/>
                        <a:pt x="715" y="534"/>
                      </a:cubicBezTo>
                      <a:cubicBezTo>
                        <a:pt x="762" y="510"/>
                        <a:pt x="786" y="462"/>
                        <a:pt x="798" y="403"/>
                      </a:cubicBezTo>
                      <a:cubicBezTo>
                        <a:pt x="798" y="371"/>
                        <a:pt x="782" y="355"/>
                        <a:pt x="757" y="355"/>
                      </a:cubicBezTo>
                      <a:close/>
                      <a:moveTo>
                        <a:pt x="105" y="369"/>
                      </a:moveTo>
                      <a:cubicBezTo>
                        <a:pt x="95" y="369"/>
                        <a:pt x="84" y="372"/>
                        <a:pt x="72" y="379"/>
                      </a:cubicBezTo>
                      <a:cubicBezTo>
                        <a:pt x="24" y="414"/>
                        <a:pt x="0" y="462"/>
                        <a:pt x="0" y="510"/>
                      </a:cubicBezTo>
                      <a:cubicBezTo>
                        <a:pt x="0" y="545"/>
                        <a:pt x="19" y="567"/>
                        <a:pt x="44" y="567"/>
                      </a:cubicBezTo>
                      <a:cubicBezTo>
                        <a:pt x="52" y="567"/>
                        <a:pt x="62" y="564"/>
                        <a:pt x="72" y="557"/>
                      </a:cubicBezTo>
                      <a:cubicBezTo>
                        <a:pt x="119" y="534"/>
                        <a:pt x="143" y="474"/>
                        <a:pt x="143" y="426"/>
                      </a:cubicBezTo>
                      <a:cubicBezTo>
                        <a:pt x="143" y="392"/>
                        <a:pt x="130" y="369"/>
                        <a:pt x="105" y="369"/>
                      </a:cubicBezTo>
                      <a:close/>
                      <a:moveTo>
                        <a:pt x="433" y="536"/>
                      </a:moveTo>
                      <a:cubicBezTo>
                        <a:pt x="424" y="536"/>
                        <a:pt x="415" y="539"/>
                        <a:pt x="405" y="545"/>
                      </a:cubicBezTo>
                      <a:cubicBezTo>
                        <a:pt x="357" y="569"/>
                        <a:pt x="334" y="617"/>
                        <a:pt x="322" y="676"/>
                      </a:cubicBezTo>
                      <a:cubicBezTo>
                        <a:pt x="322" y="711"/>
                        <a:pt x="341" y="733"/>
                        <a:pt x="370" y="733"/>
                      </a:cubicBezTo>
                      <a:cubicBezTo>
                        <a:pt x="380" y="733"/>
                        <a:pt x="392" y="730"/>
                        <a:pt x="405" y="724"/>
                      </a:cubicBezTo>
                      <a:cubicBezTo>
                        <a:pt x="441" y="688"/>
                        <a:pt x="476" y="641"/>
                        <a:pt x="476" y="593"/>
                      </a:cubicBezTo>
                      <a:cubicBezTo>
                        <a:pt x="476" y="558"/>
                        <a:pt x="457" y="536"/>
                        <a:pt x="433" y="536"/>
                      </a:cubicBezTo>
                      <a:close/>
                      <a:moveTo>
                        <a:pt x="105" y="727"/>
                      </a:moveTo>
                      <a:cubicBezTo>
                        <a:pt x="95" y="727"/>
                        <a:pt x="84" y="730"/>
                        <a:pt x="72" y="736"/>
                      </a:cubicBezTo>
                      <a:cubicBezTo>
                        <a:pt x="24" y="760"/>
                        <a:pt x="0" y="807"/>
                        <a:pt x="0" y="867"/>
                      </a:cubicBezTo>
                      <a:cubicBezTo>
                        <a:pt x="0" y="902"/>
                        <a:pt x="19" y="924"/>
                        <a:pt x="44" y="924"/>
                      </a:cubicBezTo>
                      <a:cubicBezTo>
                        <a:pt x="52" y="924"/>
                        <a:pt x="62" y="921"/>
                        <a:pt x="72" y="915"/>
                      </a:cubicBezTo>
                      <a:cubicBezTo>
                        <a:pt x="119" y="879"/>
                        <a:pt x="143" y="831"/>
                        <a:pt x="143" y="784"/>
                      </a:cubicBezTo>
                      <a:cubicBezTo>
                        <a:pt x="143" y="749"/>
                        <a:pt x="130" y="727"/>
                        <a:pt x="105" y="72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529;p25">
                  <a:extLst>
                    <a:ext uri="{FF2B5EF4-FFF2-40B4-BE49-F238E27FC236}">
                      <a16:creationId xmlns:a16="http://schemas.microsoft.com/office/drawing/2014/main" id="{02EF9AD1-F7DD-97BE-56A6-689B64AA8452}"/>
                    </a:ext>
                  </a:extLst>
                </p:cNvPr>
                <p:cNvSpPr/>
                <p:nvPr/>
              </p:nvSpPr>
              <p:spPr>
                <a:xfrm>
                  <a:off x="2168390" y="1939862"/>
                  <a:ext cx="512871" cy="31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90" extrusionOk="0">
                      <a:moveTo>
                        <a:pt x="11240" y="500"/>
                      </a:moveTo>
                      <a:lnTo>
                        <a:pt x="10371" y="0"/>
                      </a:lnTo>
                      <a:lnTo>
                        <a:pt x="1" y="5989"/>
                      </a:lnTo>
                      <a:lnTo>
                        <a:pt x="1" y="698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530;p25">
                  <a:extLst>
                    <a:ext uri="{FF2B5EF4-FFF2-40B4-BE49-F238E27FC236}">
                      <a16:creationId xmlns:a16="http://schemas.microsoft.com/office/drawing/2014/main" id="{1B76B7D2-E306-5F82-B1F9-5EDBB5D34D58}"/>
                    </a:ext>
                  </a:extLst>
                </p:cNvPr>
                <p:cNvSpPr/>
                <p:nvPr/>
              </p:nvSpPr>
              <p:spPr>
                <a:xfrm>
                  <a:off x="2168390" y="3192007"/>
                  <a:ext cx="512871" cy="387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91" extrusionOk="0">
                      <a:moveTo>
                        <a:pt x="1" y="6490"/>
                      </a:moveTo>
                      <a:lnTo>
                        <a:pt x="1" y="8490"/>
                      </a:lnTo>
                      <a:lnTo>
                        <a:pt x="11240" y="2001"/>
                      </a:lnTo>
                      <a:lnTo>
                        <a:pt x="1124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531;p25">
                  <a:extLst>
                    <a:ext uri="{FF2B5EF4-FFF2-40B4-BE49-F238E27FC236}">
                      <a16:creationId xmlns:a16="http://schemas.microsoft.com/office/drawing/2014/main" id="{8A2BB73C-2DCB-DE44-242E-EA997E7ADFAD}"/>
                    </a:ext>
                  </a:extLst>
                </p:cNvPr>
                <p:cNvSpPr/>
                <p:nvPr/>
              </p:nvSpPr>
              <p:spPr>
                <a:xfrm>
                  <a:off x="2200466" y="3366394"/>
                  <a:ext cx="221646" cy="16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4" extrusionOk="0">
                      <a:moveTo>
                        <a:pt x="0" y="2799"/>
                      </a:moveTo>
                      <a:lnTo>
                        <a:pt x="0" y="3704"/>
                      </a:lnTo>
                      <a:lnTo>
                        <a:pt x="4858" y="906"/>
                      </a:lnTo>
                      <a:lnTo>
                        <a:pt x="485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532;p25">
                  <a:extLst>
                    <a:ext uri="{FF2B5EF4-FFF2-40B4-BE49-F238E27FC236}">
                      <a16:creationId xmlns:a16="http://schemas.microsoft.com/office/drawing/2014/main" id="{9F433E27-43B1-3E70-51F8-8A8E5C1652E6}"/>
                    </a:ext>
                  </a:extLst>
                </p:cNvPr>
                <p:cNvSpPr/>
                <p:nvPr/>
              </p:nvSpPr>
              <p:spPr>
                <a:xfrm>
                  <a:off x="2453059" y="3303930"/>
                  <a:ext cx="65791" cy="95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97" extrusionOk="0">
                      <a:moveTo>
                        <a:pt x="1441" y="1"/>
                      </a:moveTo>
                      <a:lnTo>
                        <a:pt x="1" y="834"/>
                      </a:lnTo>
                      <a:lnTo>
                        <a:pt x="1" y="2096"/>
                      </a:lnTo>
                      <a:lnTo>
                        <a:pt x="1441" y="1263"/>
                      </a:lnTo>
                      <a:lnTo>
                        <a:pt x="14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533;p25">
                  <a:extLst>
                    <a:ext uri="{FF2B5EF4-FFF2-40B4-BE49-F238E27FC236}">
                      <a16:creationId xmlns:a16="http://schemas.microsoft.com/office/drawing/2014/main" id="{A36C8CD9-C788-3E01-2EEB-68FFF40CEAF0}"/>
                    </a:ext>
                  </a:extLst>
                </p:cNvPr>
                <p:cNvSpPr/>
                <p:nvPr/>
              </p:nvSpPr>
              <p:spPr>
                <a:xfrm>
                  <a:off x="2539979" y="3225725"/>
                  <a:ext cx="128799" cy="11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8" extrusionOk="0">
                      <a:moveTo>
                        <a:pt x="1" y="1631"/>
                      </a:moveTo>
                      <a:lnTo>
                        <a:pt x="1" y="2608"/>
                      </a:lnTo>
                      <a:lnTo>
                        <a:pt x="2822" y="988"/>
                      </a:lnTo>
                      <a:lnTo>
                        <a:pt x="282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534;p25">
                  <a:extLst>
                    <a:ext uri="{FF2B5EF4-FFF2-40B4-BE49-F238E27FC236}">
                      <a16:creationId xmlns:a16="http://schemas.microsoft.com/office/drawing/2014/main" id="{3D54CE48-B34B-8001-E3D8-D520B6043A07}"/>
                    </a:ext>
                  </a:extLst>
                </p:cNvPr>
                <p:cNvSpPr/>
                <p:nvPr/>
              </p:nvSpPr>
              <p:spPr>
                <a:xfrm>
                  <a:off x="2553575" y="3243109"/>
                  <a:ext cx="104892" cy="8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06" extrusionOk="0">
                      <a:moveTo>
                        <a:pt x="2298" y="0"/>
                      </a:moveTo>
                      <a:lnTo>
                        <a:pt x="2024" y="155"/>
                      </a:lnTo>
                      <a:lnTo>
                        <a:pt x="2024" y="393"/>
                      </a:lnTo>
                      <a:lnTo>
                        <a:pt x="2298" y="226"/>
                      </a:lnTo>
                      <a:lnTo>
                        <a:pt x="2298" y="0"/>
                      </a:lnTo>
                      <a:close/>
                      <a:moveTo>
                        <a:pt x="1893" y="238"/>
                      </a:moveTo>
                      <a:lnTo>
                        <a:pt x="1620" y="393"/>
                      </a:lnTo>
                      <a:lnTo>
                        <a:pt x="1620" y="631"/>
                      </a:lnTo>
                      <a:lnTo>
                        <a:pt x="1893" y="476"/>
                      </a:lnTo>
                      <a:lnTo>
                        <a:pt x="1893" y="238"/>
                      </a:lnTo>
                      <a:close/>
                      <a:moveTo>
                        <a:pt x="2298" y="345"/>
                      </a:moveTo>
                      <a:lnTo>
                        <a:pt x="2024" y="500"/>
                      </a:lnTo>
                      <a:lnTo>
                        <a:pt x="2024" y="750"/>
                      </a:lnTo>
                      <a:lnTo>
                        <a:pt x="2298" y="584"/>
                      </a:lnTo>
                      <a:lnTo>
                        <a:pt x="2298" y="345"/>
                      </a:lnTo>
                      <a:close/>
                      <a:moveTo>
                        <a:pt x="1489" y="464"/>
                      </a:moveTo>
                      <a:lnTo>
                        <a:pt x="1215" y="619"/>
                      </a:lnTo>
                      <a:lnTo>
                        <a:pt x="1215" y="857"/>
                      </a:lnTo>
                      <a:lnTo>
                        <a:pt x="1489" y="703"/>
                      </a:lnTo>
                      <a:lnTo>
                        <a:pt x="1489" y="464"/>
                      </a:lnTo>
                      <a:close/>
                      <a:moveTo>
                        <a:pt x="1893" y="572"/>
                      </a:moveTo>
                      <a:lnTo>
                        <a:pt x="1620" y="738"/>
                      </a:lnTo>
                      <a:lnTo>
                        <a:pt x="1620" y="976"/>
                      </a:lnTo>
                      <a:lnTo>
                        <a:pt x="1893" y="810"/>
                      </a:lnTo>
                      <a:lnTo>
                        <a:pt x="1893" y="572"/>
                      </a:lnTo>
                      <a:close/>
                      <a:moveTo>
                        <a:pt x="1084" y="703"/>
                      </a:moveTo>
                      <a:lnTo>
                        <a:pt x="810" y="857"/>
                      </a:lnTo>
                      <a:lnTo>
                        <a:pt x="810" y="1095"/>
                      </a:lnTo>
                      <a:lnTo>
                        <a:pt x="1084" y="941"/>
                      </a:lnTo>
                      <a:lnTo>
                        <a:pt x="1084" y="703"/>
                      </a:lnTo>
                      <a:close/>
                      <a:moveTo>
                        <a:pt x="1489" y="810"/>
                      </a:moveTo>
                      <a:lnTo>
                        <a:pt x="1215" y="965"/>
                      </a:lnTo>
                      <a:lnTo>
                        <a:pt x="1215" y="1203"/>
                      </a:lnTo>
                      <a:lnTo>
                        <a:pt x="1489" y="1048"/>
                      </a:lnTo>
                      <a:lnTo>
                        <a:pt x="1489" y="810"/>
                      </a:lnTo>
                      <a:close/>
                      <a:moveTo>
                        <a:pt x="679" y="929"/>
                      </a:moveTo>
                      <a:lnTo>
                        <a:pt x="405" y="1084"/>
                      </a:lnTo>
                      <a:lnTo>
                        <a:pt x="405" y="1322"/>
                      </a:lnTo>
                      <a:lnTo>
                        <a:pt x="679" y="1167"/>
                      </a:lnTo>
                      <a:lnTo>
                        <a:pt x="679" y="929"/>
                      </a:lnTo>
                      <a:close/>
                      <a:moveTo>
                        <a:pt x="1084" y="1048"/>
                      </a:moveTo>
                      <a:lnTo>
                        <a:pt x="810" y="1203"/>
                      </a:lnTo>
                      <a:lnTo>
                        <a:pt x="810" y="1441"/>
                      </a:lnTo>
                      <a:lnTo>
                        <a:pt x="1084" y="1274"/>
                      </a:lnTo>
                      <a:lnTo>
                        <a:pt x="1084" y="1048"/>
                      </a:lnTo>
                      <a:close/>
                      <a:moveTo>
                        <a:pt x="274" y="1167"/>
                      </a:moveTo>
                      <a:lnTo>
                        <a:pt x="0" y="1322"/>
                      </a:lnTo>
                      <a:lnTo>
                        <a:pt x="0" y="1560"/>
                      </a:lnTo>
                      <a:lnTo>
                        <a:pt x="274" y="1405"/>
                      </a:lnTo>
                      <a:lnTo>
                        <a:pt x="274" y="1167"/>
                      </a:lnTo>
                      <a:close/>
                      <a:moveTo>
                        <a:pt x="679" y="1274"/>
                      </a:moveTo>
                      <a:lnTo>
                        <a:pt x="405" y="1429"/>
                      </a:lnTo>
                      <a:lnTo>
                        <a:pt x="405" y="1667"/>
                      </a:lnTo>
                      <a:lnTo>
                        <a:pt x="679" y="1512"/>
                      </a:lnTo>
                      <a:lnTo>
                        <a:pt x="679" y="1274"/>
                      </a:lnTo>
                      <a:close/>
                      <a:moveTo>
                        <a:pt x="274" y="1500"/>
                      </a:moveTo>
                      <a:lnTo>
                        <a:pt x="0" y="1667"/>
                      </a:lnTo>
                      <a:lnTo>
                        <a:pt x="0" y="1905"/>
                      </a:lnTo>
                      <a:lnTo>
                        <a:pt x="274" y="1738"/>
                      </a:lnTo>
                      <a:lnTo>
                        <a:pt x="274" y="15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535;p25">
                  <a:extLst>
                    <a:ext uri="{FF2B5EF4-FFF2-40B4-BE49-F238E27FC236}">
                      <a16:creationId xmlns:a16="http://schemas.microsoft.com/office/drawing/2014/main" id="{2F066430-7670-B3CB-9952-4D34F1A8467F}"/>
                    </a:ext>
                  </a:extLst>
                </p:cNvPr>
                <p:cNvSpPr/>
                <p:nvPr/>
              </p:nvSpPr>
              <p:spPr>
                <a:xfrm>
                  <a:off x="2467751" y="3333633"/>
                  <a:ext cx="36409" cy="4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19" extrusionOk="0">
                      <a:moveTo>
                        <a:pt x="746" y="0"/>
                      </a:moveTo>
                      <a:cubicBezTo>
                        <a:pt x="736" y="0"/>
                        <a:pt x="726" y="2"/>
                        <a:pt x="715" y="4"/>
                      </a:cubicBezTo>
                      <a:cubicBezTo>
                        <a:pt x="667" y="40"/>
                        <a:pt x="643" y="88"/>
                        <a:pt x="643" y="135"/>
                      </a:cubicBezTo>
                      <a:cubicBezTo>
                        <a:pt x="643" y="170"/>
                        <a:pt x="662" y="192"/>
                        <a:pt x="686" y="192"/>
                      </a:cubicBezTo>
                      <a:cubicBezTo>
                        <a:pt x="695" y="192"/>
                        <a:pt x="705" y="189"/>
                        <a:pt x="715" y="183"/>
                      </a:cubicBezTo>
                      <a:cubicBezTo>
                        <a:pt x="762" y="159"/>
                        <a:pt x="786" y="112"/>
                        <a:pt x="798" y="52"/>
                      </a:cubicBezTo>
                      <a:cubicBezTo>
                        <a:pt x="798" y="16"/>
                        <a:pt x="777" y="0"/>
                        <a:pt x="746" y="0"/>
                      </a:cubicBezTo>
                      <a:close/>
                      <a:moveTo>
                        <a:pt x="433" y="186"/>
                      </a:moveTo>
                      <a:cubicBezTo>
                        <a:pt x="424" y="186"/>
                        <a:pt x="415" y="189"/>
                        <a:pt x="405" y="195"/>
                      </a:cubicBezTo>
                      <a:cubicBezTo>
                        <a:pt x="357" y="219"/>
                        <a:pt x="334" y="266"/>
                        <a:pt x="322" y="326"/>
                      </a:cubicBezTo>
                      <a:cubicBezTo>
                        <a:pt x="322" y="362"/>
                        <a:pt x="342" y="378"/>
                        <a:pt x="374" y="378"/>
                      </a:cubicBezTo>
                      <a:cubicBezTo>
                        <a:pt x="383" y="378"/>
                        <a:pt x="394" y="376"/>
                        <a:pt x="405" y="374"/>
                      </a:cubicBezTo>
                      <a:cubicBezTo>
                        <a:pt x="441" y="338"/>
                        <a:pt x="476" y="290"/>
                        <a:pt x="476" y="243"/>
                      </a:cubicBezTo>
                      <a:cubicBezTo>
                        <a:pt x="476" y="208"/>
                        <a:pt x="457" y="186"/>
                        <a:pt x="433" y="186"/>
                      </a:cubicBezTo>
                      <a:close/>
                      <a:moveTo>
                        <a:pt x="750" y="352"/>
                      </a:moveTo>
                      <a:cubicBezTo>
                        <a:pt x="739" y="352"/>
                        <a:pt x="727" y="355"/>
                        <a:pt x="715" y="362"/>
                      </a:cubicBezTo>
                      <a:cubicBezTo>
                        <a:pt x="667" y="397"/>
                        <a:pt x="643" y="445"/>
                        <a:pt x="643" y="493"/>
                      </a:cubicBezTo>
                      <a:cubicBezTo>
                        <a:pt x="643" y="527"/>
                        <a:pt x="662" y="550"/>
                        <a:pt x="686" y="550"/>
                      </a:cubicBezTo>
                      <a:cubicBezTo>
                        <a:pt x="695" y="550"/>
                        <a:pt x="705" y="547"/>
                        <a:pt x="715" y="540"/>
                      </a:cubicBezTo>
                      <a:cubicBezTo>
                        <a:pt x="762" y="505"/>
                        <a:pt x="786" y="457"/>
                        <a:pt x="798" y="409"/>
                      </a:cubicBezTo>
                      <a:cubicBezTo>
                        <a:pt x="798" y="374"/>
                        <a:pt x="779" y="352"/>
                        <a:pt x="750" y="352"/>
                      </a:cubicBezTo>
                      <a:close/>
                      <a:moveTo>
                        <a:pt x="105" y="376"/>
                      </a:moveTo>
                      <a:cubicBezTo>
                        <a:pt x="95" y="376"/>
                        <a:pt x="84" y="379"/>
                        <a:pt x="72" y="385"/>
                      </a:cubicBezTo>
                      <a:cubicBezTo>
                        <a:pt x="24" y="409"/>
                        <a:pt x="0" y="457"/>
                        <a:pt x="0" y="516"/>
                      </a:cubicBezTo>
                      <a:cubicBezTo>
                        <a:pt x="0" y="542"/>
                        <a:pt x="19" y="562"/>
                        <a:pt x="42" y="562"/>
                      </a:cubicBezTo>
                      <a:cubicBezTo>
                        <a:pt x="52" y="562"/>
                        <a:pt x="62" y="559"/>
                        <a:pt x="72" y="552"/>
                      </a:cubicBezTo>
                      <a:cubicBezTo>
                        <a:pt x="119" y="528"/>
                        <a:pt x="143" y="481"/>
                        <a:pt x="143" y="433"/>
                      </a:cubicBezTo>
                      <a:cubicBezTo>
                        <a:pt x="143" y="398"/>
                        <a:pt x="130" y="376"/>
                        <a:pt x="105" y="376"/>
                      </a:cubicBezTo>
                      <a:close/>
                      <a:moveTo>
                        <a:pt x="434" y="543"/>
                      </a:moveTo>
                      <a:cubicBezTo>
                        <a:pt x="425" y="543"/>
                        <a:pt x="415" y="545"/>
                        <a:pt x="405" y="552"/>
                      </a:cubicBezTo>
                      <a:cubicBezTo>
                        <a:pt x="357" y="576"/>
                        <a:pt x="334" y="624"/>
                        <a:pt x="322" y="671"/>
                      </a:cubicBezTo>
                      <a:cubicBezTo>
                        <a:pt x="322" y="706"/>
                        <a:pt x="341" y="728"/>
                        <a:pt x="370" y="728"/>
                      </a:cubicBezTo>
                      <a:cubicBezTo>
                        <a:pt x="380" y="728"/>
                        <a:pt x="392" y="725"/>
                        <a:pt x="405" y="719"/>
                      </a:cubicBezTo>
                      <a:cubicBezTo>
                        <a:pt x="453" y="695"/>
                        <a:pt x="476" y="647"/>
                        <a:pt x="476" y="588"/>
                      </a:cubicBezTo>
                      <a:cubicBezTo>
                        <a:pt x="476" y="562"/>
                        <a:pt x="458" y="543"/>
                        <a:pt x="434" y="543"/>
                      </a:cubicBezTo>
                      <a:close/>
                      <a:moveTo>
                        <a:pt x="111" y="731"/>
                      </a:moveTo>
                      <a:cubicBezTo>
                        <a:pt x="101" y="731"/>
                        <a:pt x="87" y="735"/>
                        <a:pt x="72" y="743"/>
                      </a:cubicBezTo>
                      <a:cubicBezTo>
                        <a:pt x="24" y="766"/>
                        <a:pt x="0" y="814"/>
                        <a:pt x="0" y="862"/>
                      </a:cubicBezTo>
                      <a:cubicBezTo>
                        <a:pt x="0" y="897"/>
                        <a:pt x="19" y="919"/>
                        <a:pt x="44" y="919"/>
                      </a:cubicBezTo>
                      <a:cubicBezTo>
                        <a:pt x="52" y="919"/>
                        <a:pt x="62" y="916"/>
                        <a:pt x="72" y="909"/>
                      </a:cubicBezTo>
                      <a:cubicBezTo>
                        <a:pt x="119" y="886"/>
                        <a:pt x="143" y="838"/>
                        <a:pt x="143" y="778"/>
                      </a:cubicBezTo>
                      <a:cubicBezTo>
                        <a:pt x="143" y="747"/>
                        <a:pt x="132" y="731"/>
                        <a:pt x="111" y="73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536;p25">
                  <a:extLst>
                    <a:ext uri="{FF2B5EF4-FFF2-40B4-BE49-F238E27FC236}">
                      <a16:creationId xmlns:a16="http://schemas.microsoft.com/office/drawing/2014/main" id="{967C3B1C-48F2-CE53-6E8C-B2D67E90DD06}"/>
                    </a:ext>
                  </a:extLst>
                </p:cNvPr>
                <p:cNvSpPr/>
                <p:nvPr/>
              </p:nvSpPr>
              <p:spPr>
                <a:xfrm>
                  <a:off x="2168390" y="3169741"/>
                  <a:ext cx="512871" cy="3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78" extrusionOk="0">
                      <a:moveTo>
                        <a:pt x="11240" y="489"/>
                      </a:moveTo>
                      <a:lnTo>
                        <a:pt x="10371" y="1"/>
                      </a:lnTo>
                      <a:lnTo>
                        <a:pt x="1" y="5990"/>
                      </a:lnTo>
                      <a:lnTo>
                        <a:pt x="1" y="697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537;p25">
                  <a:extLst>
                    <a:ext uri="{FF2B5EF4-FFF2-40B4-BE49-F238E27FC236}">
                      <a16:creationId xmlns:a16="http://schemas.microsoft.com/office/drawing/2014/main" id="{A90796CD-CBEB-B4D6-7121-818D5AE3702D}"/>
                    </a:ext>
                  </a:extLst>
                </p:cNvPr>
                <p:cNvSpPr/>
                <p:nvPr/>
              </p:nvSpPr>
              <p:spPr>
                <a:xfrm>
                  <a:off x="2168390" y="3055673"/>
                  <a:ext cx="512871" cy="38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90" extrusionOk="0">
                      <a:moveTo>
                        <a:pt x="1" y="6489"/>
                      </a:moveTo>
                      <a:lnTo>
                        <a:pt x="1" y="8490"/>
                      </a:lnTo>
                      <a:lnTo>
                        <a:pt x="11240" y="2001"/>
                      </a:lnTo>
                      <a:lnTo>
                        <a:pt x="1124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538;p25">
                  <a:extLst>
                    <a:ext uri="{FF2B5EF4-FFF2-40B4-BE49-F238E27FC236}">
                      <a16:creationId xmlns:a16="http://schemas.microsoft.com/office/drawing/2014/main" id="{AF2E8017-F545-A53F-6F2F-1C2308E11F8E}"/>
                    </a:ext>
                  </a:extLst>
                </p:cNvPr>
                <p:cNvSpPr/>
                <p:nvPr/>
              </p:nvSpPr>
              <p:spPr>
                <a:xfrm>
                  <a:off x="2200466" y="3230060"/>
                  <a:ext cx="221646" cy="16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4" extrusionOk="0">
                      <a:moveTo>
                        <a:pt x="0" y="2798"/>
                      </a:moveTo>
                      <a:lnTo>
                        <a:pt x="0" y="3703"/>
                      </a:lnTo>
                      <a:lnTo>
                        <a:pt x="4858" y="905"/>
                      </a:lnTo>
                      <a:lnTo>
                        <a:pt x="48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539;p25">
                  <a:extLst>
                    <a:ext uri="{FF2B5EF4-FFF2-40B4-BE49-F238E27FC236}">
                      <a16:creationId xmlns:a16="http://schemas.microsoft.com/office/drawing/2014/main" id="{A0AA9D3B-0D1D-BE65-2E63-8DBE87FCE85B}"/>
                    </a:ext>
                  </a:extLst>
                </p:cNvPr>
                <p:cNvSpPr/>
                <p:nvPr/>
              </p:nvSpPr>
              <p:spPr>
                <a:xfrm>
                  <a:off x="2453059" y="3167596"/>
                  <a:ext cx="65791" cy="9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84" extrusionOk="0">
                      <a:moveTo>
                        <a:pt x="1441" y="0"/>
                      </a:moveTo>
                      <a:lnTo>
                        <a:pt x="1" y="834"/>
                      </a:lnTo>
                      <a:lnTo>
                        <a:pt x="1" y="2084"/>
                      </a:lnTo>
                      <a:lnTo>
                        <a:pt x="1441" y="1250"/>
                      </a:lnTo>
                      <a:lnTo>
                        <a:pt x="14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540;p25">
                  <a:extLst>
                    <a:ext uri="{FF2B5EF4-FFF2-40B4-BE49-F238E27FC236}">
                      <a16:creationId xmlns:a16="http://schemas.microsoft.com/office/drawing/2014/main" id="{2DCDAD26-8F3A-F807-BE3E-366F8F0E352F}"/>
                    </a:ext>
                  </a:extLst>
                </p:cNvPr>
                <p:cNvSpPr/>
                <p:nvPr/>
              </p:nvSpPr>
              <p:spPr>
                <a:xfrm>
                  <a:off x="2539979" y="3089346"/>
                  <a:ext cx="128799" cy="119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9" extrusionOk="0">
                      <a:moveTo>
                        <a:pt x="1" y="1632"/>
                      </a:moveTo>
                      <a:lnTo>
                        <a:pt x="1" y="2608"/>
                      </a:lnTo>
                      <a:lnTo>
                        <a:pt x="2822" y="977"/>
                      </a:lnTo>
                      <a:lnTo>
                        <a:pt x="282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541;p25">
                  <a:extLst>
                    <a:ext uri="{FF2B5EF4-FFF2-40B4-BE49-F238E27FC236}">
                      <a16:creationId xmlns:a16="http://schemas.microsoft.com/office/drawing/2014/main" id="{74224964-9C33-6C67-67FD-74AA7762CFD9}"/>
                    </a:ext>
                  </a:extLst>
                </p:cNvPr>
                <p:cNvSpPr/>
                <p:nvPr/>
              </p:nvSpPr>
              <p:spPr>
                <a:xfrm>
                  <a:off x="2553575" y="3106182"/>
                  <a:ext cx="104892" cy="8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18" extrusionOk="0">
                      <a:moveTo>
                        <a:pt x="2298" y="1"/>
                      </a:moveTo>
                      <a:lnTo>
                        <a:pt x="2024" y="167"/>
                      </a:lnTo>
                      <a:lnTo>
                        <a:pt x="2024" y="406"/>
                      </a:lnTo>
                      <a:lnTo>
                        <a:pt x="2298" y="239"/>
                      </a:lnTo>
                      <a:lnTo>
                        <a:pt x="2298" y="1"/>
                      </a:lnTo>
                      <a:close/>
                      <a:moveTo>
                        <a:pt x="1893" y="239"/>
                      </a:moveTo>
                      <a:lnTo>
                        <a:pt x="1620" y="394"/>
                      </a:lnTo>
                      <a:lnTo>
                        <a:pt x="1620" y="632"/>
                      </a:lnTo>
                      <a:lnTo>
                        <a:pt x="1893" y="477"/>
                      </a:lnTo>
                      <a:lnTo>
                        <a:pt x="1893" y="239"/>
                      </a:lnTo>
                      <a:close/>
                      <a:moveTo>
                        <a:pt x="2298" y="358"/>
                      </a:moveTo>
                      <a:lnTo>
                        <a:pt x="2024" y="513"/>
                      </a:lnTo>
                      <a:lnTo>
                        <a:pt x="2024" y="751"/>
                      </a:lnTo>
                      <a:lnTo>
                        <a:pt x="2298" y="596"/>
                      </a:lnTo>
                      <a:lnTo>
                        <a:pt x="2298" y="358"/>
                      </a:lnTo>
                      <a:close/>
                      <a:moveTo>
                        <a:pt x="1489" y="477"/>
                      </a:moveTo>
                      <a:lnTo>
                        <a:pt x="1215" y="632"/>
                      </a:lnTo>
                      <a:lnTo>
                        <a:pt x="1215" y="870"/>
                      </a:lnTo>
                      <a:lnTo>
                        <a:pt x="1489" y="715"/>
                      </a:lnTo>
                      <a:lnTo>
                        <a:pt x="1489" y="477"/>
                      </a:lnTo>
                      <a:close/>
                      <a:moveTo>
                        <a:pt x="1893" y="584"/>
                      </a:moveTo>
                      <a:lnTo>
                        <a:pt x="1620" y="751"/>
                      </a:lnTo>
                      <a:lnTo>
                        <a:pt x="1620" y="989"/>
                      </a:lnTo>
                      <a:lnTo>
                        <a:pt x="1893" y="822"/>
                      </a:lnTo>
                      <a:lnTo>
                        <a:pt x="1893" y="584"/>
                      </a:lnTo>
                      <a:close/>
                      <a:moveTo>
                        <a:pt x="1084" y="703"/>
                      </a:moveTo>
                      <a:lnTo>
                        <a:pt x="810" y="858"/>
                      </a:lnTo>
                      <a:lnTo>
                        <a:pt x="810" y="1096"/>
                      </a:lnTo>
                      <a:lnTo>
                        <a:pt x="1084" y="941"/>
                      </a:lnTo>
                      <a:lnTo>
                        <a:pt x="1084" y="703"/>
                      </a:lnTo>
                      <a:close/>
                      <a:moveTo>
                        <a:pt x="1489" y="822"/>
                      </a:moveTo>
                      <a:lnTo>
                        <a:pt x="1215" y="977"/>
                      </a:lnTo>
                      <a:lnTo>
                        <a:pt x="1215" y="1215"/>
                      </a:lnTo>
                      <a:lnTo>
                        <a:pt x="1489" y="1060"/>
                      </a:lnTo>
                      <a:lnTo>
                        <a:pt x="1489" y="822"/>
                      </a:lnTo>
                      <a:close/>
                      <a:moveTo>
                        <a:pt x="679" y="941"/>
                      </a:moveTo>
                      <a:lnTo>
                        <a:pt x="405" y="1096"/>
                      </a:lnTo>
                      <a:lnTo>
                        <a:pt x="405" y="1334"/>
                      </a:lnTo>
                      <a:lnTo>
                        <a:pt x="679" y="1179"/>
                      </a:lnTo>
                      <a:lnTo>
                        <a:pt x="679" y="941"/>
                      </a:lnTo>
                      <a:close/>
                      <a:moveTo>
                        <a:pt x="1084" y="1048"/>
                      </a:moveTo>
                      <a:lnTo>
                        <a:pt x="810" y="1215"/>
                      </a:lnTo>
                      <a:lnTo>
                        <a:pt x="810" y="1453"/>
                      </a:lnTo>
                      <a:lnTo>
                        <a:pt x="1084" y="1287"/>
                      </a:lnTo>
                      <a:lnTo>
                        <a:pt x="1084" y="1048"/>
                      </a:lnTo>
                      <a:close/>
                      <a:moveTo>
                        <a:pt x="274" y="1168"/>
                      </a:moveTo>
                      <a:lnTo>
                        <a:pt x="0" y="1322"/>
                      </a:lnTo>
                      <a:lnTo>
                        <a:pt x="0" y="1560"/>
                      </a:lnTo>
                      <a:lnTo>
                        <a:pt x="274" y="1406"/>
                      </a:lnTo>
                      <a:lnTo>
                        <a:pt x="274" y="1168"/>
                      </a:lnTo>
                      <a:close/>
                      <a:moveTo>
                        <a:pt x="679" y="1287"/>
                      </a:moveTo>
                      <a:lnTo>
                        <a:pt x="405" y="1441"/>
                      </a:lnTo>
                      <a:lnTo>
                        <a:pt x="405" y="1680"/>
                      </a:lnTo>
                      <a:lnTo>
                        <a:pt x="679" y="1525"/>
                      </a:lnTo>
                      <a:lnTo>
                        <a:pt x="679" y="1287"/>
                      </a:lnTo>
                      <a:close/>
                      <a:moveTo>
                        <a:pt x="274" y="1513"/>
                      </a:moveTo>
                      <a:lnTo>
                        <a:pt x="0" y="1680"/>
                      </a:lnTo>
                      <a:lnTo>
                        <a:pt x="0" y="1918"/>
                      </a:lnTo>
                      <a:lnTo>
                        <a:pt x="274" y="1751"/>
                      </a:lnTo>
                      <a:lnTo>
                        <a:pt x="274" y="15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542;p25">
                  <a:extLst>
                    <a:ext uri="{FF2B5EF4-FFF2-40B4-BE49-F238E27FC236}">
                      <a16:creationId xmlns:a16="http://schemas.microsoft.com/office/drawing/2014/main" id="{BCEA1227-D79D-AD41-092B-30FDE9A5BF4B}"/>
                    </a:ext>
                  </a:extLst>
                </p:cNvPr>
                <p:cNvSpPr/>
                <p:nvPr/>
              </p:nvSpPr>
              <p:spPr>
                <a:xfrm>
                  <a:off x="2467751" y="3197026"/>
                  <a:ext cx="36409" cy="4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25" extrusionOk="0">
                      <a:moveTo>
                        <a:pt x="750" y="1"/>
                      </a:moveTo>
                      <a:cubicBezTo>
                        <a:pt x="739" y="1"/>
                        <a:pt x="727" y="4"/>
                        <a:pt x="715" y="10"/>
                      </a:cubicBezTo>
                      <a:cubicBezTo>
                        <a:pt x="667" y="34"/>
                        <a:pt x="643" y="81"/>
                        <a:pt x="643" y="141"/>
                      </a:cubicBezTo>
                      <a:cubicBezTo>
                        <a:pt x="643" y="176"/>
                        <a:pt x="662" y="198"/>
                        <a:pt x="686" y="198"/>
                      </a:cubicBezTo>
                      <a:cubicBezTo>
                        <a:pt x="695" y="198"/>
                        <a:pt x="705" y="195"/>
                        <a:pt x="715" y="189"/>
                      </a:cubicBezTo>
                      <a:cubicBezTo>
                        <a:pt x="762" y="153"/>
                        <a:pt x="786" y="105"/>
                        <a:pt x="798" y="58"/>
                      </a:cubicBezTo>
                      <a:cubicBezTo>
                        <a:pt x="798" y="23"/>
                        <a:pt x="779" y="1"/>
                        <a:pt x="750" y="1"/>
                      </a:cubicBezTo>
                      <a:close/>
                      <a:moveTo>
                        <a:pt x="433" y="179"/>
                      </a:moveTo>
                      <a:cubicBezTo>
                        <a:pt x="424" y="179"/>
                        <a:pt x="415" y="182"/>
                        <a:pt x="405" y="189"/>
                      </a:cubicBezTo>
                      <a:cubicBezTo>
                        <a:pt x="357" y="224"/>
                        <a:pt x="334" y="272"/>
                        <a:pt x="322" y="320"/>
                      </a:cubicBezTo>
                      <a:cubicBezTo>
                        <a:pt x="322" y="354"/>
                        <a:pt x="341" y="377"/>
                        <a:pt x="370" y="377"/>
                      </a:cubicBezTo>
                      <a:cubicBezTo>
                        <a:pt x="380" y="377"/>
                        <a:pt x="392" y="374"/>
                        <a:pt x="405" y="367"/>
                      </a:cubicBezTo>
                      <a:cubicBezTo>
                        <a:pt x="453" y="343"/>
                        <a:pt x="476" y="296"/>
                        <a:pt x="476" y="236"/>
                      </a:cubicBezTo>
                      <a:cubicBezTo>
                        <a:pt x="476" y="201"/>
                        <a:pt x="457" y="179"/>
                        <a:pt x="433" y="179"/>
                      </a:cubicBezTo>
                      <a:close/>
                      <a:moveTo>
                        <a:pt x="757" y="355"/>
                      </a:moveTo>
                      <a:cubicBezTo>
                        <a:pt x="745" y="355"/>
                        <a:pt x="730" y="359"/>
                        <a:pt x="715" y="367"/>
                      </a:cubicBezTo>
                      <a:cubicBezTo>
                        <a:pt x="667" y="391"/>
                        <a:pt x="643" y="439"/>
                        <a:pt x="643" y="498"/>
                      </a:cubicBezTo>
                      <a:cubicBezTo>
                        <a:pt x="643" y="530"/>
                        <a:pt x="659" y="546"/>
                        <a:pt x="680" y="546"/>
                      </a:cubicBezTo>
                      <a:cubicBezTo>
                        <a:pt x="691" y="546"/>
                        <a:pt x="703" y="542"/>
                        <a:pt x="715" y="534"/>
                      </a:cubicBezTo>
                      <a:cubicBezTo>
                        <a:pt x="762" y="510"/>
                        <a:pt x="786" y="462"/>
                        <a:pt x="798" y="403"/>
                      </a:cubicBezTo>
                      <a:cubicBezTo>
                        <a:pt x="798" y="371"/>
                        <a:pt x="782" y="355"/>
                        <a:pt x="757" y="355"/>
                      </a:cubicBezTo>
                      <a:close/>
                      <a:moveTo>
                        <a:pt x="105" y="370"/>
                      </a:moveTo>
                      <a:cubicBezTo>
                        <a:pt x="95" y="370"/>
                        <a:pt x="84" y="373"/>
                        <a:pt x="72" y="379"/>
                      </a:cubicBezTo>
                      <a:cubicBezTo>
                        <a:pt x="24" y="415"/>
                        <a:pt x="0" y="462"/>
                        <a:pt x="0" y="510"/>
                      </a:cubicBezTo>
                      <a:cubicBezTo>
                        <a:pt x="0" y="545"/>
                        <a:pt x="19" y="567"/>
                        <a:pt x="44" y="567"/>
                      </a:cubicBezTo>
                      <a:cubicBezTo>
                        <a:pt x="52" y="567"/>
                        <a:pt x="62" y="564"/>
                        <a:pt x="72" y="558"/>
                      </a:cubicBezTo>
                      <a:cubicBezTo>
                        <a:pt x="119" y="534"/>
                        <a:pt x="143" y="474"/>
                        <a:pt x="143" y="427"/>
                      </a:cubicBezTo>
                      <a:cubicBezTo>
                        <a:pt x="143" y="392"/>
                        <a:pt x="130" y="370"/>
                        <a:pt x="105" y="370"/>
                      </a:cubicBezTo>
                      <a:close/>
                      <a:moveTo>
                        <a:pt x="433" y="536"/>
                      </a:moveTo>
                      <a:cubicBezTo>
                        <a:pt x="424" y="536"/>
                        <a:pt x="415" y="539"/>
                        <a:pt x="405" y="546"/>
                      </a:cubicBezTo>
                      <a:cubicBezTo>
                        <a:pt x="357" y="570"/>
                        <a:pt x="334" y="617"/>
                        <a:pt x="322" y="677"/>
                      </a:cubicBezTo>
                      <a:cubicBezTo>
                        <a:pt x="322" y="712"/>
                        <a:pt x="341" y="734"/>
                        <a:pt x="370" y="734"/>
                      </a:cubicBezTo>
                      <a:cubicBezTo>
                        <a:pt x="380" y="734"/>
                        <a:pt x="392" y="731"/>
                        <a:pt x="405" y="724"/>
                      </a:cubicBezTo>
                      <a:cubicBezTo>
                        <a:pt x="453" y="689"/>
                        <a:pt x="476" y="641"/>
                        <a:pt x="476" y="593"/>
                      </a:cubicBezTo>
                      <a:cubicBezTo>
                        <a:pt x="476" y="559"/>
                        <a:pt x="457" y="536"/>
                        <a:pt x="433" y="536"/>
                      </a:cubicBezTo>
                      <a:close/>
                      <a:moveTo>
                        <a:pt x="105" y="727"/>
                      </a:moveTo>
                      <a:cubicBezTo>
                        <a:pt x="95" y="727"/>
                        <a:pt x="84" y="730"/>
                        <a:pt x="72" y="736"/>
                      </a:cubicBezTo>
                      <a:cubicBezTo>
                        <a:pt x="24" y="760"/>
                        <a:pt x="0" y="808"/>
                        <a:pt x="0" y="867"/>
                      </a:cubicBezTo>
                      <a:cubicBezTo>
                        <a:pt x="0" y="902"/>
                        <a:pt x="19" y="924"/>
                        <a:pt x="44" y="924"/>
                      </a:cubicBezTo>
                      <a:cubicBezTo>
                        <a:pt x="52" y="924"/>
                        <a:pt x="62" y="921"/>
                        <a:pt x="72" y="915"/>
                      </a:cubicBezTo>
                      <a:cubicBezTo>
                        <a:pt x="119" y="879"/>
                        <a:pt x="143" y="832"/>
                        <a:pt x="143" y="784"/>
                      </a:cubicBezTo>
                      <a:cubicBezTo>
                        <a:pt x="143" y="749"/>
                        <a:pt x="130" y="727"/>
                        <a:pt x="105" y="72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543;p25">
                  <a:extLst>
                    <a:ext uri="{FF2B5EF4-FFF2-40B4-BE49-F238E27FC236}">
                      <a16:creationId xmlns:a16="http://schemas.microsoft.com/office/drawing/2014/main" id="{F80705E7-84FE-F575-0C27-717FADFD7FAE}"/>
                    </a:ext>
                  </a:extLst>
                </p:cNvPr>
                <p:cNvSpPr/>
                <p:nvPr/>
              </p:nvSpPr>
              <p:spPr>
                <a:xfrm>
                  <a:off x="2168390" y="3032859"/>
                  <a:ext cx="512871" cy="31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90" extrusionOk="0">
                      <a:moveTo>
                        <a:pt x="11240" y="500"/>
                      </a:moveTo>
                      <a:lnTo>
                        <a:pt x="10371" y="0"/>
                      </a:lnTo>
                      <a:lnTo>
                        <a:pt x="1" y="5989"/>
                      </a:lnTo>
                      <a:lnTo>
                        <a:pt x="1" y="698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544;p25">
                  <a:extLst>
                    <a:ext uri="{FF2B5EF4-FFF2-40B4-BE49-F238E27FC236}">
                      <a16:creationId xmlns:a16="http://schemas.microsoft.com/office/drawing/2014/main" id="{51560728-5EB1-D9B8-771F-C5A1FD140565}"/>
                    </a:ext>
                  </a:extLst>
                </p:cNvPr>
                <p:cNvSpPr/>
                <p:nvPr/>
              </p:nvSpPr>
              <p:spPr>
                <a:xfrm>
                  <a:off x="2168390" y="2918792"/>
                  <a:ext cx="512871" cy="38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90" extrusionOk="0">
                      <a:moveTo>
                        <a:pt x="1" y="6489"/>
                      </a:moveTo>
                      <a:lnTo>
                        <a:pt x="1" y="8489"/>
                      </a:lnTo>
                      <a:lnTo>
                        <a:pt x="11240" y="2000"/>
                      </a:lnTo>
                      <a:lnTo>
                        <a:pt x="1124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545;p25">
                  <a:extLst>
                    <a:ext uri="{FF2B5EF4-FFF2-40B4-BE49-F238E27FC236}">
                      <a16:creationId xmlns:a16="http://schemas.microsoft.com/office/drawing/2014/main" id="{C4F1C710-2F5D-108A-4D1A-BB5B6F5D6B1B}"/>
                    </a:ext>
                  </a:extLst>
                </p:cNvPr>
                <p:cNvSpPr/>
                <p:nvPr/>
              </p:nvSpPr>
              <p:spPr>
                <a:xfrm>
                  <a:off x="2200466" y="3093133"/>
                  <a:ext cx="221646" cy="16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4" extrusionOk="0">
                      <a:moveTo>
                        <a:pt x="0" y="2799"/>
                      </a:moveTo>
                      <a:lnTo>
                        <a:pt x="0" y="3704"/>
                      </a:lnTo>
                      <a:lnTo>
                        <a:pt x="4858" y="906"/>
                      </a:lnTo>
                      <a:lnTo>
                        <a:pt x="485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1546;p25">
                  <a:extLst>
                    <a:ext uri="{FF2B5EF4-FFF2-40B4-BE49-F238E27FC236}">
                      <a16:creationId xmlns:a16="http://schemas.microsoft.com/office/drawing/2014/main" id="{D8466A16-6099-BB78-2BC9-248B0336748B}"/>
                    </a:ext>
                  </a:extLst>
                </p:cNvPr>
                <p:cNvSpPr/>
                <p:nvPr/>
              </p:nvSpPr>
              <p:spPr>
                <a:xfrm>
                  <a:off x="2453059" y="3030669"/>
                  <a:ext cx="65791" cy="95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97" extrusionOk="0">
                      <a:moveTo>
                        <a:pt x="1441" y="1"/>
                      </a:moveTo>
                      <a:lnTo>
                        <a:pt x="1" y="834"/>
                      </a:lnTo>
                      <a:lnTo>
                        <a:pt x="1" y="2096"/>
                      </a:lnTo>
                      <a:lnTo>
                        <a:pt x="1441" y="1263"/>
                      </a:lnTo>
                      <a:lnTo>
                        <a:pt x="14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547;p25">
                  <a:extLst>
                    <a:ext uri="{FF2B5EF4-FFF2-40B4-BE49-F238E27FC236}">
                      <a16:creationId xmlns:a16="http://schemas.microsoft.com/office/drawing/2014/main" id="{DD09F4E3-3F37-940E-0FE1-30E5C16D60D4}"/>
                    </a:ext>
                  </a:extLst>
                </p:cNvPr>
                <p:cNvSpPr/>
                <p:nvPr/>
              </p:nvSpPr>
              <p:spPr>
                <a:xfrm>
                  <a:off x="2539979" y="2952464"/>
                  <a:ext cx="128799" cy="11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8" extrusionOk="0">
                      <a:moveTo>
                        <a:pt x="1" y="1631"/>
                      </a:moveTo>
                      <a:lnTo>
                        <a:pt x="1" y="2608"/>
                      </a:lnTo>
                      <a:lnTo>
                        <a:pt x="2822" y="977"/>
                      </a:lnTo>
                      <a:lnTo>
                        <a:pt x="282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1548;p25">
                  <a:extLst>
                    <a:ext uri="{FF2B5EF4-FFF2-40B4-BE49-F238E27FC236}">
                      <a16:creationId xmlns:a16="http://schemas.microsoft.com/office/drawing/2014/main" id="{7B6DA336-0173-1FD3-E2E4-0C4D571A49C3}"/>
                    </a:ext>
                  </a:extLst>
                </p:cNvPr>
                <p:cNvSpPr/>
                <p:nvPr/>
              </p:nvSpPr>
              <p:spPr>
                <a:xfrm>
                  <a:off x="2553575" y="2969848"/>
                  <a:ext cx="104892" cy="8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18" extrusionOk="0">
                      <a:moveTo>
                        <a:pt x="2298" y="0"/>
                      </a:moveTo>
                      <a:lnTo>
                        <a:pt x="2024" y="155"/>
                      </a:lnTo>
                      <a:lnTo>
                        <a:pt x="2024" y="393"/>
                      </a:lnTo>
                      <a:lnTo>
                        <a:pt x="2298" y="238"/>
                      </a:lnTo>
                      <a:lnTo>
                        <a:pt x="2298" y="0"/>
                      </a:lnTo>
                      <a:close/>
                      <a:moveTo>
                        <a:pt x="1893" y="238"/>
                      </a:moveTo>
                      <a:lnTo>
                        <a:pt x="1620" y="393"/>
                      </a:lnTo>
                      <a:lnTo>
                        <a:pt x="1620" y="631"/>
                      </a:lnTo>
                      <a:lnTo>
                        <a:pt x="1893" y="477"/>
                      </a:lnTo>
                      <a:lnTo>
                        <a:pt x="1893" y="238"/>
                      </a:lnTo>
                      <a:close/>
                      <a:moveTo>
                        <a:pt x="2298" y="357"/>
                      </a:moveTo>
                      <a:lnTo>
                        <a:pt x="2024" y="512"/>
                      </a:lnTo>
                      <a:lnTo>
                        <a:pt x="2024" y="750"/>
                      </a:lnTo>
                      <a:lnTo>
                        <a:pt x="2298" y="596"/>
                      </a:lnTo>
                      <a:lnTo>
                        <a:pt x="2298" y="357"/>
                      </a:lnTo>
                      <a:close/>
                      <a:moveTo>
                        <a:pt x="1489" y="465"/>
                      </a:moveTo>
                      <a:lnTo>
                        <a:pt x="1215" y="619"/>
                      </a:lnTo>
                      <a:lnTo>
                        <a:pt x="1215" y="858"/>
                      </a:lnTo>
                      <a:lnTo>
                        <a:pt x="1489" y="703"/>
                      </a:lnTo>
                      <a:lnTo>
                        <a:pt x="1489" y="465"/>
                      </a:lnTo>
                      <a:close/>
                      <a:moveTo>
                        <a:pt x="1893" y="584"/>
                      </a:moveTo>
                      <a:lnTo>
                        <a:pt x="1620" y="750"/>
                      </a:lnTo>
                      <a:lnTo>
                        <a:pt x="1620" y="988"/>
                      </a:lnTo>
                      <a:lnTo>
                        <a:pt x="1893" y="822"/>
                      </a:lnTo>
                      <a:lnTo>
                        <a:pt x="1893" y="584"/>
                      </a:lnTo>
                      <a:close/>
                      <a:moveTo>
                        <a:pt x="1084" y="703"/>
                      </a:moveTo>
                      <a:lnTo>
                        <a:pt x="810" y="858"/>
                      </a:lnTo>
                      <a:lnTo>
                        <a:pt x="810" y="1096"/>
                      </a:lnTo>
                      <a:lnTo>
                        <a:pt x="1084" y="941"/>
                      </a:lnTo>
                      <a:lnTo>
                        <a:pt x="1084" y="703"/>
                      </a:lnTo>
                      <a:close/>
                      <a:moveTo>
                        <a:pt x="1489" y="822"/>
                      </a:moveTo>
                      <a:lnTo>
                        <a:pt x="1215" y="977"/>
                      </a:lnTo>
                      <a:lnTo>
                        <a:pt x="1215" y="1215"/>
                      </a:lnTo>
                      <a:lnTo>
                        <a:pt x="1489" y="1060"/>
                      </a:lnTo>
                      <a:lnTo>
                        <a:pt x="1489" y="822"/>
                      </a:lnTo>
                      <a:close/>
                      <a:moveTo>
                        <a:pt x="679" y="929"/>
                      </a:moveTo>
                      <a:lnTo>
                        <a:pt x="405" y="1084"/>
                      </a:lnTo>
                      <a:lnTo>
                        <a:pt x="405" y="1322"/>
                      </a:lnTo>
                      <a:lnTo>
                        <a:pt x="679" y="1167"/>
                      </a:lnTo>
                      <a:lnTo>
                        <a:pt x="679" y="929"/>
                      </a:lnTo>
                      <a:close/>
                      <a:moveTo>
                        <a:pt x="1084" y="1048"/>
                      </a:moveTo>
                      <a:lnTo>
                        <a:pt x="810" y="1215"/>
                      </a:lnTo>
                      <a:lnTo>
                        <a:pt x="810" y="1453"/>
                      </a:lnTo>
                      <a:lnTo>
                        <a:pt x="1084" y="1286"/>
                      </a:lnTo>
                      <a:lnTo>
                        <a:pt x="1084" y="1048"/>
                      </a:lnTo>
                      <a:close/>
                      <a:moveTo>
                        <a:pt x="274" y="1167"/>
                      </a:moveTo>
                      <a:lnTo>
                        <a:pt x="0" y="1322"/>
                      </a:lnTo>
                      <a:lnTo>
                        <a:pt x="0" y="1560"/>
                      </a:lnTo>
                      <a:lnTo>
                        <a:pt x="274" y="1405"/>
                      </a:lnTo>
                      <a:lnTo>
                        <a:pt x="274" y="1167"/>
                      </a:lnTo>
                      <a:close/>
                      <a:moveTo>
                        <a:pt x="679" y="1286"/>
                      </a:moveTo>
                      <a:lnTo>
                        <a:pt x="405" y="1441"/>
                      </a:lnTo>
                      <a:lnTo>
                        <a:pt x="405" y="1679"/>
                      </a:lnTo>
                      <a:lnTo>
                        <a:pt x="679" y="1524"/>
                      </a:lnTo>
                      <a:lnTo>
                        <a:pt x="679" y="1286"/>
                      </a:lnTo>
                      <a:close/>
                      <a:moveTo>
                        <a:pt x="274" y="1512"/>
                      </a:moveTo>
                      <a:lnTo>
                        <a:pt x="0" y="1679"/>
                      </a:lnTo>
                      <a:lnTo>
                        <a:pt x="0" y="1917"/>
                      </a:lnTo>
                      <a:lnTo>
                        <a:pt x="274" y="1750"/>
                      </a:lnTo>
                      <a:lnTo>
                        <a:pt x="274" y="151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549;p25">
                  <a:extLst>
                    <a:ext uri="{FF2B5EF4-FFF2-40B4-BE49-F238E27FC236}">
                      <a16:creationId xmlns:a16="http://schemas.microsoft.com/office/drawing/2014/main" id="{69B8B642-6676-A1DE-5A88-D2413B7A1912}"/>
                    </a:ext>
                  </a:extLst>
                </p:cNvPr>
                <p:cNvSpPr/>
                <p:nvPr/>
              </p:nvSpPr>
              <p:spPr>
                <a:xfrm>
                  <a:off x="2467751" y="3060373"/>
                  <a:ext cx="36409" cy="4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31" extrusionOk="0">
                      <a:moveTo>
                        <a:pt x="745" y="0"/>
                      </a:moveTo>
                      <a:cubicBezTo>
                        <a:pt x="735" y="0"/>
                        <a:pt x="725" y="2"/>
                        <a:pt x="715" y="5"/>
                      </a:cubicBezTo>
                      <a:lnTo>
                        <a:pt x="715" y="17"/>
                      </a:lnTo>
                      <a:cubicBezTo>
                        <a:pt x="667" y="40"/>
                        <a:pt x="643" y="88"/>
                        <a:pt x="643" y="147"/>
                      </a:cubicBezTo>
                      <a:cubicBezTo>
                        <a:pt x="643" y="182"/>
                        <a:pt x="662" y="204"/>
                        <a:pt x="686" y="204"/>
                      </a:cubicBezTo>
                      <a:cubicBezTo>
                        <a:pt x="695" y="204"/>
                        <a:pt x="705" y="202"/>
                        <a:pt x="715" y="195"/>
                      </a:cubicBezTo>
                      <a:cubicBezTo>
                        <a:pt x="762" y="159"/>
                        <a:pt x="786" y="112"/>
                        <a:pt x="798" y="64"/>
                      </a:cubicBezTo>
                      <a:cubicBezTo>
                        <a:pt x="798" y="18"/>
                        <a:pt x="776" y="0"/>
                        <a:pt x="745" y="0"/>
                      </a:cubicBezTo>
                      <a:close/>
                      <a:moveTo>
                        <a:pt x="433" y="186"/>
                      </a:moveTo>
                      <a:cubicBezTo>
                        <a:pt x="424" y="186"/>
                        <a:pt x="415" y="189"/>
                        <a:pt x="405" y="195"/>
                      </a:cubicBezTo>
                      <a:cubicBezTo>
                        <a:pt x="357" y="231"/>
                        <a:pt x="334" y="278"/>
                        <a:pt x="322" y="326"/>
                      </a:cubicBezTo>
                      <a:cubicBezTo>
                        <a:pt x="322" y="361"/>
                        <a:pt x="341" y="383"/>
                        <a:pt x="370" y="383"/>
                      </a:cubicBezTo>
                      <a:cubicBezTo>
                        <a:pt x="380" y="383"/>
                        <a:pt x="392" y="380"/>
                        <a:pt x="405" y="374"/>
                      </a:cubicBezTo>
                      <a:cubicBezTo>
                        <a:pt x="453" y="350"/>
                        <a:pt x="476" y="290"/>
                        <a:pt x="476" y="243"/>
                      </a:cubicBezTo>
                      <a:cubicBezTo>
                        <a:pt x="476" y="208"/>
                        <a:pt x="457" y="186"/>
                        <a:pt x="433" y="186"/>
                      </a:cubicBezTo>
                      <a:close/>
                      <a:moveTo>
                        <a:pt x="750" y="352"/>
                      </a:moveTo>
                      <a:cubicBezTo>
                        <a:pt x="739" y="352"/>
                        <a:pt x="727" y="355"/>
                        <a:pt x="715" y="362"/>
                      </a:cubicBezTo>
                      <a:lnTo>
                        <a:pt x="715" y="374"/>
                      </a:lnTo>
                      <a:cubicBezTo>
                        <a:pt x="667" y="398"/>
                        <a:pt x="643" y="445"/>
                        <a:pt x="643" y="505"/>
                      </a:cubicBezTo>
                      <a:cubicBezTo>
                        <a:pt x="643" y="536"/>
                        <a:pt x="659" y="552"/>
                        <a:pt x="680" y="552"/>
                      </a:cubicBezTo>
                      <a:cubicBezTo>
                        <a:pt x="691" y="552"/>
                        <a:pt x="703" y="548"/>
                        <a:pt x="715" y="540"/>
                      </a:cubicBezTo>
                      <a:cubicBezTo>
                        <a:pt x="762" y="517"/>
                        <a:pt x="786" y="469"/>
                        <a:pt x="798" y="409"/>
                      </a:cubicBezTo>
                      <a:cubicBezTo>
                        <a:pt x="798" y="375"/>
                        <a:pt x="779" y="352"/>
                        <a:pt x="750" y="352"/>
                      </a:cubicBezTo>
                      <a:close/>
                      <a:moveTo>
                        <a:pt x="105" y="376"/>
                      </a:moveTo>
                      <a:cubicBezTo>
                        <a:pt x="95" y="376"/>
                        <a:pt x="84" y="379"/>
                        <a:pt x="72" y="386"/>
                      </a:cubicBezTo>
                      <a:cubicBezTo>
                        <a:pt x="24" y="421"/>
                        <a:pt x="0" y="469"/>
                        <a:pt x="0" y="517"/>
                      </a:cubicBezTo>
                      <a:cubicBezTo>
                        <a:pt x="0" y="551"/>
                        <a:pt x="19" y="574"/>
                        <a:pt x="44" y="574"/>
                      </a:cubicBezTo>
                      <a:cubicBezTo>
                        <a:pt x="52" y="574"/>
                        <a:pt x="62" y="571"/>
                        <a:pt x="72" y="564"/>
                      </a:cubicBezTo>
                      <a:cubicBezTo>
                        <a:pt x="119" y="540"/>
                        <a:pt x="143" y="481"/>
                        <a:pt x="143" y="433"/>
                      </a:cubicBezTo>
                      <a:cubicBezTo>
                        <a:pt x="143" y="398"/>
                        <a:pt x="130" y="376"/>
                        <a:pt x="105" y="376"/>
                      </a:cubicBezTo>
                      <a:close/>
                      <a:moveTo>
                        <a:pt x="438" y="541"/>
                      </a:moveTo>
                      <a:cubicBezTo>
                        <a:pt x="428" y="541"/>
                        <a:pt x="416" y="545"/>
                        <a:pt x="405" y="552"/>
                      </a:cubicBezTo>
                      <a:cubicBezTo>
                        <a:pt x="357" y="576"/>
                        <a:pt x="334" y="624"/>
                        <a:pt x="322" y="683"/>
                      </a:cubicBezTo>
                      <a:cubicBezTo>
                        <a:pt x="322" y="718"/>
                        <a:pt x="341" y="740"/>
                        <a:pt x="370" y="740"/>
                      </a:cubicBezTo>
                      <a:cubicBezTo>
                        <a:pt x="380" y="740"/>
                        <a:pt x="392" y="737"/>
                        <a:pt x="405" y="731"/>
                      </a:cubicBezTo>
                      <a:cubicBezTo>
                        <a:pt x="453" y="695"/>
                        <a:pt x="476" y="648"/>
                        <a:pt x="476" y="600"/>
                      </a:cubicBezTo>
                      <a:cubicBezTo>
                        <a:pt x="476" y="559"/>
                        <a:pt x="460" y="541"/>
                        <a:pt x="438" y="541"/>
                      </a:cubicBezTo>
                      <a:close/>
                      <a:moveTo>
                        <a:pt x="100" y="727"/>
                      </a:moveTo>
                      <a:cubicBezTo>
                        <a:pt x="92" y="727"/>
                        <a:pt x="82" y="728"/>
                        <a:pt x="72" y="731"/>
                      </a:cubicBezTo>
                      <a:lnTo>
                        <a:pt x="72" y="743"/>
                      </a:lnTo>
                      <a:cubicBezTo>
                        <a:pt x="24" y="767"/>
                        <a:pt x="0" y="814"/>
                        <a:pt x="0" y="874"/>
                      </a:cubicBezTo>
                      <a:cubicBezTo>
                        <a:pt x="0" y="909"/>
                        <a:pt x="19" y="931"/>
                        <a:pt x="44" y="931"/>
                      </a:cubicBezTo>
                      <a:cubicBezTo>
                        <a:pt x="52" y="931"/>
                        <a:pt x="62" y="928"/>
                        <a:pt x="72" y="921"/>
                      </a:cubicBezTo>
                      <a:cubicBezTo>
                        <a:pt x="119" y="886"/>
                        <a:pt x="143" y="838"/>
                        <a:pt x="143" y="790"/>
                      </a:cubicBezTo>
                      <a:cubicBezTo>
                        <a:pt x="143" y="744"/>
                        <a:pt x="129" y="727"/>
                        <a:pt x="100" y="72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1550;p25">
                  <a:extLst>
                    <a:ext uri="{FF2B5EF4-FFF2-40B4-BE49-F238E27FC236}">
                      <a16:creationId xmlns:a16="http://schemas.microsoft.com/office/drawing/2014/main" id="{54C2569E-C45C-051F-8A2B-F7C2118B23A6}"/>
                    </a:ext>
                  </a:extLst>
                </p:cNvPr>
                <p:cNvSpPr/>
                <p:nvPr/>
              </p:nvSpPr>
              <p:spPr>
                <a:xfrm>
                  <a:off x="2168390" y="2896480"/>
                  <a:ext cx="512871" cy="3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78" extrusionOk="0">
                      <a:moveTo>
                        <a:pt x="11240" y="489"/>
                      </a:moveTo>
                      <a:lnTo>
                        <a:pt x="10371" y="1"/>
                      </a:lnTo>
                      <a:lnTo>
                        <a:pt x="1" y="5990"/>
                      </a:lnTo>
                      <a:lnTo>
                        <a:pt x="1" y="697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551;p25">
                  <a:extLst>
                    <a:ext uri="{FF2B5EF4-FFF2-40B4-BE49-F238E27FC236}">
                      <a16:creationId xmlns:a16="http://schemas.microsoft.com/office/drawing/2014/main" id="{35C4EBDA-0FA5-CAB7-8398-FE5F8289F949}"/>
                    </a:ext>
                  </a:extLst>
                </p:cNvPr>
                <p:cNvSpPr/>
                <p:nvPr/>
              </p:nvSpPr>
              <p:spPr>
                <a:xfrm>
                  <a:off x="2168390" y="2782412"/>
                  <a:ext cx="512871" cy="38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90" extrusionOk="0">
                      <a:moveTo>
                        <a:pt x="1" y="6490"/>
                      </a:moveTo>
                      <a:lnTo>
                        <a:pt x="1" y="8490"/>
                      </a:lnTo>
                      <a:lnTo>
                        <a:pt x="11240" y="2001"/>
                      </a:lnTo>
                      <a:lnTo>
                        <a:pt x="1124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552;p25">
                  <a:extLst>
                    <a:ext uri="{FF2B5EF4-FFF2-40B4-BE49-F238E27FC236}">
                      <a16:creationId xmlns:a16="http://schemas.microsoft.com/office/drawing/2014/main" id="{30CB408C-CFCE-4445-AA5D-C09EE2D4CE49}"/>
                    </a:ext>
                  </a:extLst>
                </p:cNvPr>
                <p:cNvSpPr/>
                <p:nvPr/>
              </p:nvSpPr>
              <p:spPr>
                <a:xfrm>
                  <a:off x="2200466" y="2956799"/>
                  <a:ext cx="221646" cy="16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4" extrusionOk="0">
                      <a:moveTo>
                        <a:pt x="0" y="2798"/>
                      </a:moveTo>
                      <a:lnTo>
                        <a:pt x="0" y="3703"/>
                      </a:lnTo>
                      <a:lnTo>
                        <a:pt x="4858" y="905"/>
                      </a:lnTo>
                      <a:lnTo>
                        <a:pt x="485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553;p25">
                  <a:extLst>
                    <a:ext uri="{FF2B5EF4-FFF2-40B4-BE49-F238E27FC236}">
                      <a16:creationId xmlns:a16="http://schemas.microsoft.com/office/drawing/2014/main" id="{B25C3F0F-BE75-35C2-C622-D48AE104FDAA}"/>
                    </a:ext>
                  </a:extLst>
                </p:cNvPr>
                <p:cNvSpPr/>
                <p:nvPr/>
              </p:nvSpPr>
              <p:spPr>
                <a:xfrm>
                  <a:off x="2453059" y="2894335"/>
                  <a:ext cx="65791" cy="9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84" extrusionOk="0">
                      <a:moveTo>
                        <a:pt x="1441" y="0"/>
                      </a:moveTo>
                      <a:lnTo>
                        <a:pt x="1" y="822"/>
                      </a:lnTo>
                      <a:lnTo>
                        <a:pt x="1" y="2084"/>
                      </a:lnTo>
                      <a:lnTo>
                        <a:pt x="1441" y="1250"/>
                      </a:lnTo>
                      <a:lnTo>
                        <a:pt x="14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554;p25">
                  <a:extLst>
                    <a:ext uri="{FF2B5EF4-FFF2-40B4-BE49-F238E27FC236}">
                      <a16:creationId xmlns:a16="http://schemas.microsoft.com/office/drawing/2014/main" id="{F1C3323F-FB42-A4BE-77A9-CAC1981CA5F5}"/>
                    </a:ext>
                  </a:extLst>
                </p:cNvPr>
                <p:cNvSpPr/>
                <p:nvPr/>
              </p:nvSpPr>
              <p:spPr>
                <a:xfrm>
                  <a:off x="2539979" y="2816085"/>
                  <a:ext cx="128799" cy="119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9" extrusionOk="0">
                      <a:moveTo>
                        <a:pt x="1" y="1632"/>
                      </a:moveTo>
                      <a:lnTo>
                        <a:pt x="1" y="2608"/>
                      </a:lnTo>
                      <a:lnTo>
                        <a:pt x="2822" y="977"/>
                      </a:lnTo>
                      <a:lnTo>
                        <a:pt x="282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555;p25">
                  <a:extLst>
                    <a:ext uri="{FF2B5EF4-FFF2-40B4-BE49-F238E27FC236}">
                      <a16:creationId xmlns:a16="http://schemas.microsoft.com/office/drawing/2014/main" id="{179FB42E-8920-8A72-04F6-8FF8D041F987}"/>
                    </a:ext>
                  </a:extLst>
                </p:cNvPr>
                <p:cNvSpPr/>
                <p:nvPr/>
              </p:nvSpPr>
              <p:spPr>
                <a:xfrm>
                  <a:off x="2553575" y="2832921"/>
                  <a:ext cx="104892" cy="8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18" extrusionOk="0">
                      <a:moveTo>
                        <a:pt x="2298" y="1"/>
                      </a:moveTo>
                      <a:lnTo>
                        <a:pt x="2024" y="168"/>
                      </a:lnTo>
                      <a:lnTo>
                        <a:pt x="2024" y="406"/>
                      </a:lnTo>
                      <a:lnTo>
                        <a:pt x="2298" y="239"/>
                      </a:lnTo>
                      <a:lnTo>
                        <a:pt x="2298" y="1"/>
                      </a:lnTo>
                      <a:close/>
                      <a:moveTo>
                        <a:pt x="1893" y="239"/>
                      </a:moveTo>
                      <a:lnTo>
                        <a:pt x="1620" y="394"/>
                      </a:lnTo>
                      <a:lnTo>
                        <a:pt x="1620" y="632"/>
                      </a:lnTo>
                      <a:lnTo>
                        <a:pt x="1893" y="477"/>
                      </a:lnTo>
                      <a:lnTo>
                        <a:pt x="1893" y="239"/>
                      </a:lnTo>
                      <a:close/>
                      <a:moveTo>
                        <a:pt x="2298" y="358"/>
                      </a:moveTo>
                      <a:lnTo>
                        <a:pt x="2024" y="513"/>
                      </a:lnTo>
                      <a:lnTo>
                        <a:pt x="2024" y="751"/>
                      </a:lnTo>
                      <a:lnTo>
                        <a:pt x="2298" y="584"/>
                      </a:lnTo>
                      <a:lnTo>
                        <a:pt x="2298" y="358"/>
                      </a:lnTo>
                      <a:close/>
                      <a:moveTo>
                        <a:pt x="1489" y="477"/>
                      </a:moveTo>
                      <a:lnTo>
                        <a:pt x="1215" y="632"/>
                      </a:lnTo>
                      <a:lnTo>
                        <a:pt x="1215" y="870"/>
                      </a:lnTo>
                      <a:lnTo>
                        <a:pt x="1489" y="715"/>
                      </a:lnTo>
                      <a:lnTo>
                        <a:pt x="1489" y="477"/>
                      </a:lnTo>
                      <a:close/>
                      <a:moveTo>
                        <a:pt x="1893" y="584"/>
                      </a:moveTo>
                      <a:lnTo>
                        <a:pt x="1620" y="751"/>
                      </a:lnTo>
                      <a:lnTo>
                        <a:pt x="1620" y="989"/>
                      </a:lnTo>
                      <a:lnTo>
                        <a:pt x="1893" y="822"/>
                      </a:lnTo>
                      <a:lnTo>
                        <a:pt x="1893" y="584"/>
                      </a:lnTo>
                      <a:close/>
                      <a:moveTo>
                        <a:pt x="1084" y="703"/>
                      </a:moveTo>
                      <a:lnTo>
                        <a:pt x="810" y="858"/>
                      </a:lnTo>
                      <a:lnTo>
                        <a:pt x="810" y="1108"/>
                      </a:lnTo>
                      <a:lnTo>
                        <a:pt x="1084" y="942"/>
                      </a:lnTo>
                      <a:lnTo>
                        <a:pt x="1084" y="703"/>
                      </a:lnTo>
                      <a:close/>
                      <a:moveTo>
                        <a:pt x="1489" y="822"/>
                      </a:moveTo>
                      <a:lnTo>
                        <a:pt x="1215" y="977"/>
                      </a:lnTo>
                      <a:lnTo>
                        <a:pt x="1215" y="1215"/>
                      </a:lnTo>
                      <a:lnTo>
                        <a:pt x="1489" y="1061"/>
                      </a:lnTo>
                      <a:lnTo>
                        <a:pt x="1489" y="822"/>
                      </a:lnTo>
                      <a:close/>
                      <a:moveTo>
                        <a:pt x="679" y="942"/>
                      </a:moveTo>
                      <a:lnTo>
                        <a:pt x="405" y="1096"/>
                      </a:lnTo>
                      <a:lnTo>
                        <a:pt x="405" y="1334"/>
                      </a:lnTo>
                      <a:lnTo>
                        <a:pt x="679" y="1180"/>
                      </a:lnTo>
                      <a:lnTo>
                        <a:pt x="679" y="942"/>
                      </a:lnTo>
                      <a:close/>
                      <a:moveTo>
                        <a:pt x="1084" y="1049"/>
                      </a:moveTo>
                      <a:lnTo>
                        <a:pt x="810" y="1215"/>
                      </a:lnTo>
                      <a:lnTo>
                        <a:pt x="810" y="1453"/>
                      </a:lnTo>
                      <a:lnTo>
                        <a:pt x="1084" y="1287"/>
                      </a:lnTo>
                      <a:lnTo>
                        <a:pt x="1084" y="1049"/>
                      </a:lnTo>
                      <a:close/>
                      <a:moveTo>
                        <a:pt x="274" y="1168"/>
                      </a:moveTo>
                      <a:lnTo>
                        <a:pt x="0" y="1311"/>
                      </a:lnTo>
                      <a:lnTo>
                        <a:pt x="0" y="1549"/>
                      </a:lnTo>
                      <a:lnTo>
                        <a:pt x="274" y="1406"/>
                      </a:lnTo>
                      <a:lnTo>
                        <a:pt x="274" y="1168"/>
                      </a:lnTo>
                      <a:close/>
                      <a:moveTo>
                        <a:pt x="679" y="1287"/>
                      </a:moveTo>
                      <a:lnTo>
                        <a:pt x="405" y="1442"/>
                      </a:lnTo>
                      <a:lnTo>
                        <a:pt x="405" y="1680"/>
                      </a:lnTo>
                      <a:lnTo>
                        <a:pt x="679" y="1525"/>
                      </a:lnTo>
                      <a:lnTo>
                        <a:pt x="679" y="1287"/>
                      </a:lnTo>
                      <a:close/>
                      <a:moveTo>
                        <a:pt x="274" y="1513"/>
                      </a:moveTo>
                      <a:lnTo>
                        <a:pt x="0" y="1680"/>
                      </a:lnTo>
                      <a:lnTo>
                        <a:pt x="0" y="1918"/>
                      </a:lnTo>
                      <a:lnTo>
                        <a:pt x="274" y="1751"/>
                      </a:lnTo>
                      <a:lnTo>
                        <a:pt x="274" y="15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556;p25">
                  <a:extLst>
                    <a:ext uri="{FF2B5EF4-FFF2-40B4-BE49-F238E27FC236}">
                      <a16:creationId xmlns:a16="http://schemas.microsoft.com/office/drawing/2014/main" id="{316E1E06-F382-1111-BEBC-E793347C04D5}"/>
                    </a:ext>
                  </a:extLst>
                </p:cNvPr>
                <p:cNvSpPr/>
                <p:nvPr/>
              </p:nvSpPr>
              <p:spPr>
                <a:xfrm>
                  <a:off x="2467751" y="2923765"/>
                  <a:ext cx="36409" cy="4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25" extrusionOk="0">
                      <a:moveTo>
                        <a:pt x="750" y="1"/>
                      </a:moveTo>
                      <a:cubicBezTo>
                        <a:pt x="739" y="1"/>
                        <a:pt x="727" y="4"/>
                        <a:pt x="715" y="10"/>
                      </a:cubicBezTo>
                      <a:cubicBezTo>
                        <a:pt x="667" y="34"/>
                        <a:pt x="643" y="82"/>
                        <a:pt x="643" y="141"/>
                      </a:cubicBezTo>
                      <a:cubicBezTo>
                        <a:pt x="643" y="178"/>
                        <a:pt x="664" y="193"/>
                        <a:pt x="690" y="193"/>
                      </a:cubicBezTo>
                      <a:cubicBezTo>
                        <a:pt x="698" y="193"/>
                        <a:pt x="706" y="192"/>
                        <a:pt x="715" y="189"/>
                      </a:cubicBezTo>
                      <a:cubicBezTo>
                        <a:pt x="762" y="153"/>
                        <a:pt x="786" y="105"/>
                        <a:pt x="798" y="58"/>
                      </a:cubicBezTo>
                      <a:cubicBezTo>
                        <a:pt x="798" y="23"/>
                        <a:pt x="779" y="1"/>
                        <a:pt x="750" y="1"/>
                      </a:cubicBezTo>
                      <a:close/>
                      <a:moveTo>
                        <a:pt x="433" y="179"/>
                      </a:moveTo>
                      <a:cubicBezTo>
                        <a:pt x="424" y="179"/>
                        <a:pt x="415" y="182"/>
                        <a:pt x="405" y="189"/>
                      </a:cubicBezTo>
                      <a:cubicBezTo>
                        <a:pt x="357" y="224"/>
                        <a:pt x="334" y="272"/>
                        <a:pt x="322" y="320"/>
                      </a:cubicBezTo>
                      <a:cubicBezTo>
                        <a:pt x="322" y="355"/>
                        <a:pt x="341" y="377"/>
                        <a:pt x="370" y="377"/>
                      </a:cubicBezTo>
                      <a:cubicBezTo>
                        <a:pt x="380" y="377"/>
                        <a:pt x="392" y="374"/>
                        <a:pt x="405" y="367"/>
                      </a:cubicBezTo>
                      <a:cubicBezTo>
                        <a:pt x="453" y="344"/>
                        <a:pt x="476" y="284"/>
                        <a:pt x="476" y="236"/>
                      </a:cubicBezTo>
                      <a:cubicBezTo>
                        <a:pt x="476" y="202"/>
                        <a:pt x="457" y="179"/>
                        <a:pt x="433" y="179"/>
                      </a:cubicBezTo>
                      <a:close/>
                      <a:moveTo>
                        <a:pt x="757" y="355"/>
                      </a:moveTo>
                      <a:cubicBezTo>
                        <a:pt x="745" y="355"/>
                        <a:pt x="730" y="359"/>
                        <a:pt x="715" y="367"/>
                      </a:cubicBezTo>
                      <a:cubicBezTo>
                        <a:pt x="667" y="391"/>
                        <a:pt x="643" y="439"/>
                        <a:pt x="643" y="486"/>
                      </a:cubicBezTo>
                      <a:cubicBezTo>
                        <a:pt x="643" y="521"/>
                        <a:pt x="662" y="543"/>
                        <a:pt x="686" y="543"/>
                      </a:cubicBezTo>
                      <a:cubicBezTo>
                        <a:pt x="695" y="543"/>
                        <a:pt x="705" y="540"/>
                        <a:pt x="715" y="534"/>
                      </a:cubicBezTo>
                      <a:cubicBezTo>
                        <a:pt x="762" y="510"/>
                        <a:pt x="786" y="463"/>
                        <a:pt x="798" y="403"/>
                      </a:cubicBezTo>
                      <a:cubicBezTo>
                        <a:pt x="798" y="371"/>
                        <a:pt x="782" y="355"/>
                        <a:pt x="757" y="355"/>
                      </a:cubicBezTo>
                      <a:close/>
                      <a:moveTo>
                        <a:pt x="105" y="370"/>
                      </a:moveTo>
                      <a:cubicBezTo>
                        <a:pt x="95" y="370"/>
                        <a:pt x="84" y="373"/>
                        <a:pt x="72" y="379"/>
                      </a:cubicBezTo>
                      <a:cubicBezTo>
                        <a:pt x="24" y="415"/>
                        <a:pt x="0" y="463"/>
                        <a:pt x="0" y="510"/>
                      </a:cubicBezTo>
                      <a:cubicBezTo>
                        <a:pt x="0" y="545"/>
                        <a:pt x="19" y="567"/>
                        <a:pt x="44" y="567"/>
                      </a:cubicBezTo>
                      <a:cubicBezTo>
                        <a:pt x="52" y="567"/>
                        <a:pt x="62" y="564"/>
                        <a:pt x="72" y="558"/>
                      </a:cubicBezTo>
                      <a:cubicBezTo>
                        <a:pt x="119" y="534"/>
                        <a:pt x="143" y="475"/>
                        <a:pt x="143" y="427"/>
                      </a:cubicBezTo>
                      <a:cubicBezTo>
                        <a:pt x="143" y="392"/>
                        <a:pt x="130" y="370"/>
                        <a:pt x="105" y="370"/>
                      </a:cubicBezTo>
                      <a:close/>
                      <a:moveTo>
                        <a:pt x="433" y="537"/>
                      </a:moveTo>
                      <a:cubicBezTo>
                        <a:pt x="424" y="537"/>
                        <a:pt x="415" y="540"/>
                        <a:pt x="405" y="546"/>
                      </a:cubicBezTo>
                      <a:cubicBezTo>
                        <a:pt x="357" y="570"/>
                        <a:pt x="334" y="617"/>
                        <a:pt x="322" y="677"/>
                      </a:cubicBezTo>
                      <a:cubicBezTo>
                        <a:pt x="322" y="712"/>
                        <a:pt x="341" y="734"/>
                        <a:pt x="370" y="734"/>
                      </a:cubicBezTo>
                      <a:cubicBezTo>
                        <a:pt x="380" y="734"/>
                        <a:pt x="392" y="731"/>
                        <a:pt x="405" y="725"/>
                      </a:cubicBezTo>
                      <a:cubicBezTo>
                        <a:pt x="453" y="689"/>
                        <a:pt x="476" y="641"/>
                        <a:pt x="476" y="594"/>
                      </a:cubicBezTo>
                      <a:cubicBezTo>
                        <a:pt x="476" y="559"/>
                        <a:pt x="457" y="537"/>
                        <a:pt x="433" y="537"/>
                      </a:cubicBezTo>
                      <a:close/>
                      <a:moveTo>
                        <a:pt x="105" y="727"/>
                      </a:moveTo>
                      <a:cubicBezTo>
                        <a:pt x="95" y="727"/>
                        <a:pt x="84" y="730"/>
                        <a:pt x="72" y="736"/>
                      </a:cubicBezTo>
                      <a:cubicBezTo>
                        <a:pt x="24" y="760"/>
                        <a:pt x="0" y="808"/>
                        <a:pt x="0" y="867"/>
                      </a:cubicBezTo>
                      <a:cubicBezTo>
                        <a:pt x="0" y="902"/>
                        <a:pt x="19" y="924"/>
                        <a:pt x="44" y="924"/>
                      </a:cubicBezTo>
                      <a:cubicBezTo>
                        <a:pt x="52" y="924"/>
                        <a:pt x="62" y="921"/>
                        <a:pt x="72" y="915"/>
                      </a:cubicBezTo>
                      <a:cubicBezTo>
                        <a:pt x="119" y="879"/>
                        <a:pt x="143" y="832"/>
                        <a:pt x="143" y="784"/>
                      </a:cubicBezTo>
                      <a:cubicBezTo>
                        <a:pt x="143" y="749"/>
                        <a:pt x="130" y="727"/>
                        <a:pt x="105" y="72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557;p25">
                  <a:extLst>
                    <a:ext uri="{FF2B5EF4-FFF2-40B4-BE49-F238E27FC236}">
                      <a16:creationId xmlns:a16="http://schemas.microsoft.com/office/drawing/2014/main" id="{9C32397E-F511-EE49-3931-45678CD6DFD3}"/>
                    </a:ext>
                  </a:extLst>
                </p:cNvPr>
                <p:cNvSpPr/>
                <p:nvPr/>
              </p:nvSpPr>
              <p:spPr>
                <a:xfrm>
                  <a:off x="2168390" y="2759599"/>
                  <a:ext cx="512871" cy="31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90" extrusionOk="0">
                      <a:moveTo>
                        <a:pt x="11240" y="501"/>
                      </a:moveTo>
                      <a:lnTo>
                        <a:pt x="10371" y="1"/>
                      </a:lnTo>
                      <a:lnTo>
                        <a:pt x="1" y="5989"/>
                      </a:lnTo>
                      <a:lnTo>
                        <a:pt x="1" y="6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558;p25">
                  <a:extLst>
                    <a:ext uri="{FF2B5EF4-FFF2-40B4-BE49-F238E27FC236}">
                      <a16:creationId xmlns:a16="http://schemas.microsoft.com/office/drawing/2014/main" id="{88AC8CDB-4F8A-AF7A-B866-DEFF9BB469D0}"/>
                    </a:ext>
                  </a:extLst>
                </p:cNvPr>
                <p:cNvSpPr/>
                <p:nvPr/>
              </p:nvSpPr>
              <p:spPr>
                <a:xfrm>
                  <a:off x="2168390" y="2645531"/>
                  <a:ext cx="512871" cy="38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490" extrusionOk="0">
                      <a:moveTo>
                        <a:pt x="1" y="6489"/>
                      </a:moveTo>
                      <a:lnTo>
                        <a:pt x="1" y="8489"/>
                      </a:lnTo>
                      <a:lnTo>
                        <a:pt x="11240" y="2001"/>
                      </a:lnTo>
                      <a:lnTo>
                        <a:pt x="1124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559;p25">
                  <a:extLst>
                    <a:ext uri="{FF2B5EF4-FFF2-40B4-BE49-F238E27FC236}">
                      <a16:creationId xmlns:a16="http://schemas.microsoft.com/office/drawing/2014/main" id="{E6A85E49-095A-87DD-A561-561AF0B8580F}"/>
                    </a:ext>
                  </a:extLst>
                </p:cNvPr>
                <p:cNvSpPr/>
                <p:nvPr/>
              </p:nvSpPr>
              <p:spPr>
                <a:xfrm>
                  <a:off x="2200466" y="2819918"/>
                  <a:ext cx="221646" cy="16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" h="3703" extrusionOk="0">
                      <a:moveTo>
                        <a:pt x="0" y="2798"/>
                      </a:moveTo>
                      <a:lnTo>
                        <a:pt x="0" y="3703"/>
                      </a:lnTo>
                      <a:lnTo>
                        <a:pt x="4858" y="905"/>
                      </a:lnTo>
                      <a:lnTo>
                        <a:pt x="48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560;p25">
                  <a:extLst>
                    <a:ext uri="{FF2B5EF4-FFF2-40B4-BE49-F238E27FC236}">
                      <a16:creationId xmlns:a16="http://schemas.microsoft.com/office/drawing/2014/main" id="{31AA5F2B-C22E-CADF-767A-B5D881CB6E22}"/>
                    </a:ext>
                  </a:extLst>
                </p:cNvPr>
                <p:cNvSpPr/>
                <p:nvPr/>
              </p:nvSpPr>
              <p:spPr>
                <a:xfrm>
                  <a:off x="2453059" y="2757408"/>
                  <a:ext cx="65791" cy="95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2097" extrusionOk="0">
                      <a:moveTo>
                        <a:pt x="1441" y="1"/>
                      </a:moveTo>
                      <a:lnTo>
                        <a:pt x="1" y="834"/>
                      </a:lnTo>
                      <a:lnTo>
                        <a:pt x="1" y="2096"/>
                      </a:lnTo>
                      <a:lnTo>
                        <a:pt x="1441" y="1263"/>
                      </a:lnTo>
                      <a:lnTo>
                        <a:pt x="14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561;p25">
                  <a:extLst>
                    <a:ext uri="{FF2B5EF4-FFF2-40B4-BE49-F238E27FC236}">
                      <a16:creationId xmlns:a16="http://schemas.microsoft.com/office/drawing/2014/main" id="{675F5DB1-D978-FECA-81A1-5359088F7DBA}"/>
                    </a:ext>
                  </a:extLst>
                </p:cNvPr>
                <p:cNvSpPr/>
                <p:nvPr/>
              </p:nvSpPr>
              <p:spPr>
                <a:xfrm>
                  <a:off x="2539979" y="2679204"/>
                  <a:ext cx="128799" cy="11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8" extrusionOk="0">
                      <a:moveTo>
                        <a:pt x="1" y="1632"/>
                      </a:moveTo>
                      <a:lnTo>
                        <a:pt x="1" y="2608"/>
                      </a:lnTo>
                      <a:lnTo>
                        <a:pt x="2822" y="977"/>
                      </a:lnTo>
                      <a:lnTo>
                        <a:pt x="282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562;p25">
                  <a:extLst>
                    <a:ext uri="{FF2B5EF4-FFF2-40B4-BE49-F238E27FC236}">
                      <a16:creationId xmlns:a16="http://schemas.microsoft.com/office/drawing/2014/main" id="{255EE93B-4211-E602-6336-A38915A1AD2A}"/>
                    </a:ext>
                  </a:extLst>
                </p:cNvPr>
                <p:cNvSpPr/>
                <p:nvPr/>
              </p:nvSpPr>
              <p:spPr>
                <a:xfrm>
                  <a:off x="2553575" y="2696587"/>
                  <a:ext cx="104892" cy="8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06" extrusionOk="0">
                      <a:moveTo>
                        <a:pt x="2298" y="0"/>
                      </a:moveTo>
                      <a:lnTo>
                        <a:pt x="2024" y="155"/>
                      </a:lnTo>
                      <a:lnTo>
                        <a:pt x="2024" y="393"/>
                      </a:lnTo>
                      <a:lnTo>
                        <a:pt x="2298" y="239"/>
                      </a:lnTo>
                      <a:lnTo>
                        <a:pt x="2298" y="0"/>
                      </a:lnTo>
                      <a:close/>
                      <a:moveTo>
                        <a:pt x="1893" y="239"/>
                      </a:moveTo>
                      <a:lnTo>
                        <a:pt x="1620" y="393"/>
                      </a:lnTo>
                      <a:lnTo>
                        <a:pt x="1620" y="631"/>
                      </a:lnTo>
                      <a:lnTo>
                        <a:pt x="1893" y="477"/>
                      </a:lnTo>
                      <a:lnTo>
                        <a:pt x="1893" y="239"/>
                      </a:lnTo>
                      <a:close/>
                      <a:moveTo>
                        <a:pt x="2298" y="346"/>
                      </a:moveTo>
                      <a:lnTo>
                        <a:pt x="2024" y="501"/>
                      </a:lnTo>
                      <a:lnTo>
                        <a:pt x="2024" y="739"/>
                      </a:lnTo>
                      <a:lnTo>
                        <a:pt x="2298" y="584"/>
                      </a:lnTo>
                      <a:lnTo>
                        <a:pt x="2298" y="346"/>
                      </a:lnTo>
                      <a:close/>
                      <a:moveTo>
                        <a:pt x="1489" y="465"/>
                      </a:moveTo>
                      <a:lnTo>
                        <a:pt x="1215" y="620"/>
                      </a:lnTo>
                      <a:lnTo>
                        <a:pt x="1215" y="858"/>
                      </a:lnTo>
                      <a:lnTo>
                        <a:pt x="1489" y="703"/>
                      </a:lnTo>
                      <a:lnTo>
                        <a:pt x="1489" y="465"/>
                      </a:lnTo>
                      <a:close/>
                      <a:moveTo>
                        <a:pt x="1893" y="584"/>
                      </a:moveTo>
                      <a:lnTo>
                        <a:pt x="1620" y="739"/>
                      </a:lnTo>
                      <a:lnTo>
                        <a:pt x="1620" y="977"/>
                      </a:lnTo>
                      <a:lnTo>
                        <a:pt x="1893" y="822"/>
                      </a:lnTo>
                      <a:lnTo>
                        <a:pt x="1893" y="584"/>
                      </a:lnTo>
                      <a:close/>
                      <a:moveTo>
                        <a:pt x="1084" y="703"/>
                      </a:moveTo>
                      <a:lnTo>
                        <a:pt x="810" y="858"/>
                      </a:lnTo>
                      <a:lnTo>
                        <a:pt x="810" y="1096"/>
                      </a:lnTo>
                      <a:lnTo>
                        <a:pt x="1084" y="941"/>
                      </a:lnTo>
                      <a:lnTo>
                        <a:pt x="1084" y="703"/>
                      </a:lnTo>
                      <a:close/>
                      <a:moveTo>
                        <a:pt x="1489" y="822"/>
                      </a:moveTo>
                      <a:lnTo>
                        <a:pt x="1215" y="977"/>
                      </a:lnTo>
                      <a:lnTo>
                        <a:pt x="1215" y="1215"/>
                      </a:lnTo>
                      <a:lnTo>
                        <a:pt x="1489" y="1048"/>
                      </a:lnTo>
                      <a:lnTo>
                        <a:pt x="1489" y="822"/>
                      </a:lnTo>
                      <a:close/>
                      <a:moveTo>
                        <a:pt x="679" y="929"/>
                      </a:moveTo>
                      <a:lnTo>
                        <a:pt x="405" y="1084"/>
                      </a:lnTo>
                      <a:lnTo>
                        <a:pt x="405" y="1322"/>
                      </a:lnTo>
                      <a:lnTo>
                        <a:pt x="679" y="1167"/>
                      </a:lnTo>
                      <a:lnTo>
                        <a:pt x="679" y="929"/>
                      </a:lnTo>
                      <a:close/>
                      <a:moveTo>
                        <a:pt x="1084" y="1048"/>
                      </a:moveTo>
                      <a:lnTo>
                        <a:pt x="810" y="1203"/>
                      </a:lnTo>
                      <a:lnTo>
                        <a:pt x="810" y="1441"/>
                      </a:lnTo>
                      <a:lnTo>
                        <a:pt x="1084" y="1286"/>
                      </a:lnTo>
                      <a:lnTo>
                        <a:pt x="1084" y="1048"/>
                      </a:lnTo>
                      <a:close/>
                      <a:moveTo>
                        <a:pt x="274" y="1167"/>
                      </a:moveTo>
                      <a:lnTo>
                        <a:pt x="0" y="1322"/>
                      </a:lnTo>
                      <a:lnTo>
                        <a:pt x="0" y="1560"/>
                      </a:lnTo>
                      <a:lnTo>
                        <a:pt x="274" y="1405"/>
                      </a:lnTo>
                      <a:lnTo>
                        <a:pt x="274" y="1167"/>
                      </a:lnTo>
                      <a:close/>
                      <a:moveTo>
                        <a:pt x="679" y="1274"/>
                      </a:moveTo>
                      <a:lnTo>
                        <a:pt x="405" y="1441"/>
                      </a:lnTo>
                      <a:lnTo>
                        <a:pt x="405" y="1679"/>
                      </a:lnTo>
                      <a:lnTo>
                        <a:pt x="679" y="1513"/>
                      </a:lnTo>
                      <a:lnTo>
                        <a:pt x="679" y="1274"/>
                      </a:lnTo>
                      <a:close/>
                      <a:moveTo>
                        <a:pt x="274" y="1513"/>
                      </a:moveTo>
                      <a:lnTo>
                        <a:pt x="0" y="1667"/>
                      </a:lnTo>
                      <a:lnTo>
                        <a:pt x="0" y="1905"/>
                      </a:lnTo>
                      <a:lnTo>
                        <a:pt x="274" y="1751"/>
                      </a:lnTo>
                      <a:lnTo>
                        <a:pt x="274" y="15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563;p25">
                  <a:extLst>
                    <a:ext uri="{FF2B5EF4-FFF2-40B4-BE49-F238E27FC236}">
                      <a16:creationId xmlns:a16="http://schemas.microsoft.com/office/drawing/2014/main" id="{9DF6E7DE-571D-E7D3-5C47-8A9757F619EA}"/>
                    </a:ext>
                  </a:extLst>
                </p:cNvPr>
                <p:cNvSpPr/>
                <p:nvPr/>
              </p:nvSpPr>
              <p:spPr>
                <a:xfrm>
                  <a:off x="2467751" y="2786884"/>
                  <a:ext cx="36409" cy="4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924" extrusionOk="0">
                      <a:moveTo>
                        <a:pt x="750" y="0"/>
                      </a:moveTo>
                      <a:cubicBezTo>
                        <a:pt x="739" y="0"/>
                        <a:pt x="727" y="3"/>
                        <a:pt x="715" y="10"/>
                      </a:cubicBezTo>
                      <a:cubicBezTo>
                        <a:pt x="667" y="46"/>
                        <a:pt x="643" y="93"/>
                        <a:pt x="643" y="141"/>
                      </a:cubicBezTo>
                      <a:cubicBezTo>
                        <a:pt x="643" y="176"/>
                        <a:pt x="662" y="198"/>
                        <a:pt x="686" y="198"/>
                      </a:cubicBezTo>
                      <a:cubicBezTo>
                        <a:pt x="695" y="198"/>
                        <a:pt x="705" y="195"/>
                        <a:pt x="715" y="188"/>
                      </a:cubicBezTo>
                      <a:cubicBezTo>
                        <a:pt x="762" y="165"/>
                        <a:pt x="786" y="117"/>
                        <a:pt x="798" y="57"/>
                      </a:cubicBezTo>
                      <a:cubicBezTo>
                        <a:pt x="798" y="23"/>
                        <a:pt x="779" y="0"/>
                        <a:pt x="750" y="0"/>
                      </a:cubicBezTo>
                      <a:close/>
                      <a:moveTo>
                        <a:pt x="433" y="191"/>
                      </a:moveTo>
                      <a:cubicBezTo>
                        <a:pt x="424" y="191"/>
                        <a:pt x="415" y="194"/>
                        <a:pt x="405" y="200"/>
                      </a:cubicBezTo>
                      <a:cubicBezTo>
                        <a:pt x="357" y="224"/>
                        <a:pt x="334" y="272"/>
                        <a:pt x="322" y="331"/>
                      </a:cubicBezTo>
                      <a:cubicBezTo>
                        <a:pt x="322" y="363"/>
                        <a:pt x="337" y="379"/>
                        <a:pt x="362" y="379"/>
                      </a:cubicBezTo>
                      <a:cubicBezTo>
                        <a:pt x="375" y="379"/>
                        <a:pt x="389" y="375"/>
                        <a:pt x="405" y="367"/>
                      </a:cubicBezTo>
                      <a:cubicBezTo>
                        <a:pt x="453" y="343"/>
                        <a:pt x="476" y="296"/>
                        <a:pt x="476" y="248"/>
                      </a:cubicBezTo>
                      <a:cubicBezTo>
                        <a:pt x="476" y="213"/>
                        <a:pt x="457" y="191"/>
                        <a:pt x="433" y="191"/>
                      </a:cubicBezTo>
                      <a:close/>
                      <a:moveTo>
                        <a:pt x="750" y="358"/>
                      </a:moveTo>
                      <a:cubicBezTo>
                        <a:pt x="739" y="358"/>
                        <a:pt x="727" y="361"/>
                        <a:pt x="715" y="367"/>
                      </a:cubicBezTo>
                      <a:cubicBezTo>
                        <a:pt x="667" y="391"/>
                        <a:pt x="643" y="450"/>
                        <a:pt x="643" y="498"/>
                      </a:cubicBezTo>
                      <a:cubicBezTo>
                        <a:pt x="643" y="533"/>
                        <a:pt x="662" y="555"/>
                        <a:pt x="686" y="555"/>
                      </a:cubicBezTo>
                      <a:cubicBezTo>
                        <a:pt x="695" y="555"/>
                        <a:pt x="705" y="552"/>
                        <a:pt x="715" y="546"/>
                      </a:cubicBezTo>
                      <a:cubicBezTo>
                        <a:pt x="762" y="510"/>
                        <a:pt x="786" y="462"/>
                        <a:pt x="798" y="415"/>
                      </a:cubicBezTo>
                      <a:cubicBezTo>
                        <a:pt x="798" y="380"/>
                        <a:pt x="779" y="358"/>
                        <a:pt x="750" y="358"/>
                      </a:cubicBezTo>
                      <a:close/>
                      <a:moveTo>
                        <a:pt x="110" y="379"/>
                      </a:moveTo>
                      <a:cubicBezTo>
                        <a:pt x="99" y="379"/>
                        <a:pt x="87" y="383"/>
                        <a:pt x="72" y="391"/>
                      </a:cubicBezTo>
                      <a:cubicBezTo>
                        <a:pt x="24" y="415"/>
                        <a:pt x="0" y="462"/>
                        <a:pt x="0" y="522"/>
                      </a:cubicBezTo>
                      <a:cubicBezTo>
                        <a:pt x="0" y="548"/>
                        <a:pt x="19" y="567"/>
                        <a:pt x="42" y="567"/>
                      </a:cubicBezTo>
                      <a:cubicBezTo>
                        <a:pt x="52" y="567"/>
                        <a:pt x="62" y="564"/>
                        <a:pt x="72" y="557"/>
                      </a:cubicBezTo>
                      <a:cubicBezTo>
                        <a:pt x="119" y="534"/>
                        <a:pt x="143" y="486"/>
                        <a:pt x="143" y="438"/>
                      </a:cubicBezTo>
                      <a:cubicBezTo>
                        <a:pt x="143" y="398"/>
                        <a:pt x="132" y="379"/>
                        <a:pt x="110" y="379"/>
                      </a:cubicBezTo>
                      <a:close/>
                      <a:moveTo>
                        <a:pt x="439" y="546"/>
                      </a:moveTo>
                      <a:cubicBezTo>
                        <a:pt x="429" y="546"/>
                        <a:pt x="417" y="550"/>
                        <a:pt x="405" y="557"/>
                      </a:cubicBezTo>
                      <a:cubicBezTo>
                        <a:pt x="357" y="581"/>
                        <a:pt x="334" y="629"/>
                        <a:pt x="322" y="677"/>
                      </a:cubicBezTo>
                      <a:cubicBezTo>
                        <a:pt x="322" y="711"/>
                        <a:pt x="341" y="734"/>
                        <a:pt x="370" y="734"/>
                      </a:cubicBezTo>
                      <a:cubicBezTo>
                        <a:pt x="380" y="734"/>
                        <a:pt x="392" y="731"/>
                        <a:pt x="405" y="724"/>
                      </a:cubicBezTo>
                      <a:cubicBezTo>
                        <a:pt x="453" y="700"/>
                        <a:pt x="476" y="653"/>
                        <a:pt x="476" y="593"/>
                      </a:cubicBezTo>
                      <a:cubicBezTo>
                        <a:pt x="476" y="561"/>
                        <a:pt x="461" y="546"/>
                        <a:pt x="439" y="546"/>
                      </a:cubicBezTo>
                      <a:close/>
                      <a:moveTo>
                        <a:pt x="111" y="736"/>
                      </a:moveTo>
                      <a:cubicBezTo>
                        <a:pt x="101" y="736"/>
                        <a:pt x="87" y="740"/>
                        <a:pt x="72" y="748"/>
                      </a:cubicBezTo>
                      <a:cubicBezTo>
                        <a:pt x="24" y="772"/>
                        <a:pt x="0" y="819"/>
                        <a:pt x="0" y="867"/>
                      </a:cubicBezTo>
                      <a:cubicBezTo>
                        <a:pt x="0" y="902"/>
                        <a:pt x="19" y="924"/>
                        <a:pt x="44" y="924"/>
                      </a:cubicBezTo>
                      <a:cubicBezTo>
                        <a:pt x="52" y="924"/>
                        <a:pt x="62" y="921"/>
                        <a:pt x="72" y="915"/>
                      </a:cubicBezTo>
                      <a:cubicBezTo>
                        <a:pt x="119" y="891"/>
                        <a:pt x="143" y="843"/>
                        <a:pt x="143" y="784"/>
                      </a:cubicBezTo>
                      <a:cubicBezTo>
                        <a:pt x="143" y="752"/>
                        <a:pt x="132" y="736"/>
                        <a:pt x="111" y="73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564;p25">
                  <a:extLst>
                    <a:ext uri="{FF2B5EF4-FFF2-40B4-BE49-F238E27FC236}">
                      <a16:creationId xmlns:a16="http://schemas.microsoft.com/office/drawing/2014/main" id="{54DDD5E7-8D0B-26C8-37ED-71CC5F7FE069}"/>
                    </a:ext>
                  </a:extLst>
                </p:cNvPr>
                <p:cNvSpPr/>
                <p:nvPr/>
              </p:nvSpPr>
              <p:spPr>
                <a:xfrm>
                  <a:off x="2168390" y="2623265"/>
                  <a:ext cx="512871" cy="3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978" extrusionOk="0">
                      <a:moveTo>
                        <a:pt x="11240" y="488"/>
                      </a:moveTo>
                      <a:lnTo>
                        <a:pt x="10371" y="0"/>
                      </a:lnTo>
                      <a:lnTo>
                        <a:pt x="1" y="5989"/>
                      </a:lnTo>
                      <a:lnTo>
                        <a:pt x="1" y="697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565;p25">
                  <a:extLst>
                    <a:ext uri="{FF2B5EF4-FFF2-40B4-BE49-F238E27FC236}">
                      <a16:creationId xmlns:a16="http://schemas.microsoft.com/office/drawing/2014/main" id="{8BB25507-13D7-579A-AE99-AE55AC50548D}"/>
                    </a:ext>
                  </a:extLst>
                </p:cNvPr>
                <p:cNvSpPr/>
                <p:nvPr/>
              </p:nvSpPr>
              <p:spPr>
                <a:xfrm>
                  <a:off x="1576240" y="1917048"/>
                  <a:ext cx="144038" cy="1465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7" h="32112" extrusionOk="0">
                      <a:moveTo>
                        <a:pt x="1" y="0"/>
                      </a:moveTo>
                      <a:lnTo>
                        <a:pt x="561" y="321"/>
                      </a:lnTo>
                      <a:lnTo>
                        <a:pt x="561" y="3322"/>
                      </a:lnTo>
                      <a:lnTo>
                        <a:pt x="1" y="3000"/>
                      </a:lnTo>
                      <a:close/>
                      <a:moveTo>
                        <a:pt x="870" y="3489"/>
                      </a:moveTo>
                      <a:lnTo>
                        <a:pt x="1430" y="3810"/>
                      </a:lnTo>
                      <a:lnTo>
                        <a:pt x="1430" y="810"/>
                      </a:lnTo>
                      <a:lnTo>
                        <a:pt x="870" y="500"/>
                      </a:lnTo>
                      <a:close/>
                      <a:moveTo>
                        <a:pt x="1739" y="3989"/>
                      </a:moveTo>
                      <a:lnTo>
                        <a:pt x="2287" y="4310"/>
                      </a:lnTo>
                      <a:lnTo>
                        <a:pt x="2287" y="1322"/>
                      </a:lnTo>
                      <a:lnTo>
                        <a:pt x="1739" y="1000"/>
                      </a:lnTo>
                      <a:close/>
                      <a:moveTo>
                        <a:pt x="2597" y="4489"/>
                      </a:moveTo>
                      <a:lnTo>
                        <a:pt x="3156" y="4810"/>
                      </a:lnTo>
                      <a:lnTo>
                        <a:pt x="3156" y="1810"/>
                      </a:lnTo>
                      <a:lnTo>
                        <a:pt x="2597" y="1500"/>
                      </a:lnTo>
                      <a:close/>
                      <a:moveTo>
                        <a:pt x="1" y="6310"/>
                      </a:moveTo>
                      <a:lnTo>
                        <a:pt x="561" y="6620"/>
                      </a:lnTo>
                      <a:lnTo>
                        <a:pt x="561" y="3631"/>
                      </a:lnTo>
                      <a:lnTo>
                        <a:pt x="1" y="3310"/>
                      </a:lnTo>
                      <a:close/>
                      <a:moveTo>
                        <a:pt x="870" y="6810"/>
                      </a:moveTo>
                      <a:lnTo>
                        <a:pt x="1430" y="7120"/>
                      </a:lnTo>
                      <a:lnTo>
                        <a:pt x="1430" y="4131"/>
                      </a:lnTo>
                      <a:lnTo>
                        <a:pt x="870" y="3810"/>
                      </a:lnTo>
                      <a:close/>
                      <a:moveTo>
                        <a:pt x="1727" y="7310"/>
                      </a:moveTo>
                      <a:lnTo>
                        <a:pt x="2287" y="7620"/>
                      </a:lnTo>
                      <a:lnTo>
                        <a:pt x="2287" y="4632"/>
                      </a:lnTo>
                      <a:lnTo>
                        <a:pt x="1727" y="4310"/>
                      </a:lnTo>
                      <a:close/>
                      <a:moveTo>
                        <a:pt x="2597" y="7811"/>
                      </a:moveTo>
                      <a:lnTo>
                        <a:pt x="3156" y="8120"/>
                      </a:lnTo>
                      <a:lnTo>
                        <a:pt x="3156" y="5132"/>
                      </a:lnTo>
                      <a:lnTo>
                        <a:pt x="2608" y="4810"/>
                      </a:lnTo>
                      <a:close/>
                      <a:moveTo>
                        <a:pt x="1" y="9620"/>
                      </a:moveTo>
                      <a:lnTo>
                        <a:pt x="561" y="9942"/>
                      </a:lnTo>
                      <a:lnTo>
                        <a:pt x="561" y="6941"/>
                      </a:lnTo>
                      <a:lnTo>
                        <a:pt x="1" y="6620"/>
                      </a:lnTo>
                      <a:close/>
                      <a:moveTo>
                        <a:pt x="870" y="10120"/>
                      </a:moveTo>
                      <a:lnTo>
                        <a:pt x="1430" y="10442"/>
                      </a:lnTo>
                      <a:lnTo>
                        <a:pt x="1430" y="7441"/>
                      </a:lnTo>
                      <a:lnTo>
                        <a:pt x="870" y="7120"/>
                      </a:lnTo>
                      <a:close/>
                      <a:moveTo>
                        <a:pt x="1727" y="10620"/>
                      </a:moveTo>
                      <a:lnTo>
                        <a:pt x="2287" y="10942"/>
                      </a:lnTo>
                      <a:lnTo>
                        <a:pt x="2287" y="7941"/>
                      </a:lnTo>
                      <a:lnTo>
                        <a:pt x="1727" y="7620"/>
                      </a:lnTo>
                      <a:close/>
                      <a:moveTo>
                        <a:pt x="2597" y="11120"/>
                      </a:moveTo>
                      <a:lnTo>
                        <a:pt x="3156" y="11430"/>
                      </a:lnTo>
                      <a:lnTo>
                        <a:pt x="3156" y="8442"/>
                      </a:lnTo>
                      <a:lnTo>
                        <a:pt x="2608" y="8120"/>
                      </a:lnTo>
                      <a:close/>
                      <a:moveTo>
                        <a:pt x="1" y="23670"/>
                      </a:moveTo>
                      <a:lnTo>
                        <a:pt x="561" y="23991"/>
                      </a:lnTo>
                      <a:lnTo>
                        <a:pt x="561" y="20991"/>
                      </a:lnTo>
                      <a:lnTo>
                        <a:pt x="1" y="20669"/>
                      </a:lnTo>
                      <a:close/>
                      <a:moveTo>
                        <a:pt x="870" y="24170"/>
                      </a:moveTo>
                      <a:lnTo>
                        <a:pt x="1430" y="24491"/>
                      </a:lnTo>
                      <a:lnTo>
                        <a:pt x="1430" y="21491"/>
                      </a:lnTo>
                      <a:lnTo>
                        <a:pt x="870" y="21169"/>
                      </a:lnTo>
                      <a:close/>
                      <a:moveTo>
                        <a:pt x="1727" y="24670"/>
                      </a:moveTo>
                      <a:lnTo>
                        <a:pt x="2287" y="24991"/>
                      </a:lnTo>
                      <a:lnTo>
                        <a:pt x="2287" y="21991"/>
                      </a:lnTo>
                      <a:lnTo>
                        <a:pt x="1727" y="21669"/>
                      </a:lnTo>
                      <a:close/>
                      <a:moveTo>
                        <a:pt x="2597" y="25170"/>
                      </a:moveTo>
                      <a:lnTo>
                        <a:pt x="3156" y="25491"/>
                      </a:lnTo>
                      <a:lnTo>
                        <a:pt x="3156" y="22491"/>
                      </a:lnTo>
                      <a:lnTo>
                        <a:pt x="2608" y="22169"/>
                      </a:lnTo>
                      <a:close/>
                      <a:moveTo>
                        <a:pt x="1" y="26980"/>
                      </a:moveTo>
                      <a:lnTo>
                        <a:pt x="561" y="27301"/>
                      </a:lnTo>
                      <a:lnTo>
                        <a:pt x="561" y="24301"/>
                      </a:lnTo>
                      <a:lnTo>
                        <a:pt x="1" y="23979"/>
                      </a:lnTo>
                      <a:close/>
                      <a:moveTo>
                        <a:pt x="870" y="27480"/>
                      </a:moveTo>
                      <a:lnTo>
                        <a:pt x="1430" y="27801"/>
                      </a:lnTo>
                      <a:lnTo>
                        <a:pt x="1430" y="24801"/>
                      </a:lnTo>
                      <a:lnTo>
                        <a:pt x="870" y="24491"/>
                      </a:lnTo>
                      <a:close/>
                      <a:moveTo>
                        <a:pt x="1739" y="27980"/>
                      </a:moveTo>
                      <a:lnTo>
                        <a:pt x="2287" y="28301"/>
                      </a:lnTo>
                      <a:lnTo>
                        <a:pt x="2287" y="25301"/>
                      </a:lnTo>
                      <a:lnTo>
                        <a:pt x="1739" y="24991"/>
                      </a:lnTo>
                      <a:close/>
                      <a:moveTo>
                        <a:pt x="2597" y="28480"/>
                      </a:moveTo>
                      <a:lnTo>
                        <a:pt x="3156" y="28801"/>
                      </a:lnTo>
                      <a:lnTo>
                        <a:pt x="3156" y="25801"/>
                      </a:lnTo>
                      <a:lnTo>
                        <a:pt x="2608" y="25491"/>
                      </a:lnTo>
                      <a:close/>
                      <a:moveTo>
                        <a:pt x="1" y="30289"/>
                      </a:moveTo>
                      <a:lnTo>
                        <a:pt x="561" y="30611"/>
                      </a:lnTo>
                      <a:lnTo>
                        <a:pt x="561" y="27622"/>
                      </a:lnTo>
                      <a:lnTo>
                        <a:pt x="1" y="27301"/>
                      </a:lnTo>
                      <a:close/>
                      <a:moveTo>
                        <a:pt x="870" y="30790"/>
                      </a:moveTo>
                      <a:lnTo>
                        <a:pt x="1430" y="31111"/>
                      </a:lnTo>
                      <a:lnTo>
                        <a:pt x="1430" y="28123"/>
                      </a:lnTo>
                      <a:lnTo>
                        <a:pt x="870" y="27801"/>
                      </a:lnTo>
                      <a:close/>
                      <a:moveTo>
                        <a:pt x="1727" y="31290"/>
                      </a:moveTo>
                      <a:lnTo>
                        <a:pt x="2287" y="31611"/>
                      </a:lnTo>
                      <a:lnTo>
                        <a:pt x="2287" y="28623"/>
                      </a:lnTo>
                      <a:lnTo>
                        <a:pt x="1727" y="28301"/>
                      </a:lnTo>
                      <a:close/>
                      <a:moveTo>
                        <a:pt x="2597" y="31790"/>
                      </a:moveTo>
                      <a:lnTo>
                        <a:pt x="3156" y="32111"/>
                      </a:lnTo>
                      <a:lnTo>
                        <a:pt x="3156" y="29111"/>
                      </a:lnTo>
                      <a:lnTo>
                        <a:pt x="2597" y="2880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1566;p25">
                  <a:extLst>
                    <a:ext uri="{FF2B5EF4-FFF2-40B4-BE49-F238E27FC236}">
                      <a16:creationId xmlns:a16="http://schemas.microsoft.com/office/drawing/2014/main" id="{A135E74F-418E-32E0-C6BF-9EEB7054CC76}"/>
                    </a:ext>
                  </a:extLst>
                </p:cNvPr>
                <p:cNvSpPr/>
                <p:nvPr/>
              </p:nvSpPr>
              <p:spPr>
                <a:xfrm>
                  <a:off x="2681241" y="1803482"/>
                  <a:ext cx="39146" cy="150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32934" extrusionOk="0">
                      <a:moveTo>
                        <a:pt x="858" y="32933"/>
                      </a:moveTo>
                      <a:lnTo>
                        <a:pt x="0" y="32433"/>
                      </a:lnTo>
                      <a:lnTo>
                        <a:pt x="0" y="489"/>
                      </a:lnTo>
                      <a:lnTo>
                        <a:pt x="85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1567;p25">
                  <a:extLst>
                    <a:ext uri="{FF2B5EF4-FFF2-40B4-BE49-F238E27FC236}">
                      <a16:creationId xmlns:a16="http://schemas.microsoft.com/office/drawing/2014/main" id="{297E55F0-9587-CB2D-439D-8436F65FCE27}"/>
                    </a:ext>
                  </a:extLst>
                </p:cNvPr>
                <p:cNvSpPr/>
                <p:nvPr/>
              </p:nvSpPr>
              <p:spPr>
                <a:xfrm>
                  <a:off x="2168390" y="3283307"/>
                  <a:ext cx="551971" cy="34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7490" extrusionOk="0">
                      <a:moveTo>
                        <a:pt x="1" y="7489"/>
                      </a:moveTo>
                      <a:lnTo>
                        <a:pt x="1" y="6489"/>
                      </a:lnTo>
                      <a:lnTo>
                        <a:pt x="11240" y="0"/>
                      </a:lnTo>
                      <a:lnTo>
                        <a:pt x="12098" y="5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568;p25">
                  <a:extLst>
                    <a:ext uri="{FF2B5EF4-FFF2-40B4-BE49-F238E27FC236}">
                      <a16:creationId xmlns:a16="http://schemas.microsoft.com/office/drawing/2014/main" id="{D75EC54A-14CA-E342-EF82-E4E552B80E23}"/>
                    </a:ext>
                  </a:extLst>
                </p:cNvPr>
                <p:cNvSpPr/>
                <p:nvPr/>
              </p:nvSpPr>
              <p:spPr>
                <a:xfrm>
                  <a:off x="2168390" y="3333816"/>
                  <a:ext cx="551971" cy="4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9359" extrusionOk="0">
                      <a:moveTo>
                        <a:pt x="1" y="6989"/>
                      </a:moveTo>
                      <a:lnTo>
                        <a:pt x="12098" y="0"/>
                      </a:lnTo>
                      <a:lnTo>
                        <a:pt x="12098" y="2370"/>
                      </a:lnTo>
                      <a:lnTo>
                        <a:pt x="1" y="9359"/>
                      </a:lnTo>
                      <a:close/>
                    </a:path>
                  </a:pathLst>
                </a:custGeom>
                <a:solidFill>
                  <a:srgbClr val="3519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569;p25">
                  <a:extLst>
                    <a:ext uri="{FF2B5EF4-FFF2-40B4-BE49-F238E27FC236}">
                      <a16:creationId xmlns:a16="http://schemas.microsoft.com/office/drawing/2014/main" id="{9E115D60-BE53-D075-4681-A1A6E9C1F056}"/>
                    </a:ext>
                  </a:extLst>
                </p:cNvPr>
                <p:cNvSpPr/>
                <p:nvPr/>
              </p:nvSpPr>
              <p:spPr>
                <a:xfrm>
                  <a:off x="2168390" y="3306120"/>
                  <a:ext cx="551971" cy="357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7835" extrusionOk="0">
                      <a:moveTo>
                        <a:pt x="1" y="6989"/>
                      </a:moveTo>
                      <a:lnTo>
                        <a:pt x="12098" y="0"/>
                      </a:lnTo>
                      <a:lnTo>
                        <a:pt x="12098" y="846"/>
                      </a:lnTo>
                      <a:lnTo>
                        <a:pt x="1" y="783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1570;p25">
                  <a:extLst>
                    <a:ext uri="{FF2B5EF4-FFF2-40B4-BE49-F238E27FC236}">
                      <a16:creationId xmlns:a16="http://schemas.microsoft.com/office/drawing/2014/main" id="{6CD94F60-AF77-1119-9D5A-C9850D93F438}"/>
                    </a:ext>
                  </a:extLst>
                </p:cNvPr>
                <p:cNvSpPr/>
                <p:nvPr/>
              </p:nvSpPr>
              <p:spPr>
                <a:xfrm>
                  <a:off x="2168390" y="3403352"/>
                  <a:ext cx="551971" cy="357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7835" extrusionOk="0">
                      <a:moveTo>
                        <a:pt x="1" y="6989"/>
                      </a:moveTo>
                      <a:lnTo>
                        <a:pt x="12098" y="0"/>
                      </a:lnTo>
                      <a:lnTo>
                        <a:pt x="12098" y="846"/>
                      </a:lnTo>
                      <a:lnTo>
                        <a:pt x="1" y="783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1571;p25">
                  <a:extLst>
                    <a:ext uri="{FF2B5EF4-FFF2-40B4-BE49-F238E27FC236}">
                      <a16:creationId xmlns:a16="http://schemas.microsoft.com/office/drawing/2014/main" id="{59297149-5715-EB31-72BD-5C5C66B7A159}"/>
                    </a:ext>
                  </a:extLst>
                </p:cNvPr>
                <p:cNvSpPr/>
                <p:nvPr/>
              </p:nvSpPr>
              <p:spPr>
                <a:xfrm>
                  <a:off x="2168390" y="3354987"/>
                  <a:ext cx="551971" cy="357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7836" extrusionOk="0">
                      <a:moveTo>
                        <a:pt x="1" y="6978"/>
                      </a:moveTo>
                      <a:lnTo>
                        <a:pt x="12098" y="1"/>
                      </a:lnTo>
                      <a:lnTo>
                        <a:pt x="12098" y="846"/>
                      </a:lnTo>
                      <a:lnTo>
                        <a:pt x="1" y="783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72;p25">
                  <a:extLst>
                    <a:ext uri="{FF2B5EF4-FFF2-40B4-BE49-F238E27FC236}">
                      <a16:creationId xmlns:a16="http://schemas.microsoft.com/office/drawing/2014/main" id="{AEC9D8BE-FC97-6256-BCB8-1E364D77BD04}"/>
                    </a:ext>
                  </a:extLst>
                </p:cNvPr>
                <p:cNvSpPr/>
                <p:nvPr/>
              </p:nvSpPr>
              <p:spPr>
                <a:xfrm>
                  <a:off x="2143432" y="2797104"/>
                  <a:ext cx="34264" cy="11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2429" extrusionOk="0">
                      <a:moveTo>
                        <a:pt x="524" y="2429"/>
                      </a:moveTo>
                      <a:cubicBezTo>
                        <a:pt x="476" y="2417"/>
                        <a:pt x="441" y="2417"/>
                        <a:pt x="405" y="2393"/>
                      </a:cubicBezTo>
                      <a:lnTo>
                        <a:pt x="107" y="2227"/>
                      </a:lnTo>
                      <a:cubicBezTo>
                        <a:pt x="60" y="2191"/>
                        <a:pt x="48" y="2131"/>
                        <a:pt x="72" y="2096"/>
                      </a:cubicBezTo>
                      <a:cubicBezTo>
                        <a:pt x="95" y="2048"/>
                        <a:pt x="155" y="2024"/>
                        <a:pt x="203" y="2060"/>
                      </a:cubicBezTo>
                      <a:lnTo>
                        <a:pt x="500" y="2227"/>
                      </a:lnTo>
                      <a:cubicBezTo>
                        <a:pt x="512" y="2238"/>
                        <a:pt x="536" y="2238"/>
                        <a:pt x="548" y="2227"/>
                      </a:cubicBezTo>
                      <a:cubicBezTo>
                        <a:pt x="560" y="2215"/>
                        <a:pt x="560" y="2203"/>
                        <a:pt x="560" y="2191"/>
                      </a:cubicBezTo>
                      <a:lnTo>
                        <a:pt x="560" y="619"/>
                      </a:lnTo>
                      <a:cubicBezTo>
                        <a:pt x="560" y="536"/>
                        <a:pt x="524" y="464"/>
                        <a:pt x="453" y="417"/>
                      </a:cubicBezTo>
                      <a:lnTo>
                        <a:pt x="107" y="226"/>
                      </a:lnTo>
                      <a:cubicBezTo>
                        <a:pt x="0" y="155"/>
                        <a:pt x="95" y="0"/>
                        <a:pt x="203" y="60"/>
                      </a:cubicBezTo>
                      <a:lnTo>
                        <a:pt x="548" y="250"/>
                      </a:lnTo>
                      <a:cubicBezTo>
                        <a:pt x="679" y="333"/>
                        <a:pt x="750" y="464"/>
                        <a:pt x="750" y="619"/>
                      </a:cubicBezTo>
                      <a:lnTo>
                        <a:pt x="750" y="2191"/>
                      </a:lnTo>
                      <a:cubicBezTo>
                        <a:pt x="750" y="2262"/>
                        <a:pt x="714" y="2346"/>
                        <a:pt x="643" y="2381"/>
                      </a:cubicBezTo>
                      <a:cubicBezTo>
                        <a:pt x="607" y="2405"/>
                        <a:pt x="560" y="2417"/>
                        <a:pt x="524" y="24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73;p25">
                  <a:extLst>
                    <a:ext uri="{FF2B5EF4-FFF2-40B4-BE49-F238E27FC236}">
                      <a16:creationId xmlns:a16="http://schemas.microsoft.com/office/drawing/2014/main" id="{3EFB0DB4-70AA-2E12-8449-3E8DE425DF4B}"/>
                    </a:ext>
                  </a:extLst>
                </p:cNvPr>
                <p:cNvSpPr/>
                <p:nvPr/>
              </p:nvSpPr>
              <p:spPr>
                <a:xfrm>
                  <a:off x="1676756" y="1477948"/>
                  <a:ext cx="903968" cy="52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3" h="11431" extrusionOk="0">
                      <a:moveTo>
                        <a:pt x="9895" y="286"/>
                      </a:moveTo>
                      <a:lnTo>
                        <a:pt x="19301" y="5715"/>
                      </a:lnTo>
                      <a:lnTo>
                        <a:pt x="9907" y="11145"/>
                      </a:lnTo>
                      <a:lnTo>
                        <a:pt x="501" y="5715"/>
                      </a:lnTo>
                      <a:lnTo>
                        <a:pt x="9895" y="286"/>
                      </a:lnTo>
                      <a:close/>
                      <a:moveTo>
                        <a:pt x="9907" y="0"/>
                      </a:moveTo>
                      <a:lnTo>
                        <a:pt x="1" y="5715"/>
                      </a:lnTo>
                      <a:lnTo>
                        <a:pt x="9907" y="11430"/>
                      </a:lnTo>
                      <a:lnTo>
                        <a:pt x="19813" y="5715"/>
                      </a:lnTo>
                      <a:lnTo>
                        <a:pt x="990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1574;p25">
                  <a:extLst>
                    <a:ext uri="{FF2B5EF4-FFF2-40B4-BE49-F238E27FC236}">
                      <a16:creationId xmlns:a16="http://schemas.microsoft.com/office/drawing/2014/main" id="{AE737B11-05B0-2E3D-2B10-BFCE9D827A0D}"/>
                    </a:ext>
                  </a:extLst>
                </p:cNvPr>
                <p:cNvSpPr/>
                <p:nvPr/>
              </p:nvSpPr>
              <p:spPr>
                <a:xfrm>
                  <a:off x="2086352" y="2071313"/>
                  <a:ext cx="6022" cy="169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37160" extrusionOk="0">
                      <a:moveTo>
                        <a:pt x="1" y="0"/>
                      </a:moveTo>
                      <a:lnTo>
                        <a:pt x="1" y="37076"/>
                      </a:lnTo>
                      <a:lnTo>
                        <a:pt x="132" y="37160"/>
                      </a:lnTo>
                      <a:lnTo>
                        <a:pt x="132" y="119"/>
                      </a:lnTo>
                      <a:lnTo>
                        <a:pt x="120" y="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75;p25">
                  <a:extLst>
                    <a:ext uri="{FF2B5EF4-FFF2-40B4-BE49-F238E27FC236}">
                      <a16:creationId xmlns:a16="http://schemas.microsoft.com/office/drawing/2014/main" id="{AF2CC293-744B-61F1-F685-E7C0D3EC7D1C}"/>
                    </a:ext>
                  </a:extLst>
                </p:cNvPr>
                <p:cNvSpPr/>
                <p:nvPr/>
              </p:nvSpPr>
              <p:spPr>
                <a:xfrm>
                  <a:off x="1533898" y="1752425"/>
                  <a:ext cx="6023" cy="169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37160" extrusionOk="0">
                      <a:moveTo>
                        <a:pt x="0" y="0"/>
                      </a:moveTo>
                      <a:lnTo>
                        <a:pt x="0" y="37076"/>
                      </a:lnTo>
                      <a:lnTo>
                        <a:pt x="131" y="37160"/>
                      </a:lnTo>
                      <a:lnTo>
                        <a:pt x="131" y="119"/>
                      </a:lnTo>
                      <a:lnTo>
                        <a:pt x="119" y="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76;p25">
                  <a:extLst>
                    <a:ext uri="{FF2B5EF4-FFF2-40B4-BE49-F238E27FC236}">
                      <a16:creationId xmlns:a16="http://schemas.microsoft.com/office/drawing/2014/main" id="{E668112F-CEF1-6235-B0BC-146CB2F7572E}"/>
                    </a:ext>
                  </a:extLst>
                </p:cNvPr>
                <p:cNvSpPr/>
                <p:nvPr/>
              </p:nvSpPr>
              <p:spPr>
                <a:xfrm>
                  <a:off x="2539979" y="1857847"/>
                  <a:ext cx="128799" cy="11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2608" extrusionOk="0">
                      <a:moveTo>
                        <a:pt x="1" y="1620"/>
                      </a:moveTo>
                      <a:lnTo>
                        <a:pt x="1" y="2608"/>
                      </a:lnTo>
                      <a:lnTo>
                        <a:pt x="2822" y="977"/>
                      </a:lnTo>
                      <a:lnTo>
                        <a:pt x="282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77;p25">
                  <a:extLst>
                    <a:ext uri="{FF2B5EF4-FFF2-40B4-BE49-F238E27FC236}">
                      <a16:creationId xmlns:a16="http://schemas.microsoft.com/office/drawing/2014/main" id="{24E5E294-DE51-5A10-C8D1-4EE978651651}"/>
                    </a:ext>
                  </a:extLst>
                </p:cNvPr>
                <p:cNvSpPr/>
                <p:nvPr/>
              </p:nvSpPr>
              <p:spPr>
                <a:xfrm>
                  <a:off x="2553575" y="1875231"/>
                  <a:ext cx="104892" cy="8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1906" extrusionOk="0">
                      <a:moveTo>
                        <a:pt x="2298" y="0"/>
                      </a:moveTo>
                      <a:lnTo>
                        <a:pt x="2024" y="155"/>
                      </a:lnTo>
                      <a:lnTo>
                        <a:pt x="2024" y="393"/>
                      </a:lnTo>
                      <a:lnTo>
                        <a:pt x="2298" y="238"/>
                      </a:lnTo>
                      <a:lnTo>
                        <a:pt x="2298" y="0"/>
                      </a:lnTo>
                      <a:close/>
                      <a:moveTo>
                        <a:pt x="1893" y="238"/>
                      </a:moveTo>
                      <a:lnTo>
                        <a:pt x="1620" y="381"/>
                      </a:lnTo>
                      <a:lnTo>
                        <a:pt x="1620" y="619"/>
                      </a:lnTo>
                      <a:lnTo>
                        <a:pt x="1893" y="477"/>
                      </a:lnTo>
                      <a:lnTo>
                        <a:pt x="1893" y="238"/>
                      </a:lnTo>
                      <a:close/>
                      <a:moveTo>
                        <a:pt x="2298" y="346"/>
                      </a:moveTo>
                      <a:lnTo>
                        <a:pt x="2024" y="500"/>
                      </a:lnTo>
                      <a:lnTo>
                        <a:pt x="2024" y="739"/>
                      </a:lnTo>
                      <a:lnTo>
                        <a:pt x="2298" y="584"/>
                      </a:lnTo>
                      <a:lnTo>
                        <a:pt x="2298" y="346"/>
                      </a:lnTo>
                      <a:close/>
                      <a:moveTo>
                        <a:pt x="1489" y="453"/>
                      </a:moveTo>
                      <a:lnTo>
                        <a:pt x="1215" y="619"/>
                      </a:lnTo>
                      <a:lnTo>
                        <a:pt x="1215" y="858"/>
                      </a:lnTo>
                      <a:lnTo>
                        <a:pt x="1489" y="703"/>
                      </a:lnTo>
                      <a:lnTo>
                        <a:pt x="1489" y="453"/>
                      </a:lnTo>
                      <a:close/>
                      <a:moveTo>
                        <a:pt x="1893" y="596"/>
                      </a:moveTo>
                      <a:lnTo>
                        <a:pt x="1620" y="739"/>
                      </a:lnTo>
                      <a:lnTo>
                        <a:pt x="1620" y="977"/>
                      </a:lnTo>
                      <a:lnTo>
                        <a:pt x="1893" y="834"/>
                      </a:lnTo>
                      <a:lnTo>
                        <a:pt x="1893" y="596"/>
                      </a:lnTo>
                      <a:close/>
                      <a:moveTo>
                        <a:pt x="1084" y="691"/>
                      </a:moveTo>
                      <a:lnTo>
                        <a:pt x="810" y="846"/>
                      </a:lnTo>
                      <a:lnTo>
                        <a:pt x="810" y="1084"/>
                      </a:lnTo>
                      <a:lnTo>
                        <a:pt x="1084" y="929"/>
                      </a:lnTo>
                      <a:lnTo>
                        <a:pt x="1084" y="691"/>
                      </a:lnTo>
                      <a:close/>
                      <a:moveTo>
                        <a:pt x="1489" y="798"/>
                      </a:moveTo>
                      <a:lnTo>
                        <a:pt x="1215" y="977"/>
                      </a:lnTo>
                      <a:lnTo>
                        <a:pt x="1215" y="1203"/>
                      </a:lnTo>
                      <a:lnTo>
                        <a:pt x="1489" y="1036"/>
                      </a:lnTo>
                      <a:lnTo>
                        <a:pt x="1489" y="798"/>
                      </a:lnTo>
                      <a:close/>
                      <a:moveTo>
                        <a:pt x="679" y="917"/>
                      </a:moveTo>
                      <a:lnTo>
                        <a:pt x="405" y="1084"/>
                      </a:lnTo>
                      <a:lnTo>
                        <a:pt x="405" y="1322"/>
                      </a:lnTo>
                      <a:lnTo>
                        <a:pt x="679" y="1155"/>
                      </a:lnTo>
                      <a:lnTo>
                        <a:pt x="679" y="917"/>
                      </a:lnTo>
                      <a:close/>
                      <a:moveTo>
                        <a:pt x="1084" y="1048"/>
                      </a:moveTo>
                      <a:lnTo>
                        <a:pt x="810" y="1203"/>
                      </a:lnTo>
                      <a:lnTo>
                        <a:pt x="810" y="1441"/>
                      </a:lnTo>
                      <a:lnTo>
                        <a:pt x="1084" y="1286"/>
                      </a:lnTo>
                      <a:lnTo>
                        <a:pt x="1084" y="1048"/>
                      </a:lnTo>
                      <a:close/>
                      <a:moveTo>
                        <a:pt x="274" y="1155"/>
                      </a:moveTo>
                      <a:lnTo>
                        <a:pt x="0" y="1310"/>
                      </a:lnTo>
                      <a:lnTo>
                        <a:pt x="0" y="1548"/>
                      </a:lnTo>
                      <a:lnTo>
                        <a:pt x="274" y="1393"/>
                      </a:lnTo>
                      <a:lnTo>
                        <a:pt x="274" y="1155"/>
                      </a:lnTo>
                      <a:close/>
                      <a:moveTo>
                        <a:pt x="679" y="1274"/>
                      </a:moveTo>
                      <a:lnTo>
                        <a:pt x="405" y="1441"/>
                      </a:lnTo>
                      <a:lnTo>
                        <a:pt x="405" y="1679"/>
                      </a:lnTo>
                      <a:lnTo>
                        <a:pt x="679" y="1512"/>
                      </a:lnTo>
                      <a:lnTo>
                        <a:pt x="679" y="1274"/>
                      </a:lnTo>
                      <a:close/>
                      <a:moveTo>
                        <a:pt x="274" y="1512"/>
                      </a:moveTo>
                      <a:lnTo>
                        <a:pt x="0" y="1667"/>
                      </a:lnTo>
                      <a:lnTo>
                        <a:pt x="0" y="1905"/>
                      </a:lnTo>
                      <a:lnTo>
                        <a:pt x="274" y="1751"/>
                      </a:lnTo>
                      <a:lnTo>
                        <a:pt x="274" y="151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0" name="Google Shape;1630;p26">
              <a:extLst>
                <a:ext uri="{FF2B5EF4-FFF2-40B4-BE49-F238E27FC236}">
                  <a16:creationId xmlns:a16="http://schemas.microsoft.com/office/drawing/2014/main" id="{96AFC3EC-6C70-7DED-516E-DB5602A373E3}"/>
                </a:ext>
              </a:extLst>
            </p:cNvPr>
            <p:cNvSpPr/>
            <p:nvPr/>
          </p:nvSpPr>
          <p:spPr>
            <a:xfrm>
              <a:off x="1727411" y="4110466"/>
              <a:ext cx="2088021" cy="597542"/>
            </a:xfrm>
            <a:prstGeom prst="roundRect">
              <a:avLst>
                <a:gd name="adj" fmla="val 16667"/>
              </a:avLst>
            </a:prstGeom>
            <a:solidFill>
              <a:srgbClr val="00475B">
                <a:alpha val="79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u="sng" dirty="0">
                  <a:solidFill>
                    <a:schemeClr val="bg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SIDBM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bg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DOCUMENTAÇÃO</a:t>
              </a:r>
              <a:endParaRPr lang="en-GB" sz="1800" b="1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C6AFD75-1ABC-733C-3CE4-618B1494EF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209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4CEF0E6-6234-CBBC-F784-359C3270FA2B}"/>
              </a:ext>
            </a:extLst>
          </p:cNvPr>
          <p:cNvSpPr/>
          <p:nvPr/>
        </p:nvSpPr>
        <p:spPr>
          <a:xfrm>
            <a:off x="-333008" y="-407458"/>
            <a:ext cx="9810017" cy="6075263"/>
          </a:xfrm>
          <a:custGeom>
            <a:avLst/>
            <a:gdLst>
              <a:gd name="connsiteX0" fmla="*/ 8172037 w 9810017"/>
              <a:gd name="connsiteY0" fmla="*/ 0 h 6075263"/>
              <a:gd name="connsiteX1" fmla="*/ 8341053 w 9810017"/>
              <a:gd name="connsiteY1" fmla="*/ 0 h 6075263"/>
              <a:gd name="connsiteX2" fmla="*/ 8341053 w 9810017"/>
              <a:gd name="connsiteY2" fmla="*/ 995477 h 6075263"/>
              <a:gd name="connsiteX3" fmla="*/ 8670657 w 9810017"/>
              <a:gd name="connsiteY3" fmla="*/ 995477 h 6075263"/>
              <a:gd name="connsiteX4" fmla="*/ 8670657 w 9810017"/>
              <a:gd name="connsiteY4" fmla="*/ 4551586 h 6075263"/>
              <a:gd name="connsiteX5" fmla="*/ 9810017 w 9810017"/>
              <a:gd name="connsiteY5" fmla="*/ 4551586 h 6075263"/>
              <a:gd name="connsiteX6" fmla="*/ 9810017 w 9810017"/>
              <a:gd name="connsiteY6" fmla="*/ 4720602 h 6075263"/>
              <a:gd name="connsiteX7" fmla="*/ 8670657 w 9810017"/>
              <a:gd name="connsiteY7" fmla="*/ 4720602 h 6075263"/>
              <a:gd name="connsiteX8" fmla="*/ 8670657 w 9810017"/>
              <a:gd name="connsiteY8" fmla="*/ 4944457 h 6075263"/>
              <a:gd name="connsiteX9" fmla="*/ 1638987 w 9810017"/>
              <a:gd name="connsiteY9" fmla="*/ 4944457 h 6075263"/>
              <a:gd name="connsiteX10" fmla="*/ 1638987 w 9810017"/>
              <a:gd name="connsiteY10" fmla="*/ 6075263 h 6075263"/>
              <a:gd name="connsiteX11" fmla="*/ 1469971 w 9810017"/>
              <a:gd name="connsiteY11" fmla="*/ 6075263 h 6075263"/>
              <a:gd name="connsiteX12" fmla="*/ 1469971 w 9810017"/>
              <a:gd name="connsiteY12" fmla="*/ 4944457 h 6075263"/>
              <a:gd name="connsiteX13" fmla="*/ 1101540 w 9810017"/>
              <a:gd name="connsiteY13" fmla="*/ 4944457 h 6075263"/>
              <a:gd name="connsiteX14" fmla="*/ 1101540 w 9810017"/>
              <a:gd name="connsiteY14" fmla="*/ 1527804 h 6075263"/>
              <a:gd name="connsiteX15" fmla="*/ 0 w 9810017"/>
              <a:gd name="connsiteY15" fmla="*/ 1527804 h 6075263"/>
              <a:gd name="connsiteX16" fmla="*/ 0 w 9810017"/>
              <a:gd name="connsiteY16" fmla="*/ 1358787 h 6075263"/>
              <a:gd name="connsiteX17" fmla="*/ 1101540 w 9810017"/>
              <a:gd name="connsiteY17" fmla="*/ 1358787 h 6075263"/>
              <a:gd name="connsiteX18" fmla="*/ 1101540 w 9810017"/>
              <a:gd name="connsiteY18" fmla="*/ 995477 h 6075263"/>
              <a:gd name="connsiteX19" fmla="*/ 8172037 w 9810017"/>
              <a:gd name="connsiteY19" fmla="*/ 995477 h 60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0017" h="6075263">
                <a:moveTo>
                  <a:pt x="8172037" y="0"/>
                </a:moveTo>
                <a:lnTo>
                  <a:pt x="8341053" y="0"/>
                </a:lnTo>
                <a:lnTo>
                  <a:pt x="8341053" y="995477"/>
                </a:lnTo>
                <a:lnTo>
                  <a:pt x="8670657" y="995477"/>
                </a:lnTo>
                <a:lnTo>
                  <a:pt x="8670657" y="4551586"/>
                </a:lnTo>
                <a:lnTo>
                  <a:pt x="9810017" y="4551586"/>
                </a:lnTo>
                <a:lnTo>
                  <a:pt x="9810017" y="4720602"/>
                </a:lnTo>
                <a:lnTo>
                  <a:pt x="8670657" y="4720602"/>
                </a:lnTo>
                <a:lnTo>
                  <a:pt x="8670657" y="4944457"/>
                </a:lnTo>
                <a:lnTo>
                  <a:pt x="1638987" y="4944457"/>
                </a:lnTo>
                <a:lnTo>
                  <a:pt x="1638987" y="6075263"/>
                </a:lnTo>
                <a:lnTo>
                  <a:pt x="1469971" y="6075263"/>
                </a:lnTo>
                <a:lnTo>
                  <a:pt x="1469971" y="4944457"/>
                </a:lnTo>
                <a:lnTo>
                  <a:pt x="1101540" y="4944457"/>
                </a:lnTo>
                <a:lnTo>
                  <a:pt x="1101540" y="1527804"/>
                </a:lnTo>
                <a:lnTo>
                  <a:pt x="0" y="1527804"/>
                </a:lnTo>
                <a:lnTo>
                  <a:pt x="0" y="1358787"/>
                </a:lnTo>
                <a:lnTo>
                  <a:pt x="1101540" y="1358787"/>
                </a:lnTo>
                <a:lnTo>
                  <a:pt x="1101540" y="995477"/>
                </a:lnTo>
                <a:lnTo>
                  <a:pt x="8172037" y="995477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E60CCC-961A-8D8E-07E1-9EC954F4E4E4}"/>
              </a:ext>
            </a:extLst>
          </p:cNvPr>
          <p:cNvSpPr txBox="1"/>
          <p:nvPr/>
        </p:nvSpPr>
        <p:spPr>
          <a:xfrm>
            <a:off x="1011185" y="846711"/>
            <a:ext cx="5530017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Introdução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Objetivo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Fundamentação Teórica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Desenvolvimento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Resultados obtidos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Fira Sans Extra Condensed Medium"/>
              </a:rPr>
              <a:t>Considerações Finais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Referências</a:t>
            </a:r>
          </a:p>
          <a:p>
            <a:pPr>
              <a:lnSpc>
                <a:spcPct val="200000"/>
              </a:lnSpc>
            </a:pPr>
            <a:endParaRPr lang="pt-BR" sz="1200" dirty="0"/>
          </a:p>
        </p:txBody>
      </p:sp>
      <p:sp>
        <p:nvSpPr>
          <p:cNvPr id="7" name="Google Shape;1109;p20">
            <a:extLst>
              <a:ext uri="{FF2B5EF4-FFF2-40B4-BE49-F238E27FC236}">
                <a16:creationId xmlns:a16="http://schemas.microsoft.com/office/drawing/2014/main" id="{D9887041-1368-C99B-CCE4-B3F1F8221EFE}"/>
              </a:ext>
            </a:extLst>
          </p:cNvPr>
          <p:cNvSpPr/>
          <p:nvPr/>
        </p:nvSpPr>
        <p:spPr>
          <a:xfrm>
            <a:off x="1011184" y="3213254"/>
            <a:ext cx="3560816" cy="421488"/>
          </a:xfrm>
          <a:prstGeom prst="roundRect">
            <a:avLst>
              <a:gd name="adj" fmla="val 16667"/>
            </a:avLst>
          </a:prstGeom>
          <a:solidFill>
            <a:srgbClr val="0498D5">
              <a:alpha val="10000"/>
            </a:srgbClr>
          </a:solidFill>
          <a:ln w="28575" cap="flat" cmpd="sng">
            <a:solidFill>
              <a:srgbClr val="00475B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12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7EC662DB-9672-4962-31E6-86029D8F30F7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17940" y="560460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Considerações</a:t>
            </a:r>
            <a:r>
              <a:rPr lang="en-GB" dirty="0"/>
              <a:t> </a:t>
            </a:r>
            <a:r>
              <a:rPr lang="en-GB" dirty="0" err="1"/>
              <a:t>finais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E7E1-A6B9-D2CF-C3AE-418416D89494}"/>
              </a:ext>
            </a:extLst>
          </p:cNvPr>
          <p:cNvSpPr txBox="1"/>
          <p:nvPr/>
        </p:nvSpPr>
        <p:spPr>
          <a:xfrm>
            <a:off x="1536591" y="1369248"/>
            <a:ext cx="6784806" cy="29495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/>
              <a:t>Arquitetura escolhida para solução.</a:t>
            </a:r>
          </a:p>
          <a:p>
            <a:pPr>
              <a:lnSpc>
                <a:spcPct val="150000"/>
              </a:lnSpc>
            </a:pPr>
            <a:endParaRPr lang="pt-BR" sz="1800" dirty="0"/>
          </a:p>
          <a:p>
            <a:pPr>
              <a:lnSpc>
                <a:spcPct val="150000"/>
              </a:lnSpc>
            </a:pPr>
            <a:r>
              <a:rPr lang="pt-BR" sz="1800" dirty="0"/>
              <a:t>Resultados de acordo com o especificado.</a:t>
            </a:r>
          </a:p>
          <a:p>
            <a:pPr>
              <a:lnSpc>
                <a:spcPct val="150000"/>
              </a:lnSpc>
            </a:pPr>
            <a:endParaRPr lang="pt-BR" sz="1800" dirty="0"/>
          </a:p>
          <a:p>
            <a:pPr>
              <a:lnSpc>
                <a:spcPct val="150000"/>
              </a:lnSpc>
            </a:pPr>
            <a:r>
              <a:rPr lang="pt-BR" sz="1800" dirty="0"/>
              <a:t>Trabalhos futuros.</a:t>
            </a:r>
          </a:p>
          <a:p>
            <a:pPr>
              <a:lnSpc>
                <a:spcPct val="150000"/>
              </a:lnSpc>
            </a:pPr>
            <a:endParaRPr lang="pt-BR" sz="1800" dirty="0"/>
          </a:p>
          <a:p>
            <a:pPr>
              <a:lnSpc>
                <a:spcPct val="150000"/>
              </a:lnSpc>
            </a:pPr>
            <a:r>
              <a:rPr lang="pt-BR" sz="1800" dirty="0"/>
              <a:t>Proposta eficaz.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2BB0ED4A-1B7F-FAB8-341F-62604D05C1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oogle Shape;10436;p89">
            <a:extLst>
              <a:ext uri="{FF2B5EF4-FFF2-40B4-BE49-F238E27FC236}">
                <a16:creationId xmlns:a16="http://schemas.microsoft.com/office/drawing/2014/main" id="{A3C726A2-4831-4DFF-ACA1-DB6CDD25676E}"/>
              </a:ext>
            </a:extLst>
          </p:cNvPr>
          <p:cNvGrpSpPr/>
          <p:nvPr/>
        </p:nvGrpSpPr>
        <p:grpSpPr>
          <a:xfrm>
            <a:off x="917940" y="3873197"/>
            <a:ext cx="444440" cy="445576"/>
            <a:chOff x="-1591550" y="3597475"/>
            <a:chExt cx="293825" cy="294575"/>
          </a:xfrm>
          <a:solidFill>
            <a:schemeClr val="accent3">
              <a:lumMod val="75000"/>
            </a:schemeClr>
          </a:solidFill>
        </p:grpSpPr>
        <p:sp>
          <p:nvSpPr>
            <p:cNvPr id="12" name="Google Shape;10437;p89">
              <a:extLst>
                <a:ext uri="{FF2B5EF4-FFF2-40B4-BE49-F238E27FC236}">
                  <a16:creationId xmlns:a16="http://schemas.microsoft.com/office/drawing/2014/main" id="{431AB4D9-5113-55A0-9E46-4CEEE52088A0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38;p89">
              <a:extLst>
                <a:ext uri="{FF2B5EF4-FFF2-40B4-BE49-F238E27FC236}">
                  <a16:creationId xmlns:a16="http://schemas.microsoft.com/office/drawing/2014/main" id="{E06990BA-EA79-3080-9950-AC621D562235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39;p89">
              <a:extLst>
                <a:ext uri="{FF2B5EF4-FFF2-40B4-BE49-F238E27FC236}">
                  <a16:creationId xmlns:a16="http://schemas.microsoft.com/office/drawing/2014/main" id="{B76E38F6-EF7F-48DA-1E8C-6239E649089C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765;p83">
            <a:extLst>
              <a:ext uri="{FF2B5EF4-FFF2-40B4-BE49-F238E27FC236}">
                <a16:creationId xmlns:a16="http://schemas.microsoft.com/office/drawing/2014/main" id="{98DEEC63-5970-D7F8-853D-23F385A21F0A}"/>
              </a:ext>
            </a:extLst>
          </p:cNvPr>
          <p:cNvGrpSpPr/>
          <p:nvPr/>
        </p:nvGrpSpPr>
        <p:grpSpPr>
          <a:xfrm>
            <a:off x="910166" y="2310863"/>
            <a:ext cx="442738" cy="442738"/>
            <a:chOff x="1492675" y="4992125"/>
            <a:chExt cx="481825" cy="481825"/>
          </a:xfrm>
          <a:solidFill>
            <a:schemeClr val="accent4">
              <a:lumMod val="25000"/>
            </a:schemeClr>
          </a:solidFill>
        </p:grpSpPr>
        <p:sp>
          <p:nvSpPr>
            <p:cNvPr id="16" name="Google Shape;7766;p83">
              <a:extLst>
                <a:ext uri="{FF2B5EF4-FFF2-40B4-BE49-F238E27FC236}">
                  <a16:creationId xmlns:a16="http://schemas.microsoft.com/office/drawing/2014/main" id="{2CA8F3DA-BBC5-88D3-8CCA-F6F896CDBF54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7767;p83">
              <a:extLst>
                <a:ext uri="{FF2B5EF4-FFF2-40B4-BE49-F238E27FC236}">
                  <a16:creationId xmlns:a16="http://schemas.microsoft.com/office/drawing/2014/main" id="{3578EB6C-D803-0A6C-0B3B-94D7EC31DC8B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7701;p83">
            <a:extLst>
              <a:ext uri="{FF2B5EF4-FFF2-40B4-BE49-F238E27FC236}">
                <a16:creationId xmlns:a16="http://schemas.microsoft.com/office/drawing/2014/main" id="{7F8B64D4-952C-0D41-DF3A-AC3118A1F63B}"/>
              </a:ext>
            </a:extLst>
          </p:cNvPr>
          <p:cNvGrpSpPr/>
          <p:nvPr/>
        </p:nvGrpSpPr>
        <p:grpSpPr>
          <a:xfrm>
            <a:off x="917940" y="3102738"/>
            <a:ext cx="444440" cy="442738"/>
            <a:chOff x="898875" y="4399275"/>
            <a:chExt cx="483700" cy="481850"/>
          </a:xfrm>
          <a:solidFill>
            <a:schemeClr val="accent4">
              <a:lumMod val="50000"/>
            </a:schemeClr>
          </a:solidFill>
        </p:grpSpPr>
        <p:sp>
          <p:nvSpPr>
            <p:cNvPr id="19" name="Google Shape;7702;p83">
              <a:extLst>
                <a:ext uri="{FF2B5EF4-FFF2-40B4-BE49-F238E27FC236}">
                  <a16:creationId xmlns:a16="http://schemas.microsoft.com/office/drawing/2014/main" id="{D7DFB4A0-F762-6F07-7608-53D62E09E59C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7703;p83">
              <a:extLst>
                <a:ext uri="{FF2B5EF4-FFF2-40B4-BE49-F238E27FC236}">
                  <a16:creationId xmlns:a16="http://schemas.microsoft.com/office/drawing/2014/main" id="{A578FB59-97C7-02D1-363A-EA5F020ECC7D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7704;p83">
              <a:extLst>
                <a:ext uri="{FF2B5EF4-FFF2-40B4-BE49-F238E27FC236}">
                  <a16:creationId xmlns:a16="http://schemas.microsoft.com/office/drawing/2014/main" id="{2F9EFC61-8445-2D38-00E0-FCF3883344DD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7705;p83">
              <a:extLst>
                <a:ext uri="{FF2B5EF4-FFF2-40B4-BE49-F238E27FC236}">
                  <a16:creationId xmlns:a16="http://schemas.microsoft.com/office/drawing/2014/main" id="{21125DC3-0111-FDD5-2446-14AEFE1B25B3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7706;p83">
              <a:extLst>
                <a:ext uri="{FF2B5EF4-FFF2-40B4-BE49-F238E27FC236}">
                  <a16:creationId xmlns:a16="http://schemas.microsoft.com/office/drawing/2014/main" id="{5257D1BD-912E-13E2-619F-1E68D10FB812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7707;p83">
              <a:extLst>
                <a:ext uri="{FF2B5EF4-FFF2-40B4-BE49-F238E27FC236}">
                  <a16:creationId xmlns:a16="http://schemas.microsoft.com/office/drawing/2014/main" id="{666BE73A-E00B-F94B-988D-39776A176FD9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7708;p83">
              <a:extLst>
                <a:ext uri="{FF2B5EF4-FFF2-40B4-BE49-F238E27FC236}">
                  <a16:creationId xmlns:a16="http://schemas.microsoft.com/office/drawing/2014/main" id="{21E84B64-D914-A17B-B762-19B741C386D1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7709;p83">
              <a:extLst>
                <a:ext uri="{FF2B5EF4-FFF2-40B4-BE49-F238E27FC236}">
                  <a16:creationId xmlns:a16="http://schemas.microsoft.com/office/drawing/2014/main" id="{75C57FC6-D6DB-9ACD-686C-D0262AB5FF6F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F9D573E5-F73D-F389-A335-F61735531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66" y="1477187"/>
            <a:ext cx="430853" cy="3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95C8E62-82F1-6D65-1D5D-FBC13F075DC9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6" y="440355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Referências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3C7B0F-5338-C114-990D-74A1D9A4390D}"/>
              </a:ext>
            </a:extLst>
          </p:cNvPr>
          <p:cNvSpPr txBox="1"/>
          <p:nvPr/>
        </p:nvSpPr>
        <p:spPr>
          <a:xfrm>
            <a:off x="501950" y="991970"/>
            <a:ext cx="8140099" cy="36471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ABEP-TIC. 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Sobre os aprimoramentos do Índice para 2022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: comparativo 2021/2022. COMPARATIVO 2021/2022. 2022. Disponível em: https://abep-tic.org.br/indice-abep-2022/. Acesso em: 15 abr. 2023.</a:t>
            </a:r>
          </a:p>
          <a:p>
            <a:endParaRPr lang="pt-BR" sz="1100" dirty="0">
              <a:latin typeface="Fira Sans Extra Condensed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MICROSOFT. 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O que é Power BI?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 2023. Disponível em: https://learn.microsoft.com/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pt-br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-bi/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bi-overview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. Acesso em: 20 abr. 2023.</a:t>
            </a:r>
          </a:p>
          <a:p>
            <a:endParaRPr lang="pt-BR" sz="1100" dirty="0">
              <a:latin typeface="Fira Sans Extra Condensed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ORACLE. </a:t>
            </a:r>
            <a:r>
              <a:rPr lang="pt-BR" sz="1100" b="1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What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Java </a:t>
            </a:r>
            <a:r>
              <a:rPr lang="pt-BR" sz="1100" b="1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technology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2022. Disponível em: https://www.java.com/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/download/help/whatis_java.html. Acesso em: 14 nov. 2022.</a:t>
            </a:r>
            <a:endParaRPr lang="pt-BR" sz="1100" dirty="0">
              <a:effectLst/>
              <a:latin typeface="Fira Sans Extra Condensed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100" dirty="0">
              <a:effectLst/>
              <a:latin typeface="Fira Sans Extra Condensed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POSTMAN. </a:t>
            </a:r>
            <a:r>
              <a:rPr lang="pt-BR" sz="1100" b="1" dirty="0" err="1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dirty="0" err="1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. Disponível em: https://www.postman.com/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/. Acesso em: 03 abr. 2023.</a:t>
            </a:r>
          </a:p>
          <a:p>
            <a:endParaRPr lang="pt-BR" sz="1100" dirty="0">
              <a:latin typeface="Fira Sans Extra Condensed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SPRING. 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pt-BR" sz="1100" b="1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Introduction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Spring Framework: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part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i. overview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spring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framework. Part I. Overview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Spring Framework. Disponível em: https://docs.spring.io/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spring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-framework/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docs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/4.2.1.RELEASE/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spring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-framework-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reference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html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/overview.html. Acesso em: 29 maio 2022</a:t>
            </a:r>
          </a:p>
          <a:p>
            <a:endParaRPr lang="pt-BR" sz="1100" dirty="0">
              <a:latin typeface="Fira Sans Extra Condensed Medium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SWAGGER. </a:t>
            </a:r>
            <a:r>
              <a:rPr lang="pt-BR" sz="1100" b="1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About</a:t>
            </a:r>
            <a:r>
              <a:rPr lang="pt-BR" sz="1100" b="1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Swagger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history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behind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swagger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. The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History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Behind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 Swagger. 2022. Disponível em: https://swagger.io/</a:t>
            </a:r>
            <a:r>
              <a:rPr lang="pt-BR" sz="1100" dirty="0" err="1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about</a:t>
            </a:r>
            <a:r>
              <a:rPr lang="pt-BR" sz="1100" dirty="0">
                <a:effectLst/>
                <a:latin typeface="Fira Sans Extra Condensed Medium"/>
                <a:ea typeface="Times New Roman" panose="02020603050405020304" pitchFamily="18" charset="0"/>
                <a:cs typeface="Arial" panose="020B0604020202020204" pitchFamily="34" charset="0"/>
              </a:rPr>
              <a:t>/. Acesso em: 14 nov. 2022.</a:t>
            </a:r>
            <a:endParaRPr lang="pt-BR" sz="1100" dirty="0">
              <a:effectLst/>
              <a:latin typeface="Fira Sans Extra Condensed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100" dirty="0">
              <a:latin typeface="Fira Sans Extra Condensed Medium"/>
              <a:cs typeface="Times New Roman" panose="02020603050405020304" pitchFamily="18" charset="0"/>
            </a:endParaRPr>
          </a:p>
          <a:p>
            <a:r>
              <a:rPr lang="pt-BR" sz="1100" dirty="0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TRIBUNAL DE CONTAS DO ESTADO DE SÃO PAULO. </a:t>
            </a:r>
            <a:r>
              <a:rPr lang="pt-BR" sz="1100" dirty="0" err="1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Tcesp</a:t>
            </a:r>
            <a:r>
              <a:rPr lang="pt-BR" sz="1100" dirty="0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. Tribunal de Contas do Estado de São Paulo. </a:t>
            </a:r>
            <a:r>
              <a:rPr lang="pt-BR" sz="1100" b="1" dirty="0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Índice de Efetividade da Gestão Municipal (IEG-M)</a:t>
            </a:r>
            <a:r>
              <a:rPr lang="pt-BR" sz="1100" dirty="0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. 2022. Disponível em: https://painel.tce.sp.gov.br/</a:t>
            </a:r>
            <a:r>
              <a:rPr lang="pt-BR" sz="1100" dirty="0" err="1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pt-BR" sz="1100" dirty="0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/api/</a:t>
            </a:r>
            <a:r>
              <a:rPr lang="pt-BR" sz="1100" dirty="0" err="1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repos</a:t>
            </a:r>
            <a:r>
              <a:rPr lang="pt-BR" sz="1100" dirty="0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/%3Apublic%3Aieg_m%3Aiegm.wcdf/</a:t>
            </a:r>
            <a:r>
              <a:rPr lang="pt-BR" sz="1100" dirty="0" err="1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generatedContent</a:t>
            </a:r>
            <a:r>
              <a:rPr lang="pt-BR" sz="1100" dirty="0">
                <a:solidFill>
                  <a:srgbClr val="222222"/>
                </a:solidFill>
                <a:effectLst/>
                <a:latin typeface="Fira Sans Extra Condensed Medium"/>
                <a:ea typeface="Times New Roman" panose="02020603050405020304" pitchFamily="18" charset="0"/>
                <a:cs typeface="Times New Roman" panose="02020603050405020304" pitchFamily="18" charset="0"/>
              </a:rPr>
              <a:t>. Acesso em: 02 abr. 2023.</a:t>
            </a:r>
            <a:endParaRPr lang="pt-BR" sz="1100" dirty="0">
              <a:latin typeface="Fira Sans Extra Condensed Medium"/>
            </a:endParaRP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B0769F12-707C-A468-E0E8-2524F2A55D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4186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9244F1B-DA26-DCC9-9AB8-0B0A1E232312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70693" y="487945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Agradecimentos</a:t>
            </a:r>
            <a:endParaRPr lang="en-GB" dirty="0"/>
          </a:p>
        </p:txBody>
      </p:sp>
      <p:sp>
        <p:nvSpPr>
          <p:cNvPr id="3" name="Google Shape;1109;p20">
            <a:extLst>
              <a:ext uri="{FF2B5EF4-FFF2-40B4-BE49-F238E27FC236}">
                <a16:creationId xmlns:a16="http://schemas.microsoft.com/office/drawing/2014/main" id="{41887E24-06E0-F926-F012-F02BE35178F0}"/>
              </a:ext>
            </a:extLst>
          </p:cNvPr>
          <p:cNvSpPr/>
          <p:nvPr/>
        </p:nvSpPr>
        <p:spPr>
          <a:xfrm>
            <a:off x="5346915" y="1717861"/>
            <a:ext cx="2991172" cy="2963711"/>
          </a:xfrm>
          <a:prstGeom prst="roundRect">
            <a:avLst>
              <a:gd name="adj" fmla="val 16667"/>
            </a:avLst>
          </a:prstGeom>
          <a:solidFill>
            <a:srgbClr val="0498D5">
              <a:alpha val="10000"/>
            </a:srgbClr>
          </a:solidFill>
          <a:ln w="28575" cap="flat" cmpd="sng">
            <a:solidFill>
              <a:srgbClr val="00475B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12C414-B3AF-3CBC-F99B-0092CB5FDFB9}"/>
              </a:ext>
            </a:extLst>
          </p:cNvPr>
          <p:cNvSpPr txBox="1"/>
          <p:nvPr/>
        </p:nvSpPr>
        <p:spPr>
          <a:xfrm>
            <a:off x="805913" y="2165885"/>
            <a:ext cx="3401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Obrigado!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5C2263-3ECA-D1D6-4168-07DE101520B2}"/>
              </a:ext>
            </a:extLst>
          </p:cNvPr>
          <p:cNvSpPr txBox="1"/>
          <p:nvPr/>
        </p:nvSpPr>
        <p:spPr>
          <a:xfrm>
            <a:off x="5912600" y="1284329"/>
            <a:ext cx="185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Veja a demonstração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A92EDCD-E276-45BF-1116-ED3639E7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1843614"/>
            <a:ext cx="2712203" cy="27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1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4CEF0E6-6234-CBBC-F784-359C3270FA2B}"/>
              </a:ext>
            </a:extLst>
          </p:cNvPr>
          <p:cNvSpPr/>
          <p:nvPr/>
        </p:nvSpPr>
        <p:spPr>
          <a:xfrm>
            <a:off x="-333008" y="-407458"/>
            <a:ext cx="9810017" cy="6075263"/>
          </a:xfrm>
          <a:custGeom>
            <a:avLst/>
            <a:gdLst>
              <a:gd name="connsiteX0" fmla="*/ 8172037 w 9810017"/>
              <a:gd name="connsiteY0" fmla="*/ 0 h 6075263"/>
              <a:gd name="connsiteX1" fmla="*/ 8341053 w 9810017"/>
              <a:gd name="connsiteY1" fmla="*/ 0 h 6075263"/>
              <a:gd name="connsiteX2" fmla="*/ 8341053 w 9810017"/>
              <a:gd name="connsiteY2" fmla="*/ 995477 h 6075263"/>
              <a:gd name="connsiteX3" fmla="*/ 8670657 w 9810017"/>
              <a:gd name="connsiteY3" fmla="*/ 995477 h 6075263"/>
              <a:gd name="connsiteX4" fmla="*/ 8670657 w 9810017"/>
              <a:gd name="connsiteY4" fmla="*/ 4551586 h 6075263"/>
              <a:gd name="connsiteX5" fmla="*/ 9810017 w 9810017"/>
              <a:gd name="connsiteY5" fmla="*/ 4551586 h 6075263"/>
              <a:gd name="connsiteX6" fmla="*/ 9810017 w 9810017"/>
              <a:gd name="connsiteY6" fmla="*/ 4720602 h 6075263"/>
              <a:gd name="connsiteX7" fmla="*/ 8670657 w 9810017"/>
              <a:gd name="connsiteY7" fmla="*/ 4720602 h 6075263"/>
              <a:gd name="connsiteX8" fmla="*/ 8670657 w 9810017"/>
              <a:gd name="connsiteY8" fmla="*/ 4944457 h 6075263"/>
              <a:gd name="connsiteX9" fmla="*/ 1638987 w 9810017"/>
              <a:gd name="connsiteY9" fmla="*/ 4944457 h 6075263"/>
              <a:gd name="connsiteX10" fmla="*/ 1638987 w 9810017"/>
              <a:gd name="connsiteY10" fmla="*/ 6075263 h 6075263"/>
              <a:gd name="connsiteX11" fmla="*/ 1469971 w 9810017"/>
              <a:gd name="connsiteY11" fmla="*/ 6075263 h 6075263"/>
              <a:gd name="connsiteX12" fmla="*/ 1469971 w 9810017"/>
              <a:gd name="connsiteY12" fmla="*/ 4944457 h 6075263"/>
              <a:gd name="connsiteX13" fmla="*/ 1101540 w 9810017"/>
              <a:gd name="connsiteY13" fmla="*/ 4944457 h 6075263"/>
              <a:gd name="connsiteX14" fmla="*/ 1101540 w 9810017"/>
              <a:gd name="connsiteY14" fmla="*/ 1527804 h 6075263"/>
              <a:gd name="connsiteX15" fmla="*/ 0 w 9810017"/>
              <a:gd name="connsiteY15" fmla="*/ 1527804 h 6075263"/>
              <a:gd name="connsiteX16" fmla="*/ 0 w 9810017"/>
              <a:gd name="connsiteY16" fmla="*/ 1358787 h 6075263"/>
              <a:gd name="connsiteX17" fmla="*/ 1101540 w 9810017"/>
              <a:gd name="connsiteY17" fmla="*/ 1358787 h 6075263"/>
              <a:gd name="connsiteX18" fmla="*/ 1101540 w 9810017"/>
              <a:gd name="connsiteY18" fmla="*/ 995477 h 6075263"/>
              <a:gd name="connsiteX19" fmla="*/ 8172037 w 9810017"/>
              <a:gd name="connsiteY19" fmla="*/ 995477 h 60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0017" h="6075263">
                <a:moveTo>
                  <a:pt x="8172037" y="0"/>
                </a:moveTo>
                <a:lnTo>
                  <a:pt x="8341053" y="0"/>
                </a:lnTo>
                <a:lnTo>
                  <a:pt x="8341053" y="995477"/>
                </a:lnTo>
                <a:lnTo>
                  <a:pt x="8670657" y="995477"/>
                </a:lnTo>
                <a:lnTo>
                  <a:pt x="8670657" y="4551586"/>
                </a:lnTo>
                <a:lnTo>
                  <a:pt x="9810017" y="4551586"/>
                </a:lnTo>
                <a:lnTo>
                  <a:pt x="9810017" y="4720602"/>
                </a:lnTo>
                <a:lnTo>
                  <a:pt x="8670657" y="4720602"/>
                </a:lnTo>
                <a:lnTo>
                  <a:pt x="8670657" y="4944457"/>
                </a:lnTo>
                <a:lnTo>
                  <a:pt x="1638987" y="4944457"/>
                </a:lnTo>
                <a:lnTo>
                  <a:pt x="1638987" y="6075263"/>
                </a:lnTo>
                <a:lnTo>
                  <a:pt x="1469971" y="6075263"/>
                </a:lnTo>
                <a:lnTo>
                  <a:pt x="1469971" y="4944457"/>
                </a:lnTo>
                <a:lnTo>
                  <a:pt x="1101540" y="4944457"/>
                </a:lnTo>
                <a:lnTo>
                  <a:pt x="1101540" y="1527804"/>
                </a:lnTo>
                <a:lnTo>
                  <a:pt x="0" y="1527804"/>
                </a:lnTo>
                <a:lnTo>
                  <a:pt x="0" y="1358787"/>
                </a:lnTo>
                <a:lnTo>
                  <a:pt x="1101540" y="1358787"/>
                </a:lnTo>
                <a:lnTo>
                  <a:pt x="1101540" y="995477"/>
                </a:lnTo>
                <a:lnTo>
                  <a:pt x="8172037" y="995477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E60CCC-961A-8D8E-07E1-9EC954F4E4E4}"/>
              </a:ext>
            </a:extLst>
          </p:cNvPr>
          <p:cNvSpPr txBox="1"/>
          <p:nvPr/>
        </p:nvSpPr>
        <p:spPr>
          <a:xfrm>
            <a:off x="1011185" y="846711"/>
            <a:ext cx="5530017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b="1" dirty="0" err="1">
                <a:latin typeface="Fira Sans Extra Condensed Medium"/>
              </a:rPr>
              <a:t>Introduç</a:t>
            </a:r>
            <a:r>
              <a:rPr lang="en-US" sz="2000" b="1" dirty="0" err="1">
                <a:latin typeface="Fira Sans Extra Condensed Medium"/>
              </a:rPr>
              <a:t>ão</a:t>
            </a:r>
            <a:endParaRPr lang="en-US" sz="2000" b="1" dirty="0"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Objetivo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Fundamentação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Teórica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Desenvolvimento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Resultados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obtidos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Considerações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Finais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Referências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>
              <a:lnSpc>
                <a:spcPct val="200000"/>
              </a:lnSpc>
            </a:pPr>
            <a:endParaRPr lang="pt-BR" sz="1200" dirty="0"/>
          </a:p>
        </p:txBody>
      </p:sp>
      <p:sp>
        <p:nvSpPr>
          <p:cNvPr id="7" name="Google Shape;1109;p20">
            <a:extLst>
              <a:ext uri="{FF2B5EF4-FFF2-40B4-BE49-F238E27FC236}">
                <a16:creationId xmlns:a16="http://schemas.microsoft.com/office/drawing/2014/main" id="{D9887041-1368-C99B-CCE4-B3F1F8221EFE}"/>
              </a:ext>
            </a:extLst>
          </p:cNvPr>
          <p:cNvSpPr/>
          <p:nvPr/>
        </p:nvSpPr>
        <p:spPr>
          <a:xfrm>
            <a:off x="1011184" y="950112"/>
            <a:ext cx="3560816" cy="421488"/>
          </a:xfrm>
          <a:prstGeom prst="roundRect">
            <a:avLst>
              <a:gd name="adj" fmla="val 16667"/>
            </a:avLst>
          </a:prstGeom>
          <a:solidFill>
            <a:srgbClr val="0498D5">
              <a:alpha val="10000"/>
            </a:srgbClr>
          </a:solidFill>
          <a:ln w="28575" cap="flat" cmpd="sng">
            <a:solidFill>
              <a:srgbClr val="00475B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28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5B"/>
            </a:gs>
            <a:gs pos="50000">
              <a:srgbClr val="068AA2"/>
            </a:gs>
            <a:gs pos="100000">
              <a:srgbClr val="0498D5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2C8BA87-DA46-7EA1-8D73-BDD24BF647B5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82236" y="507994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>
              <a:buSzPts val="1100"/>
            </a:pPr>
            <a:r>
              <a:rPr lang="en-GB" dirty="0" err="1"/>
              <a:t>Introdução</a:t>
            </a:r>
            <a:endParaRPr lang="en-GB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C3A2CED-EF02-BAD3-071E-732BD8CB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17" y="2823295"/>
            <a:ext cx="1956947" cy="195345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3" name="Google Shape;197;p16">
            <a:extLst>
              <a:ext uri="{FF2B5EF4-FFF2-40B4-BE49-F238E27FC236}">
                <a16:creationId xmlns:a16="http://schemas.microsoft.com/office/drawing/2014/main" id="{D528F45C-E27E-61F0-015E-B54E77E6D1A2}"/>
              </a:ext>
            </a:extLst>
          </p:cNvPr>
          <p:cNvSpPr txBox="1"/>
          <p:nvPr/>
        </p:nvSpPr>
        <p:spPr>
          <a:xfrm>
            <a:off x="706054" y="1212396"/>
            <a:ext cx="7725533" cy="271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0215" algn="ctr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Aumento da informatização dos serviços públicos</a:t>
            </a:r>
          </a:p>
          <a:p>
            <a:pPr indent="450215" algn="just">
              <a:lnSpc>
                <a:spcPct val="150000"/>
              </a:lnSpc>
            </a:pP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Abep-Tic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(2022) aponta que somente entre 2021 e 2022 houve um aumento de 14% na pontuação dos estados no índice que mede a oferta de serviços públicos digitais.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A39FD8E8-A9D0-FA16-354B-DEFAE00F4AB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54097" y="45412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91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5B"/>
            </a:gs>
            <a:gs pos="50000">
              <a:srgbClr val="068AA2"/>
            </a:gs>
            <a:gs pos="100000">
              <a:srgbClr val="0498D5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2797FA-F902-98C8-288C-B81466443938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895454" y="500220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Introdução</a:t>
            </a:r>
            <a:endParaRPr lang="en-GB" dirty="0"/>
          </a:p>
        </p:txBody>
      </p:sp>
      <p:sp>
        <p:nvSpPr>
          <p:cNvPr id="3" name="Google Shape;197;p16">
            <a:extLst>
              <a:ext uri="{FF2B5EF4-FFF2-40B4-BE49-F238E27FC236}">
                <a16:creationId xmlns:a16="http://schemas.microsoft.com/office/drawing/2014/main" id="{D528F45C-E27E-61F0-015E-B54E77E6D1A2}"/>
              </a:ext>
            </a:extLst>
          </p:cNvPr>
          <p:cNvSpPr txBox="1"/>
          <p:nvPr/>
        </p:nvSpPr>
        <p:spPr>
          <a:xfrm>
            <a:off x="528126" y="1198262"/>
            <a:ext cx="3840881" cy="311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+mn-lt"/>
              </a:rPr>
              <a:t>Ambiente com diversos sistemas e bases de dados sem integração.</a:t>
            </a:r>
          </a:p>
          <a:p>
            <a:endParaRPr lang="pt-BR" sz="1800" dirty="0">
              <a:latin typeface="+mn-lt"/>
            </a:endParaRPr>
          </a:p>
        </p:txBody>
      </p: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62BB0366-C6D6-E71A-9AE3-B2A1DEE0ABC1}"/>
              </a:ext>
            </a:extLst>
          </p:cNvPr>
          <p:cNvGrpSpPr/>
          <p:nvPr/>
        </p:nvGrpSpPr>
        <p:grpSpPr>
          <a:xfrm>
            <a:off x="4382614" y="1566088"/>
            <a:ext cx="3323654" cy="2845340"/>
            <a:chOff x="2926243" y="1406817"/>
            <a:chExt cx="3323654" cy="2845340"/>
          </a:xfrm>
        </p:grpSpPr>
        <p:grpSp>
          <p:nvGrpSpPr>
            <p:cNvPr id="4" name="Google Shape;292;p17">
              <a:extLst>
                <a:ext uri="{FF2B5EF4-FFF2-40B4-BE49-F238E27FC236}">
                  <a16:creationId xmlns:a16="http://schemas.microsoft.com/office/drawing/2014/main" id="{EA244BFF-360D-FC74-98CA-96F04FA9A95E}"/>
                </a:ext>
              </a:extLst>
            </p:cNvPr>
            <p:cNvGrpSpPr/>
            <p:nvPr/>
          </p:nvGrpSpPr>
          <p:grpSpPr>
            <a:xfrm>
              <a:off x="3963387" y="1406817"/>
              <a:ext cx="1165988" cy="1568666"/>
              <a:chOff x="3478424" y="1308364"/>
              <a:chExt cx="2187185" cy="2942536"/>
            </a:xfrm>
          </p:grpSpPr>
          <p:sp>
            <p:nvSpPr>
              <p:cNvPr id="5" name="Google Shape;293;p17">
                <a:extLst>
                  <a:ext uri="{FF2B5EF4-FFF2-40B4-BE49-F238E27FC236}">
                    <a16:creationId xmlns:a16="http://schemas.microsoft.com/office/drawing/2014/main" id="{7B3CC9F0-F150-9630-2D44-C4AC8DF9AD01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94;p17">
                <a:extLst>
                  <a:ext uri="{FF2B5EF4-FFF2-40B4-BE49-F238E27FC236}">
                    <a16:creationId xmlns:a16="http://schemas.microsoft.com/office/drawing/2014/main" id="{2446AE37-7661-3BAA-0982-6B094F99E97E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95;p17">
                <a:extLst>
                  <a:ext uri="{FF2B5EF4-FFF2-40B4-BE49-F238E27FC236}">
                    <a16:creationId xmlns:a16="http://schemas.microsoft.com/office/drawing/2014/main" id="{F5A43C48-0E0F-8953-3A9D-20B92E7D78D2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96;p17">
                <a:extLst>
                  <a:ext uri="{FF2B5EF4-FFF2-40B4-BE49-F238E27FC236}">
                    <a16:creationId xmlns:a16="http://schemas.microsoft.com/office/drawing/2014/main" id="{B815C333-F20D-B3AF-C6B5-D199885E21EB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7;p17">
                <a:extLst>
                  <a:ext uri="{FF2B5EF4-FFF2-40B4-BE49-F238E27FC236}">
                    <a16:creationId xmlns:a16="http://schemas.microsoft.com/office/drawing/2014/main" id="{1EE23376-D86D-910E-B738-F8257A37AE4B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8;p17">
                <a:extLst>
                  <a:ext uri="{FF2B5EF4-FFF2-40B4-BE49-F238E27FC236}">
                    <a16:creationId xmlns:a16="http://schemas.microsoft.com/office/drawing/2014/main" id="{EECE47F4-5953-2FB8-CE37-65662A4BF18D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9;p17">
                <a:extLst>
                  <a:ext uri="{FF2B5EF4-FFF2-40B4-BE49-F238E27FC236}">
                    <a16:creationId xmlns:a16="http://schemas.microsoft.com/office/drawing/2014/main" id="{67F699F7-8E58-4E98-EAC5-BA1BB709AD79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00;p17">
                <a:extLst>
                  <a:ext uri="{FF2B5EF4-FFF2-40B4-BE49-F238E27FC236}">
                    <a16:creationId xmlns:a16="http://schemas.microsoft.com/office/drawing/2014/main" id="{060611E8-4992-0C09-C148-CC388769C287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01;p17">
                <a:extLst>
                  <a:ext uri="{FF2B5EF4-FFF2-40B4-BE49-F238E27FC236}">
                    <a16:creationId xmlns:a16="http://schemas.microsoft.com/office/drawing/2014/main" id="{F85197A5-2A5B-6C9A-C941-5E2D365197A7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02;p17">
                <a:extLst>
                  <a:ext uri="{FF2B5EF4-FFF2-40B4-BE49-F238E27FC236}">
                    <a16:creationId xmlns:a16="http://schemas.microsoft.com/office/drawing/2014/main" id="{C5FF0BC4-0C78-8661-69B8-BF8CF05CDC2F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3;p17">
                <a:extLst>
                  <a:ext uri="{FF2B5EF4-FFF2-40B4-BE49-F238E27FC236}">
                    <a16:creationId xmlns:a16="http://schemas.microsoft.com/office/drawing/2014/main" id="{D05746EB-7B27-92E0-8B53-9DDF4583F75E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4;p17">
                <a:extLst>
                  <a:ext uri="{FF2B5EF4-FFF2-40B4-BE49-F238E27FC236}">
                    <a16:creationId xmlns:a16="http://schemas.microsoft.com/office/drawing/2014/main" id="{77F46F26-B20C-E63B-6E71-0F0590876AE0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5;p17">
                <a:extLst>
                  <a:ext uri="{FF2B5EF4-FFF2-40B4-BE49-F238E27FC236}">
                    <a16:creationId xmlns:a16="http://schemas.microsoft.com/office/drawing/2014/main" id="{93239BC8-0178-B125-ADB3-1733CD8C34F1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6;p17">
                <a:extLst>
                  <a:ext uri="{FF2B5EF4-FFF2-40B4-BE49-F238E27FC236}">
                    <a16:creationId xmlns:a16="http://schemas.microsoft.com/office/drawing/2014/main" id="{4CF0D234-F0D3-A370-8F8B-B1CAC4F46936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7;p17">
                <a:extLst>
                  <a:ext uri="{FF2B5EF4-FFF2-40B4-BE49-F238E27FC236}">
                    <a16:creationId xmlns:a16="http://schemas.microsoft.com/office/drawing/2014/main" id="{B6CB002F-C479-10E2-D24C-D94E9D0EBA01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8;p17">
                <a:extLst>
                  <a:ext uri="{FF2B5EF4-FFF2-40B4-BE49-F238E27FC236}">
                    <a16:creationId xmlns:a16="http://schemas.microsoft.com/office/drawing/2014/main" id="{E473D6A0-8ABC-5CC3-D981-AC39CDD0D40C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9;p17">
                <a:extLst>
                  <a:ext uri="{FF2B5EF4-FFF2-40B4-BE49-F238E27FC236}">
                    <a16:creationId xmlns:a16="http://schemas.microsoft.com/office/drawing/2014/main" id="{F49ACC9D-0BB2-59C9-8EC5-5777650E1B91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10;p17">
                <a:extLst>
                  <a:ext uri="{FF2B5EF4-FFF2-40B4-BE49-F238E27FC236}">
                    <a16:creationId xmlns:a16="http://schemas.microsoft.com/office/drawing/2014/main" id="{8AA9E759-2DB5-318C-5D28-E7C3DCCBE0ED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11;p17">
                <a:extLst>
                  <a:ext uri="{FF2B5EF4-FFF2-40B4-BE49-F238E27FC236}">
                    <a16:creationId xmlns:a16="http://schemas.microsoft.com/office/drawing/2014/main" id="{135CDAAE-C12E-924B-1885-F56C68F65FF4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2;p17">
                <a:extLst>
                  <a:ext uri="{FF2B5EF4-FFF2-40B4-BE49-F238E27FC236}">
                    <a16:creationId xmlns:a16="http://schemas.microsoft.com/office/drawing/2014/main" id="{86F50FCC-075B-D5EE-DE8B-0E090E7780CA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3;p17">
                <a:extLst>
                  <a:ext uri="{FF2B5EF4-FFF2-40B4-BE49-F238E27FC236}">
                    <a16:creationId xmlns:a16="http://schemas.microsoft.com/office/drawing/2014/main" id="{C755EE68-C7A3-B065-7329-BBD7D117D295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4;p17">
                <a:extLst>
                  <a:ext uri="{FF2B5EF4-FFF2-40B4-BE49-F238E27FC236}">
                    <a16:creationId xmlns:a16="http://schemas.microsoft.com/office/drawing/2014/main" id="{C36C1C18-2A37-1C6B-893A-5A0570F20A10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5;p17">
                <a:extLst>
                  <a:ext uri="{FF2B5EF4-FFF2-40B4-BE49-F238E27FC236}">
                    <a16:creationId xmlns:a16="http://schemas.microsoft.com/office/drawing/2014/main" id="{EC606719-8B63-0F6A-11C5-C4AD327220B7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6;p17">
                <a:extLst>
                  <a:ext uri="{FF2B5EF4-FFF2-40B4-BE49-F238E27FC236}">
                    <a16:creationId xmlns:a16="http://schemas.microsoft.com/office/drawing/2014/main" id="{21090A44-261F-B460-00C8-9EE93606607E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7;p17">
                <a:extLst>
                  <a:ext uri="{FF2B5EF4-FFF2-40B4-BE49-F238E27FC236}">
                    <a16:creationId xmlns:a16="http://schemas.microsoft.com/office/drawing/2014/main" id="{D1C6E726-03FB-5DF7-6D63-89BDE2629C37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8;p17">
                <a:extLst>
                  <a:ext uri="{FF2B5EF4-FFF2-40B4-BE49-F238E27FC236}">
                    <a16:creationId xmlns:a16="http://schemas.microsoft.com/office/drawing/2014/main" id="{E5795409-1AEA-F643-FF30-22FDD7400C20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9;p17">
                <a:extLst>
                  <a:ext uri="{FF2B5EF4-FFF2-40B4-BE49-F238E27FC236}">
                    <a16:creationId xmlns:a16="http://schemas.microsoft.com/office/drawing/2014/main" id="{D79BDA9B-E324-947A-F5B0-999AD30D219D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20;p17">
                <a:extLst>
                  <a:ext uri="{FF2B5EF4-FFF2-40B4-BE49-F238E27FC236}">
                    <a16:creationId xmlns:a16="http://schemas.microsoft.com/office/drawing/2014/main" id="{CAC3F480-09AE-6696-5FA7-6CF6BD544D6D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21;p17">
                <a:extLst>
                  <a:ext uri="{FF2B5EF4-FFF2-40B4-BE49-F238E27FC236}">
                    <a16:creationId xmlns:a16="http://schemas.microsoft.com/office/drawing/2014/main" id="{CB311B7A-39B3-8A8E-DF51-630B159F67E9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22;p17">
                <a:extLst>
                  <a:ext uri="{FF2B5EF4-FFF2-40B4-BE49-F238E27FC236}">
                    <a16:creationId xmlns:a16="http://schemas.microsoft.com/office/drawing/2014/main" id="{FE486848-AD4A-0D01-AF99-7344E0E37B75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3;p17">
                <a:extLst>
                  <a:ext uri="{FF2B5EF4-FFF2-40B4-BE49-F238E27FC236}">
                    <a16:creationId xmlns:a16="http://schemas.microsoft.com/office/drawing/2014/main" id="{7C182940-80D6-7D1B-1E53-DFC8D0606424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4;p17">
                <a:extLst>
                  <a:ext uri="{FF2B5EF4-FFF2-40B4-BE49-F238E27FC236}">
                    <a16:creationId xmlns:a16="http://schemas.microsoft.com/office/drawing/2014/main" id="{7BA70001-7019-90BE-5724-1123021B163A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25;p17">
                <a:extLst>
                  <a:ext uri="{FF2B5EF4-FFF2-40B4-BE49-F238E27FC236}">
                    <a16:creationId xmlns:a16="http://schemas.microsoft.com/office/drawing/2014/main" id="{EB8B6415-A9F6-8A2A-D406-3DAF2082AF96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26;p17">
                <a:extLst>
                  <a:ext uri="{FF2B5EF4-FFF2-40B4-BE49-F238E27FC236}">
                    <a16:creationId xmlns:a16="http://schemas.microsoft.com/office/drawing/2014/main" id="{579D589B-5D92-5437-7D6F-8055DD15D629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7;p17">
                <a:extLst>
                  <a:ext uri="{FF2B5EF4-FFF2-40B4-BE49-F238E27FC236}">
                    <a16:creationId xmlns:a16="http://schemas.microsoft.com/office/drawing/2014/main" id="{FD419C3B-2A62-06E9-65D1-B1864BE96A44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28;p17">
                <a:extLst>
                  <a:ext uri="{FF2B5EF4-FFF2-40B4-BE49-F238E27FC236}">
                    <a16:creationId xmlns:a16="http://schemas.microsoft.com/office/drawing/2014/main" id="{490D56A8-119B-869B-9A84-8BB11C560E9C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9;p17">
                <a:extLst>
                  <a:ext uri="{FF2B5EF4-FFF2-40B4-BE49-F238E27FC236}">
                    <a16:creationId xmlns:a16="http://schemas.microsoft.com/office/drawing/2014/main" id="{E7BDBE2F-1746-0470-DAEA-F0D4197E59F1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30;p17">
                <a:extLst>
                  <a:ext uri="{FF2B5EF4-FFF2-40B4-BE49-F238E27FC236}">
                    <a16:creationId xmlns:a16="http://schemas.microsoft.com/office/drawing/2014/main" id="{CF286478-FEC7-3894-F57A-115B6F40B950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1;p17">
                <a:extLst>
                  <a:ext uri="{FF2B5EF4-FFF2-40B4-BE49-F238E27FC236}">
                    <a16:creationId xmlns:a16="http://schemas.microsoft.com/office/drawing/2014/main" id="{C46F2D7A-1019-AB18-55D8-4E484119AB88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2;p17">
                <a:extLst>
                  <a:ext uri="{FF2B5EF4-FFF2-40B4-BE49-F238E27FC236}">
                    <a16:creationId xmlns:a16="http://schemas.microsoft.com/office/drawing/2014/main" id="{9B338410-6512-EAA1-D5EF-4FEE528F6A04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3;p17">
                <a:extLst>
                  <a:ext uri="{FF2B5EF4-FFF2-40B4-BE49-F238E27FC236}">
                    <a16:creationId xmlns:a16="http://schemas.microsoft.com/office/drawing/2014/main" id="{C7DDF30C-4DD6-F9F1-72EB-659F7A775BC5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4;p17">
                <a:extLst>
                  <a:ext uri="{FF2B5EF4-FFF2-40B4-BE49-F238E27FC236}">
                    <a16:creationId xmlns:a16="http://schemas.microsoft.com/office/drawing/2014/main" id="{A706AB15-2203-0FCF-D50B-623A9636E9B7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5;p17">
                <a:extLst>
                  <a:ext uri="{FF2B5EF4-FFF2-40B4-BE49-F238E27FC236}">
                    <a16:creationId xmlns:a16="http://schemas.microsoft.com/office/drawing/2014/main" id="{B7763FE7-BC06-96C1-05FB-F59D83E81D9A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336;p17">
                <a:extLst>
                  <a:ext uri="{FF2B5EF4-FFF2-40B4-BE49-F238E27FC236}">
                    <a16:creationId xmlns:a16="http://schemas.microsoft.com/office/drawing/2014/main" id="{451F330A-EBEA-94C7-ED9C-8E86C482F717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51" name="Google Shape;337;p17">
                  <a:extLst>
                    <a:ext uri="{FF2B5EF4-FFF2-40B4-BE49-F238E27FC236}">
                      <a16:creationId xmlns:a16="http://schemas.microsoft.com/office/drawing/2014/main" id="{339B0E8F-E49E-A748-02D9-9F109322292E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338;p17">
                  <a:extLst>
                    <a:ext uri="{FF2B5EF4-FFF2-40B4-BE49-F238E27FC236}">
                      <a16:creationId xmlns:a16="http://schemas.microsoft.com/office/drawing/2014/main" id="{B8E28FF7-418D-E0B5-6876-1DC894C96D3F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" name="Google Shape;386;p17">
              <a:extLst>
                <a:ext uri="{FF2B5EF4-FFF2-40B4-BE49-F238E27FC236}">
                  <a16:creationId xmlns:a16="http://schemas.microsoft.com/office/drawing/2014/main" id="{864F057E-F320-5D5A-758A-8886E2B8330C}"/>
                </a:ext>
              </a:extLst>
            </p:cNvPr>
            <p:cNvGrpSpPr/>
            <p:nvPr/>
          </p:nvGrpSpPr>
          <p:grpSpPr>
            <a:xfrm>
              <a:off x="2926243" y="2030519"/>
              <a:ext cx="1165988" cy="1568666"/>
              <a:chOff x="3478424" y="1308364"/>
              <a:chExt cx="2187185" cy="2942536"/>
            </a:xfrm>
          </p:grpSpPr>
          <p:sp>
            <p:nvSpPr>
              <p:cNvPr id="54" name="Google Shape;387;p17">
                <a:extLst>
                  <a:ext uri="{FF2B5EF4-FFF2-40B4-BE49-F238E27FC236}">
                    <a16:creationId xmlns:a16="http://schemas.microsoft.com/office/drawing/2014/main" id="{9AFA3944-67A2-212B-5BD9-701192BB2040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88;p17">
                <a:extLst>
                  <a:ext uri="{FF2B5EF4-FFF2-40B4-BE49-F238E27FC236}">
                    <a16:creationId xmlns:a16="http://schemas.microsoft.com/office/drawing/2014/main" id="{E9871225-A86F-AC9C-2675-E6353A26DB85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89;p17">
                <a:extLst>
                  <a:ext uri="{FF2B5EF4-FFF2-40B4-BE49-F238E27FC236}">
                    <a16:creationId xmlns:a16="http://schemas.microsoft.com/office/drawing/2014/main" id="{01E396BA-1032-C46C-C942-8C6A8CDFDD5B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90;p17">
                <a:extLst>
                  <a:ext uri="{FF2B5EF4-FFF2-40B4-BE49-F238E27FC236}">
                    <a16:creationId xmlns:a16="http://schemas.microsoft.com/office/drawing/2014/main" id="{69A2DBEA-65D8-90B6-4CC5-475F78C1AAE8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91;p17">
                <a:extLst>
                  <a:ext uri="{FF2B5EF4-FFF2-40B4-BE49-F238E27FC236}">
                    <a16:creationId xmlns:a16="http://schemas.microsoft.com/office/drawing/2014/main" id="{375FC1FF-1847-AE11-A5FC-76661D6D118A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92;p17">
                <a:extLst>
                  <a:ext uri="{FF2B5EF4-FFF2-40B4-BE49-F238E27FC236}">
                    <a16:creationId xmlns:a16="http://schemas.microsoft.com/office/drawing/2014/main" id="{FFA9A059-C4F5-EC1F-AE3C-73A4AC2116C2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93;p17">
                <a:extLst>
                  <a:ext uri="{FF2B5EF4-FFF2-40B4-BE49-F238E27FC236}">
                    <a16:creationId xmlns:a16="http://schemas.microsoft.com/office/drawing/2014/main" id="{368B0123-5D37-3879-1FF3-02F67778C71A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94;p17">
                <a:extLst>
                  <a:ext uri="{FF2B5EF4-FFF2-40B4-BE49-F238E27FC236}">
                    <a16:creationId xmlns:a16="http://schemas.microsoft.com/office/drawing/2014/main" id="{1DA643EE-2A0F-E719-0BFF-EB1F5642C985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95;p17">
                <a:extLst>
                  <a:ext uri="{FF2B5EF4-FFF2-40B4-BE49-F238E27FC236}">
                    <a16:creationId xmlns:a16="http://schemas.microsoft.com/office/drawing/2014/main" id="{C8A3D98F-3F97-A22E-AE2B-021CD656C8E4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96;p17">
                <a:extLst>
                  <a:ext uri="{FF2B5EF4-FFF2-40B4-BE49-F238E27FC236}">
                    <a16:creationId xmlns:a16="http://schemas.microsoft.com/office/drawing/2014/main" id="{B56BB655-C00D-43C9-FB25-87D7613C31AE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97;p17">
                <a:extLst>
                  <a:ext uri="{FF2B5EF4-FFF2-40B4-BE49-F238E27FC236}">
                    <a16:creationId xmlns:a16="http://schemas.microsoft.com/office/drawing/2014/main" id="{CEBCBFDC-4C49-59FF-E82F-5735D75C6825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98;p17">
                <a:extLst>
                  <a:ext uri="{FF2B5EF4-FFF2-40B4-BE49-F238E27FC236}">
                    <a16:creationId xmlns:a16="http://schemas.microsoft.com/office/drawing/2014/main" id="{AD935DA4-AB42-02D8-560A-5ED915B9E876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99;p17">
                <a:extLst>
                  <a:ext uri="{FF2B5EF4-FFF2-40B4-BE49-F238E27FC236}">
                    <a16:creationId xmlns:a16="http://schemas.microsoft.com/office/drawing/2014/main" id="{12AB12BE-559F-9222-E93B-3B3A7635B3C4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00;p17">
                <a:extLst>
                  <a:ext uri="{FF2B5EF4-FFF2-40B4-BE49-F238E27FC236}">
                    <a16:creationId xmlns:a16="http://schemas.microsoft.com/office/drawing/2014/main" id="{C01E0587-0646-8909-53F7-A3F5195F1928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01;p17">
                <a:extLst>
                  <a:ext uri="{FF2B5EF4-FFF2-40B4-BE49-F238E27FC236}">
                    <a16:creationId xmlns:a16="http://schemas.microsoft.com/office/drawing/2014/main" id="{936F5AD4-15A0-A95E-2AE8-AE916690BC2D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02;p17">
                <a:extLst>
                  <a:ext uri="{FF2B5EF4-FFF2-40B4-BE49-F238E27FC236}">
                    <a16:creationId xmlns:a16="http://schemas.microsoft.com/office/drawing/2014/main" id="{0B9223AC-9ECC-362B-05A2-EF1D9B6FB64A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03;p17">
                <a:extLst>
                  <a:ext uri="{FF2B5EF4-FFF2-40B4-BE49-F238E27FC236}">
                    <a16:creationId xmlns:a16="http://schemas.microsoft.com/office/drawing/2014/main" id="{A7316775-CABC-276F-3642-D3481FD87A11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04;p17">
                <a:extLst>
                  <a:ext uri="{FF2B5EF4-FFF2-40B4-BE49-F238E27FC236}">
                    <a16:creationId xmlns:a16="http://schemas.microsoft.com/office/drawing/2014/main" id="{B2EC51DC-3CF6-F7E3-738E-FE506BC03E23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05;p17">
                <a:extLst>
                  <a:ext uri="{FF2B5EF4-FFF2-40B4-BE49-F238E27FC236}">
                    <a16:creationId xmlns:a16="http://schemas.microsoft.com/office/drawing/2014/main" id="{25639431-B3F2-29AC-E065-106E6688F743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06;p17">
                <a:extLst>
                  <a:ext uri="{FF2B5EF4-FFF2-40B4-BE49-F238E27FC236}">
                    <a16:creationId xmlns:a16="http://schemas.microsoft.com/office/drawing/2014/main" id="{BFC5BE58-4BC4-CDFA-88C0-84055E8EA155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07;p17">
                <a:extLst>
                  <a:ext uri="{FF2B5EF4-FFF2-40B4-BE49-F238E27FC236}">
                    <a16:creationId xmlns:a16="http://schemas.microsoft.com/office/drawing/2014/main" id="{7E3F9EAD-1B67-87F8-D3A3-7545F146B8F5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08;p17">
                <a:extLst>
                  <a:ext uri="{FF2B5EF4-FFF2-40B4-BE49-F238E27FC236}">
                    <a16:creationId xmlns:a16="http://schemas.microsoft.com/office/drawing/2014/main" id="{AAF927D6-FF73-5298-F033-8EE0DD3FF89A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09;p17">
                <a:extLst>
                  <a:ext uri="{FF2B5EF4-FFF2-40B4-BE49-F238E27FC236}">
                    <a16:creationId xmlns:a16="http://schemas.microsoft.com/office/drawing/2014/main" id="{B99D6F35-4761-B723-6D84-8C54F71C7B42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0;p17">
                <a:extLst>
                  <a:ext uri="{FF2B5EF4-FFF2-40B4-BE49-F238E27FC236}">
                    <a16:creationId xmlns:a16="http://schemas.microsoft.com/office/drawing/2014/main" id="{C66CEF26-A381-06D0-EC43-AE4CD03B8793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11;p17">
                <a:extLst>
                  <a:ext uri="{FF2B5EF4-FFF2-40B4-BE49-F238E27FC236}">
                    <a16:creationId xmlns:a16="http://schemas.microsoft.com/office/drawing/2014/main" id="{3E393124-3588-F4EB-5A0D-137C0CD36B26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12;p17">
                <a:extLst>
                  <a:ext uri="{FF2B5EF4-FFF2-40B4-BE49-F238E27FC236}">
                    <a16:creationId xmlns:a16="http://schemas.microsoft.com/office/drawing/2014/main" id="{0F4B19B3-7999-E9DF-B0F6-944BD149438E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13;p17">
                <a:extLst>
                  <a:ext uri="{FF2B5EF4-FFF2-40B4-BE49-F238E27FC236}">
                    <a16:creationId xmlns:a16="http://schemas.microsoft.com/office/drawing/2014/main" id="{8A7C99F8-699F-D390-252F-11ED8A8CE644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14;p17">
                <a:extLst>
                  <a:ext uri="{FF2B5EF4-FFF2-40B4-BE49-F238E27FC236}">
                    <a16:creationId xmlns:a16="http://schemas.microsoft.com/office/drawing/2014/main" id="{08A90748-7480-9298-34C8-689EF65C70B3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15;p17">
                <a:extLst>
                  <a:ext uri="{FF2B5EF4-FFF2-40B4-BE49-F238E27FC236}">
                    <a16:creationId xmlns:a16="http://schemas.microsoft.com/office/drawing/2014/main" id="{9EBC771D-53EA-B8A2-AA98-E348E899D9EF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6;p17">
                <a:extLst>
                  <a:ext uri="{FF2B5EF4-FFF2-40B4-BE49-F238E27FC236}">
                    <a16:creationId xmlns:a16="http://schemas.microsoft.com/office/drawing/2014/main" id="{9795EF2C-2393-3093-B7C8-5C09DCE0ACD2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17;p17">
                <a:extLst>
                  <a:ext uri="{FF2B5EF4-FFF2-40B4-BE49-F238E27FC236}">
                    <a16:creationId xmlns:a16="http://schemas.microsoft.com/office/drawing/2014/main" id="{272579B2-26FB-FFDE-F907-CEC45186998C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18;p17">
                <a:extLst>
                  <a:ext uri="{FF2B5EF4-FFF2-40B4-BE49-F238E27FC236}">
                    <a16:creationId xmlns:a16="http://schemas.microsoft.com/office/drawing/2014/main" id="{7E88BF21-F2D3-C9CC-313D-AC14293EB672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19;p17">
                <a:extLst>
                  <a:ext uri="{FF2B5EF4-FFF2-40B4-BE49-F238E27FC236}">
                    <a16:creationId xmlns:a16="http://schemas.microsoft.com/office/drawing/2014/main" id="{E703CBBA-A989-EA70-EF33-46AEA866C3AB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20;p17">
                <a:extLst>
                  <a:ext uri="{FF2B5EF4-FFF2-40B4-BE49-F238E27FC236}">
                    <a16:creationId xmlns:a16="http://schemas.microsoft.com/office/drawing/2014/main" id="{55829B90-8959-F8D4-7EE7-0FA094D87E31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21;p17">
                <a:extLst>
                  <a:ext uri="{FF2B5EF4-FFF2-40B4-BE49-F238E27FC236}">
                    <a16:creationId xmlns:a16="http://schemas.microsoft.com/office/drawing/2014/main" id="{3DC084DE-B9C5-3CC9-248F-00B6929A2E74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22;p17">
                <a:extLst>
                  <a:ext uri="{FF2B5EF4-FFF2-40B4-BE49-F238E27FC236}">
                    <a16:creationId xmlns:a16="http://schemas.microsoft.com/office/drawing/2014/main" id="{9E8ED89C-D048-24BE-954F-4E5FAF75EA7A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23;p17">
                <a:extLst>
                  <a:ext uri="{FF2B5EF4-FFF2-40B4-BE49-F238E27FC236}">
                    <a16:creationId xmlns:a16="http://schemas.microsoft.com/office/drawing/2014/main" id="{D6536311-1C77-A362-3F1F-33E6F3FA5925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24;p17">
                <a:extLst>
                  <a:ext uri="{FF2B5EF4-FFF2-40B4-BE49-F238E27FC236}">
                    <a16:creationId xmlns:a16="http://schemas.microsoft.com/office/drawing/2014/main" id="{9B76A32F-0234-20D4-2CDB-D1BAD60AB3FB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25;p17">
                <a:extLst>
                  <a:ext uri="{FF2B5EF4-FFF2-40B4-BE49-F238E27FC236}">
                    <a16:creationId xmlns:a16="http://schemas.microsoft.com/office/drawing/2014/main" id="{D771606F-91A5-F261-368F-8649F7D46F70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26;p17">
                <a:extLst>
                  <a:ext uri="{FF2B5EF4-FFF2-40B4-BE49-F238E27FC236}">
                    <a16:creationId xmlns:a16="http://schemas.microsoft.com/office/drawing/2014/main" id="{0966F377-5982-5A1C-AD13-09AC3D73D418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27;p17">
                <a:extLst>
                  <a:ext uri="{FF2B5EF4-FFF2-40B4-BE49-F238E27FC236}">
                    <a16:creationId xmlns:a16="http://schemas.microsoft.com/office/drawing/2014/main" id="{547FCF8D-40CB-53E0-5E03-95E70E383A82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28;p17">
                <a:extLst>
                  <a:ext uri="{FF2B5EF4-FFF2-40B4-BE49-F238E27FC236}">
                    <a16:creationId xmlns:a16="http://schemas.microsoft.com/office/drawing/2014/main" id="{5AA520D3-EC62-4A59-D1CB-25D188B4829C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29;p17">
                <a:extLst>
                  <a:ext uri="{FF2B5EF4-FFF2-40B4-BE49-F238E27FC236}">
                    <a16:creationId xmlns:a16="http://schemas.microsoft.com/office/drawing/2014/main" id="{C807EFBD-6399-3AFC-9CCF-A909A700F7CD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430;p17">
                <a:extLst>
                  <a:ext uri="{FF2B5EF4-FFF2-40B4-BE49-F238E27FC236}">
                    <a16:creationId xmlns:a16="http://schemas.microsoft.com/office/drawing/2014/main" id="{54C987BA-F378-657B-4743-FB99EB243DE6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8" name="Google Shape;431;p17">
                  <a:extLst>
                    <a:ext uri="{FF2B5EF4-FFF2-40B4-BE49-F238E27FC236}">
                      <a16:creationId xmlns:a16="http://schemas.microsoft.com/office/drawing/2014/main" id="{3B752E7B-1501-1219-072F-34D270EBAC4C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32;p17">
                  <a:extLst>
                    <a:ext uri="{FF2B5EF4-FFF2-40B4-BE49-F238E27FC236}">
                      <a16:creationId xmlns:a16="http://schemas.microsoft.com/office/drawing/2014/main" id="{D525A87C-B32C-AABD-1371-49DE55B54232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0" name="Google Shape;433;p17">
              <a:extLst>
                <a:ext uri="{FF2B5EF4-FFF2-40B4-BE49-F238E27FC236}">
                  <a16:creationId xmlns:a16="http://schemas.microsoft.com/office/drawing/2014/main" id="{D0458180-F326-42A8-5674-F21F2FFF59BE}"/>
                </a:ext>
              </a:extLst>
            </p:cNvPr>
            <p:cNvGrpSpPr/>
            <p:nvPr/>
          </p:nvGrpSpPr>
          <p:grpSpPr>
            <a:xfrm>
              <a:off x="4046765" y="2683491"/>
              <a:ext cx="1165988" cy="1568666"/>
              <a:chOff x="3478424" y="1308364"/>
              <a:chExt cx="2187185" cy="2942536"/>
            </a:xfrm>
          </p:grpSpPr>
          <p:sp>
            <p:nvSpPr>
              <p:cNvPr id="101" name="Google Shape;434;p17">
                <a:extLst>
                  <a:ext uri="{FF2B5EF4-FFF2-40B4-BE49-F238E27FC236}">
                    <a16:creationId xmlns:a16="http://schemas.microsoft.com/office/drawing/2014/main" id="{3EF4FF12-3508-AF6B-3917-C350CD5B09D2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35;p17">
                <a:extLst>
                  <a:ext uri="{FF2B5EF4-FFF2-40B4-BE49-F238E27FC236}">
                    <a16:creationId xmlns:a16="http://schemas.microsoft.com/office/drawing/2014/main" id="{1D0DF3CA-6108-D4F7-20E8-C1122D2EE8F4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36;p17">
                <a:extLst>
                  <a:ext uri="{FF2B5EF4-FFF2-40B4-BE49-F238E27FC236}">
                    <a16:creationId xmlns:a16="http://schemas.microsoft.com/office/drawing/2014/main" id="{7E3DE8A4-E988-F312-A44B-2F17D38FDAA2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37;p17">
                <a:extLst>
                  <a:ext uri="{FF2B5EF4-FFF2-40B4-BE49-F238E27FC236}">
                    <a16:creationId xmlns:a16="http://schemas.microsoft.com/office/drawing/2014/main" id="{E3089FCA-0A37-D66A-A76D-F4CCC70F26D5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38;p17">
                <a:extLst>
                  <a:ext uri="{FF2B5EF4-FFF2-40B4-BE49-F238E27FC236}">
                    <a16:creationId xmlns:a16="http://schemas.microsoft.com/office/drawing/2014/main" id="{3AA49324-EAE4-9939-3C85-728E68E64407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39;p17">
                <a:extLst>
                  <a:ext uri="{FF2B5EF4-FFF2-40B4-BE49-F238E27FC236}">
                    <a16:creationId xmlns:a16="http://schemas.microsoft.com/office/drawing/2014/main" id="{D2458DC2-2040-A82F-3A34-DF41275796E8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40;p17">
                <a:extLst>
                  <a:ext uri="{FF2B5EF4-FFF2-40B4-BE49-F238E27FC236}">
                    <a16:creationId xmlns:a16="http://schemas.microsoft.com/office/drawing/2014/main" id="{BA4D4038-13D9-DC34-5553-34C23D45D61B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41;p17">
                <a:extLst>
                  <a:ext uri="{FF2B5EF4-FFF2-40B4-BE49-F238E27FC236}">
                    <a16:creationId xmlns:a16="http://schemas.microsoft.com/office/drawing/2014/main" id="{6D28FD43-CEE3-F1D8-AB43-4C5EEBF1CFFF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42;p17">
                <a:extLst>
                  <a:ext uri="{FF2B5EF4-FFF2-40B4-BE49-F238E27FC236}">
                    <a16:creationId xmlns:a16="http://schemas.microsoft.com/office/drawing/2014/main" id="{C371A06A-5992-D2CF-49CC-085A2AB2D373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43;p17">
                <a:extLst>
                  <a:ext uri="{FF2B5EF4-FFF2-40B4-BE49-F238E27FC236}">
                    <a16:creationId xmlns:a16="http://schemas.microsoft.com/office/drawing/2014/main" id="{0DBF9263-6712-9763-C041-4876174ACB8F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44;p17">
                <a:extLst>
                  <a:ext uri="{FF2B5EF4-FFF2-40B4-BE49-F238E27FC236}">
                    <a16:creationId xmlns:a16="http://schemas.microsoft.com/office/drawing/2014/main" id="{C7FBBD04-4849-EC65-3D7B-8250C4345CF6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45;p17">
                <a:extLst>
                  <a:ext uri="{FF2B5EF4-FFF2-40B4-BE49-F238E27FC236}">
                    <a16:creationId xmlns:a16="http://schemas.microsoft.com/office/drawing/2014/main" id="{615E60BA-1E6F-E2FF-90C1-822B4535CFC6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46;p17">
                <a:extLst>
                  <a:ext uri="{FF2B5EF4-FFF2-40B4-BE49-F238E27FC236}">
                    <a16:creationId xmlns:a16="http://schemas.microsoft.com/office/drawing/2014/main" id="{A2499AF6-0AB6-9699-F28B-6C0EF03DDA2C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47;p17">
                <a:extLst>
                  <a:ext uri="{FF2B5EF4-FFF2-40B4-BE49-F238E27FC236}">
                    <a16:creationId xmlns:a16="http://schemas.microsoft.com/office/drawing/2014/main" id="{9E86276F-BB2B-E445-3808-74EBFD87F02D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48;p17">
                <a:extLst>
                  <a:ext uri="{FF2B5EF4-FFF2-40B4-BE49-F238E27FC236}">
                    <a16:creationId xmlns:a16="http://schemas.microsoft.com/office/drawing/2014/main" id="{DDC12AEC-C9B3-CB42-49D0-F5CD8C3BE8F3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49;p17">
                <a:extLst>
                  <a:ext uri="{FF2B5EF4-FFF2-40B4-BE49-F238E27FC236}">
                    <a16:creationId xmlns:a16="http://schemas.microsoft.com/office/drawing/2014/main" id="{03CB81D1-DCB5-D6CE-1A8A-8A9EBCF1668A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50;p17">
                <a:extLst>
                  <a:ext uri="{FF2B5EF4-FFF2-40B4-BE49-F238E27FC236}">
                    <a16:creationId xmlns:a16="http://schemas.microsoft.com/office/drawing/2014/main" id="{77D4BA89-3FD7-2715-7F44-CF02742D73D4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51;p17">
                <a:extLst>
                  <a:ext uri="{FF2B5EF4-FFF2-40B4-BE49-F238E27FC236}">
                    <a16:creationId xmlns:a16="http://schemas.microsoft.com/office/drawing/2014/main" id="{6D4A8CB7-46BB-76E7-9E86-C3A733FBFAB8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52;p17">
                <a:extLst>
                  <a:ext uri="{FF2B5EF4-FFF2-40B4-BE49-F238E27FC236}">
                    <a16:creationId xmlns:a16="http://schemas.microsoft.com/office/drawing/2014/main" id="{D93AC005-2DF7-BA09-1CE2-A6DC54DE1412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53;p17">
                <a:extLst>
                  <a:ext uri="{FF2B5EF4-FFF2-40B4-BE49-F238E27FC236}">
                    <a16:creationId xmlns:a16="http://schemas.microsoft.com/office/drawing/2014/main" id="{9303E870-FB3A-73EA-F17C-6BCEA4832264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54;p17">
                <a:extLst>
                  <a:ext uri="{FF2B5EF4-FFF2-40B4-BE49-F238E27FC236}">
                    <a16:creationId xmlns:a16="http://schemas.microsoft.com/office/drawing/2014/main" id="{675E81D5-F7DB-43CC-75D4-5B1FC29783F2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55;p17">
                <a:extLst>
                  <a:ext uri="{FF2B5EF4-FFF2-40B4-BE49-F238E27FC236}">
                    <a16:creationId xmlns:a16="http://schemas.microsoft.com/office/drawing/2014/main" id="{A0226929-CE03-D5BD-3B63-B9AC47F2190C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56;p17">
                <a:extLst>
                  <a:ext uri="{FF2B5EF4-FFF2-40B4-BE49-F238E27FC236}">
                    <a16:creationId xmlns:a16="http://schemas.microsoft.com/office/drawing/2014/main" id="{27EB519A-D183-1E7F-9872-8F13B88CFE0A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57;p17">
                <a:extLst>
                  <a:ext uri="{FF2B5EF4-FFF2-40B4-BE49-F238E27FC236}">
                    <a16:creationId xmlns:a16="http://schemas.microsoft.com/office/drawing/2014/main" id="{424AB0A6-9741-7BF6-D0A2-B5210CE57D5E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58;p17">
                <a:extLst>
                  <a:ext uri="{FF2B5EF4-FFF2-40B4-BE49-F238E27FC236}">
                    <a16:creationId xmlns:a16="http://schemas.microsoft.com/office/drawing/2014/main" id="{0AF5E861-A501-0850-2D68-C2B6C987ECB5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59;p17">
                <a:extLst>
                  <a:ext uri="{FF2B5EF4-FFF2-40B4-BE49-F238E27FC236}">
                    <a16:creationId xmlns:a16="http://schemas.microsoft.com/office/drawing/2014/main" id="{51B9B400-F851-A5A6-B6E4-31DB22875F80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60;p17">
                <a:extLst>
                  <a:ext uri="{FF2B5EF4-FFF2-40B4-BE49-F238E27FC236}">
                    <a16:creationId xmlns:a16="http://schemas.microsoft.com/office/drawing/2014/main" id="{8A0C0BB4-D029-C43B-A23E-4A3869CB87B9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61;p17">
                <a:extLst>
                  <a:ext uri="{FF2B5EF4-FFF2-40B4-BE49-F238E27FC236}">
                    <a16:creationId xmlns:a16="http://schemas.microsoft.com/office/drawing/2014/main" id="{BD2B6789-0E10-0949-6F14-D02D3F6206F4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62;p17">
                <a:extLst>
                  <a:ext uri="{FF2B5EF4-FFF2-40B4-BE49-F238E27FC236}">
                    <a16:creationId xmlns:a16="http://schemas.microsoft.com/office/drawing/2014/main" id="{BE38C6FD-B334-45B2-A9EA-1BBBAA1BABD9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63;p17">
                <a:extLst>
                  <a:ext uri="{FF2B5EF4-FFF2-40B4-BE49-F238E27FC236}">
                    <a16:creationId xmlns:a16="http://schemas.microsoft.com/office/drawing/2014/main" id="{7D12EC8C-847A-05A3-F695-7E83A4034C11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64;p17">
                <a:extLst>
                  <a:ext uri="{FF2B5EF4-FFF2-40B4-BE49-F238E27FC236}">
                    <a16:creationId xmlns:a16="http://schemas.microsoft.com/office/drawing/2014/main" id="{08979A58-E68F-38E7-1F9F-590AB9E0A515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65;p17">
                <a:extLst>
                  <a:ext uri="{FF2B5EF4-FFF2-40B4-BE49-F238E27FC236}">
                    <a16:creationId xmlns:a16="http://schemas.microsoft.com/office/drawing/2014/main" id="{230B9F46-D9FC-F5D5-354B-94DBBC5E689D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66;p17">
                <a:extLst>
                  <a:ext uri="{FF2B5EF4-FFF2-40B4-BE49-F238E27FC236}">
                    <a16:creationId xmlns:a16="http://schemas.microsoft.com/office/drawing/2014/main" id="{36D892B3-4A19-9D48-6DE0-A211BE4A98DF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67;p17">
                <a:extLst>
                  <a:ext uri="{FF2B5EF4-FFF2-40B4-BE49-F238E27FC236}">
                    <a16:creationId xmlns:a16="http://schemas.microsoft.com/office/drawing/2014/main" id="{FB6E511C-621D-16AC-DC30-2EDAEBE97485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68;p17">
                <a:extLst>
                  <a:ext uri="{FF2B5EF4-FFF2-40B4-BE49-F238E27FC236}">
                    <a16:creationId xmlns:a16="http://schemas.microsoft.com/office/drawing/2014/main" id="{7788039D-35B8-80EE-EC6D-131475200CA4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69;p17">
                <a:extLst>
                  <a:ext uri="{FF2B5EF4-FFF2-40B4-BE49-F238E27FC236}">
                    <a16:creationId xmlns:a16="http://schemas.microsoft.com/office/drawing/2014/main" id="{670C7454-30F2-A37F-2808-E8FEEC983FA6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70;p17">
                <a:extLst>
                  <a:ext uri="{FF2B5EF4-FFF2-40B4-BE49-F238E27FC236}">
                    <a16:creationId xmlns:a16="http://schemas.microsoft.com/office/drawing/2014/main" id="{D00D2D3C-A213-DBE8-4875-6BB9CD7BBE0D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71;p17">
                <a:extLst>
                  <a:ext uri="{FF2B5EF4-FFF2-40B4-BE49-F238E27FC236}">
                    <a16:creationId xmlns:a16="http://schemas.microsoft.com/office/drawing/2014/main" id="{61EFC64D-4611-97E7-5A92-B79CD5406E82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72;p17">
                <a:extLst>
                  <a:ext uri="{FF2B5EF4-FFF2-40B4-BE49-F238E27FC236}">
                    <a16:creationId xmlns:a16="http://schemas.microsoft.com/office/drawing/2014/main" id="{B9D91CB2-4A32-9C6B-35F9-8DD94EA24D15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73;p17">
                <a:extLst>
                  <a:ext uri="{FF2B5EF4-FFF2-40B4-BE49-F238E27FC236}">
                    <a16:creationId xmlns:a16="http://schemas.microsoft.com/office/drawing/2014/main" id="{D44034BD-209A-75AA-7052-47FDD94F2D49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74;p17">
                <a:extLst>
                  <a:ext uri="{FF2B5EF4-FFF2-40B4-BE49-F238E27FC236}">
                    <a16:creationId xmlns:a16="http://schemas.microsoft.com/office/drawing/2014/main" id="{088D7FEE-FF17-5FB8-FFD2-5F0539D8DE1B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75;p17">
                <a:extLst>
                  <a:ext uri="{FF2B5EF4-FFF2-40B4-BE49-F238E27FC236}">
                    <a16:creationId xmlns:a16="http://schemas.microsoft.com/office/drawing/2014/main" id="{503BCAA2-220E-9A63-E335-0F629DCBB9EF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76;p17">
                <a:extLst>
                  <a:ext uri="{FF2B5EF4-FFF2-40B4-BE49-F238E27FC236}">
                    <a16:creationId xmlns:a16="http://schemas.microsoft.com/office/drawing/2014/main" id="{748105D4-9E80-648D-482E-91BB0F9BE3DA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" name="Google Shape;477;p17">
                <a:extLst>
                  <a:ext uri="{FF2B5EF4-FFF2-40B4-BE49-F238E27FC236}">
                    <a16:creationId xmlns:a16="http://schemas.microsoft.com/office/drawing/2014/main" id="{CEC0357A-4168-1A9A-F973-0C733C480AB6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45" name="Google Shape;478;p17">
                  <a:extLst>
                    <a:ext uri="{FF2B5EF4-FFF2-40B4-BE49-F238E27FC236}">
                      <a16:creationId xmlns:a16="http://schemas.microsoft.com/office/drawing/2014/main" id="{25D2B034-B014-050A-BA68-78053861BEFB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79;p17">
                  <a:extLst>
                    <a:ext uri="{FF2B5EF4-FFF2-40B4-BE49-F238E27FC236}">
                      <a16:creationId xmlns:a16="http://schemas.microsoft.com/office/drawing/2014/main" id="{05566E21-ADA8-C114-3ED8-B37937353A92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7" name="Google Shape;339;p17">
              <a:extLst>
                <a:ext uri="{FF2B5EF4-FFF2-40B4-BE49-F238E27FC236}">
                  <a16:creationId xmlns:a16="http://schemas.microsoft.com/office/drawing/2014/main" id="{EBBBFE7A-07DB-29B1-EB9D-418EFD820C28}"/>
                </a:ext>
              </a:extLst>
            </p:cNvPr>
            <p:cNvGrpSpPr/>
            <p:nvPr/>
          </p:nvGrpSpPr>
          <p:grpSpPr>
            <a:xfrm>
              <a:off x="5083909" y="2059788"/>
              <a:ext cx="1165988" cy="1568666"/>
              <a:chOff x="3478424" y="1308364"/>
              <a:chExt cx="2187185" cy="2942536"/>
            </a:xfrm>
          </p:grpSpPr>
          <p:sp>
            <p:nvSpPr>
              <p:cNvPr id="148" name="Google Shape;340;p17">
                <a:extLst>
                  <a:ext uri="{FF2B5EF4-FFF2-40B4-BE49-F238E27FC236}">
                    <a16:creationId xmlns:a16="http://schemas.microsoft.com/office/drawing/2014/main" id="{A6627EC2-84F3-1F1C-2C68-A436F6DE040D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41;p17">
                <a:extLst>
                  <a:ext uri="{FF2B5EF4-FFF2-40B4-BE49-F238E27FC236}">
                    <a16:creationId xmlns:a16="http://schemas.microsoft.com/office/drawing/2014/main" id="{9755E8B9-B7DA-59EE-7783-919AE386BF3A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42;p17">
                <a:extLst>
                  <a:ext uri="{FF2B5EF4-FFF2-40B4-BE49-F238E27FC236}">
                    <a16:creationId xmlns:a16="http://schemas.microsoft.com/office/drawing/2014/main" id="{2BEDE5AB-EA27-55A5-2CC3-CAF16163023D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43;p17">
                <a:extLst>
                  <a:ext uri="{FF2B5EF4-FFF2-40B4-BE49-F238E27FC236}">
                    <a16:creationId xmlns:a16="http://schemas.microsoft.com/office/drawing/2014/main" id="{76EF1EFC-B4E8-06E2-5115-A85121D8BD11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44;p17">
                <a:extLst>
                  <a:ext uri="{FF2B5EF4-FFF2-40B4-BE49-F238E27FC236}">
                    <a16:creationId xmlns:a16="http://schemas.microsoft.com/office/drawing/2014/main" id="{EA5F57C4-9BAC-98B9-2181-26887FFE5FBE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45;p17">
                <a:extLst>
                  <a:ext uri="{FF2B5EF4-FFF2-40B4-BE49-F238E27FC236}">
                    <a16:creationId xmlns:a16="http://schemas.microsoft.com/office/drawing/2014/main" id="{6F68F175-C177-370F-A3B5-7F56C8C01445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46;p17">
                <a:extLst>
                  <a:ext uri="{FF2B5EF4-FFF2-40B4-BE49-F238E27FC236}">
                    <a16:creationId xmlns:a16="http://schemas.microsoft.com/office/drawing/2014/main" id="{BE278590-3EC5-1FCC-0F9E-C15D8926177A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47;p17">
                <a:extLst>
                  <a:ext uri="{FF2B5EF4-FFF2-40B4-BE49-F238E27FC236}">
                    <a16:creationId xmlns:a16="http://schemas.microsoft.com/office/drawing/2014/main" id="{8D60D490-58FC-B5F6-1125-47C739E2AC18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48;p17">
                <a:extLst>
                  <a:ext uri="{FF2B5EF4-FFF2-40B4-BE49-F238E27FC236}">
                    <a16:creationId xmlns:a16="http://schemas.microsoft.com/office/drawing/2014/main" id="{F806B567-9A39-ADA4-B047-16B4CA8BE8AA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49;p17">
                <a:extLst>
                  <a:ext uri="{FF2B5EF4-FFF2-40B4-BE49-F238E27FC236}">
                    <a16:creationId xmlns:a16="http://schemas.microsoft.com/office/drawing/2014/main" id="{2DA89CDD-51B7-2343-6141-D252220C5FFE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50;p17">
                <a:extLst>
                  <a:ext uri="{FF2B5EF4-FFF2-40B4-BE49-F238E27FC236}">
                    <a16:creationId xmlns:a16="http://schemas.microsoft.com/office/drawing/2014/main" id="{656CC56A-736D-F0AF-20B6-971B04E48D73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51;p17">
                <a:extLst>
                  <a:ext uri="{FF2B5EF4-FFF2-40B4-BE49-F238E27FC236}">
                    <a16:creationId xmlns:a16="http://schemas.microsoft.com/office/drawing/2014/main" id="{1B4078FD-2BA7-707C-16AD-44AC4ECB823B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52;p17">
                <a:extLst>
                  <a:ext uri="{FF2B5EF4-FFF2-40B4-BE49-F238E27FC236}">
                    <a16:creationId xmlns:a16="http://schemas.microsoft.com/office/drawing/2014/main" id="{B14038A9-18D3-7BDD-E22D-CFBB47E02BBA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53;p17">
                <a:extLst>
                  <a:ext uri="{FF2B5EF4-FFF2-40B4-BE49-F238E27FC236}">
                    <a16:creationId xmlns:a16="http://schemas.microsoft.com/office/drawing/2014/main" id="{D003861F-E004-650E-1DCC-0D08745E25FF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54;p17">
                <a:extLst>
                  <a:ext uri="{FF2B5EF4-FFF2-40B4-BE49-F238E27FC236}">
                    <a16:creationId xmlns:a16="http://schemas.microsoft.com/office/drawing/2014/main" id="{00AD129B-5FB2-2ED5-5141-A81762612D76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55;p17">
                <a:extLst>
                  <a:ext uri="{FF2B5EF4-FFF2-40B4-BE49-F238E27FC236}">
                    <a16:creationId xmlns:a16="http://schemas.microsoft.com/office/drawing/2014/main" id="{CD80E17A-91FD-7FAA-3113-BFBF41BD7AAA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56;p17">
                <a:extLst>
                  <a:ext uri="{FF2B5EF4-FFF2-40B4-BE49-F238E27FC236}">
                    <a16:creationId xmlns:a16="http://schemas.microsoft.com/office/drawing/2014/main" id="{FE8FB044-43FA-EF2F-569D-021198D5BB54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57;p17">
                <a:extLst>
                  <a:ext uri="{FF2B5EF4-FFF2-40B4-BE49-F238E27FC236}">
                    <a16:creationId xmlns:a16="http://schemas.microsoft.com/office/drawing/2014/main" id="{4DA63945-A8A9-3B38-2642-CDD5BBCE4D45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58;p17">
                <a:extLst>
                  <a:ext uri="{FF2B5EF4-FFF2-40B4-BE49-F238E27FC236}">
                    <a16:creationId xmlns:a16="http://schemas.microsoft.com/office/drawing/2014/main" id="{913A8C8C-807D-91F6-DCD0-A05A3D30522D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59;p17">
                <a:extLst>
                  <a:ext uri="{FF2B5EF4-FFF2-40B4-BE49-F238E27FC236}">
                    <a16:creationId xmlns:a16="http://schemas.microsoft.com/office/drawing/2014/main" id="{C6882941-F811-D244-D3B6-BD16D0DFA909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60;p17">
                <a:extLst>
                  <a:ext uri="{FF2B5EF4-FFF2-40B4-BE49-F238E27FC236}">
                    <a16:creationId xmlns:a16="http://schemas.microsoft.com/office/drawing/2014/main" id="{25C70B6F-68B5-EE60-7BDD-FCF7DB8D7526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61;p17">
                <a:extLst>
                  <a:ext uri="{FF2B5EF4-FFF2-40B4-BE49-F238E27FC236}">
                    <a16:creationId xmlns:a16="http://schemas.microsoft.com/office/drawing/2014/main" id="{FC5141F3-DEB3-176D-F137-2A201B67B091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62;p17">
                <a:extLst>
                  <a:ext uri="{FF2B5EF4-FFF2-40B4-BE49-F238E27FC236}">
                    <a16:creationId xmlns:a16="http://schemas.microsoft.com/office/drawing/2014/main" id="{86B8438D-B96D-0976-92DF-F16A346ABB69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63;p17">
                <a:extLst>
                  <a:ext uri="{FF2B5EF4-FFF2-40B4-BE49-F238E27FC236}">
                    <a16:creationId xmlns:a16="http://schemas.microsoft.com/office/drawing/2014/main" id="{6C85D234-6273-C965-9E5F-4165D3922779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64;p17">
                <a:extLst>
                  <a:ext uri="{FF2B5EF4-FFF2-40B4-BE49-F238E27FC236}">
                    <a16:creationId xmlns:a16="http://schemas.microsoft.com/office/drawing/2014/main" id="{547BE939-3264-F91E-403F-C9DD89C15F6C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65;p17">
                <a:extLst>
                  <a:ext uri="{FF2B5EF4-FFF2-40B4-BE49-F238E27FC236}">
                    <a16:creationId xmlns:a16="http://schemas.microsoft.com/office/drawing/2014/main" id="{9533A858-DFF6-13BC-54E9-65117135FEAF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66;p17">
                <a:extLst>
                  <a:ext uri="{FF2B5EF4-FFF2-40B4-BE49-F238E27FC236}">
                    <a16:creationId xmlns:a16="http://schemas.microsoft.com/office/drawing/2014/main" id="{D3707AC7-6806-DDAD-810A-6435F7A4C299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67;p17">
                <a:extLst>
                  <a:ext uri="{FF2B5EF4-FFF2-40B4-BE49-F238E27FC236}">
                    <a16:creationId xmlns:a16="http://schemas.microsoft.com/office/drawing/2014/main" id="{68C06192-4247-A7EA-23AC-084DC1E2EB2B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68;p17">
                <a:extLst>
                  <a:ext uri="{FF2B5EF4-FFF2-40B4-BE49-F238E27FC236}">
                    <a16:creationId xmlns:a16="http://schemas.microsoft.com/office/drawing/2014/main" id="{4ECFEE27-B37C-34B5-1381-B9E4BC659C8A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69;p17">
                <a:extLst>
                  <a:ext uri="{FF2B5EF4-FFF2-40B4-BE49-F238E27FC236}">
                    <a16:creationId xmlns:a16="http://schemas.microsoft.com/office/drawing/2014/main" id="{43BD105A-8972-82BD-9516-37E9F3E4D1F2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70;p17">
                <a:extLst>
                  <a:ext uri="{FF2B5EF4-FFF2-40B4-BE49-F238E27FC236}">
                    <a16:creationId xmlns:a16="http://schemas.microsoft.com/office/drawing/2014/main" id="{47F48ABC-90EB-9198-6FE8-E140DEAF7B75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71;p17">
                <a:extLst>
                  <a:ext uri="{FF2B5EF4-FFF2-40B4-BE49-F238E27FC236}">
                    <a16:creationId xmlns:a16="http://schemas.microsoft.com/office/drawing/2014/main" id="{C8FABCDF-F987-9292-5C3D-EDEBB4FB4FF4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72;p17">
                <a:extLst>
                  <a:ext uri="{FF2B5EF4-FFF2-40B4-BE49-F238E27FC236}">
                    <a16:creationId xmlns:a16="http://schemas.microsoft.com/office/drawing/2014/main" id="{AA85E133-82A5-172A-FF58-D161465D5356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73;p17">
                <a:extLst>
                  <a:ext uri="{FF2B5EF4-FFF2-40B4-BE49-F238E27FC236}">
                    <a16:creationId xmlns:a16="http://schemas.microsoft.com/office/drawing/2014/main" id="{C89F9805-67F6-8D85-8DD7-580EC96D8943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74;p17">
                <a:extLst>
                  <a:ext uri="{FF2B5EF4-FFF2-40B4-BE49-F238E27FC236}">
                    <a16:creationId xmlns:a16="http://schemas.microsoft.com/office/drawing/2014/main" id="{BF71A85F-6D35-BE5C-05F4-98C5FCBF7F6E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75;p17">
                <a:extLst>
                  <a:ext uri="{FF2B5EF4-FFF2-40B4-BE49-F238E27FC236}">
                    <a16:creationId xmlns:a16="http://schemas.microsoft.com/office/drawing/2014/main" id="{2145AF0F-1E99-1F28-E17A-3463CEA16297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76;p17">
                <a:extLst>
                  <a:ext uri="{FF2B5EF4-FFF2-40B4-BE49-F238E27FC236}">
                    <a16:creationId xmlns:a16="http://schemas.microsoft.com/office/drawing/2014/main" id="{32357AE2-DECF-7E38-89C0-4E132E79A960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77;p17">
                <a:extLst>
                  <a:ext uri="{FF2B5EF4-FFF2-40B4-BE49-F238E27FC236}">
                    <a16:creationId xmlns:a16="http://schemas.microsoft.com/office/drawing/2014/main" id="{8AD992D1-281C-3A6A-3A41-B246BB9340A3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78;p17">
                <a:extLst>
                  <a:ext uri="{FF2B5EF4-FFF2-40B4-BE49-F238E27FC236}">
                    <a16:creationId xmlns:a16="http://schemas.microsoft.com/office/drawing/2014/main" id="{1DC2B664-6B99-6857-2010-C56BEA82ADE6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79;p17">
                <a:extLst>
                  <a:ext uri="{FF2B5EF4-FFF2-40B4-BE49-F238E27FC236}">
                    <a16:creationId xmlns:a16="http://schemas.microsoft.com/office/drawing/2014/main" id="{866F0A2E-8E72-0199-4512-2EF26C1FD196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80;p17">
                <a:extLst>
                  <a:ext uri="{FF2B5EF4-FFF2-40B4-BE49-F238E27FC236}">
                    <a16:creationId xmlns:a16="http://schemas.microsoft.com/office/drawing/2014/main" id="{7626BFD0-B3FE-70B5-7CA6-D3963287E90E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81;p17">
                <a:extLst>
                  <a:ext uri="{FF2B5EF4-FFF2-40B4-BE49-F238E27FC236}">
                    <a16:creationId xmlns:a16="http://schemas.microsoft.com/office/drawing/2014/main" id="{CD72A4BF-6D73-A4E5-528B-F22629105499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82;p17">
                <a:extLst>
                  <a:ext uri="{FF2B5EF4-FFF2-40B4-BE49-F238E27FC236}">
                    <a16:creationId xmlns:a16="http://schemas.microsoft.com/office/drawing/2014/main" id="{DE3B91EC-A505-A6DB-9D5B-2E9B6E5004FD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" name="Google Shape;383;p17">
                <a:extLst>
                  <a:ext uri="{FF2B5EF4-FFF2-40B4-BE49-F238E27FC236}">
                    <a16:creationId xmlns:a16="http://schemas.microsoft.com/office/drawing/2014/main" id="{42E552FF-A93A-1EF2-348F-0ACDE5E94630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92" name="Google Shape;384;p17">
                  <a:extLst>
                    <a:ext uri="{FF2B5EF4-FFF2-40B4-BE49-F238E27FC236}">
                      <a16:creationId xmlns:a16="http://schemas.microsoft.com/office/drawing/2014/main" id="{5DD23DC7-B52C-6D90-FA9D-D44E736774F1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385;p17">
                  <a:extLst>
                    <a:ext uri="{FF2B5EF4-FFF2-40B4-BE49-F238E27FC236}">
                      <a16:creationId xmlns:a16="http://schemas.microsoft.com/office/drawing/2014/main" id="{D4973D6C-8DBA-F10E-BC39-51C35599141D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4" name="Google Shape;1630;p26">
            <a:extLst>
              <a:ext uri="{FF2B5EF4-FFF2-40B4-BE49-F238E27FC236}">
                <a16:creationId xmlns:a16="http://schemas.microsoft.com/office/drawing/2014/main" id="{7FEA6CF6-4BC2-7A33-3D6F-23071E3102E1}"/>
              </a:ext>
            </a:extLst>
          </p:cNvPr>
          <p:cNvSpPr/>
          <p:nvPr/>
        </p:nvSpPr>
        <p:spPr>
          <a:xfrm>
            <a:off x="3470366" y="3494958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SAÚDE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5" name="Google Shape;1630;p26">
            <a:extLst>
              <a:ext uri="{FF2B5EF4-FFF2-40B4-BE49-F238E27FC236}">
                <a16:creationId xmlns:a16="http://schemas.microsoft.com/office/drawing/2014/main" id="{A8EE9E4D-FE88-E22D-EC1E-0F3B194EF7DA}"/>
              </a:ext>
            </a:extLst>
          </p:cNvPr>
          <p:cNvSpPr/>
          <p:nvPr/>
        </p:nvSpPr>
        <p:spPr>
          <a:xfrm>
            <a:off x="4564727" y="4132138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EDUCAÇÃO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6" name="Google Shape;1630;p26">
            <a:extLst>
              <a:ext uri="{FF2B5EF4-FFF2-40B4-BE49-F238E27FC236}">
                <a16:creationId xmlns:a16="http://schemas.microsoft.com/office/drawing/2014/main" id="{92742F8B-DBFE-0851-C868-C421344590C8}"/>
              </a:ext>
            </a:extLst>
          </p:cNvPr>
          <p:cNvSpPr/>
          <p:nvPr/>
        </p:nvSpPr>
        <p:spPr>
          <a:xfrm>
            <a:off x="7696749" y="2271090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SOCIAL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7" name="Google Shape;1630;p26">
            <a:extLst>
              <a:ext uri="{FF2B5EF4-FFF2-40B4-BE49-F238E27FC236}">
                <a16:creationId xmlns:a16="http://schemas.microsoft.com/office/drawing/2014/main" id="{39AC33BB-2B24-79BF-214C-1D22946D2AD0}"/>
              </a:ext>
            </a:extLst>
          </p:cNvPr>
          <p:cNvSpPr/>
          <p:nvPr/>
        </p:nvSpPr>
        <p:spPr>
          <a:xfrm>
            <a:off x="6582166" y="1623850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TRIBUTÁRIO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9" name="Espaço Reservado para Número de Slide 2">
            <a:extLst>
              <a:ext uri="{FF2B5EF4-FFF2-40B4-BE49-F238E27FC236}">
                <a16:creationId xmlns:a16="http://schemas.microsoft.com/office/drawing/2014/main" id="{30638502-81D7-A6DA-8A7B-82483D2C0B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54097" y="45412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69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81FBDB20-ED3E-09D4-7D4F-0274F2C595B5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47920" y="470383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Introdução</a:t>
            </a:r>
            <a:endParaRPr lang="en-GB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16D63E-7ADE-E6B3-B5B4-1012C8DBB536}"/>
              </a:ext>
            </a:extLst>
          </p:cNvPr>
          <p:cNvSpPr txBox="1"/>
          <p:nvPr/>
        </p:nvSpPr>
        <p:spPr>
          <a:xfrm>
            <a:off x="299804" y="4685366"/>
            <a:ext cx="4361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TRIBUNAL DE CONTAS DO ESTADO DE SÃO PAULO (2022)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6743352-0710-8252-A5F5-E5306007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08" y="1042793"/>
            <a:ext cx="6351152" cy="3456722"/>
          </a:xfrm>
          <a:prstGeom prst="rect">
            <a:avLst/>
          </a:prstGeom>
        </p:spPr>
      </p:pic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D3A27353-EB98-40BD-817D-81AA2B123CC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54097" y="45412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54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4282A17E-CD3B-32D3-0E5E-120EA9046881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19031" y="445775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Introdução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A928F1-A50C-C756-35AA-83B32AA5301F}"/>
              </a:ext>
            </a:extLst>
          </p:cNvPr>
          <p:cNvSpPr txBox="1"/>
          <p:nvPr/>
        </p:nvSpPr>
        <p:spPr>
          <a:xfrm>
            <a:off x="498485" y="1626154"/>
            <a:ext cx="474700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Diversos sistemas sem a devida integração podem gerar inconsistência de dados. </a:t>
            </a:r>
          </a:p>
          <a:p>
            <a:pPr algn="just">
              <a:lnSpc>
                <a:spcPct val="150000"/>
              </a:lnSpc>
            </a:pPr>
            <a:endParaRPr lang="pt-BR" sz="1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Prejudica o planejamento de políticas públicas e as tomadas de decisões. </a:t>
            </a:r>
          </a:p>
          <a:p>
            <a:pPr algn="just"/>
            <a:endParaRPr lang="pt-BR" sz="1800" dirty="0"/>
          </a:p>
        </p:txBody>
      </p:sp>
      <p:grpSp>
        <p:nvGrpSpPr>
          <p:cNvPr id="446" name="Google Shape;644;p19">
            <a:extLst>
              <a:ext uri="{FF2B5EF4-FFF2-40B4-BE49-F238E27FC236}">
                <a16:creationId xmlns:a16="http://schemas.microsoft.com/office/drawing/2014/main" id="{0D685B9A-252E-81AB-45DE-3EC46BB5E0BA}"/>
              </a:ext>
            </a:extLst>
          </p:cNvPr>
          <p:cNvGrpSpPr/>
          <p:nvPr/>
        </p:nvGrpSpPr>
        <p:grpSpPr>
          <a:xfrm>
            <a:off x="5481943" y="2035518"/>
            <a:ext cx="3050209" cy="2253003"/>
            <a:chOff x="3018283" y="1634595"/>
            <a:chExt cx="3050209" cy="2253003"/>
          </a:xfrm>
        </p:grpSpPr>
        <p:grpSp>
          <p:nvGrpSpPr>
            <p:cNvPr id="453" name="Google Shape;663;p19">
              <a:extLst>
                <a:ext uri="{FF2B5EF4-FFF2-40B4-BE49-F238E27FC236}">
                  <a16:creationId xmlns:a16="http://schemas.microsoft.com/office/drawing/2014/main" id="{036807B2-1A68-ADDE-448B-B0AA7EFCFD5D}"/>
                </a:ext>
              </a:extLst>
            </p:cNvPr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830" name="Google Shape;664;p19">
                <a:extLst>
                  <a:ext uri="{FF2B5EF4-FFF2-40B4-BE49-F238E27FC236}">
                    <a16:creationId xmlns:a16="http://schemas.microsoft.com/office/drawing/2014/main" id="{BB1CDB25-D5B0-78C3-E69B-07D97421AB56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665;p19">
                <a:extLst>
                  <a:ext uri="{FF2B5EF4-FFF2-40B4-BE49-F238E27FC236}">
                    <a16:creationId xmlns:a16="http://schemas.microsoft.com/office/drawing/2014/main" id="{DE5C547C-57F2-7208-DAA2-7D583EB5EE62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666;p19">
                <a:extLst>
                  <a:ext uri="{FF2B5EF4-FFF2-40B4-BE49-F238E27FC236}">
                    <a16:creationId xmlns:a16="http://schemas.microsoft.com/office/drawing/2014/main" id="{F832F554-46B2-91C3-9AEA-5402F151A8B7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667;p19">
                <a:extLst>
                  <a:ext uri="{FF2B5EF4-FFF2-40B4-BE49-F238E27FC236}">
                    <a16:creationId xmlns:a16="http://schemas.microsoft.com/office/drawing/2014/main" id="{33E797F8-3709-729C-9C90-6B866564FBC7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668;p19">
                <a:extLst>
                  <a:ext uri="{FF2B5EF4-FFF2-40B4-BE49-F238E27FC236}">
                    <a16:creationId xmlns:a16="http://schemas.microsoft.com/office/drawing/2014/main" id="{E2DD52F6-EAA4-1B07-7355-6F296A041437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669;p19">
                <a:extLst>
                  <a:ext uri="{FF2B5EF4-FFF2-40B4-BE49-F238E27FC236}">
                    <a16:creationId xmlns:a16="http://schemas.microsoft.com/office/drawing/2014/main" id="{74FEAED3-3953-7625-B0EC-E584D7644BEB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670;p19">
                <a:extLst>
                  <a:ext uri="{FF2B5EF4-FFF2-40B4-BE49-F238E27FC236}">
                    <a16:creationId xmlns:a16="http://schemas.microsoft.com/office/drawing/2014/main" id="{B870651C-A53C-693C-EF1E-64D082129FF2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671;p19">
                <a:extLst>
                  <a:ext uri="{FF2B5EF4-FFF2-40B4-BE49-F238E27FC236}">
                    <a16:creationId xmlns:a16="http://schemas.microsoft.com/office/drawing/2014/main" id="{B33C3D6B-2B23-C35C-4AC3-9A5AB11A6769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672;p19">
                <a:extLst>
                  <a:ext uri="{FF2B5EF4-FFF2-40B4-BE49-F238E27FC236}">
                    <a16:creationId xmlns:a16="http://schemas.microsoft.com/office/drawing/2014/main" id="{4A7DD5E2-BE05-5DC8-6541-668A463175EC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673;p19">
                <a:extLst>
                  <a:ext uri="{FF2B5EF4-FFF2-40B4-BE49-F238E27FC236}">
                    <a16:creationId xmlns:a16="http://schemas.microsoft.com/office/drawing/2014/main" id="{55BC30D9-719D-A29E-7FB1-223958CD421D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674;p19">
                <a:extLst>
                  <a:ext uri="{FF2B5EF4-FFF2-40B4-BE49-F238E27FC236}">
                    <a16:creationId xmlns:a16="http://schemas.microsoft.com/office/drawing/2014/main" id="{7DAC7897-D357-8252-7FE0-2F285F470D6E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675;p19">
                <a:extLst>
                  <a:ext uri="{FF2B5EF4-FFF2-40B4-BE49-F238E27FC236}">
                    <a16:creationId xmlns:a16="http://schemas.microsoft.com/office/drawing/2014/main" id="{BA50CF70-376D-B852-852B-C5C6A0F3D9C2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676;p19">
                <a:extLst>
                  <a:ext uri="{FF2B5EF4-FFF2-40B4-BE49-F238E27FC236}">
                    <a16:creationId xmlns:a16="http://schemas.microsoft.com/office/drawing/2014/main" id="{81DD92C9-8128-39A0-F28B-E687CD66B8E4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677;p19">
                <a:extLst>
                  <a:ext uri="{FF2B5EF4-FFF2-40B4-BE49-F238E27FC236}">
                    <a16:creationId xmlns:a16="http://schemas.microsoft.com/office/drawing/2014/main" id="{05E22823-7EF7-EC5B-161B-9473C2C8251B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678;p19">
                <a:extLst>
                  <a:ext uri="{FF2B5EF4-FFF2-40B4-BE49-F238E27FC236}">
                    <a16:creationId xmlns:a16="http://schemas.microsoft.com/office/drawing/2014/main" id="{A7F861A0-AECC-4F23-8F76-A02E312FD0A3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679;p19">
                <a:extLst>
                  <a:ext uri="{FF2B5EF4-FFF2-40B4-BE49-F238E27FC236}">
                    <a16:creationId xmlns:a16="http://schemas.microsoft.com/office/drawing/2014/main" id="{1B89A439-DB55-1A56-1592-EA8A9CA212E3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680;p19">
                <a:extLst>
                  <a:ext uri="{FF2B5EF4-FFF2-40B4-BE49-F238E27FC236}">
                    <a16:creationId xmlns:a16="http://schemas.microsoft.com/office/drawing/2014/main" id="{2CFAEC59-81DA-EDCE-C9C8-EB455D0386B6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681;p19">
                <a:extLst>
                  <a:ext uri="{FF2B5EF4-FFF2-40B4-BE49-F238E27FC236}">
                    <a16:creationId xmlns:a16="http://schemas.microsoft.com/office/drawing/2014/main" id="{67D44CB7-EBF8-0103-F203-097C5BE0893E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682;p19">
                <a:extLst>
                  <a:ext uri="{FF2B5EF4-FFF2-40B4-BE49-F238E27FC236}">
                    <a16:creationId xmlns:a16="http://schemas.microsoft.com/office/drawing/2014/main" id="{BE41C060-8241-EE0F-6ABC-53BE6E3AFD7B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683;p19">
                <a:extLst>
                  <a:ext uri="{FF2B5EF4-FFF2-40B4-BE49-F238E27FC236}">
                    <a16:creationId xmlns:a16="http://schemas.microsoft.com/office/drawing/2014/main" id="{5004FB15-B0FD-AA2B-81DA-B84548E62F93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684;p19">
                <a:extLst>
                  <a:ext uri="{FF2B5EF4-FFF2-40B4-BE49-F238E27FC236}">
                    <a16:creationId xmlns:a16="http://schemas.microsoft.com/office/drawing/2014/main" id="{0C3319B6-F234-FB08-A0B1-C359882E2A95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685;p19">
                <a:extLst>
                  <a:ext uri="{FF2B5EF4-FFF2-40B4-BE49-F238E27FC236}">
                    <a16:creationId xmlns:a16="http://schemas.microsoft.com/office/drawing/2014/main" id="{030907A7-E58E-81A4-C214-40A1883245B0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686;p19">
                <a:extLst>
                  <a:ext uri="{FF2B5EF4-FFF2-40B4-BE49-F238E27FC236}">
                    <a16:creationId xmlns:a16="http://schemas.microsoft.com/office/drawing/2014/main" id="{8F9B410F-79F2-19F9-4D69-3C6828E039C6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687;p19">
                <a:extLst>
                  <a:ext uri="{FF2B5EF4-FFF2-40B4-BE49-F238E27FC236}">
                    <a16:creationId xmlns:a16="http://schemas.microsoft.com/office/drawing/2014/main" id="{8FA577FC-6B38-26FF-8699-ABB7BC366B14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688;p19">
                <a:extLst>
                  <a:ext uri="{FF2B5EF4-FFF2-40B4-BE49-F238E27FC236}">
                    <a16:creationId xmlns:a16="http://schemas.microsoft.com/office/drawing/2014/main" id="{D753C7E6-5F81-4B34-26E0-7A63764323BC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689;p19">
                <a:extLst>
                  <a:ext uri="{FF2B5EF4-FFF2-40B4-BE49-F238E27FC236}">
                    <a16:creationId xmlns:a16="http://schemas.microsoft.com/office/drawing/2014/main" id="{52820586-F90B-89C2-960F-9B155A547C9A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690;p19">
                <a:extLst>
                  <a:ext uri="{FF2B5EF4-FFF2-40B4-BE49-F238E27FC236}">
                    <a16:creationId xmlns:a16="http://schemas.microsoft.com/office/drawing/2014/main" id="{2D6F6186-3E4F-BA55-3348-571AEE8AEA61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691;p19">
                <a:extLst>
                  <a:ext uri="{FF2B5EF4-FFF2-40B4-BE49-F238E27FC236}">
                    <a16:creationId xmlns:a16="http://schemas.microsoft.com/office/drawing/2014/main" id="{123064C4-FC09-2CA4-2390-895905DBE87F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692;p19">
                <a:extLst>
                  <a:ext uri="{FF2B5EF4-FFF2-40B4-BE49-F238E27FC236}">
                    <a16:creationId xmlns:a16="http://schemas.microsoft.com/office/drawing/2014/main" id="{E375BE22-BDD4-3945-EBBF-2E51B877BD91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693;p19">
                <a:extLst>
                  <a:ext uri="{FF2B5EF4-FFF2-40B4-BE49-F238E27FC236}">
                    <a16:creationId xmlns:a16="http://schemas.microsoft.com/office/drawing/2014/main" id="{9D8C6DDD-9A52-5E59-1CE6-5C1480DC5514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694;p19">
                <a:extLst>
                  <a:ext uri="{FF2B5EF4-FFF2-40B4-BE49-F238E27FC236}">
                    <a16:creationId xmlns:a16="http://schemas.microsoft.com/office/drawing/2014/main" id="{641993E1-F585-46B2-4F71-DCDC326DB751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695;p19">
                <a:extLst>
                  <a:ext uri="{FF2B5EF4-FFF2-40B4-BE49-F238E27FC236}">
                    <a16:creationId xmlns:a16="http://schemas.microsoft.com/office/drawing/2014/main" id="{A67C1AF2-4869-E126-162C-BC7D4338F653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696;p19">
                <a:extLst>
                  <a:ext uri="{FF2B5EF4-FFF2-40B4-BE49-F238E27FC236}">
                    <a16:creationId xmlns:a16="http://schemas.microsoft.com/office/drawing/2014/main" id="{272FDDD7-3E34-55EC-E45B-54E8CFFC59E7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697;p19">
                <a:extLst>
                  <a:ext uri="{FF2B5EF4-FFF2-40B4-BE49-F238E27FC236}">
                    <a16:creationId xmlns:a16="http://schemas.microsoft.com/office/drawing/2014/main" id="{0B01810E-1D28-BAC3-FA7C-6CF9D2197981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698;p19">
                <a:extLst>
                  <a:ext uri="{FF2B5EF4-FFF2-40B4-BE49-F238E27FC236}">
                    <a16:creationId xmlns:a16="http://schemas.microsoft.com/office/drawing/2014/main" id="{5F518977-B74E-06DD-B54C-8F813D8ADD36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699;p19">
                <a:extLst>
                  <a:ext uri="{FF2B5EF4-FFF2-40B4-BE49-F238E27FC236}">
                    <a16:creationId xmlns:a16="http://schemas.microsoft.com/office/drawing/2014/main" id="{B9C40F88-75E2-C741-E8FE-631E4CD130B3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700;p19">
                <a:extLst>
                  <a:ext uri="{FF2B5EF4-FFF2-40B4-BE49-F238E27FC236}">
                    <a16:creationId xmlns:a16="http://schemas.microsoft.com/office/drawing/2014/main" id="{1E8385BE-11AB-9BCE-0CC8-5353AEA89BEF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701;p19">
                <a:extLst>
                  <a:ext uri="{FF2B5EF4-FFF2-40B4-BE49-F238E27FC236}">
                    <a16:creationId xmlns:a16="http://schemas.microsoft.com/office/drawing/2014/main" id="{FE34C542-4E34-F827-FDE3-56C6A7B31967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702;p19">
                <a:extLst>
                  <a:ext uri="{FF2B5EF4-FFF2-40B4-BE49-F238E27FC236}">
                    <a16:creationId xmlns:a16="http://schemas.microsoft.com/office/drawing/2014/main" id="{D6EBDB3C-8D31-B96C-BA83-0EAD496D68FC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703;p19">
                <a:extLst>
                  <a:ext uri="{FF2B5EF4-FFF2-40B4-BE49-F238E27FC236}">
                    <a16:creationId xmlns:a16="http://schemas.microsoft.com/office/drawing/2014/main" id="{A87C57ED-CDD9-6E3A-2852-FF7F294751C5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704;p19">
                <a:extLst>
                  <a:ext uri="{FF2B5EF4-FFF2-40B4-BE49-F238E27FC236}">
                    <a16:creationId xmlns:a16="http://schemas.microsoft.com/office/drawing/2014/main" id="{BB0C7A5E-5928-6BCF-A418-A6E0554B89AE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705;p19">
                <a:extLst>
                  <a:ext uri="{FF2B5EF4-FFF2-40B4-BE49-F238E27FC236}">
                    <a16:creationId xmlns:a16="http://schemas.microsoft.com/office/drawing/2014/main" id="{A3BA721C-B9A0-2653-8144-77A6815A0085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706;p19">
                <a:extLst>
                  <a:ext uri="{FF2B5EF4-FFF2-40B4-BE49-F238E27FC236}">
                    <a16:creationId xmlns:a16="http://schemas.microsoft.com/office/drawing/2014/main" id="{F2AF609F-2A1C-357C-A487-975B14AA42F5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3" name="Google Shape;707;p19">
                <a:extLst>
                  <a:ext uri="{FF2B5EF4-FFF2-40B4-BE49-F238E27FC236}">
                    <a16:creationId xmlns:a16="http://schemas.microsoft.com/office/drawing/2014/main" id="{18811FBC-09B6-07EA-0732-4D27E4CC7E5B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74" name="Google Shape;708;p19">
                  <a:extLst>
                    <a:ext uri="{FF2B5EF4-FFF2-40B4-BE49-F238E27FC236}">
                      <a16:creationId xmlns:a16="http://schemas.microsoft.com/office/drawing/2014/main" id="{B410B88B-8B2E-D5B4-4F10-9C7D6AE4ED70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709;p19">
                  <a:extLst>
                    <a:ext uri="{FF2B5EF4-FFF2-40B4-BE49-F238E27FC236}">
                      <a16:creationId xmlns:a16="http://schemas.microsoft.com/office/drawing/2014/main" id="{DB71B0E7-E320-BE0B-3AD3-33F801861005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4" name="Google Shape;710;p19">
              <a:extLst>
                <a:ext uri="{FF2B5EF4-FFF2-40B4-BE49-F238E27FC236}">
                  <a16:creationId xmlns:a16="http://schemas.microsoft.com/office/drawing/2014/main" id="{9B913AC6-87EA-A42D-2610-29A35D6CE3F2}"/>
                </a:ext>
              </a:extLst>
            </p:cNvPr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84" name="Google Shape;711;p19">
                <a:extLst>
                  <a:ext uri="{FF2B5EF4-FFF2-40B4-BE49-F238E27FC236}">
                    <a16:creationId xmlns:a16="http://schemas.microsoft.com/office/drawing/2014/main" id="{060D9022-764F-FA35-A77D-ADC66AABD3A8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12;p19">
                <a:extLst>
                  <a:ext uri="{FF2B5EF4-FFF2-40B4-BE49-F238E27FC236}">
                    <a16:creationId xmlns:a16="http://schemas.microsoft.com/office/drawing/2014/main" id="{F7E5B834-E66D-8E79-1380-FE7C983CFDA8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13;p19">
                <a:extLst>
                  <a:ext uri="{FF2B5EF4-FFF2-40B4-BE49-F238E27FC236}">
                    <a16:creationId xmlns:a16="http://schemas.microsoft.com/office/drawing/2014/main" id="{52139E69-922C-522B-2B51-5CC8EBBB377D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14;p19">
                <a:extLst>
                  <a:ext uri="{FF2B5EF4-FFF2-40B4-BE49-F238E27FC236}">
                    <a16:creationId xmlns:a16="http://schemas.microsoft.com/office/drawing/2014/main" id="{C174C59D-C4B3-4D6E-BB56-346D77183D83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15;p19">
                <a:extLst>
                  <a:ext uri="{FF2B5EF4-FFF2-40B4-BE49-F238E27FC236}">
                    <a16:creationId xmlns:a16="http://schemas.microsoft.com/office/drawing/2014/main" id="{5B163725-8628-1BE3-9301-BD3152B61BE6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16;p19">
                <a:extLst>
                  <a:ext uri="{FF2B5EF4-FFF2-40B4-BE49-F238E27FC236}">
                    <a16:creationId xmlns:a16="http://schemas.microsoft.com/office/drawing/2014/main" id="{5E294932-BF45-6253-9684-C613AF427A02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17;p19">
                <a:extLst>
                  <a:ext uri="{FF2B5EF4-FFF2-40B4-BE49-F238E27FC236}">
                    <a16:creationId xmlns:a16="http://schemas.microsoft.com/office/drawing/2014/main" id="{31906CEF-C50E-2A71-A973-F0545798320F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18;p19">
                <a:extLst>
                  <a:ext uri="{FF2B5EF4-FFF2-40B4-BE49-F238E27FC236}">
                    <a16:creationId xmlns:a16="http://schemas.microsoft.com/office/drawing/2014/main" id="{AE2BC90B-5BD0-FBA5-278E-37A821A0ECCD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19;p19">
                <a:extLst>
                  <a:ext uri="{FF2B5EF4-FFF2-40B4-BE49-F238E27FC236}">
                    <a16:creationId xmlns:a16="http://schemas.microsoft.com/office/drawing/2014/main" id="{4392891F-00DA-33CE-2FEB-0FED6721995D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20;p19">
                <a:extLst>
                  <a:ext uri="{FF2B5EF4-FFF2-40B4-BE49-F238E27FC236}">
                    <a16:creationId xmlns:a16="http://schemas.microsoft.com/office/drawing/2014/main" id="{EFF9D004-250B-AC48-CFA0-25B8DC0D7EB0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21;p19">
                <a:extLst>
                  <a:ext uri="{FF2B5EF4-FFF2-40B4-BE49-F238E27FC236}">
                    <a16:creationId xmlns:a16="http://schemas.microsoft.com/office/drawing/2014/main" id="{0B0FA925-9F6A-284B-A199-992D313A0A73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22;p19">
                <a:extLst>
                  <a:ext uri="{FF2B5EF4-FFF2-40B4-BE49-F238E27FC236}">
                    <a16:creationId xmlns:a16="http://schemas.microsoft.com/office/drawing/2014/main" id="{833C408D-2058-0934-7CA9-016BCC51ADBC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23;p19">
                <a:extLst>
                  <a:ext uri="{FF2B5EF4-FFF2-40B4-BE49-F238E27FC236}">
                    <a16:creationId xmlns:a16="http://schemas.microsoft.com/office/drawing/2014/main" id="{D10FFB91-B081-E649-EC02-263A475326EC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24;p19">
                <a:extLst>
                  <a:ext uri="{FF2B5EF4-FFF2-40B4-BE49-F238E27FC236}">
                    <a16:creationId xmlns:a16="http://schemas.microsoft.com/office/drawing/2014/main" id="{79636A50-DE9B-49C9-5A17-393CB4812672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25;p19">
                <a:extLst>
                  <a:ext uri="{FF2B5EF4-FFF2-40B4-BE49-F238E27FC236}">
                    <a16:creationId xmlns:a16="http://schemas.microsoft.com/office/drawing/2014/main" id="{4D80196F-02C0-712E-7FBE-D176D22BF7BC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26;p19">
                <a:extLst>
                  <a:ext uri="{FF2B5EF4-FFF2-40B4-BE49-F238E27FC236}">
                    <a16:creationId xmlns:a16="http://schemas.microsoft.com/office/drawing/2014/main" id="{AC638364-9DCD-4705-431F-32AC1A541C6C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727;p19">
                <a:extLst>
                  <a:ext uri="{FF2B5EF4-FFF2-40B4-BE49-F238E27FC236}">
                    <a16:creationId xmlns:a16="http://schemas.microsoft.com/office/drawing/2014/main" id="{D78478DB-94AD-250E-0CA3-8E88237623C4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728;p19">
                <a:extLst>
                  <a:ext uri="{FF2B5EF4-FFF2-40B4-BE49-F238E27FC236}">
                    <a16:creationId xmlns:a16="http://schemas.microsoft.com/office/drawing/2014/main" id="{182B5B7D-BF53-8C79-CED2-7F017B027D34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729;p19">
                <a:extLst>
                  <a:ext uri="{FF2B5EF4-FFF2-40B4-BE49-F238E27FC236}">
                    <a16:creationId xmlns:a16="http://schemas.microsoft.com/office/drawing/2014/main" id="{E72084B2-41CA-0EC5-98FF-268828A097B9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730;p19">
                <a:extLst>
                  <a:ext uri="{FF2B5EF4-FFF2-40B4-BE49-F238E27FC236}">
                    <a16:creationId xmlns:a16="http://schemas.microsoft.com/office/drawing/2014/main" id="{A3AE6486-1CF1-A6A4-6728-E68EEE628D53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731;p19">
                <a:extLst>
                  <a:ext uri="{FF2B5EF4-FFF2-40B4-BE49-F238E27FC236}">
                    <a16:creationId xmlns:a16="http://schemas.microsoft.com/office/drawing/2014/main" id="{089BE075-48EF-7E92-D826-D97D121D27C3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732;p19">
                <a:extLst>
                  <a:ext uri="{FF2B5EF4-FFF2-40B4-BE49-F238E27FC236}">
                    <a16:creationId xmlns:a16="http://schemas.microsoft.com/office/drawing/2014/main" id="{A1A8DFF0-4A1B-C7A4-7063-608D561AC981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733;p19">
                <a:extLst>
                  <a:ext uri="{FF2B5EF4-FFF2-40B4-BE49-F238E27FC236}">
                    <a16:creationId xmlns:a16="http://schemas.microsoft.com/office/drawing/2014/main" id="{9497CC26-D8A5-99D5-FC0A-ED949E019304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734;p19">
                <a:extLst>
                  <a:ext uri="{FF2B5EF4-FFF2-40B4-BE49-F238E27FC236}">
                    <a16:creationId xmlns:a16="http://schemas.microsoft.com/office/drawing/2014/main" id="{D75BAE9A-E7D4-86F3-0BED-7D11C071A494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735;p19">
                <a:extLst>
                  <a:ext uri="{FF2B5EF4-FFF2-40B4-BE49-F238E27FC236}">
                    <a16:creationId xmlns:a16="http://schemas.microsoft.com/office/drawing/2014/main" id="{6CB9C6AF-AB01-49B7-478F-7C334F1FDDDA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736;p19">
                <a:extLst>
                  <a:ext uri="{FF2B5EF4-FFF2-40B4-BE49-F238E27FC236}">
                    <a16:creationId xmlns:a16="http://schemas.microsoft.com/office/drawing/2014/main" id="{1B6F4C24-060B-F298-78DC-F69F1956CA55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737;p19">
                <a:extLst>
                  <a:ext uri="{FF2B5EF4-FFF2-40B4-BE49-F238E27FC236}">
                    <a16:creationId xmlns:a16="http://schemas.microsoft.com/office/drawing/2014/main" id="{A38AF176-D374-7EFD-B349-BB6CE26D4322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738;p19">
                <a:extLst>
                  <a:ext uri="{FF2B5EF4-FFF2-40B4-BE49-F238E27FC236}">
                    <a16:creationId xmlns:a16="http://schemas.microsoft.com/office/drawing/2014/main" id="{1768669E-2D74-4115-E3AC-E81C7F30D362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739;p19">
                <a:extLst>
                  <a:ext uri="{FF2B5EF4-FFF2-40B4-BE49-F238E27FC236}">
                    <a16:creationId xmlns:a16="http://schemas.microsoft.com/office/drawing/2014/main" id="{A1471A2F-5B49-F427-86DC-579140AE0AAB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740;p19">
                <a:extLst>
                  <a:ext uri="{FF2B5EF4-FFF2-40B4-BE49-F238E27FC236}">
                    <a16:creationId xmlns:a16="http://schemas.microsoft.com/office/drawing/2014/main" id="{0335086F-E334-E307-7D3A-B5CAE78BBD72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741;p19">
                <a:extLst>
                  <a:ext uri="{FF2B5EF4-FFF2-40B4-BE49-F238E27FC236}">
                    <a16:creationId xmlns:a16="http://schemas.microsoft.com/office/drawing/2014/main" id="{6AE2896B-AE54-E9E2-D00B-C7AA6CBCB8DF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742;p19">
                <a:extLst>
                  <a:ext uri="{FF2B5EF4-FFF2-40B4-BE49-F238E27FC236}">
                    <a16:creationId xmlns:a16="http://schemas.microsoft.com/office/drawing/2014/main" id="{49A6E01C-48B8-7217-07A9-93D820BDAA27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743;p19">
                <a:extLst>
                  <a:ext uri="{FF2B5EF4-FFF2-40B4-BE49-F238E27FC236}">
                    <a16:creationId xmlns:a16="http://schemas.microsoft.com/office/drawing/2014/main" id="{A2194B7A-CDB3-AAF6-CD13-3657A3601CF7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744;p19">
                <a:extLst>
                  <a:ext uri="{FF2B5EF4-FFF2-40B4-BE49-F238E27FC236}">
                    <a16:creationId xmlns:a16="http://schemas.microsoft.com/office/drawing/2014/main" id="{73CC43E7-70A3-9CB3-3739-47137EBDAFF9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745;p19">
                <a:extLst>
                  <a:ext uri="{FF2B5EF4-FFF2-40B4-BE49-F238E27FC236}">
                    <a16:creationId xmlns:a16="http://schemas.microsoft.com/office/drawing/2014/main" id="{67AE7584-F289-36BE-915E-EF8F05CB43D3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746;p19">
                <a:extLst>
                  <a:ext uri="{FF2B5EF4-FFF2-40B4-BE49-F238E27FC236}">
                    <a16:creationId xmlns:a16="http://schemas.microsoft.com/office/drawing/2014/main" id="{BD0A5F17-C239-DB86-B937-CBAA24C12409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747;p19">
                <a:extLst>
                  <a:ext uri="{FF2B5EF4-FFF2-40B4-BE49-F238E27FC236}">
                    <a16:creationId xmlns:a16="http://schemas.microsoft.com/office/drawing/2014/main" id="{F0E8AA5A-444B-00A8-4F03-919F8EC4BA3C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748;p19">
                <a:extLst>
                  <a:ext uri="{FF2B5EF4-FFF2-40B4-BE49-F238E27FC236}">
                    <a16:creationId xmlns:a16="http://schemas.microsoft.com/office/drawing/2014/main" id="{5F940DD4-2908-F015-3992-334318EC09DA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749;p19">
                <a:extLst>
                  <a:ext uri="{FF2B5EF4-FFF2-40B4-BE49-F238E27FC236}">
                    <a16:creationId xmlns:a16="http://schemas.microsoft.com/office/drawing/2014/main" id="{4A36D268-AC8C-A754-DA18-030F038D0903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750;p19">
                <a:extLst>
                  <a:ext uri="{FF2B5EF4-FFF2-40B4-BE49-F238E27FC236}">
                    <a16:creationId xmlns:a16="http://schemas.microsoft.com/office/drawing/2014/main" id="{4B5168E1-D46F-645C-46B0-71F50D26F7BC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751;p19">
                <a:extLst>
                  <a:ext uri="{FF2B5EF4-FFF2-40B4-BE49-F238E27FC236}">
                    <a16:creationId xmlns:a16="http://schemas.microsoft.com/office/drawing/2014/main" id="{6C4729BC-152F-EC64-D5CD-DF4C589A45E4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752;p19">
                <a:extLst>
                  <a:ext uri="{FF2B5EF4-FFF2-40B4-BE49-F238E27FC236}">
                    <a16:creationId xmlns:a16="http://schemas.microsoft.com/office/drawing/2014/main" id="{3AB23DA5-586A-14B7-AC1B-974FCE67C251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753;p19">
                <a:extLst>
                  <a:ext uri="{FF2B5EF4-FFF2-40B4-BE49-F238E27FC236}">
                    <a16:creationId xmlns:a16="http://schemas.microsoft.com/office/drawing/2014/main" id="{9C6F3BD1-3333-FEB5-1BF8-A41250B64D78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7" name="Google Shape;754;p19">
                <a:extLst>
                  <a:ext uri="{FF2B5EF4-FFF2-40B4-BE49-F238E27FC236}">
                    <a16:creationId xmlns:a16="http://schemas.microsoft.com/office/drawing/2014/main" id="{DD4756ED-BC73-DACD-1D61-79813B15EE0D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28" name="Google Shape;755;p19">
                  <a:extLst>
                    <a:ext uri="{FF2B5EF4-FFF2-40B4-BE49-F238E27FC236}">
                      <a16:creationId xmlns:a16="http://schemas.microsoft.com/office/drawing/2014/main" id="{3BA5C3F4-3EC3-FA6D-C3E0-130721C17BCC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756;p19">
                  <a:extLst>
                    <a:ext uri="{FF2B5EF4-FFF2-40B4-BE49-F238E27FC236}">
                      <a16:creationId xmlns:a16="http://schemas.microsoft.com/office/drawing/2014/main" id="{8973AD6E-D051-E450-43E8-BC5594F60553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5" name="Google Shape;757;p19">
              <a:extLst>
                <a:ext uri="{FF2B5EF4-FFF2-40B4-BE49-F238E27FC236}">
                  <a16:creationId xmlns:a16="http://schemas.microsoft.com/office/drawing/2014/main" id="{9DA23C94-41D9-B8B1-9002-BA95BD19E06D}"/>
                </a:ext>
              </a:extLst>
            </p:cNvPr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38" name="Google Shape;758;p19">
                <a:extLst>
                  <a:ext uri="{FF2B5EF4-FFF2-40B4-BE49-F238E27FC236}">
                    <a16:creationId xmlns:a16="http://schemas.microsoft.com/office/drawing/2014/main" id="{5750ADF5-72CE-FEFE-033C-C43056B69375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59;p19">
                <a:extLst>
                  <a:ext uri="{FF2B5EF4-FFF2-40B4-BE49-F238E27FC236}">
                    <a16:creationId xmlns:a16="http://schemas.microsoft.com/office/drawing/2014/main" id="{611FC42C-8514-E647-5974-FADB8CD36F1C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60;p19">
                <a:extLst>
                  <a:ext uri="{FF2B5EF4-FFF2-40B4-BE49-F238E27FC236}">
                    <a16:creationId xmlns:a16="http://schemas.microsoft.com/office/drawing/2014/main" id="{157F8FA8-F7D2-CDD1-401F-D1B79436F81B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61;p19">
                <a:extLst>
                  <a:ext uri="{FF2B5EF4-FFF2-40B4-BE49-F238E27FC236}">
                    <a16:creationId xmlns:a16="http://schemas.microsoft.com/office/drawing/2014/main" id="{EF40F174-768A-4B8C-D20A-F66932BF60B2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62;p19">
                <a:extLst>
                  <a:ext uri="{FF2B5EF4-FFF2-40B4-BE49-F238E27FC236}">
                    <a16:creationId xmlns:a16="http://schemas.microsoft.com/office/drawing/2014/main" id="{3A2783CE-5165-DEB1-711D-44241937F104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63;p19">
                <a:extLst>
                  <a:ext uri="{FF2B5EF4-FFF2-40B4-BE49-F238E27FC236}">
                    <a16:creationId xmlns:a16="http://schemas.microsoft.com/office/drawing/2014/main" id="{56D35AB1-0A33-1200-AEB3-D7DA5B6F1878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64;p19">
                <a:extLst>
                  <a:ext uri="{FF2B5EF4-FFF2-40B4-BE49-F238E27FC236}">
                    <a16:creationId xmlns:a16="http://schemas.microsoft.com/office/drawing/2014/main" id="{3E8B57D0-858A-E908-5F07-7ED9CA22291E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65;p19">
                <a:extLst>
                  <a:ext uri="{FF2B5EF4-FFF2-40B4-BE49-F238E27FC236}">
                    <a16:creationId xmlns:a16="http://schemas.microsoft.com/office/drawing/2014/main" id="{264ED477-93AB-B174-0614-340B721CD13B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66;p19">
                <a:extLst>
                  <a:ext uri="{FF2B5EF4-FFF2-40B4-BE49-F238E27FC236}">
                    <a16:creationId xmlns:a16="http://schemas.microsoft.com/office/drawing/2014/main" id="{4F57382F-9B6B-0304-35B6-4A05CDCDC950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67;p19">
                <a:extLst>
                  <a:ext uri="{FF2B5EF4-FFF2-40B4-BE49-F238E27FC236}">
                    <a16:creationId xmlns:a16="http://schemas.microsoft.com/office/drawing/2014/main" id="{3475A0B0-70F0-8757-7531-C7AE7A3AC7A2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68;p19">
                <a:extLst>
                  <a:ext uri="{FF2B5EF4-FFF2-40B4-BE49-F238E27FC236}">
                    <a16:creationId xmlns:a16="http://schemas.microsoft.com/office/drawing/2014/main" id="{68B6A33A-E9A6-7C62-AA4E-8F3D97CE2D13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69;p19">
                <a:extLst>
                  <a:ext uri="{FF2B5EF4-FFF2-40B4-BE49-F238E27FC236}">
                    <a16:creationId xmlns:a16="http://schemas.microsoft.com/office/drawing/2014/main" id="{92D676E7-8794-23F4-7F41-B9B40C66CEBA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70;p19">
                <a:extLst>
                  <a:ext uri="{FF2B5EF4-FFF2-40B4-BE49-F238E27FC236}">
                    <a16:creationId xmlns:a16="http://schemas.microsoft.com/office/drawing/2014/main" id="{FAC2BD71-C933-64EB-4F67-FE081DF7F0D8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71;p19">
                <a:extLst>
                  <a:ext uri="{FF2B5EF4-FFF2-40B4-BE49-F238E27FC236}">
                    <a16:creationId xmlns:a16="http://schemas.microsoft.com/office/drawing/2014/main" id="{285C9678-A886-F8D9-92DE-82BFC63F822A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72;p19">
                <a:extLst>
                  <a:ext uri="{FF2B5EF4-FFF2-40B4-BE49-F238E27FC236}">
                    <a16:creationId xmlns:a16="http://schemas.microsoft.com/office/drawing/2014/main" id="{F43F4DF8-897A-D574-A83E-019CF5512A33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73;p19">
                <a:extLst>
                  <a:ext uri="{FF2B5EF4-FFF2-40B4-BE49-F238E27FC236}">
                    <a16:creationId xmlns:a16="http://schemas.microsoft.com/office/drawing/2014/main" id="{254FD82E-871F-B20E-03C7-FDB97D203D0E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74;p19">
                <a:extLst>
                  <a:ext uri="{FF2B5EF4-FFF2-40B4-BE49-F238E27FC236}">
                    <a16:creationId xmlns:a16="http://schemas.microsoft.com/office/drawing/2014/main" id="{368ECAEF-7707-8B42-5D53-7A46BA8E30DC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75;p19">
                <a:extLst>
                  <a:ext uri="{FF2B5EF4-FFF2-40B4-BE49-F238E27FC236}">
                    <a16:creationId xmlns:a16="http://schemas.microsoft.com/office/drawing/2014/main" id="{CB2D9DC9-8BF8-0816-B7E2-964B559F67D5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76;p19">
                <a:extLst>
                  <a:ext uri="{FF2B5EF4-FFF2-40B4-BE49-F238E27FC236}">
                    <a16:creationId xmlns:a16="http://schemas.microsoft.com/office/drawing/2014/main" id="{24B6BF17-7BD0-B471-6675-A82A0BA0A945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77;p19">
                <a:extLst>
                  <a:ext uri="{FF2B5EF4-FFF2-40B4-BE49-F238E27FC236}">
                    <a16:creationId xmlns:a16="http://schemas.microsoft.com/office/drawing/2014/main" id="{2B9EAB08-9E7B-DB42-D871-044209F1E78A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78;p19">
                <a:extLst>
                  <a:ext uri="{FF2B5EF4-FFF2-40B4-BE49-F238E27FC236}">
                    <a16:creationId xmlns:a16="http://schemas.microsoft.com/office/drawing/2014/main" id="{FF2FC7B5-1E90-8469-F5A4-B3864A188D29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79;p19">
                <a:extLst>
                  <a:ext uri="{FF2B5EF4-FFF2-40B4-BE49-F238E27FC236}">
                    <a16:creationId xmlns:a16="http://schemas.microsoft.com/office/drawing/2014/main" id="{21CD5112-9AFB-072A-5D78-D82AF5C0C45B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80;p19">
                <a:extLst>
                  <a:ext uri="{FF2B5EF4-FFF2-40B4-BE49-F238E27FC236}">
                    <a16:creationId xmlns:a16="http://schemas.microsoft.com/office/drawing/2014/main" id="{032D5E58-CDAE-EE18-2D6A-B1665FCBB39D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81;p19">
                <a:extLst>
                  <a:ext uri="{FF2B5EF4-FFF2-40B4-BE49-F238E27FC236}">
                    <a16:creationId xmlns:a16="http://schemas.microsoft.com/office/drawing/2014/main" id="{473E8859-E5BE-82E0-D975-F3EB645323A5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82;p19">
                <a:extLst>
                  <a:ext uri="{FF2B5EF4-FFF2-40B4-BE49-F238E27FC236}">
                    <a16:creationId xmlns:a16="http://schemas.microsoft.com/office/drawing/2014/main" id="{18718D0D-5755-7E9A-D484-7624569DF9F1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83;p19">
                <a:extLst>
                  <a:ext uri="{FF2B5EF4-FFF2-40B4-BE49-F238E27FC236}">
                    <a16:creationId xmlns:a16="http://schemas.microsoft.com/office/drawing/2014/main" id="{9B936145-BA17-3EE0-581E-FEEEFC944EC6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84;p19">
                <a:extLst>
                  <a:ext uri="{FF2B5EF4-FFF2-40B4-BE49-F238E27FC236}">
                    <a16:creationId xmlns:a16="http://schemas.microsoft.com/office/drawing/2014/main" id="{BCE86600-F0B3-EB5E-A78F-A98812AA4B77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85;p19">
                <a:extLst>
                  <a:ext uri="{FF2B5EF4-FFF2-40B4-BE49-F238E27FC236}">
                    <a16:creationId xmlns:a16="http://schemas.microsoft.com/office/drawing/2014/main" id="{F3B211DB-6EE2-984C-AA12-5D7BCDF73878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86;p19">
                <a:extLst>
                  <a:ext uri="{FF2B5EF4-FFF2-40B4-BE49-F238E27FC236}">
                    <a16:creationId xmlns:a16="http://schemas.microsoft.com/office/drawing/2014/main" id="{A4BE56A7-DEAE-DC22-6512-3627F420FA8E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87;p19">
                <a:extLst>
                  <a:ext uri="{FF2B5EF4-FFF2-40B4-BE49-F238E27FC236}">
                    <a16:creationId xmlns:a16="http://schemas.microsoft.com/office/drawing/2014/main" id="{DC032AA6-3872-0D36-FDF5-04BFC051D518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88;p19">
                <a:extLst>
                  <a:ext uri="{FF2B5EF4-FFF2-40B4-BE49-F238E27FC236}">
                    <a16:creationId xmlns:a16="http://schemas.microsoft.com/office/drawing/2014/main" id="{9079DB89-C6A6-265A-26CA-AE331648E9F2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89;p19">
                <a:extLst>
                  <a:ext uri="{FF2B5EF4-FFF2-40B4-BE49-F238E27FC236}">
                    <a16:creationId xmlns:a16="http://schemas.microsoft.com/office/drawing/2014/main" id="{A9D6D3FE-9C55-F204-89D1-072B45F63048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90;p19">
                <a:extLst>
                  <a:ext uri="{FF2B5EF4-FFF2-40B4-BE49-F238E27FC236}">
                    <a16:creationId xmlns:a16="http://schemas.microsoft.com/office/drawing/2014/main" id="{180FD872-D891-B63A-66E7-2CD4BC6E1E90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91;p19">
                <a:extLst>
                  <a:ext uri="{FF2B5EF4-FFF2-40B4-BE49-F238E27FC236}">
                    <a16:creationId xmlns:a16="http://schemas.microsoft.com/office/drawing/2014/main" id="{B9F6B2DA-DD9D-7395-9BA7-A5783C94B625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92;p19">
                <a:extLst>
                  <a:ext uri="{FF2B5EF4-FFF2-40B4-BE49-F238E27FC236}">
                    <a16:creationId xmlns:a16="http://schemas.microsoft.com/office/drawing/2014/main" id="{129AAED2-0FAF-21F8-3ABE-B90EF61725CA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93;p19">
                <a:extLst>
                  <a:ext uri="{FF2B5EF4-FFF2-40B4-BE49-F238E27FC236}">
                    <a16:creationId xmlns:a16="http://schemas.microsoft.com/office/drawing/2014/main" id="{414702BD-D868-44C0-4077-A9C60947D777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94;p19">
                <a:extLst>
                  <a:ext uri="{FF2B5EF4-FFF2-40B4-BE49-F238E27FC236}">
                    <a16:creationId xmlns:a16="http://schemas.microsoft.com/office/drawing/2014/main" id="{31B05B9E-6272-76EE-83FD-CF019E38D90D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95;p19">
                <a:extLst>
                  <a:ext uri="{FF2B5EF4-FFF2-40B4-BE49-F238E27FC236}">
                    <a16:creationId xmlns:a16="http://schemas.microsoft.com/office/drawing/2014/main" id="{266E2E0C-7BF6-D68D-406D-B552AA3E05A6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96;p19">
                <a:extLst>
                  <a:ext uri="{FF2B5EF4-FFF2-40B4-BE49-F238E27FC236}">
                    <a16:creationId xmlns:a16="http://schemas.microsoft.com/office/drawing/2014/main" id="{4A6308FC-9676-ECE2-3B6A-B4E214555266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97;p19">
                <a:extLst>
                  <a:ext uri="{FF2B5EF4-FFF2-40B4-BE49-F238E27FC236}">
                    <a16:creationId xmlns:a16="http://schemas.microsoft.com/office/drawing/2014/main" id="{A12808A6-89CA-D4D4-4859-F8AB6144E01C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98;p19">
                <a:extLst>
                  <a:ext uri="{FF2B5EF4-FFF2-40B4-BE49-F238E27FC236}">
                    <a16:creationId xmlns:a16="http://schemas.microsoft.com/office/drawing/2014/main" id="{61F94912-341A-8A69-2EA5-0B1F5211D3BD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99;p19">
                <a:extLst>
                  <a:ext uri="{FF2B5EF4-FFF2-40B4-BE49-F238E27FC236}">
                    <a16:creationId xmlns:a16="http://schemas.microsoft.com/office/drawing/2014/main" id="{ADB5BC9C-74BA-7CF2-912C-E46548EE169B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800;p19">
                <a:extLst>
                  <a:ext uri="{FF2B5EF4-FFF2-40B4-BE49-F238E27FC236}">
                    <a16:creationId xmlns:a16="http://schemas.microsoft.com/office/drawing/2014/main" id="{42AC8D16-207B-3116-B390-93D47BCEFBCB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1" name="Google Shape;801;p19">
                <a:extLst>
                  <a:ext uri="{FF2B5EF4-FFF2-40B4-BE49-F238E27FC236}">
                    <a16:creationId xmlns:a16="http://schemas.microsoft.com/office/drawing/2014/main" id="{95DBAAA2-8454-286F-05EF-B40A5AB1AEB7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82" name="Google Shape;802;p19">
                  <a:extLst>
                    <a:ext uri="{FF2B5EF4-FFF2-40B4-BE49-F238E27FC236}">
                      <a16:creationId xmlns:a16="http://schemas.microsoft.com/office/drawing/2014/main" id="{019C2140-472B-CB3F-B1D9-A637CC23F3F1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803;p19">
                  <a:extLst>
                    <a:ext uri="{FF2B5EF4-FFF2-40B4-BE49-F238E27FC236}">
                      <a16:creationId xmlns:a16="http://schemas.microsoft.com/office/drawing/2014/main" id="{684EB0CB-DE32-4191-0D47-5E3CFC37B2A7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6" name="Google Shape;804;p19">
              <a:extLst>
                <a:ext uri="{FF2B5EF4-FFF2-40B4-BE49-F238E27FC236}">
                  <a16:creationId xmlns:a16="http://schemas.microsoft.com/office/drawing/2014/main" id="{63FCE6C7-323A-9864-3C6A-7DBBDEFA9D88}"/>
                </a:ext>
              </a:extLst>
            </p:cNvPr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692" name="Google Shape;805;p19">
                <a:extLst>
                  <a:ext uri="{FF2B5EF4-FFF2-40B4-BE49-F238E27FC236}">
                    <a16:creationId xmlns:a16="http://schemas.microsoft.com/office/drawing/2014/main" id="{C0E595A1-1474-3CF1-C2FA-5B178938D6DF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806;p19">
                <a:extLst>
                  <a:ext uri="{FF2B5EF4-FFF2-40B4-BE49-F238E27FC236}">
                    <a16:creationId xmlns:a16="http://schemas.microsoft.com/office/drawing/2014/main" id="{12DB0938-509A-3603-5578-7BFF78942032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807;p19">
                <a:extLst>
                  <a:ext uri="{FF2B5EF4-FFF2-40B4-BE49-F238E27FC236}">
                    <a16:creationId xmlns:a16="http://schemas.microsoft.com/office/drawing/2014/main" id="{E7A09377-B3F9-1B10-C16D-F8EB5B5DF2FD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808;p19">
                <a:extLst>
                  <a:ext uri="{FF2B5EF4-FFF2-40B4-BE49-F238E27FC236}">
                    <a16:creationId xmlns:a16="http://schemas.microsoft.com/office/drawing/2014/main" id="{EF5F6151-3E0F-45AC-CB64-0669AAAD9C73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809;p19">
                <a:extLst>
                  <a:ext uri="{FF2B5EF4-FFF2-40B4-BE49-F238E27FC236}">
                    <a16:creationId xmlns:a16="http://schemas.microsoft.com/office/drawing/2014/main" id="{4460C765-AA8A-55C3-F037-DE75C0641A78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810;p19">
                <a:extLst>
                  <a:ext uri="{FF2B5EF4-FFF2-40B4-BE49-F238E27FC236}">
                    <a16:creationId xmlns:a16="http://schemas.microsoft.com/office/drawing/2014/main" id="{754FDBFB-DE5B-43EB-0190-BF986BE69454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811;p19">
                <a:extLst>
                  <a:ext uri="{FF2B5EF4-FFF2-40B4-BE49-F238E27FC236}">
                    <a16:creationId xmlns:a16="http://schemas.microsoft.com/office/drawing/2014/main" id="{F76C910D-7012-EF70-5E6F-DECE245A51C4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812;p19">
                <a:extLst>
                  <a:ext uri="{FF2B5EF4-FFF2-40B4-BE49-F238E27FC236}">
                    <a16:creationId xmlns:a16="http://schemas.microsoft.com/office/drawing/2014/main" id="{E936A2EA-5D48-0EA9-3FAF-8398E232974D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813;p19">
                <a:extLst>
                  <a:ext uri="{FF2B5EF4-FFF2-40B4-BE49-F238E27FC236}">
                    <a16:creationId xmlns:a16="http://schemas.microsoft.com/office/drawing/2014/main" id="{D40B7A05-F4D7-B9E9-E7CA-83B8D45A5D3A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814;p19">
                <a:extLst>
                  <a:ext uri="{FF2B5EF4-FFF2-40B4-BE49-F238E27FC236}">
                    <a16:creationId xmlns:a16="http://schemas.microsoft.com/office/drawing/2014/main" id="{1108A832-3C0B-8D53-A25C-E74D9D88525B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815;p19">
                <a:extLst>
                  <a:ext uri="{FF2B5EF4-FFF2-40B4-BE49-F238E27FC236}">
                    <a16:creationId xmlns:a16="http://schemas.microsoft.com/office/drawing/2014/main" id="{93F70CDE-E053-2E4D-56D3-C0FBA20D70D4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816;p19">
                <a:extLst>
                  <a:ext uri="{FF2B5EF4-FFF2-40B4-BE49-F238E27FC236}">
                    <a16:creationId xmlns:a16="http://schemas.microsoft.com/office/drawing/2014/main" id="{EDACFAA8-DE91-F2B3-06AB-C75312FBF317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817;p19">
                <a:extLst>
                  <a:ext uri="{FF2B5EF4-FFF2-40B4-BE49-F238E27FC236}">
                    <a16:creationId xmlns:a16="http://schemas.microsoft.com/office/drawing/2014/main" id="{D43E67A4-AB22-C2D3-FC54-C76D4E62E1A9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818;p19">
                <a:extLst>
                  <a:ext uri="{FF2B5EF4-FFF2-40B4-BE49-F238E27FC236}">
                    <a16:creationId xmlns:a16="http://schemas.microsoft.com/office/drawing/2014/main" id="{907F4E6B-87CA-3847-8F97-7B96190F19A2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819;p19">
                <a:extLst>
                  <a:ext uri="{FF2B5EF4-FFF2-40B4-BE49-F238E27FC236}">
                    <a16:creationId xmlns:a16="http://schemas.microsoft.com/office/drawing/2014/main" id="{D1CF47BA-D25A-84AA-CE8B-05AA3E75BDCB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820;p19">
                <a:extLst>
                  <a:ext uri="{FF2B5EF4-FFF2-40B4-BE49-F238E27FC236}">
                    <a16:creationId xmlns:a16="http://schemas.microsoft.com/office/drawing/2014/main" id="{7784886E-5676-0519-174D-EE7A739B4610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821;p19">
                <a:extLst>
                  <a:ext uri="{FF2B5EF4-FFF2-40B4-BE49-F238E27FC236}">
                    <a16:creationId xmlns:a16="http://schemas.microsoft.com/office/drawing/2014/main" id="{7267EEC3-43B0-C67B-66D7-8D38C0667DBC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822;p19">
                <a:extLst>
                  <a:ext uri="{FF2B5EF4-FFF2-40B4-BE49-F238E27FC236}">
                    <a16:creationId xmlns:a16="http://schemas.microsoft.com/office/drawing/2014/main" id="{B25899A2-4646-7E06-739E-187C0E2FD1BF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823;p19">
                <a:extLst>
                  <a:ext uri="{FF2B5EF4-FFF2-40B4-BE49-F238E27FC236}">
                    <a16:creationId xmlns:a16="http://schemas.microsoft.com/office/drawing/2014/main" id="{F89DAB4A-93B0-2660-2A50-AA87E1C9E177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824;p19">
                <a:extLst>
                  <a:ext uri="{FF2B5EF4-FFF2-40B4-BE49-F238E27FC236}">
                    <a16:creationId xmlns:a16="http://schemas.microsoft.com/office/drawing/2014/main" id="{74ADC2A2-B588-8CF8-B3D7-6F84CEC9036A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825;p19">
                <a:extLst>
                  <a:ext uri="{FF2B5EF4-FFF2-40B4-BE49-F238E27FC236}">
                    <a16:creationId xmlns:a16="http://schemas.microsoft.com/office/drawing/2014/main" id="{52F6B8C8-D0E2-EDD1-7427-9F9C9742B7FF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826;p19">
                <a:extLst>
                  <a:ext uri="{FF2B5EF4-FFF2-40B4-BE49-F238E27FC236}">
                    <a16:creationId xmlns:a16="http://schemas.microsoft.com/office/drawing/2014/main" id="{017FF7C7-5093-9F55-0B20-CE63B3FC6377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827;p19">
                <a:extLst>
                  <a:ext uri="{FF2B5EF4-FFF2-40B4-BE49-F238E27FC236}">
                    <a16:creationId xmlns:a16="http://schemas.microsoft.com/office/drawing/2014/main" id="{6E69ED41-A74E-85A3-FD2F-0AC78D6A1F04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828;p19">
                <a:extLst>
                  <a:ext uri="{FF2B5EF4-FFF2-40B4-BE49-F238E27FC236}">
                    <a16:creationId xmlns:a16="http://schemas.microsoft.com/office/drawing/2014/main" id="{7EDC3FF4-87E0-D3C4-F0D7-EF54807F2E72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829;p19">
                <a:extLst>
                  <a:ext uri="{FF2B5EF4-FFF2-40B4-BE49-F238E27FC236}">
                    <a16:creationId xmlns:a16="http://schemas.microsoft.com/office/drawing/2014/main" id="{4C5EEF78-0037-0846-5E71-C7BE11CE537B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830;p19">
                <a:extLst>
                  <a:ext uri="{FF2B5EF4-FFF2-40B4-BE49-F238E27FC236}">
                    <a16:creationId xmlns:a16="http://schemas.microsoft.com/office/drawing/2014/main" id="{B44CCF7A-FF14-63F3-BCFB-6FEE35983204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831;p19">
                <a:extLst>
                  <a:ext uri="{FF2B5EF4-FFF2-40B4-BE49-F238E27FC236}">
                    <a16:creationId xmlns:a16="http://schemas.microsoft.com/office/drawing/2014/main" id="{E48664FE-34B4-C98C-9817-29DF94589C38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832;p19">
                <a:extLst>
                  <a:ext uri="{FF2B5EF4-FFF2-40B4-BE49-F238E27FC236}">
                    <a16:creationId xmlns:a16="http://schemas.microsoft.com/office/drawing/2014/main" id="{B1A91268-7D45-3EE0-2BCC-CF3BD4C936A5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833;p19">
                <a:extLst>
                  <a:ext uri="{FF2B5EF4-FFF2-40B4-BE49-F238E27FC236}">
                    <a16:creationId xmlns:a16="http://schemas.microsoft.com/office/drawing/2014/main" id="{45D216C1-DF1D-D010-0088-41CC500B5AF2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834;p19">
                <a:extLst>
                  <a:ext uri="{FF2B5EF4-FFF2-40B4-BE49-F238E27FC236}">
                    <a16:creationId xmlns:a16="http://schemas.microsoft.com/office/drawing/2014/main" id="{90182DE2-BDE4-E1BF-F112-733D34CC9CFB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835;p19">
                <a:extLst>
                  <a:ext uri="{FF2B5EF4-FFF2-40B4-BE49-F238E27FC236}">
                    <a16:creationId xmlns:a16="http://schemas.microsoft.com/office/drawing/2014/main" id="{19B817F9-D718-A28E-0563-57E1683D1F14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836;p19">
                <a:extLst>
                  <a:ext uri="{FF2B5EF4-FFF2-40B4-BE49-F238E27FC236}">
                    <a16:creationId xmlns:a16="http://schemas.microsoft.com/office/drawing/2014/main" id="{28AE8B22-1084-B300-5046-6655D1862EA1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837;p19">
                <a:extLst>
                  <a:ext uri="{FF2B5EF4-FFF2-40B4-BE49-F238E27FC236}">
                    <a16:creationId xmlns:a16="http://schemas.microsoft.com/office/drawing/2014/main" id="{47E1AD65-924D-C604-708B-849666E2EF9B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838;p19">
                <a:extLst>
                  <a:ext uri="{FF2B5EF4-FFF2-40B4-BE49-F238E27FC236}">
                    <a16:creationId xmlns:a16="http://schemas.microsoft.com/office/drawing/2014/main" id="{2AAA7A0E-D364-D578-4918-B7A0509AD562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839;p19">
                <a:extLst>
                  <a:ext uri="{FF2B5EF4-FFF2-40B4-BE49-F238E27FC236}">
                    <a16:creationId xmlns:a16="http://schemas.microsoft.com/office/drawing/2014/main" id="{C73BE83F-C733-18C3-0B01-DD07512CA7F3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840;p19">
                <a:extLst>
                  <a:ext uri="{FF2B5EF4-FFF2-40B4-BE49-F238E27FC236}">
                    <a16:creationId xmlns:a16="http://schemas.microsoft.com/office/drawing/2014/main" id="{600AD485-9251-036F-1A5E-27912F1266BF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841;p19">
                <a:extLst>
                  <a:ext uri="{FF2B5EF4-FFF2-40B4-BE49-F238E27FC236}">
                    <a16:creationId xmlns:a16="http://schemas.microsoft.com/office/drawing/2014/main" id="{BD547CAD-6FD9-1A24-CD3E-14F60B38482B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842;p19">
                <a:extLst>
                  <a:ext uri="{FF2B5EF4-FFF2-40B4-BE49-F238E27FC236}">
                    <a16:creationId xmlns:a16="http://schemas.microsoft.com/office/drawing/2014/main" id="{464147DA-44E2-876B-15E6-A30CEE20822E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843;p19">
                <a:extLst>
                  <a:ext uri="{FF2B5EF4-FFF2-40B4-BE49-F238E27FC236}">
                    <a16:creationId xmlns:a16="http://schemas.microsoft.com/office/drawing/2014/main" id="{B2E6841D-0000-BCBB-3456-1CB1C17C1514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844;p19">
                <a:extLst>
                  <a:ext uri="{FF2B5EF4-FFF2-40B4-BE49-F238E27FC236}">
                    <a16:creationId xmlns:a16="http://schemas.microsoft.com/office/drawing/2014/main" id="{491712F3-6B76-0D0F-AB60-9917776FE320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845;p19">
                <a:extLst>
                  <a:ext uri="{FF2B5EF4-FFF2-40B4-BE49-F238E27FC236}">
                    <a16:creationId xmlns:a16="http://schemas.microsoft.com/office/drawing/2014/main" id="{AFD5514B-8A73-601F-0C9C-5A5A5931578B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846;p19">
                <a:extLst>
                  <a:ext uri="{FF2B5EF4-FFF2-40B4-BE49-F238E27FC236}">
                    <a16:creationId xmlns:a16="http://schemas.microsoft.com/office/drawing/2014/main" id="{D1242AB3-1F85-DB63-A27F-869E0B8C3774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847;p19">
                <a:extLst>
                  <a:ext uri="{FF2B5EF4-FFF2-40B4-BE49-F238E27FC236}">
                    <a16:creationId xmlns:a16="http://schemas.microsoft.com/office/drawing/2014/main" id="{97BF3069-8FAD-6AF0-C6D6-88B734518490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5" name="Google Shape;848;p19">
                <a:extLst>
                  <a:ext uri="{FF2B5EF4-FFF2-40B4-BE49-F238E27FC236}">
                    <a16:creationId xmlns:a16="http://schemas.microsoft.com/office/drawing/2014/main" id="{E00CF269-8E14-7BB0-D226-5A63D2B58767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36" name="Google Shape;849;p19">
                  <a:extLst>
                    <a:ext uri="{FF2B5EF4-FFF2-40B4-BE49-F238E27FC236}">
                      <a16:creationId xmlns:a16="http://schemas.microsoft.com/office/drawing/2014/main" id="{2FEC47C6-D75B-3F05-2126-F529770C9242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850;p19">
                  <a:extLst>
                    <a:ext uri="{FF2B5EF4-FFF2-40B4-BE49-F238E27FC236}">
                      <a16:creationId xmlns:a16="http://schemas.microsoft.com/office/drawing/2014/main" id="{AE2625D5-2327-D54F-A81E-C94E71AFD240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7" name="Google Shape;851;p19">
              <a:extLst>
                <a:ext uri="{FF2B5EF4-FFF2-40B4-BE49-F238E27FC236}">
                  <a16:creationId xmlns:a16="http://schemas.microsoft.com/office/drawing/2014/main" id="{65A00624-0D4B-7E22-7170-89F784D1C564}"/>
                </a:ext>
              </a:extLst>
            </p:cNvPr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646" name="Google Shape;852;p19">
                <a:extLst>
                  <a:ext uri="{FF2B5EF4-FFF2-40B4-BE49-F238E27FC236}">
                    <a16:creationId xmlns:a16="http://schemas.microsoft.com/office/drawing/2014/main" id="{425EEA50-DB80-2038-F81C-3E8A50C81C21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853;p19">
                <a:extLst>
                  <a:ext uri="{FF2B5EF4-FFF2-40B4-BE49-F238E27FC236}">
                    <a16:creationId xmlns:a16="http://schemas.microsoft.com/office/drawing/2014/main" id="{B128DC3E-5E13-908D-837E-BA5EE71614FD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854;p19">
                <a:extLst>
                  <a:ext uri="{FF2B5EF4-FFF2-40B4-BE49-F238E27FC236}">
                    <a16:creationId xmlns:a16="http://schemas.microsoft.com/office/drawing/2014/main" id="{3DAE2EEF-0D9C-14A2-2427-37F96BE606C0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855;p19">
                <a:extLst>
                  <a:ext uri="{FF2B5EF4-FFF2-40B4-BE49-F238E27FC236}">
                    <a16:creationId xmlns:a16="http://schemas.microsoft.com/office/drawing/2014/main" id="{13D5B950-39DA-7E4C-4180-AAC77E5B8ED5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856;p19">
                <a:extLst>
                  <a:ext uri="{FF2B5EF4-FFF2-40B4-BE49-F238E27FC236}">
                    <a16:creationId xmlns:a16="http://schemas.microsoft.com/office/drawing/2014/main" id="{AD348245-2982-8F68-EA26-3952EDCF72FA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857;p19">
                <a:extLst>
                  <a:ext uri="{FF2B5EF4-FFF2-40B4-BE49-F238E27FC236}">
                    <a16:creationId xmlns:a16="http://schemas.microsoft.com/office/drawing/2014/main" id="{7485903D-6AE3-99A0-F30A-2296E24A745C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858;p19">
                <a:extLst>
                  <a:ext uri="{FF2B5EF4-FFF2-40B4-BE49-F238E27FC236}">
                    <a16:creationId xmlns:a16="http://schemas.microsoft.com/office/drawing/2014/main" id="{D1B377C4-ECC1-DBC1-918A-AFF7C732B193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859;p19">
                <a:extLst>
                  <a:ext uri="{FF2B5EF4-FFF2-40B4-BE49-F238E27FC236}">
                    <a16:creationId xmlns:a16="http://schemas.microsoft.com/office/drawing/2014/main" id="{59FB3B90-4A2D-E494-1D01-8B3252A2E080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860;p19">
                <a:extLst>
                  <a:ext uri="{FF2B5EF4-FFF2-40B4-BE49-F238E27FC236}">
                    <a16:creationId xmlns:a16="http://schemas.microsoft.com/office/drawing/2014/main" id="{D7EC44F8-BE60-089F-E857-F5C0A326FFFD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861;p19">
                <a:extLst>
                  <a:ext uri="{FF2B5EF4-FFF2-40B4-BE49-F238E27FC236}">
                    <a16:creationId xmlns:a16="http://schemas.microsoft.com/office/drawing/2014/main" id="{87516C5F-54A2-F741-BABB-39E8072029DB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862;p19">
                <a:extLst>
                  <a:ext uri="{FF2B5EF4-FFF2-40B4-BE49-F238E27FC236}">
                    <a16:creationId xmlns:a16="http://schemas.microsoft.com/office/drawing/2014/main" id="{51495928-795E-C4AA-3397-646C18F41DD6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863;p19">
                <a:extLst>
                  <a:ext uri="{FF2B5EF4-FFF2-40B4-BE49-F238E27FC236}">
                    <a16:creationId xmlns:a16="http://schemas.microsoft.com/office/drawing/2014/main" id="{6104F25B-60C2-E1CE-4BD4-74C259DCB5DF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864;p19">
                <a:extLst>
                  <a:ext uri="{FF2B5EF4-FFF2-40B4-BE49-F238E27FC236}">
                    <a16:creationId xmlns:a16="http://schemas.microsoft.com/office/drawing/2014/main" id="{50F6579D-79D3-38A5-F001-5307994D32D9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865;p19">
                <a:extLst>
                  <a:ext uri="{FF2B5EF4-FFF2-40B4-BE49-F238E27FC236}">
                    <a16:creationId xmlns:a16="http://schemas.microsoft.com/office/drawing/2014/main" id="{9CD2C0EA-3DE0-1CCD-F082-B8C44D6F2D5E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866;p19">
                <a:extLst>
                  <a:ext uri="{FF2B5EF4-FFF2-40B4-BE49-F238E27FC236}">
                    <a16:creationId xmlns:a16="http://schemas.microsoft.com/office/drawing/2014/main" id="{4F4C9275-D51E-F314-D6D0-1E7026A7C933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867;p19">
                <a:extLst>
                  <a:ext uri="{FF2B5EF4-FFF2-40B4-BE49-F238E27FC236}">
                    <a16:creationId xmlns:a16="http://schemas.microsoft.com/office/drawing/2014/main" id="{3DF44A7B-4E1F-3D2A-4640-4BF9FFDB4F40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868;p19">
                <a:extLst>
                  <a:ext uri="{FF2B5EF4-FFF2-40B4-BE49-F238E27FC236}">
                    <a16:creationId xmlns:a16="http://schemas.microsoft.com/office/drawing/2014/main" id="{E1C49CFA-1674-9D13-49E0-27D323D791C5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869;p19">
                <a:extLst>
                  <a:ext uri="{FF2B5EF4-FFF2-40B4-BE49-F238E27FC236}">
                    <a16:creationId xmlns:a16="http://schemas.microsoft.com/office/drawing/2014/main" id="{94F5438F-3045-E8C9-64EA-D103FAC95BED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870;p19">
                <a:extLst>
                  <a:ext uri="{FF2B5EF4-FFF2-40B4-BE49-F238E27FC236}">
                    <a16:creationId xmlns:a16="http://schemas.microsoft.com/office/drawing/2014/main" id="{DB3759F4-B0BF-748B-B31B-FB6A12DFEECE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871;p19">
                <a:extLst>
                  <a:ext uri="{FF2B5EF4-FFF2-40B4-BE49-F238E27FC236}">
                    <a16:creationId xmlns:a16="http://schemas.microsoft.com/office/drawing/2014/main" id="{012ED9D6-8857-70A5-CBD5-0830D992DDCC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872;p19">
                <a:extLst>
                  <a:ext uri="{FF2B5EF4-FFF2-40B4-BE49-F238E27FC236}">
                    <a16:creationId xmlns:a16="http://schemas.microsoft.com/office/drawing/2014/main" id="{F8D161A7-AF5F-A76B-C027-B616C50E2DF4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873;p19">
                <a:extLst>
                  <a:ext uri="{FF2B5EF4-FFF2-40B4-BE49-F238E27FC236}">
                    <a16:creationId xmlns:a16="http://schemas.microsoft.com/office/drawing/2014/main" id="{6E6F01A8-A639-713E-60A0-538475503C37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874;p19">
                <a:extLst>
                  <a:ext uri="{FF2B5EF4-FFF2-40B4-BE49-F238E27FC236}">
                    <a16:creationId xmlns:a16="http://schemas.microsoft.com/office/drawing/2014/main" id="{99E57430-5408-62C8-3C69-B655DF21559B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875;p19">
                <a:extLst>
                  <a:ext uri="{FF2B5EF4-FFF2-40B4-BE49-F238E27FC236}">
                    <a16:creationId xmlns:a16="http://schemas.microsoft.com/office/drawing/2014/main" id="{45A119F7-7071-1C44-CCAC-E4779CD10139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876;p19">
                <a:extLst>
                  <a:ext uri="{FF2B5EF4-FFF2-40B4-BE49-F238E27FC236}">
                    <a16:creationId xmlns:a16="http://schemas.microsoft.com/office/drawing/2014/main" id="{9C760553-A330-1C02-37B4-0316F085B986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877;p19">
                <a:extLst>
                  <a:ext uri="{FF2B5EF4-FFF2-40B4-BE49-F238E27FC236}">
                    <a16:creationId xmlns:a16="http://schemas.microsoft.com/office/drawing/2014/main" id="{03095189-0304-74CD-BD5E-3C72CDAC85E3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878;p19">
                <a:extLst>
                  <a:ext uri="{FF2B5EF4-FFF2-40B4-BE49-F238E27FC236}">
                    <a16:creationId xmlns:a16="http://schemas.microsoft.com/office/drawing/2014/main" id="{9A336B58-6C62-4705-0445-368AB6F0909C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879;p19">
                <a:extLst>
                  <a:ext uri="{FF2B5EF4-FFF2-40B4-BE49-F238E27FC236}">
                    <a16:creationId xmlns:a16="http://schemas.microsoft.com/office/drawing/2014/main" id="{7BB94447-1E78-870D-FB4C-9B3A926AE1B2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880;p19">
                <a:extLst>
                  <a:ext uri="{FF2B5EF4-FFF2-40B4-BE49-F238E27FC236}">
                    <a16:creationId xmlns:a16="http://schemas.microsoft.com/office/drawing/2014/main" id="{799004FE-5AF3-9FE2-6D3E-343D1C289B12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881;p19">
                <a:extLst>
                  <a:ext uri="{FF2B5EF4-FFF2-40B4-BE49-F238E27FC236}">
                    <a16:creationId xmlns:a16="http://schemas.microsoft.com/office/drawing/2014/main" id="{7503C4BD-465F-9758-264A-3D72AE32A22E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882;p19">
                <a:extLst>
                  <a:ext uri="{FF2B5EF4-FFF2-40B4-BE49-F238E27FC236}">
                    <a16:creationId xmlns:a16="http://schemas.microsoft.com/office/drawing/2014/main" id="{30748FA2-6A4F-0666-E13D-304E031BABE4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883;p19">
                <a:extLst>
                  <a:ext uri="{FF2B5EF4-FFF2-40B4-BE49-F238E27FC236}">
                    <a16:creationId xmlns:a16="http://schemas.microsoft.com/office/drawing/2014/main" id="{899DCB00-D2CD-B784-BDA5-114B0E60346E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884;p19">
                <a:extLst>
                  <a:ext uri="{FF2B5EF4-FFF2-40B4-BE49-F238E27FC236}">
                    <a16:creationId xmlns:a16="http://schemas.microsoft.com/office/drawing/2014/main" id="{F0F0E902-8015-FAB1-3C1B-C359F150993A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885;p19">
                <a:extLst>
                  <a:ext uri="{FF2B5EF4-FFF2-40B4-BE49-F238E27FC236}">
                    <a16:creationId xmlns:a16="http://schemas.microsoft.com/office/drawing/2014/main" id="{53BF8371-476E-0302-2164-423A1A651419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886;p19">
                <a:extLst>
                  <a:ext uri="{FF2B5EF4-FFF2-40B4-BE49-F238E27FC236}">
                    <a16:creationId xmlns:a16="http://schemas.microsoft.com/office/drawing/2014/main" id="{903B141F-E29D-246F-E86C-EEA7DD0E37E9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887;p19">
                <a:extLst>
                  <a:ext uri="{FF2B5EF4-FFF2-40B4-BE49-F238E27FC236}">
                    <a16:creationId xmlns:a16="http://schemas.microsoft.com/office/drawing/2014/main" id="{B74716AF-927A-7B6B-ED0B-01703B7F75B2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888;p19">
                <a:extLst>
                  <a:ext uri="{FF2B5EF4-FFF2-40B4-BE49-F238E27FC236}">
                    <a16:creationId xmlns:a16="http://schemas.microsoft.com/office/drawing/2014/main" id="{93DA5068-816A-942C-941A-0381007464CB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889;p19">
                <a:extLst>
                  <a:ext uri="{FF2B5EF4-FFF2-40B4-BE49-F238E27FC236}">
                    <a16:creationId xmlns:a16="http://schemas.microsoft.com/office/drawing/2014/main" id="{9CE338D2-F1B5-F137-C1C9-510441490B73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890;p19">
                <a:extLst>
                  <a:ext uri="{FF2B5EF4-FFF2-40B4-BE49-F238E27FC236}">
                    <a16:creationId xmlns:a16="http://schemas.microsoft.com/office/drawing/2014/main" id="{A97DB1BE-F19E-AF55-3207-7E8316793B15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891;p19">
                <a:extLst>
                  <a:ext uri="{FF2B5EF4-FFF2-40B4-BE49-F238E27FC236}">
                    <a16:creationId xmlns:a16="http://schemas.microsoft.com/office/drawing/2014/main" id="{E84AC131-D292-E3F1-FD51-3D565B79C8F7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892;p19">
                <a:extLst>
                  <a:ext uri="{FF2B5EF4-FFF2-40B4-BE49-F238E27FC236}">
                    <a16:creationId xmlns:a16="http://schemas.microsoft.com/office/drawing/2014/main" id="{8C0C775F-2CCD-4122-B0B1-33277F151357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893;p19">
                <a:extLst>
                  <a:ext uri="{FF2B5EF4-FFF2-40B4-BE49-F238E27FC236}">
                    <a16:creationId xmlns:a16="http://schemas.microsoft.com/office/drawing/2014/main" id="{7BEF7976-7B54-C559-EB35-F8C1F46AB1BF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894;p19">
                <a:extLst>
                  <a:ext uri="{FF2B5EF4-FFF2-40B4-BE49-F238E27FC236}">
                    <a16:creationId xmlns:a16="http://schemas.microsoft.com/office/drawing/2014/main" id="{48148B29-65CE-6804-B52C-0E2FF629C602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9" name="Google Shape;895;p19">
                <a:extLst>
                  <a:ext uri="{FF2B5EF4-FFF2-40B4-BE49-F238E27FC236}">
                    <a16:creationId xmlns:a16="http://schemas.microsoft.com/office/drawing/2014/main" id="{D271F93D-888E-4C7A-AC01-CD143A261949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690" name="Google Shape;896;p19">
                  <a:extLst>
                    <a:ext uri="{FF2B5EF4-FFF2-40B4-BE49-F238E27FC236}">
                      <a16:creationId xmlns:a16="http://schemas.microsoft.com/office/drawing/2014/main" id="{D8F8C583-FEE5-5820-E682-025384015E9D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897;p19">
                  <a:extLst>
                    <a:ext uri="{FF2B5EF4-FFF2-40B4-BE49-F238E27FC236}">
                      <a16:creationId xmlns:a16="http://schemas.microsoft.com/office/drawing/2014/main" id="{B65A30DF-D9DC-0CD4-3B82-66D75CE531C6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8" name="Google Shape;898;p19">
              <a:extLst>
                <a:ext uri="{FF2B5EF4-FFF2-40B4-BE49-F238E27FC236}">
                  <a16:creationId xmlns:a16="http://schemas.microsoft.com/office/drawing/2014/main" id="{4E262137-8636-7D3D-5AD4-AD62C8372EBB}"/>
                </a:ext>
              </a:extLst>
            </p:cNvPr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600" name="Google Shape;899;p19">
                <a:extLst>
                  <a:ext uri="{FF2B5EF4-FFF2-40B4-BE49-F238E27FC236}">
                    <a16:creationId xmlns:a16="http://schemas.microsoft.com/office/drawing/2014/main" id="{1F3F8F62-0394-9EDC-5D43-04C47033B573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900;p19">
                <a:extLst>
                  <a:ext uri="{FF2B5EF4-FFF2-40B4-BE49-F238E27FC236}">
                    <a16:creationId xmlns:a16="http://schemas.microsoft.com/office/drawing/2014/main" id="{4853D936-7166-778A-A09B-AFD5F3A59B7B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901;p19">
                <a:extLst>
                  <a:ext uri="{FF2B5EF4-FFF2-40B4-BE49-F238E27FC236}">
                    <a16:creationId xmlns:a16="http://schemas.microsoft.com/office/drawing/2014/main" id="{13FE0491-E0FE-0BA5-1933-FA860A68FD2D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902;p19">
                <a:extLst>
                  <a:ext uri="{FF2B5EF4-FFF2-40B4-BE49-F238E27FC236}">
                    <a16:creationId xmlns:a16="http://schemas.microsoft.com/office/drawing/2014/main" id="{85812DF3-FE8B-D30B-8D48-A521FA126E5D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903;p19">
                <a:extLst>
                  <a:ext uri="{FF2B5EF4-FFF2-40B4-BE49-F238E27FC236}">
                    <a16:creationId xmlns:a16="http://schemas.microsoft.com/office/drawing/2014/main" id="{D5EBA95A-0A38-EF28-89F0-E59E6CA933D6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904;p19">
                <a:extLst>
                  <a:ext uri="{FF2B5EF4-FFF2-40B4-BE49-F238E27FC236}">
                    <a16:creationId xmlns:a16="http://schemas.microsoft.com/office/drawing/2014/main" id="{CD7C1493-B7D1-2DEF-44B4-D387A058D574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905;p19">
                <a:extLst>
                  <a:ext uri="{FF2B5EF4-FFF2-40B4-BE49-F238E27FC236}">
                    <a16:creationId xmlns:a16="http://schemas.microsoft.com/office/drawing/2014/main" id="{4EC69422-8A8B-7EEF-64C5-02949DB50338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906;p19">
                <a:extLst>
                  <a:ext uri="{FF2B5EF4-FFF2-40B4-BE49-F238E27FC236}">
                    <a16:creationId xmlns:a16="http://schemas.microsoft.com/office/drawing/2014/main" id="{BBDECEE3-9EC7-EC2C-C047-A2602F2AEABD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907;p19">
                <a:extLst>
                  <a:ext uri="{FF2B5EF4-FFF2-40B4-BE49-F238E27FC236}">
                    <a16:creationId xmlns:a16="http://schemas.microsoft.com/office/drawing/2014/main" id="{D68BA2E7-4DA1-E288-2469-E562DCF6F040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908;p19">
                <a:extLst>
                  <a:ext uri="{FF2B5EF4-FFF2-40B4-BE49-F238E27FC236}">
                    <a16:creationId xmlns:a16="http://schemas.microsoft.com/office/drawing/2014/main" id="{D7A0DCD0-28B8-280D-562C-7B624AAD9757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909;p19">
                <a:extLst>
                  <a:ext uri="{FF2B5EF4-FFF2-40B4-BE49-F238E27FC236}">
                    <a16:creationId xmlns:a16="http://schemas.microsoft.com/office/drawing/2014/main" id="{00043410-AF45-448E-1467-CC494EF8ABA1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910;p19">
                <a:extLst>
                  <a:ext uri="{FF2B5EF4-FFF2-40B4-BE49-F238E27FC236}">
                    <a16:creationId xmlns:a16="http://schemas.microsoft.com/office/drawing/2014/main" id="{75C24CAA-BFE8-5ED1-DB99-46C010E909AD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911;p19">
                <a:extLst>
                  <a:ext uri="{FF2B5EF4-FFF2-40B4-BE49-F238E27FC236}">
                    <a16:creationId xmlns:a16="http://schemas.microsoft.com/office/drawing/2014/main" id="{50BB9B65-C570-8059-BCED-B4EBE465A052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912;p19">
                <a:extLst>
                  <a:ext uri="{FF2B5EF4-FFF2-40B4-BE49-F238E27FC236}">
                    <a16:creationId xmlns:a16="http://schemas.microsoft.com/office/drawing/2014/main" id="{D7CCA66A-55CF-5511-B4B2-62D78543771C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913;p19">
                <a:extLst>
                  <a:ext uri="{FF2B5EF4-FFF2-40B4-BE49-F238E27FC236}">
                    <a16:creationId xmlns:a16="http://schemas.microsoft.com/office/drawing/2014/main" id="{66CC2D4B-C569-4293-359B-919812FD6D8A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914;p19">
                <a:extLst>
                  <a:ext uri="{FF2B5EF4-FFF2-40B4-BE49-F238E27FC236}">
                    <a16:creationId xmlns:a16="http://schemas.microsoft.com/office/drawing/2014/main" id="{D48EC70B-31CC-87A3-2748-73E9B3A8FFDB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915;p19">
                <a:extLst>
                  <a:ext uri="{FF2B5EF4-FFF2-40B4-BE49-F238E27FC236}">
                    <a16:creationId xmlns:a16="http://schemas.microsoft.com/office/drawing/2014/main" id="{6B61C228-761D-966A-615B-F29CF961896A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916;p19">
                <a:extLst>
                  <a:ext uri="{FF2B5EF4-FFF2-40B4-BE49-F238E27FC236}">
                    <a16:creationId xmlns:a16="http://schemas.microsoft.com/office/drawing/2014/main" id="{949D8998-9C0D-3440-9A48-8B4A36A0AE91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917;p19">
                <a:extLst>
                  <a:ext uri="{FF2B5EF4-FFF2-40B4-BE49-F238E27FC236}">
                    <a16:creationId xmlns:a16="http://schemas.microsoft.com/office/drawing/2014/main" id="{8D88FE92-CF1B-84BC-0DD8-A64B6157CC6A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918;p19">
                <a:extLst>
                  <a:ext uri="{FF2B5EF4-FFF2-40B4-BE49-F238E27FC236}">
                    <a16:creationId xmlns:a16="http://schemas.microsoft.com/office/drawing/2014/main" id="{C5D7CC1B-ECA0-6107-A44A-E9FA6B559658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919;p19">
                <a:extLst>
                  <a:ext uri="{FF2B5EF4-FFF2-40B4-BE49-F238E27FC236}">
                    <a16:creationId xmlns:a16="http://schemas.microsoft.com/office/drawing/2014/main" id="{7D7835CA-35CA-3F6F-C66B-D960C9B027C4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920;p19">
                <a:extLst>
                  <a:ext uri="{FF2B5EF4-FFF2-40B4-BE49-F238E27FC236}">
                    <a16:creationId xmlns:a16="http://schemas.microsoft.com/office/drawing/2014/main" id="{FDF453C8-913F-5FDA-963E-F8DC166132A2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921;p19">
                <a:extLst>
                  <a:ext uri="{FF2B5EF4-FFF2-40B4-BE49-F238E27FC236}">
                    <a16:creationId xmlns:a16="http://schemas.microsoft.com/office/drawing/2014/main" id="{B1F6F756-5D23-F2C4-4984-09C94BECE098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922;p19">
                <a:extLst>
                  <a:ext uri="{FF2B5EF4-FFF2-40B4-BE49-F238E27FC236}">
                    <a16:creationId xmlns:a16="http://schemas.microsoft.com/office/drawing/2014/main" id="{BB85BB8C-CD65-5227-6FEB-8CCA30986841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923;p19">
                <a:extLst>
                  <a:ext uri="{FF2B5EF4-FFF2-40B4-BE49-F238E27FC236}">
                    <a16:creationId xmlns:a16="http://schemas.microsoft.com/office/drawing/2014/main" id="{10EF03DD-DF9B-3283-C7E8-254622EC370A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924;p19">
                <a:extLst>
                  <a:ext uri="{FF2B5EF4-FFF2-40B4-BE49-F238E27FC236}">
                    <a16:creationId xmlns:a16="http://schemas.microsoft.com/office/drawing/2014/main" id="{CA38100F-4685-8818-3EFF-8FD1B6485EFA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925;p19">
                <a:extLst>
                  <a:ext uri="{FF2B5EF4-FFF2-40B4-BE49-F238E27FC236}">
                    <a16:creationId xmlns:a16="http://schemas.microsoft.com/office/drawing/2014/main" id="{6EE2AA67-7E7A-BC42-F2F2-39F7F7D39FCD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926;p19">
                <a:extLst>
                  <a:ext uri="{FF2B5EF4-FFF2-40B4-BE49-F238E27FC236}">
                    <a16:creationId xmlns:a16="http://schemas.microsoft.com/office/drawing/2014/main" id="{3C52B307-9A78-F8A0-2954-D2CCD638BBC5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927;p19">
                <a:extLst>
                  <a:ext uri="{FF2B5EF4-FFF2-40B4-BE49-F238E27FC236}">
                    <a16:creationId xmlns:a16="http://schemas.microsoft.com/office/drawing/2014/main" id="{3FDE336E-AA36-B971-33A4-76D1F5D7632D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928;p19">
                <a:extLst>
                  <a:ext uri="{FF2B5EF4-FFF2-40B4-BE49-F238E27FC236}">
                    <a16:creationId xmlns:a16="http://schemas.microsoft.com/office/drawing/2014/main" id="{E22E9B49-75E2-38C2-F34C-8E99231C071A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929;p19">
                <a:extLst>
                  <a:ext uri="{FF2B5EF4-FFF2-40B4-BE49-F238E27FC236}">
                    <a16:creationId xmlns:a16="http://schemas.microsoft.com/office/drawing/2014/main" id="{797603D7-BFF2-26BB-5097-A199612EB21F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930;p19">
                <a:extLst>
                  <a:ext uri="{FF2B5EF4-FFF2-40B4-BE49-F238E27FC236}">
                    <a16:creationId xmlns:a16="http://schemas.microsoft.com/office/drawing/2014/main" id="{82E2EB5E-D920-68A6-5FCD-12E8E3DDF780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931;p19">
                <a:extLst>
                  <a:ext uri="{FF2B5EF4-FFF2-40B4-BE49-F238E27FC236}">
                    <a16:creationId xmlns:a16="http://schemas.microsoft.com/office/drawing/2014/main" id="{ADB3E8B0-3C21-EE76-6F17-169419A83E93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932;p19">
                <a:extLst>
                  <a:ext uri="{FF2B5EF4-FFF2-40B4-BE49-F238E27FC236}">
                    <a16:creationId xmlns:a16="http://schemas.microsoft.com/office/drawing/2014/main" id="{4080C748-CB5C-97D2-69E3-DB7E55DDF6A0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933;p19">
                <a:extLst>
                  <a:ext uri="{FF2B5EF4-FFF2-40B4-BE49-F238E27FC236}">
                    <a16:creationId xmlns:a16="http://schemas.microsoft.com/office/drawing/2014/main" id="{F3C37C86-A662-0C9F-2581-3A7AAA3A6B8A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934;p19">
                <a:extLst>
                  <a:ext uri="{FF2B5EF4-FFF2-40B4-BE49-F238E27FC236}">
                    <a16:creationId xmlns:a16="http://schemas.microsoft.com/office/drawing/2014/main" id="{270F0CFD-96C7-7A17-E6D2-7ADDFA5377E3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935;p19">
                <a:extLst>
                  <a:ext uri="{FF2B5EF4-FFF2-40B4-BE49-F238E27FC236}">
                    <a16:creationId xmlns:a16="http://schemas.microsoft.com/office/drawing/2014/main" id="{A71076CE-A493-E785-FA80-5FB623917F54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936;p19">
                <a:extLst>
                  <a:ext uri="{FF2B5EF4-FFF2-40B4-BE49-F238E27FC236}">
                    <a16:creationId xmlns:a16="http://schemas.microsoft.com/office/drawing/2014/main" id="{838304D3-7D20-F55F-BC2D-717EB891F4A6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937;p19">
                <a:extLst>
                  <a:ext uri="{FF2B5EF4-FFF2-40B4-BE49-F238E27FC236}">
                    <a16:creationId xmlns:a16="http://schemas.microsoft.com/office/drawing/2014/main" id="{280AD6B3-126B-53FB-6D0F-7090DC8DE5ED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938;p19">
                <a:extLst>
                  <a:ext uri="{FF2B5EF4-FFF2-40B4-BE49-F238E27FC236}">
                    <a16:creationId xmlns:a16="http://schemas.microsoft.com/office/drawing/2014/main" id="{B2995018-F0D8-EA08-2C57-0580C8B4080D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939;p19">
                <a:extLst>
                  <a:ext uri="{FF2B5EF4-FFF2-40B4-BE49-F238E27FC236}">
                    <a16:creationId xmlns:a16="http://schemas.microsoft.com/office/drawing/2014/main" id="{84DAE854-E519-E61E-9115-1129DD709E2F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940;p19">
                <a:extLst>
                  <a:ext uri="{FF2B5EF4-FFF2-40B4-BE49-F238E27FC236}">
                    <a16:creationId xmlns:a16="http://schemas.microsoft.com/office/drawing/2014/main" id="{48CCFC9A-D5EA-995A-D32E-B985806195C1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941;p19">
                <a:extLst>
                  <a:ext uri="{FF2B5EF4-FFF2-40B4-BE49-F238E27FC236}">
                    <a16:creationId xmlns:a16="http://schemas.microsoft.com/office/drawing/2014/main" id="{248AA78E-44FB-2532-A485-FE14A4A8793A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3" name="Google Shape;942;p19">
                <a:extLst>
                  <a:ext uri="{FF2B5EF4-FFF2-40B4-BE49-F238E27FC236}">
                    <a16:creationId xmlns:a16="http://schemas.microsoft.com/office/drawing/2014/main" id="{4C593164-C064-3603-C5BF-F69DD9AC0EA2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644" name="Google Shape;943;p19">
                  <a:extLst>
                    <a:ext uri="{FF2B5EF4-FFF2-40B4-BE49-F238E27FC236}">
                      <a16:creationId xmlns:a16="http://schemas.microsoft.com/office/drawing/2014/main" id="{8645949D-40C3-8D6D-6DF9-23B8327554DB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944;p19">
                  <a:extLst>
                    <a:ext uri="{FF2B5EF4-FFF2-40B4-BE49-F238E27FC236}">
                      <a16:creationId xmlns:a16="http://schemas.microsoft.com/office/drawing/2014/main" id="{6864A589-0106-E23B-C5F6-9A32520658B5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9" name="Google Shape;945;p19">
              <a:extLst>
                <a:ext uri="{FF2B5EF4-FFF2-40B4-BE49-F238E27FC236}">
                  <a16:creationId xmlns:a16="http://schemas.microsoft.com/office/drawing/2014/main" id="{4994160A-2396-90AF-47B9-F931B410161C}"/>
                </a:ext>
              </a:extLst>
            </p:cNvPr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554" name="Google Shape;946;p19">
                <a:extLst>
                  <a:ext uri="{FF2B5EF4-FFF2-40B4-BE49-F238E27FC236}">
                    <a16:creationId xmlns:a16="http://schemas.microsoft.com/office/drawing/2014/main" id="{F7B8B749-E65D-77DB-2DE9-1DFF805A06D2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947;p19">
                <a:extLst>
                  <a:ext uri="{FF2B5EF4-FFF2-40B4-BE49-F238E27FC236}">
                    <a16:creationId xmlns:a16="http://schemas.microsoft.com/office/drawing/2014/main" id="{E391E17F-2C82-1B06-DF95-8103A8A503EA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948;p19">
                <a:extLst>
                  <a:ext uri="{FF2B5EF4-FFF2-40B4-BE49-F238E27FC236}">
                    <a16:creationId xmlns:a16="http://schemas.microsoft.com/office/drawing/2014/main" id="{986F8A67-2689-E7B8-C2FA-7ADFCE353537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949;p19">
                <a:extLst>
                  <a:ext uri="{FF2B5EF4-FFF2-40B4-BE49-F238E27FC236}">
                    <a16:creationId xmlns:a16="http://schemas.microsoft.com/office/drawing/2014/main" id="{3F6E3D52-A2F3-58F5-4EAA-388BB6FAF25A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950;p19">
                <a:extLst>
                  <a:ext uri="{FF2B5EF4-FFF2-40B4-BE49-F238E27FC236}">
                    <a16:creationId xmlns:a16="http://schemas.microsoft.com/office/drawing/2014/main" id="{A1EFE859-4F71-5658-724D-C53F48680B27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951;p19">
                <a:extLst>
                  <a:ext uri="{FF2B5EF4-FFF2-40B4-BE49-F238E27FC236}">
                    <a16:creationId xmlns:a16="http://schemas.microsoft.com/office/drawing/2014/main" id="{1FDAABAB-CEB9-136C-3D65-E8D8512E2FAC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952;p19">
                <a:extLst>
                  <a:ext uri="{FF2B5EF4-FFF2-40B4-BE49-F238E27FC236}">
                    <a16:creationId xmlns:a16="http://schemas.microsoft.com/office/drawing/2014/main" id="{39A6638D-2ED7-3AA2-1427-78A1EB72EEEC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953;p19">
                <a:extLst>
                  <a:ext uri="{FF2B5EF4-FFF2-40B4-BE49-F238E27FC236}">
                    <a16:creationId xmlns:a16="http://schemas.microsoft.com/office/drawing/2014/main" id="{A4BE2B26-77F0-6351-9702-8C6E87645AB7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954;p19">
                <a:extLst>
                  <a:ext uri="{FF2B5EF4-FFF2-40B4-BE49-F238E27FC236}">
                    <a16:creationId xmlns:a16="http://schemas.microsoft.com/office/drawing/2014/main" id="{723F1A1F-AEF7-4C22-32EA-B3F2AB43AC1B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955;p19">
                <a:extLst>
                  <a:ext uri="{FF2B5EF4-FFF2-40B4-BE49-F238E27FC236}">
                    <a16:creationId xmlns:a16="http://schemas.microsoft.com/office/drawing/2014/main" id="{5B4AA50C-F2BA-0A80-5975-83F518286D71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956;p19">
                <a:extLst>
                  <a:ext uri="{FF2B5EF4-FFF2-40B4-BE49-F238E27FC236}">
                    <a16:creationId xmlns:a16="http://schemas.microsoft.com/office/drawing/2014/main" id="{46D2116E-D1C8-8706-291C-4FD64BF218CC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957;p19">
                <a:extLst>
                  <a:ext uri="{FF2B5EF4-FFF2-40B4-BE49-F238E27FC236}">
                    <a16:creationId xmlns:a16="http://schemas.microsoft.com/office/drawing/2014/main" id="{035AEDF4-0D42-A8E7-28C2-7B95B63CF169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958;p19">
                <a:extLst>
                  <a:ext uri="{FF2B5EF4-FFF2-40B4-BE49-F238E27FC236}">
                    <a16:creationId xmlns:a16="http://schemas.microsoft.com/office/drawing/2014/main" id="{5FD35D02-0722-285F-B37C-B3AD2E52C807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959;p19">
                <a:extLst>
                  <a:ext uri="{FF2B5EF4-FFF2-40B4-BE49-F238E27FC236}">
                    <a16:creationId xmlns:a16="http://schemas.microsoft.com/office/drawing/2014/main" id="{32264965-8776-51A9-F86B-5381C46F90C4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960;p19">
                <a:extLst>
                  <a:ext uri="{FF2B5EF4-FFF2-40B4-BE49-F238E27FC236}">
                    <a16:creationId xmlns:a16="http://schemas.microsoft.com/office/drawing/2014/main" id="{FD846D1D-DD8D-599F-E9DF-15C81E4287C4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961;p19">
                <a:extLst>
                  <a:ext uri="{FF2B5EF4-FFF2-40B4-BE49-F238E27FC236}">
                    <a16:creationId xmlns:a16="http://schemas.microsoft.com/office/drawing/2014/main" id="{3CD4BDF4-515A-8289-DA23-4D3E4E499393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962;p19">
                <a:extLst>
                  <a:ext uri="{FF2B5EF4-FFF2-40B4-BE49-F238E27FC236}">
                    <a16:creationId xmlns:a16="http://schemas.microsoft.com/office/drawing/2014/main" id="{D3430EF4-8A2D-0277-ECE5-7475B23B09BE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963;p19">
                <a:extLst>
                  <a:ext uri="{FF2B5EF4-FFF2-40B4-BE49-F238E27FC236}">
                    <a16:creationId xmlns:a16="http://schemas.microsoft.com/office/drawing/2014/main" id="{40A74A49-8C7E-5195-A071-0AB05C8ACCB1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964;p19">
                <a:extLst>
                  <a:ext uri="{FF2B5EF4-FFF2-40B4-BE49-F238E27FC236}">
                    <a16:creationId xmlns:a16="http://schemas.microsoft.com/office/drawing/2014/main" id="{A2399C42-D556-483C-B5F6-A0F245C24FB0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965;p19">
                <a:extLst>
                  <a:ext uri="{FF2B5EF4-FFF2-40B4-BE49-F238E27FC236}">
                    <a16:creationId xmlns:a16="http://schemas.microsoft.com/office/drawing/2014/main" id="{0151E291-ED37-CB5E-484C-DEDAF089B175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966;p19">
                <a:extLst>
                  <a:ext uri="{FF2B5EF4-FFF2-40B4-BE49-F238E27FC236}">
                    <a16:creationId xmlns:a16="http://schemas.microsoft.com/office/drawing/2014/main" id="{AE11159F-F1C8-15F1-13F3-E29F6FF8D056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967;p19">
                <a:extLst>
                  <a:ext uri="{FF2B5EF4-FFF2-40B4-BE49-F238E27FC236}">
                    <a16:creationId xmlns:a16="http://schemas.microsoft.com/office/drawing/2014/main" id="{02169C27-90F3-19A0-41EC-9BBA4D1913B8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968;p19">
                <a:extLst>
                  <a:ext uri="{FF2B5EF4-FFF2-40B4-BE49-F238E27FC236}">
                    <a16:creationId xmlns:a16="http://schemas.microsoft.com/office/drawing/2014/main" id="{5EECE15D-D707-A574-3102-38D846AF3ACF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969;p19">
                <a:extLst>
                  <a:ext uri="{FF2B5EF4-FFF2-40B4-BE49-F238E27FC236}">
                    <a16:creationId xmlns:a16="http://schemas.microsoft.com/office/drawing/2014/main" id="{90E3A9BD-622C-F0F5-95B0-09B1BCBDEAD8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970;p19">
                <a:extLst>
                  <a:ext uri="{FF2B5EF4-FFF2-40B4-BE49-F238E27FC236}">
                    <a16:creationId xmlns:a16="http://schemas.microsoft.com/office/drawing/2014/main" id="{F411CD6D-F63B-36C7-B2CC-BA098CD08921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971;p19">
                <a:extLst>
                  <a:ext uri="{FF2B5EF4-FFF2-40B4-BE49-F238E27FC236}">
                    <a16:creationId xmlns:a16="http://schemas.microsoft.com/office/drawing/2014/main" id="{820DBD46-E88B-80D7-4D82-A9469E055F48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972;p19">
                <a:extLst>
                  <a:ext uri="{FF2B5EF4-FFF2-40B4-BE49-F238E27FC236}">
                    <a16:creationId xmlns:a16="http://schemas.microsoft.com/office/drawing/2014/main" id="{6BD8DDE0-1303-C1ED-8F5A-E383CB456D87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973;p19">
                <a:extLst>
                  <a:ext uri="{FF2B5EF4-FFF2-40B4-BE49-F238E27FC236}">
                    <a16:creationId xmlns:a16="http://schemas.microsoft.com/office/drawing/2014/main" id="{9466A973-905A-30ED-8585-F79A8A5E2F40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974;p19">
                <a:extLst>
                  <a:ext uri="{FF2B5EF4-FFF2-40B4-BE49-F238E27FC236}">
                    <a16:creationId xmlns:a16="http://schemas.microsoft.com/office/drawing/2014/main" id="{8C81B572-9BCD-9F75-AF02-E2BAC82C8991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975;p19">
                <a:extLst>
                  <a:ext uri="{FF2B5EF4-FFF2-40B4-BE49-F238E27FC236}">
                    <a16:creationId xmlns:a16="http://schemas.microsoft.com/office/drawing/2014/main" id="{1486D0C8-C42D-592F-BC63-BDE769F1D928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976;p19">
                <a:extLst>
                  <a:ext uri="{FF2B5EF4-FFF2-40B4-BE49-F238E27FC236}">
                    <a16:creationId xmlns:a16="http://schemas.microsoft.com/office/drawing/2014/main" id="{86AFBEB3-F217-55CB-8B7F-992E93DE093C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977;p19">
                <a:extLst>
                  <a:ext uri="{FF2B5EF4-FFF2-40B4-BE49-F238E27FC236}">
                    <a16:creationId xmlns:a16="http://schemas.microsoft.com/office/drawing/2014/main" id="{BE301A18-B0A1-91B7-14EF-27B1996941BB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978;p19">
                <a:extLst>
                  <a:ext uri="{FF2B5EF4-FFF2-40B4-BE49-F238E27FC236}">
                    <a16:creationId xmlns:a16="http://schemas.microsoft.com/office/drawing/2014/main" id="{B1C989BC-408F-EFF0-8823-A7C53CD5FF28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979;p19">
                <a:extLst>
                  <a:ext uri="{FF2B5EF4-FFF2-40B4-BE49-F238E27FC236}">
                    <a16:creationId xmlns:a16="http://schemas.microsoft.com/office/drawing/2014/main" id="{51E2A549-D6D9-28CC-3C39-38234D534A5D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980;p19">
                <a:extLst>
                  <a:ext uri="{FF2B5EF4-FFF2-40B4-BE49-F238E27FC236}">
                    <a16:creationId xmlns:a16="http://schemas.microsoft.com/office/drawing/2014/main" id="{D86DAF19-4CF8-A3D0-D369-EE546323A60B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981;p19">
                <a:extLst>
                  <a:ext uri="{FF2B5EF4-FFF2-40B4-BE49-F238E27FC236}">
                    <a16:creationId xmlns:a16="http://schemas.microsoft.com/office/drawing/2014/main" id="{0060EE7F-6F1C-1AD1-3994-F33CBC8D6EFE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982;p19">
                <a:extLst>
                  <a:ext uri="{FF2B5EF4-FFF2-40B4-BE49-F238E27FC236}">
                    <a16:creationId xmlns:a16="http://schemas.microsoft.com/office/drawing/2014/main" id="{F5AD5C09-A5F4-08AF-D493-DDD09F22DD95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983;p19">
                <a:extLst>
                  <a:ext uri="{FF2B5EF4-FFF2-40B4-BE49-F238E27FC236}">
                    <a16:creationId xmlns:a16="http://schemas.microsoft.com/office/drawing/2014/main" id="{09D779F5-F71C-E89A-A115-DFA3B99BC518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984;p19">
                <a:extLst>
                  <a:ext uri="{FF2B5EF4-FFF2-40B4-BE49-F238E27FC236}">
                    <a16:creationId xmlns:a16="http://schemas.microsoft.com/office/drawing/2014/main" id="{56CB9CB9-AE9B-07C8-A1A4-0F59F71CC77A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985;p19">
                <a:extLst>
                  <a:ext uri="{FF2B5EF4-FFF2-40B4-BE49-F238E27FC236}">
                    <a16:creationId xmlns:a16="http://schemas.microsoft.com/office/drawing/2014/main" id="{3E86B2B1-D737-EF47-FC26-F75EFB95BF29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986;p19">
                <a:extLst>
                  <a:ext uri="{FF2B5EF4-FFF2-40B4-BE49-F238E27FC236}">
                    <a16:creationId xmlns:a16="http://schemas.microsoft.com/office/drawing/2014/main" id="{9439DBB2-B5E5-446A-0251-E0AC85891C7B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987;p19">
                <a:extLst>
                  <a:ext uri="{FF2B5EF4-FFF2-40B4-BE49-F238E27FC236}">
                    <a16:creationId xmlns:a16="http://schemas.microsoft.com/office/drawing/2014/main" id="{955C56D7-EEDD-EA54-CCDA-7B97CB904C97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988;p19">
                <a:extLst>
                  <a:ext uri="{FF2B5EF4-FFF2-40B4-BE49-F238E27FC236}">
                    <a16:creationId xmlns:a16="http://schemas.microsoft.com/office/drawing/2014/main" id="{419C246A-6882-73F8-9849-D3CF37359D9B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7" name="Google Shape;989;p19">
                <a:extLst>
                  <a:ext uri="{FF2B5EF4-FFF2-40B4-BE49-F238E27FC236}">
                    <a16:creationId xmlns:a16="http://schemas.microsoft.com/office/drawing/2014/main" id="{7DFAD141-A67B-057A-07D2-E606ADBB7FAA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598" name="Google Shape;990;p19">
                  <a:extLst>
                    <a:ext uri="{FF2B5EF4-FFF2-40B4-BE49-F238E27FC236}">
                      <a16:creationId xmlns:a16="http://schemas.microsoft.com/office/drawing/2014/main" id="{37D4E2A7-B6B5-ACA2-CF83-3EA45FBDB533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991;p19">
                  <a:extLst>
                    <a:ext uri="{FF2B5EF4-FFF2-40B4-BE49-F238E27FC236}">
                      <a16:creationId xmlns:a16="http://schemas.microsoft.com/office/drawing/2014/main" id="{D5C0BC0D-0F68-2CDA-BA6A-70065E014F81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0" name="Google Shape;992;p19">
              <a:extLst>
                <a:ext uri="{FF2B5EF4-FFF2-40B4-BE49-F238E27FC236}">
                  <a16:creationId xmlns:a16="http://schemas.microsoft.com/office/drawing/2014/main" id="{C7AC7306-41DC-ADFD-8707-2985945B2476}"/>
                </a:ext>
              </a:extLst>
            </p:cNvPr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508" name="Google Shape;993;p19">
                <a:extLst>
                  <a:ext uri="{FF2B5EF4-FFF2-40B4-BE49-F238E27FC236}">
                    <a16:creationId xmlns:a16="http://schemas.microsoft.com/office/drawing/2014/main" id="{49241DDC-B847-0469-6536-A1A7B04CFD81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994;p19">
                <a:extLst>
                  <a:ext uri="{FF2B5EF4-FFF2-40B4-BE49-F238E27FC236}">
                    <a16:creationId xmlns:a16="http://schemas.microsoft.com/office/drawing/2014/main" id="{8937F0E3-5005-417B-2A49-D331986844A9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995;p19">
                <a:extLst>
                  <a:ext uri="{FF2B5EF4-FFF2-40B4-BE49-F238E27FC236}">
                    <a16:creationId xmlns:a16="http://schemas.microsoft.com/office/drawing/2014/main" id="{955078D2-0800-2495-3460-63E58ED6109F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996;p19">
                <a:extLst>
                  <a:ext uri="{FF2B5EF4-FFF2-40B4-BE49-F238E27FC236}">
                    <a16:creationId xmlns:a16="http://schemas.microsoft.com/office/drawing/2014/main" id="{A9A1D63F-356F-F6E6-D93F-536656E807B5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997;p19">
                <a:extLst>
                  <a:ext uri="{FF2B5EF4-FFF2-40B4-BE49-F238E27FC236}">
                    <a16:creationId xmlns:a16="http://schemas.microsoft.com/office/drawing/2014/main" id="{16A73779-4CE3-BE27-186E-2A635D3A7B3C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998;p19">
                <a:extLst>
                  <a:ext uri="{FF2B5EF4-FFF2-40B4-BE49-F238E27FC236}">
                    <a16:creationId xmlns:a16="http://schemas.microsoft.com/office/drawing/2014/main" id="{D27FE3DA-BDCD-DFD5-5AA6-DFA192FF8301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999;p19">
                <a:extLst>
                  <a:ext uri="{FF2B5EF4-FFF2-40B4-BE49-F238E27FC236}">
                    <a16:creationId xmlns:a16="http://schemas.microsoft.com/office/drawing/2014/main" id="{47E4BD8E-086A-145D-92A4-3C02EE3098A5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000;p19">
                <a:extLst>
                  <a:ext uri="{FF2B5EF4-FFF2-40B4-BE49-F238E27FC236}">
                    <a16:creationId xmlns:a16="http://schemas.microsoft.com/office/drawing/2014/main" id="{E9B9ED53-6B87-7BD5-9BC4-22B903198E24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001;p19">
                <a:extLst>
                  <a:ext uri="{FF2B5EF4-FFF2-40B4-BE49-F238E27FC236}">
                    <a16:creationId xmlns:a16="http://schemas.microsoft.com/office/drawing/2014/main" id="{4F80970C-3662-DA82-1598-07F6703D95F0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002;p19">
                <a:extLst>
                  <a:ext uri="{FF2B5EF4-FFF2-40B4-BE49-F238E27FC236}">
                    <a16:creationId xmlns:a16="http://schemas.microsoft.com/office/drawing/2014/main" id="{D165FE91-D8EA-F7D4-6232-248ABE7499E0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003;p19">
                <a:extLst>
                  <a:ext uri="{FF2B5EF4-FFF2-40B4-BE49-F238E27FC236}">
                    <a16:creationId xmlns:a16="http://schemas.microsoft.com/office/drawing/2014/main" id="{AE767FB7-7C42-9522-5E51-05A7C1DA8AAE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004;p19">
                <a:extLst>
                  <a:ext uri="{FF2B5EF4-FFF2-40B4-BE49-F238E27FC236}">
                    <a16:creationId xmlns:a16="http://schemas.microsoft.com/office/drawing/2014/main" id="{92F720B0-F8C2-2249-D6FA-F3151C04C893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005;p19">
                <a:extLst>
                  <a:ext uri="{FF2B5EF4-FFF2-40B4-BE49-F238E27FC236}">
                    <a16:creationId xmlns:a16="http://schemas.microsoft.com/office/drawing/2014/main" id="{11A4D13A-DA1E-7B1B-3AB5-7980945911B9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006;p19">
                <a:extLst>
                  <a:ext uri="{FF2B5EF4-FFF2-40B4-BE49-F238E27FC236}">
                    <a16:creationId xmlns:a16="http://schemas.microsoft.com/office/drawing/2014/main" id="{5A5B8545-FCC8-406D-EC15-7F3D10BCF135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007;p19">
                <a:extLst>
                  <a:ext uri="{FF2B5EF4-FFF2-40B4-BE49-F238E27FC236}">
                    <a16:creationId xmlns:a16="http://schemas.microsoft.com/office/drawing/2014/main" id="{26183E5E-B40D-C475-83A9-A995EC5308B2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008;p19">
                <a:extLst>
                  <a:ext uri="{FF2B5EF4-FFF2-40B4-BE49-F238E27FC236}">
                    <a16:creationId xmlns:a16="http://schemas.microsoft.com/office/drawing/2014/main" id="{D107F275-AA9A-FB22-9C84-269511066F79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009;p19">
                <a:extLst>
                  <a:ext uri="{FF2B5EF4-FFF2-40B4-BE49-F238E27FC236}">
                    <a16:creationId xmlns:a16="http://schemas.microsoft.com/office/drawing/2014/main" id="{AA0D525E-9659-E765-D238-2502F646FBA8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010;p19">
                <a:extLst>
                  <a:ext uri="{FF2B5EF4-FFF2-40B4-BE49-F238E27FC236}">
                    <a16:creationId xmlns:a16="http://schemas.microsoft.com/office/drawing/2014/main" id="{7C52B972-F54D-09F3-AD69-FF6E3BFCA69B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011;p19">
                <a:extLst>
                  <a:ext uri="{FF2B5EF4-FFF2-40B4-BE49-F238E27FC236}">
                    <a16:creationId xmlns:a16="http://schemas.microsoft.com/office/drawing/2014/main" id="{FE383EE3-611F-DDCB-7B84-179855A3B120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012;p19">
                <a:extLst>
                  <a:ext uri="{FF2B5EF4-FFF2-40B4-BE49-F238E27FC236}">
                    <a16:creationId xmlns:a16="http://schemas.microsoft.com/office/drawing/2014/main" id="{2F150AB4-A287-834B-799B-E5288AFC6AEB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013;p19">
                <a:extLst>
                  <a:ext uri="{FF2B5EF4-FFF2-40B4-BE49-F238E27FC236}">
                    <a16:creationId xmlns:a16="http://schemas.microsoft.com/office/drawing/2014/main" id="{9F6FFF4A-C75F-C428-8C72-F04331022360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014;p19">
                <a:extLst>
                  <a:ext uri="{FF2B5EF4-FFF2-40B4-BE49-F238E27FC236}">
                    <a16:creationId xmlns:a16="http://schemas.microsoft.com/office/drawing/2014/main" id="{0D595253-A285-B97D-BF6C-E8FFF2734E73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015;p19">
                <a:extLst>
                  <a:ext uri="{FF2B5EF4-FFF2-40B4-BE49-F238E27FC236}">
                    <a16:creationId xmlns:a16="http://schemas.microsoft.com/office/drawing/2014/main" id="{EF145F63-7D76-2B0B-715E-00003375ABDA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016;p19">
                <a:extLst>
                  <a:ext uri="{FF2B5EF4-FFF2-40B4-BE49-F238E27FC236}">
                    <a16:creationId xmlns:a16="http://schemas.microsoft.com/office/drawing/2014/main" id="{2487BC43-E1AC-C49C-2940-21AC0C09DEE7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017;p19">
                <a:extLst>
                  <a:ext uri="{FF2B5EF4-FFF2-40B4-BE49-F238E27FC236}">
                    <a16:creationId xmlns:a16="http://schemas.microsoft.com/office/drawing/2014/main" id="{BF9775B5-F431-0329-79EE-0EA900C3B1D2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018;p19">
                <a:extLst>
                  <a:ext uri="{FF2B5EF4-FFF2-40B4-BE49-F238E27FC236}">
                    <a16:creationId xmlns:a16="http://schemas.microsoft.com/office/drawing/2014/main" id="{E49CAC95-E5D2-0E5C-C9A8-4FA496B34AA1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019;p19">
                <a:extLst>
                  <a:ext uri="{FF2B5EF4-FFF2-40B4-BE49-F238E27FC236}">
                    <a16:creationId xmlns:a16="http://schemas.microsoft.com/office/drawing/2014/main" id="{2B18DB32-9B72-4865-079F-A08C1EDC88C8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020;p19">
                <a:extLst>
                  <a:ext uri="{FF2B5EF4-FFF2-40B4-BE49-F238E27FC236}">
                    <a16:creationId xmlns:a16="http://schemas.microsoft.com/office/drawing/2014/main" id="{3E85957B-007F-9B63-7AB6-A998307107CA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021;p19">
                <a:extLst>
                  <a:ext uri="{FF2B5EF4-FFF2-40B4-BE49-F238E27FC236}">
                    <a16:creationId xmlns:a16="http://schemas.microsoft.com/office/drawing/2014/main" id="{F293CB78-9CB6-A1C5-0014-96829F23CEFB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022;p19">
                <a:extLst>
                  <a:ext uri="{FF2B5EF4-FFF2-40B4-BE49-F238E27FC236}">
                    <a16:creationId xmlns:a16="http://schemas.microsoft.com/office/drawing/2014/main" id="{30BAF1BD-8AFD-335A-E69C-C283D4523526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023;p19">
                <a:extLst>
                  <a:ext uri="{FF2B5EF4-FFF2-40B4-BE49-F238E27FC236}">
                    <a16:creationId xmlns:a16="http://schemas.microsoft.com/office/drawing/2014/main" id="{2BAB5656-8882-9EE6-4D92-6265B91D34BC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024;p19">
                <a:extLst>
                  <a:ext uri="{FF2B5EF4-FFF2-40B4-BE49-F238E27FC236}">
                    <a16:creationId xmlns:a16="http://schemas.microsoft.com/office/drawing/2014/main" id="{EEAC4A65-3ED7-9130-6E08-42273D910895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025;p19">
                <a:extLst>
                  <a:ext uri="{FF2B5EF4-FFF2-40B4-BE49-F238E27FC236}">
                    <a16:creationId xmlns:a16="http://schemas.microsoft.com/office/drawing/2014/main" id="{54DDDF03-DD3D-6432-62DF-9A83E8408A66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026;p19">
                <a:extLst>
                  <a:ext uri="{FF2B5EF4-FFF2-40B4-BE49-F238E27FC236}">
                    <a16:creationId xmlns:a16="http://schemas.microsoft.com/office/drawing/2014/main" id="{C32A5B02-3BDD-994C-7D12-53463059E8EE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027;p19">
                <a:extLst>
                  <a:ext uri="{FF2B5EF4-FFF2-40B4-BE49-F238E27FC236}">
                    <a16:creationId xmlns:a16="http://schemas.microsoft.com/office/drawing/2014/main" id="{D11ABE8D-CB33-EBAE-29BC-FA889C913F04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028;p19">
                <a:extLst>
                  <a:ext uri="{FF2B5EF4-FFF2-40B4-BE49-F238E27FC236}">
                    <a16:creationId xmlns:a16="http://schemas.microsoft.com/office/drawing/2014/main" id="{D18D511C-7274-D5AB-F398-42F79548C3A8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029;p19">
                <a:extLst>
                  <a:ext uri="{FF2B5EF4-FFF2-40B4-BE49-F238E27FC236}">
                    <a16:creationId xmlns:a16="http://schemas.microsoft.com/office/drawing/2014/main" id="{BFE7E8D0-BE1A-8AED-E82B-5B0A20D49FB7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030;p19">
                <a:extLst>
                  <a:ext uri="{FF2B5EF4-FFF2-40B4-BE49-F238E27FC236}">
                    <a16:creationId xmlns:a16="http://schemas.microsoft.com/office/drawing/2014/main" id="{73AA252C-692B-9CE7-4523-5B19A822B48D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031;p19">
                <a:extLst>
                  <a:ext uri="{FF2B5EF4-FFF2-40B4-BE49-F238E27FC236}">
                    <a16:creationId xmlns:a16="http://schemas.microsoft.com/office/drawing/2014/main" id="{1AB02C9F-7970-DF5F-B05A-9D0A1932AC86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032;p19">
                <a:extLst>
                  <a:ext uri="{FF2B5EF4-FFF2-40B4-BE49-F238E27FC236}">
                    <a16:creationId xmlns:a16="http://schemas.microsoft.com/office/drawing/2014/main" id="{4AEC9E65-286E-7F5A-EFF1-89F514E21841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033;p19">
                <a:extLst>
                  <a:ext uri="{FF2B5EF4-FFF2-40B4-BE49-F238E27FC236}">
                    <a16:creationId xmlns:a16="http://schemas.microsoft.com/office/drawing/2014/main" id="{527C2578-483C-6B9B-FED1-3F4D9AF113C4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034;p19">
                <a:extLst>
                  <a:ext uri="{FF2B5EF4-FFF2-40B4-BE49-F238E27FC236}">
                    <a16:creationId xmlns:a16="http://schemas.microsoft.com/office/drawing/2014/main" id="{DDD5EF65-B420-0AD2-3C9C-3DCC3BB4FED3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035;p19">
                <a:extLst>
                  <a:ext uri="{FF2B5EF4-FFF2-40B4-BE49-F238E27FC236}">
                    <a16:creationId xmlns:a16="http://schemas.microsoft.com/office/drawing/2014/main" id="{A743499C-A657-AA24-A72C-99167F0B2F9E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1036;p19">
                <a:extLst>
                  <a:ext uri="{FF2B5EF4-FFF2-40B4-BE49-F238E27FC236}">
                    <a16:creationId xmlns:a16="http://schemas.microsoft.com/office/drawing/2014/main" id="{72C5C53B-D701-2F35-967F-C74D91CB3DE7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552" name="Google Shape;1037;p19">
                  <a:extLst>
                    <a:ext uri="{FF2B5EF4-FFF2-40B4-BE49-F238E27FC236}">
                      <a16:creationId xmlns:a16="http://schemas.microsoft.com/office/drawing/2014/main" id="{4862BB36-8D13-6210-6B88-8AA142E2D5B6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1038;p19">
                  <a:extLst>
                    <a:ext uri="{FF2B5EF4-FFF2-40B4-BE49-F238E27FC236}">
                      <a16:creationId xmlns:a16="http://schemas.microsoft.com/office/drawing/2014/main" id="{9EB82354-C439-5805-779A-0C45C2F31ADA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1" name="Google Shape;1039;p19">
              <a:extLst>
                <a:ext uri="{FF2B5EF4-FFF2-40B4-BE49-F238E27FC236}">
                  <a16:creationId xmlns:a16="http://schemas.microsoft.com/office/drawing/2014/main" id="{CDBA989A-DCD1-6A7A-CD92-7022842C185F}"/>
                </a:ext>
              </a:extLst>
            </p:cNvPr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462" name="Google Shape;1040;p19">
                <a:extLst>
                  <a:ext uri="{FF2B5EF4-FFF2-40B4-BE49-F238E27FC236}">
                    <a16:creationId xmlns:a16="http://schemas.microsoft.com/office/drawing/2014/main" id="{18679651-A14A-4E74-AAD1-B033D9B167AF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041;p19">
                <a:extLst>
                  <a:ext uri="{FF2B5EF4-FFF2-40B4-BE49-F238E27FC236}">
                    <a16:creationId xmlns:a16="http://schemas.microsoft.com/office/drawing/2014/main" id="{C174E21C-B55A-1FD5-589B-1F132A256A17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042;p19">
                <a:extLst>
                  <a:ext uri="{FF2B5EF4-FFF2-40B4-BE49-F238E27FC236}">
                    <a16:creationId xmlns:a16="http://schemas.microsoft.com/office/drawing/2014/main" id="{44BE6EA5-CF7E-0E9A-6F20-94BA0E88C66C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043;p19">
                <a:extLst>
                  <a:ext uri="{FF2B5EF4-FFF2-40B4-BE49-F238E27FC236}">
                    <a16:creationId xmlns:a16="http://schemas.microsoft.com/office/drawing/2014/main" id="{9FACF3BB-DC46-22E1-3EF9-DB4D25008839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044;p19">
                <a:extLst>
                  <a:ext uri="{FF2B5EF4-FFF2-40B4-BE49-F238E27FC236}">
                    <a16:creationId xmlns:a16="http://schemas.microsoft.com/office/drawing/2014/main" id="{D728A6BD-64FA-74F5-9A8D-BC5717DCF4FF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045;p19">
                <a:extLst>
                  <a:ext uri="{FF2B5EF4-FFF2-40B4-BE49-F238E27FC236}">
                    <a16:creationId xmlns:a16="http://schemas.microsoft.com/office/drawing/2014/main" id="{7FDF6BE5-5617-2DC8-D866-58229478FB78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046;p19">
                <a:extLst>
                  <a:ext uri="{FF2B5EF4-FFF2-40B4-BE49-F238E27FC236}">
                    <a16:creationId xmlns:a16="http://schemas.microsoft.com/office/drawing/2014/main" id="{80A75AF3-4950-A6C8-5979-3CFD2FA4E9EF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047;p19">
                <a:extLst>
                  <a:ext uri="{FF2B5EF4-FFF2-40B4-BE49-F238E27FC236}">
                    <a16:creationId xmlns:a16="http://schemas.microsoft.com/office/drawing/2014/main" id="{09EB763A-EBA0-7A66-B0A3-AC2CFC62F7CF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048;p19">
                <a:extLst>
                  <a:ext uri="{FF2B5EF4-FFF2-40B4-BE49-F238E27FC236}">
                    <a16:creationId xmlns:a16="http://schemas.microsoft.com/office/drawing/2014/main" id="{0C47AE77-6FD8-8AC7-FADF-A14166108C64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049;p19">
                <a:extLst>
                  <a:ext uri="{FF2B5EF4-FFF2-40B4-BE49-F238E27FC236}">
                    <a16:creationId xmlns:a16="http://schemas.microsoft.com/office/drawing/2014/main" id="{45637B00-1995-9618-3242-AC51F0EF48D1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050;p19">
                <a:extLst>
                  <a:ext uri="{FF2B5EF4-FFF2-40B4-BE49-F238E27FC236}">
                    <a16:creationId xmlns:a16="http://schemas.microsoft.com/office/drawing/2014/main" id="{BA9A235D-F896-E4BD-CDC3-4EAA69EBF663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051;p19">
                <a:extLst>
                  <a:ext uri="{FF2B5EF4-FFF2-40B4-BE49-F238E27FC236}">
                    <a16:creationId xmlns:a16="http://schemas.microsoft.com/office/drawing/2014/main" id="{F41476DB-C68C-6DC0-9496-4659A4B2557C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052;p19">
                <a:extLst>
                  <a:ext uri="{FF2B5EF4-FFF2-40B4-BE49-F238E27FC236}">
                    <a16:creationId xmlns:a16="http://schemas.microsoft.com/office/drawing/2014/main" id="{AAE685E2-12A7-9E77-7155-C4169523BF6B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053;p19">
                <a:extLst>
                  <a:ext uri="{FF2B5EF4-FFF2-40B4-BE49-F238E27FC236}">
                    <a16:creationId xmlns:a16="http://schemas.microsoft.com/office/drawing/2014/main" id="{6FC877F3-A47C-8386-5054-7EFF94B95CF5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054;p19">
                <a:extLst>
                  <a:ext uri="{FF2B5EF4-FFF2-40B4-BE49-F238E27FC236}">
                    <a16:creationId xmlns:a16="http://schemas.microsoft.com/office/drawing/2014/main" id="{6226709B-3B87-8C10-195E-D2C050C707FA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055;p19">
                <a:extLst>
                  <a:ext uri="{FF2B5EF4-FFF2-40B4-BE49-F238E27FC236}">
                    <a16:creationId xmlns:a16="http://schemas.microsoft.com/office/drawing/2014/main" id="{E7C8A474-F814-BB39-1020-7B1B6A3BF0D4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056;p19">
                <a:extLst>
                  <a:ext uri="{FF2B5EF4-FFF2-40B4-BE49-F238E27FC236}">
                    <a16:creationId xmlns:a16="http://schemas.microsoft.com/office/drawing/2014/main" id="{EE72E03E-77C8-8935-E759-B4B44CA06713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057;p19">
                <a:extLst>
                  <a:ext uri="{FF2B5EF4-FFF2-40B4-BE49-F238E27FC236}">
                    <a16:creationId xmlns:a16="http://schemas.microsoft.com/office/drawing/2014/main" id="{2ADC55EE-070E-1CBE-E5BE-A22C3F2DA7BB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058;p19">
                <a:extLst>
                  <a:ext uri="{FF2B5EF4-FFF2-40B4-BE49-F238E27FC236}">
                    <a16:creationId xmlns:a16="http://schemas.microsoft.com/office/drawing/2014/main" id="{2324819D-BD02-4BAD-C8F2-9B8EF748DB3D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059;p19">
                <a:extLst>
                  <a:ext uri="{FF2B5EF4-FFF2-40B4-BE49-F238E27FC236}">
                    <a16:creationId xmlns:a16="http://schemas.microsoft.com/office/drawing/2014/main" id="{F3635068-BB0E-24C2-ED6D-3C8A03CE0EE6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060;p19">
                <a:extLst>
                  <a:ext uri="{FF2B5EF4-FFF2-40B4-BE49-F238E27FC236}">
                    <a16:creationId xmlns:a16="http://schemas.microsoft.com/office/drawing/2014/main" id="{F195A8B6-279A-DDA4-6801-B8BFA1EA6B74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061;p19">
                <a:extLst>
                  <a:ext uri="{FF2B5EF4-FFF2-40B4-BE49-F238E27FC236}">
                    <a16:creationId xmlns:a16="http://schemas.microsoft.com/office/drawing/2014/main" id="{B2421E12-AFFF-8217-2D4E-4A78C7436D6F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062;p19">
                <a:extLst>
                  <a:ext uri="{FF2B5EF4-FFF2-40B4-BE49-F238E27FC236}">
                    <a16:creationId xmlns:a16="http://schemas.microsoft.com/office/drawing/2014/main" id="{40156E1D-3868-6D18-1214-953B983F2274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063;p19">
                <a:extLst>
                  <a:ext uri="{FF2B5EF4-FFF2-40B4-BE49-F238E27FC236}">
                    <a16:creationId xmlns:a16="http://schemas.microsoft.com/office/drawing/2014/main" id="{2AD12E9E-2C7F-2F71-5BCE-92CB2488FAB5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064;p19">
                <a:extLst>
                  <a:ext uri="{FF2B5EF4-FFF2-40B4-BE49-F238E27FC236}">
                    <a16:creationId xmlns:a16="http://schemas.microsoft.com/office/drawing/2014/main" id="{567733BA-5455-DC35-D727-94ECF7FEF30A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065;p19">
                <a:extLst>
                  <a:ext uri="{FF2B5EF4-FFF2-40B4-BE49-F238E27FC236}">
                    <a16:creationId xmlns:a16="http://schemas.microsoft.com/office/drawing/2014/main" id="{56E76B8E-FCFE-D5B5-912B-6A7314CAF212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066;p19">
                <a:extLst>
                  <a:ext uri="{FF2B5EF4-FFF2-40B4-BE49-F238E27FC236}">
                    <a16:creationId xmlns:a16="http://schemas.microsoft.com/office/drawing/2014/main" id="{D65BC931-5007-2B14-E9AF-1CE1F451DDD9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067;p19">
                <a:extLst>
                  <a:ext uri="{FF2B5EF4-FFF2-40B4-BE49-F238E27FC236}">
                    <a16:creationId xmlns:a16="http://schemas.microsoft.com/office/drawing/2014/main" id="{49120DDB-BD84-B42F-67ED-F6769B7EF371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068;p19">
                <a:extLst>
                  <a:ext uri="{FF2B5EF4-FFF2-40B4-BE49-F238E27FC236}">
                    <a16:creationId xmlns:a16="http://schemas.microsoft.com/office/drawing/2014/main" id="{14271F0B-ADF8-A19F-E66C-88FF29DA86E9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069;p19">
                <a:extLst>
                  <a:ext uri="{FF2B5EF4-FFF2-40B4-BE49-F238E27FC236}">
                    <a16:creationId xmlns:a16="http://schemas.microsoft.com/office/drawing/2014/main" id="{97F3C5F7-939A-0EB6-D04F-8ECC7AA7C49E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070;p19">
                <a:extLst>
                  <a:ext uri="{FF2B5EF4-FFF2-40B4-BE49-F238E27FC236}">
                    <a16:creationId xmlns:a16="http://schemas.microsoft.com/office/drawing/2014/main" id="{F9A7E115-F16F-23DB-1C54-5F6EE7F4009D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071;p19">
                <a:extLst>
                  <a:ext uri="{FF2B5EF4-FFF2-40B4-BE49-F238E27FC236}">
                    <a16:creationId xmlns:a16="http://schemas.microsoft.com/office/drawing/2014/main" id="{8A0CC28B-A7D7-4021-BDC5-7D0C794DD71D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072;p19">
                <a:extLst>
                  <a:ext uri="{FF2B5EF4-FFF2-40B4-BE49-F238E27FC236}">
                    <a16:creationId xmlns:a16="http://schemas.microsoft.com/office/drawing/2014/main" id="{27E30D22-C14A-DA66-B9EC-4203769C35EF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073;p19">
                <a:extLst>
                  <a:ext uri="{FF2B5EF4-FFF2-40B4-BE49-F238E27FC236}">
                    <a16:creationId xmlns:a16="http://schemas.microsoft.com/office/drawing/2014/main" id="{114A4F90-76DC-C821-8E9C-B9E4F1B894BE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074;p19">
                <a:extLst>
                  <a:ext uri="{FF2B5EF4-FFF2-40B4-BE49-F238E27FC236}">
                    <a16:creationId xmlns:a16="http://schemas.microsoft.com/office/drawing/2014/main" id="{4D2FBD77-006D-7E70-CC94-7DABB5D04324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075;p19">
                <a:extLst>
                  <a:ext uri="{FF2B5EF4-FFF2-40B4-BE49-F238E27FC236}">
                    <a16:creationId xmlns:a16="http://schemas.microsoft.com/office/drawing/2014/main" id="{9C0E5B4F-B066-54D4-0DAD-6753283A47B8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076;p19">
                <a:extLst>
                  <a:ext uri="{FF2B5EF4-FFF2-40B4-BE49-F238E27FC236}">
                    <a16:creationId xmlns:a16="http://schemas.microsoft.com/office/drawing/2014/main" id="{0F56F1A8-F3ED-3406-DE84-6517D18B0007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077;p19">
                <a:extLst>
                  <a:ext uri="{FF2B5EF4-FFF2-40B4-BE49-F238E27FC236}">
                    <a16:creationId xmlns:a16="http://schemas.microsoft.com/office/drawing/2014/main" id="{41CB4E5B-3EAC-253B-7C01-4762414BFBF7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078;p19">
                <a:extLst>
                  <a:ext uri="{FF2B5EF4-FFF2-40B4-BE49-F238E27FC236}">
                    <a16:creationId xmlns:a16="http://schemas.microsoft.com/office/drawing/2014/main" id="{56F52C54-E90F-2D9A-892A-EC1774AEFFBB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079;p19">
                <a:extLst>
                  <a:ext uri="{FF2B5EF4-FFF2-40B4-BE49-F238E27FC236}">
                    <a16:creationId xmlns:a16="http://schemas.microsoft.com/office/drawing/2014/main" id="{519850AD-4D51-A8A6-9420-46357CFFB064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080;p19">
                <a:extLst>
                  <a:ext uri="{FF2B5EF4-FFF2-40B4-BE49-F238E27FC236}">
                    <a16:creationId xmlns:a16="http://schemas.microsoft.com/office/drawing/2014/main" id="{596895FA-476F-6789-7697-9C9B51C205CE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081;p19">
                <a:extLst>
                  <a:ext uri="{FF2B5EF4-FFF2-40B4-BE49-F238E27FC236}">
                    <a16:creationId xmlns:a16="http://schemas.microsoft.com/office/drawing/2014/main" id="{B2B60F1B-FBD0-F3E4-7AFF-3A6F89A08FD2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082;p19">
                <a:extLst>
                  <a:ext uri="{FF2B5EF4-FFF2-40B4-BE49-F238E27FC236}">
                    <a16:creationId xmlns:a16="http://schemas.microsoft.com/office/drawing/2014/main" id="{D0400B49-57B9-E36A-F682-97060DB3A870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5" name="Google Shape;1083;p19">
                <a:extLst>
                  <a:ext uri="{FF2B5EF4-FFF2-40B4-BE49-F238E27FC236}">
                    <a16:creationId xmlns:a16="http://schemas.microsoft.com/office/drawing/2014/main" id="{762DC9D1-93A5-2A58-F562-50411FE06A66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506" name="Google Shape;1084;p19">
                  <a:extLst>
                    <a:ext uri="{FF2B5EF4-FFF2-40B4-BE49-F238E27FC236}">
                      <a16:creationId xmlns:a16="http://schemas.microsoft.com/office/drawing/2014/main" id="{4C07F5F3-03B3-5852-1334-74F10F15F49A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1085;p19">
                  <a:extLst>
                    <a:ext uri="{FF2B5EF4-FFF2-40B4-BE49-F238E27FC236}">
                      <a16:creationId xmlns:a16="http://schemas.microsoft.com/office/drawing/2014/main" id="{8D4E364A-79AC-B3FC-B4AB-99C3E84D4E07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50" name="Agrupar 949">
            <a:extLst>
              <a:ext uri="{FF2B5EF4-FFF2-40B4-BE49-F238E27FC236}">
                <a16:creationId xmlns:a16="http://schemas.microsoft.com/office/drawing/2014/main" id="{052AA027-A95B-2D7D-6263-C541E333AB15}"/>
              </a:ext>
            </a:extLst>
          </p:cNvPr>
          <p:cNvGrpSpPr/>
          <p:nvPr/>
        </p:nvGrpSpPr>
        <p:grpSpPr>
          <a:xfrm>
            <a:off x="5391506" y="2570551"/>
            <a:ext cx="444842" cy="409903"/>
            <a:chOff x="2933555" y="3186069"/>
            <a:chExt cx="512985" cy="472694"/>
          </a:xfrm>
        </p:grpSpPr>
        <p:sp>
          <p:nvSpPr>
            <p:cNvPr id="949" name="Google Shape;1630;p26">
              <a:extLst>
                <a:ext uri="{FF2B5EF4-FFF2-40B4-BE49-F238E27FC236}">
                  <a16:creationId xmlns:a16="http://schemas.microsoft.com/office/drawing/2014/main" id="{3440C343-20B5-4CDF-A990-95BCBAF05DB5}"/>
                </a:ext>
              </a:extLst>
            </p:cNvPr>
            <p:cNvSpPr/>
            <p:nvPr/>
          </p:nvSpPr>
          <p:spPr>
            <a:xfrm>
              <a:off x="2933555" y="3186069"/>
              <a:ext cx="512985" cy="47269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  <a:alpha val="79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886" name="Google Shape;9196;p86">
              <a:extLst>
                <a:ext uri="{FF2B5EF4-FFF2-40B4-BE49-F238E27FC236}">
                  <a16:creationId xmlns:a16="http://schemas.microsoft.com/office/drawing/2014/main" id="{B23DEF41-7400-0A3A-105D-112661286CF7}"/>
                </a:ext>
              </a:extLst>
            </p:cNvPr>
            <p:cNvGrpSpPr/>
            <p:nvPr/>
          </p:nvGrpSpPr>
          <p:grpSpPr>
            <a:xfrm>
              <a:off x="2999958" y="3244059"/>
              <a:ext cx="365188" cy="357226"/>
              <a:chOff x="-56396775" y="3199700"/>
              <a:chExt cx="324525" cy="31745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887" name="Google Shape;9197;p86">
                <a:extLst>
                  <a:ext uri="{FF2B5EF4-FFF2-40B4-BE49-F238E27FC236}">
                    <a16:creationId xmlns:a16="http://schemas.microsoft.com/office/drawing/2014/main" id="{B777D0C0-5DA2-FB92-7F9D-0405DEFF3BBC}"/>
                  </a:ext>
                </a:extLst>
              </p:cNvPr>
              <p:cNvSpPr/>
              <p:nvPr/>
            </p:nvSpPr>
            <p:spPr>
              <a:xfrm>
                <a:off x="-56374725" y="3353300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84"/>
                      <a:pt x="1" y="756"/>
                      <a:pt x="1" y="1292"/>
                    </a:cubicBezTo>
                    <a:cubicBezTo>
                      <a:pt x="1" y="1859"/>
                      <a:pt x="316" y="2332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9198;p86">
                <a:extLst>
                  <a:ext uri="{FF2B5EF4-FFF2-40B4-BE49-F238E27FC236}">
                    <a16:creationId xmlns:a16="http://schemas.microsoft.com/office/drawing/2014/main" id="{F8C50907-8583-137C-6832-29E1877CF068}"/>
                  </a:ext>
                </a:extLst>
              </p:cNvPr>
              <p:cNvSpPr/>
              <p:nvPr/>
            </p:nvSpPr>
            <p:spPr>
              <a:xfrm>
                <a:off x="-56333775" y="3199700"/>
                <a:ext cx="1985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31" extrusionOk="0">
                    <a:moveTo>
                      <a:pt x="2112" y="1"/>
                    </a:moveTo>
                    <a:cubicBezTo>
                      <a:pt x="1292" y="1"/>
                      <a:pt x="536" y="599"/>
                      <a:pt x="347" y="1387"/>
                    </a:cubicBezTo>
                    <a:lnTo>
                      <a:pt x="1" y="2773"/>
                    </a:lnTo>
                    <a:cubicBezTo>
                      <a:pt x="253" y="2868"/>
                      <a:pt x="568" y="2931"/>
                      <a:pt x="977" y="2931"/>
                    </a:cubicBezTo>
                    <a:lnTo>
                      <a:pt x="6963" y="2931"/>
                    </a:lnTo>
                    <a:cubicBezTo>
                      <a:pt x="7341" y="2931"/>
                      <a:pt x="7625" y="2868"/>
                      <a:pt x="7940" y="2773"/>
                    </a:cubicBezTo>
                    <a:lnTo>
                      <a:pt x="7593" y="1387"/>
                    </a:lnTo>
                    <a:cubicBezTo>
                      <a:pt x="7404" y="568"/>
                      <a:pt x="6648" y="1"/>
                      <a:pt x="5829" y="1"/>
                    </a:cubicBezTo>
                    <a:cubicBezTo>
                      <a:pt x="5546" y="1"/>
                      <a:pt x="5262" y="64"/>
                      <a:pt x="4979" y="190"/>
                    </a:cubicBezTo>
                    <a:lnTo>
                      <a:pt x="3970" y="725"/>
                    </a:lnTo>
                    <a:lnTo>
                      <a:pt x="2931" y="190"/>
                    </a:lnTo>
                    <a:cubicBezTo>
                      <a:pt x="2710" y="64"/>
                      <a:pt x="2395" y="1"/>
                      <a:pt x="2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9199;p86">
                <a:extLst>
                  <a:ext uri="{FF2B5EF4-FFF2-40B4-BE49-F238E27FC236}">
                    <a16:creationId xmlns:a16="http://schemas.microsoft.com/office/drawing/2014/main" id="{DFFB95A3-B449-89F0-C396-06FBE76CE829}"/>
                  </a:ext>
                </a:extLst>
              </p:cNvPr>
              <p:cNvSpPr/>
              <p:nvPr/>
            </p:nvSpPr>
            <p:spPr>
              <a:xfrm>
                <a:off x="-56396775" y="3273325"/>
                <a:ext cx="3245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2349" extrusionOk="0">
                    <a:moveTo>
                      <a:pt x="905" y="1"/>
                    </a:moveTo>
                    <a:cubicBezTo>
                      <a:pt x="606" y="1"/>
                      <a:pt x="325" y="165"/>
                      <a:pt x="189" y="458"/>
                    </a:cubicBezTo>
                    <a:cubicBezTo>
                      <a:pt x="0" y="836"/>
                      <a:pt x="158" y="1309"/>
                      <a:pt x="536" y="1498"/>
                    </a:cubicBezTo>
                    <a:cubicBezTo>
                      <a:pt x="1292" y="1876"/>
                      <a:pt x="2111" y="2349"/>
                      <a:pt x="3497" y="2349"/>
                    </a:cubicBezTo>
                    <a:lnTo>
                      <a:pt x="9483" y="2349"/>
                    </a:lnTo>
                    <a:cubicBezTo>
                      <a:pt x="10870" y="2349"/>
                      <a:pt x="11689" y="1908"/>
                      <a:pt x="12445" y="1498"/>
                    </a:cubicBezTo>
                    <a:cubicBezTo>
                      <a:pt x="12823" y="1277"/>
                      <a:pt x="12980" y="805"/>
                      <a:pt x="12791" y="458"/>
                    </a:cubicBezTo>
                    <a:cubicBezTo>
                      <a:pt x="12656" y="165"/>
                      <a:pt x="12375" y="1"/>
                      <a:pt x="12076" y="1"/>
                    </a:cubicBezTo>
                    <a:cubicBezTo>
                      <a:pt x="11958" y="1"/>
                      <a:pt x="11836" y="27"/>
                      <a:pt x="11720" y="80"/>
                    </a:cubicBezTo>
                    <a:cubicBezTo>
                      <a:pt x="10964" y="458"/>
                      <a:pt x="10460" y="773"/>
                      <a:pt x="9483" y="773"/>
                    </a:cubicBezTo>
                    <a:lnTo>
                      <a:pt x="3497" y="773"/>
                    </a:lnTo>
                    <a:cubicBezTo>
                      <a:pt x="2521" y="773"/>
                      <a:pt x="1985" y="490"/>
                      <a:pt x="1261" y="80"/>
                    </a:cubicBezTo>
                    <a:cubicBezTo>
                      <a:pt x="1144" y="27"/>
                      <a:pt x="1023" y="1"/>
                      <a:pt x="9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9200;p86">
                <a:extLst>
                  <a:ext uri="{FF2B5EF4-FFF2-40B4-BE49-F238E27FC236}">
                    <a16:creationId xmlns:a16="http://schemas.microsoft.com/office/drawing/2014/main" id="{F20DE658-8D7B-AB1B-FB99-F5650B57EC34}"/>
                  </a:ext>
                </a:extLst>
              </p:cNvPr>
              <p:cNvSpPr/>
              <p:nvPr/>
            </p:nvSpPr>
            <p:spPr>
              <a:xfrm>
                <a:off x="-56336925" y="3346200"/>
                <a:ext cx="2048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152" extrusionOk="0">
                    <a:moveTo>
                      <a:pt x="2584" y="883"/>
                    </a:moveTo>
                    <a:cubicBezTo>
                      <a:pt x="2805" y="883"/>
                      <a:pt x="2962" y="1040"/>
                      <a:pt x="2962" y="1229"/>
                    </a:cubicBezTo>
                    <a:cubicBezTo>
                      <a:pt x="2962" y="1418"/>
                      <a:pt x="2836" y="1576"/>
                      <a:pt x="2584" y="1576"/>
                    </a:cubicBezTo>
                    <a:cubicBezTo>
                      <a:pt x="2395" y="1576"/>
                      <a:pt x="2238" y="1418"/>
                      <a:pt x="2238" y="1229"/>
                    </a:cubicBezTo>
                    <a:cubicBezTo>
                      <a:pt x="2238" y="1040"/>
                      <a:pt x="2395" y="883"/>
                      <a:pt x="2584" y="883"/>
                    </a:cubicBezTo>
                    <a:close/>
                    <a:moveTo>
                      <a:pt x="5577" y="883"/>
                    </a:moveTo>
                    <a:cubicBezTo>
                      <a:pt x="5798" y="883"/>
                      <a:pt x="5955" y="1040"/>
                      <a:pt x="5955" y="1229"/>
                    </a:cubicBezTo>
                    <a:cubicBezTo>
                      <a:pt x="5955" y="1418"/>
                      <a:pt x="5798" y="1576"/>
                      <a:pt x="5577" y="1576"/>
                    </a:cubicBezTo>
                    <a:cubicBezTo>
                      <a:pt x="5388" y="1576"/>
                      <a:pt x="5231" y="1418"/>
                      <a:pt x="5231" y="1229"/>
                    </a:cubicBezTo>
                    <a:cubicBezTo>
                      <a:pt x="5231" y="1040"/>
                      <a:pt x="5388" y="883"/>
                      <a:pt x="5577" y="883"/>
                    </a:cubicBezTo>
                    <a:close/>
                    <a:moveTo>
                      <a:pt x="1" y="1"/>
                    </a:moveTo>
                    <a:lnTo>
                      <a:pt x="1" y="2679"/>
                    </a:lnTo>
                    <a:cubicBezTo>
                      <a:pt x="1" y="2836"/>
                      <a:pt x="1" y="2994"/>
                      <a:pt x="32" y="3151"/>
                    </a:cubicBezTo>
                    <a:lnTo>
                      <a:pt x="3970" y="1576"/>
                    </a:lnTo>
                    <a:cubicBezTo>
                      <a:pt x="4018" y="1560"/>
                      <a:pt x="4065" y="1552"/>
                      <a:pt x="4112" y="1552"/>
                    </a:cubicBezTo>
                    <a:cubicBezTo>
                      <a:pt x="4159" y="1552"/>
                      <a:pt x="4207" y="1560"/>
                      <a:pt x="4254" y="1576"/>
                    </a:cubicBezTo>
                    <a:lnTo>
                      <a:pt x="8161" y="3151"/>
                    </a:lnTo>
                    <a:cubicBezTo>
                      <a:pt x="8192" y="2962"/>
                      <a:pt x="8192" y="2710"/>
                      <a:pt x="8192" y="2521"/>
                    </a:cubicBezTo>
                    <a:lnTo>
                      <a:pt x="8192" y="1"/>
                    </a:lnTo>
                    <a:cubicBezTo>
                      <a:pt x="7877" y="95"/>
                      <a:pt x="7467" y="127"/>
                      <a:pt x="7089" y="127"/>
                    </a:cubicBezTo>
                    <a:lnTo>
                      <a:pt x="1103" y="127"/>
                    </a:lnTo>
                    <a:cubicBezTo>
                      <a:pt x="694" y="127"/>
                      <a:pt x="316" y="9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9201;p86">
                <a:extLst>
                  <a:ext uri="{FF2B5EF4-FFF2-40B4-BE49-F238E27FC236}">
                    <a16:creationId xmlns:a16="http://schemas.microsoft.com/office/drawing/2014/main" id="{432E6692-E918-B44E-9C2E-11B791C7D59C}"/>
                  </a:ext>
                </a:extLst>
              </p:cNvPr>
              <p:cNvSpPr/>
              <p:nvPr/>
            </p:nvSpPr>
            <p:spPr>
              <a:xfrm>
                <a:off x="-56332200" y="3406850"/>
                <a:ext cx="1937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4412" extrusionOk="0">
                    <a:moveTo>
                      <a:pt x="3907" y="1"/>
                    </a:moveTo>
                    <a:lnTo>
                      <a:pt x="1" y="1513"/>
                    </a:lnTo>
                    <a:cubicBezTo>
                      <a:pt x="190" y="2237"/>
                      <a:pt x="599" y="2868"/>
                      <a:pt x="1135" y="3340"/>
                    </a:cubicBezTo>
                    <a:cubicBezTo>
                      <a:pt x="1891" y="4033"/>
                      <a:pt x="2868" y="4411"/>
                      <a:pt x="3907" y="4411"/>
                    </a:cubicBezTo>
                    <a:lnTo>
                      <a:pt x="4285" y="4411"/>
                    </a:lnTo>
                    <a:cubicBezTo>
                      <a:pt x="5924" y="4254"/>
                      <a:pt x="7247" y="3057"/>
                      <a:pt x="7751" y="1513"/>
                    </a:cubicBezTo>
                    <a:lnTo>
                      <a:pt x="39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9202;p86">
                <a:extLst>
                  <a:ext uri="{FF2B5EF4-FFF2-40B4-BE49-F238E27FC236}">
                    <a16:creationId xmlns:a16="http://schemas.microsoft.com/office/drawing/2014/main" id="{7949505E-DB00-6203-3D8F-4C1BCB1FE88F}"/>
                  </a:ext>
                </a:extLst>
              </p:cNvPr>
              <p:cNvSpPr/>
              <p:nvPr/>
            </p:nvSpPr>
            <p:spPr>
              <a:xfrm>
                <a:off x="-56113225" y="3354075"/>
                <a:ext cx="181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5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10" y="2332"/>
                      <a:pt x="725" y="1828"/>
                      <a:pt x="725" y="1261"/>
                    </a:cubicBezTo>
                    <a:cubicBezTo>
                      <a:pt x="725" y="725"/>
                      <a:pt x="473" y="25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Agrupar 950">
            <a:extLst>
              <a:ext uri="{FF2B5EF4-FFF2-40B4-BE49-F238E27FC236}">
                <a16:creationId xmlns:a16="http://schemas.microsoft.com/office/drawing/2014/main" id="{998BFA24-6137-BF92-1CD5-5EF06FB8B68A}"/>
              </a:ext>
            </a:extLst>
          </p:cNvPr>
          <p:cNvGrpSpPr/>
          <p:nvPr/>
        </p:nvGrpSpPr>
        <p:grpSpPr>
          <a:xfrm>
            <a:off x="5996958" y="2199080"/>
            <a:ext cx="444842" cy="409903"/>
            <a:chOff x="2933555" y="3186069"/>
            <a:chExt cx="512985" cy="472694"/>
          </a:xfrm>
        </p:grpSpPr>
        <p:sp>
          <p:nvSpPr>
            <p:cNvPr id="952" name="Google Shape;1630;p26">
              <a:extLst>
                <a:ext uri="{FF2B5EF4-FFF2-40B4-BE49-F238E27FC236}">
                  <a16:creationId xmlns:a16="http://schemas.microsoft.com/office/drawing/2014/main" id="{23373E19-C840-D7B7-72C6-0F951B0AD30A}"/>
                </a:ext>
              </a:extLst>
            </p:cNvPr>
            <p:cNvSpPr/>
            <p:nvPr/>
          </p:nvSpPr>
          <p:spPr>
            <a:xfrm>
              <a:off x="2933555" y="3186069"/>
              <a:ext cx="512985" cy="47269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  <a:alpha val="79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53" name="Google Shape;9196;p86">
              <a:extLst>
                <a:ext uri="{FF2B5EF4-FFF2-40B4-BE49-F238E27FC236}">
                  <a16:creationId xmlns:a16="http://schemas.microsoft.com/office/drawing/2014/main" id="{D7F46672-C6B9-E18F-8BEA-004B285AF3C0}"/>
                </a:ext>
              </a:extLst>
            </p:cNvPr>
            <p:cNvGrpSpPr/>
            <p:nvPr/>
          </p:nvGrpSpPr>
          <p:grpSpPr>
            <a:xfrm>
              <a:off x="2999958" y="3244059"/>
              <a:ext cx="365188" cy="357226"/>
              <a:chOff x="-56396775" y="3199700"/>
              <a:chExt cx="324525" cy="31745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954" name="Google Shape;9197;p86">
                <a:extLst>
                  <a:ext uri="{FF2B5EF4-FFF2-40B4-BE49-F238E27FC236}">
                    <a16:creationId xmlns:a16="http://schemas.microsoft.com/office/drawing/2014/main" id="{B2FC11FC-B6A7-1967-AF96-8156EE7A284E}"/>
                  </a:ext>
                </a:extLst>
              </p:cNvPr>
              <p:cNvSpPr/>
              <p:nvPr/>
            </p:nvSpPr>
            <p:spPr>
              <a:xfrm>
                <a:off x="-56374725" y="3353300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84"/>
                      <a:pt x="1" y="756"/>
                      <a:pt x="1" y="1292"/>
                    </a:cubicBezTo>
                    <a:cubicBezTo>
                      <a:pt x="1" y="1859"/>
                      <a:pt x="316" y="2332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198;p86">
                <a:extLst>
                  <a:ext uri="{FF2B5EF4-FFF2-40B4-BE49-F238E27FC236}">
                    <a16:creationId xmlns:a16="http://schemas.microsoft.com/office/drawing/2014/main" id="{84A8DCF0-AF75-F847-66F9-D46D496DB8BD}"/>
                  </a:ext>
                </a:extLst>
              </p:cNvPr>
              <p:cNvSpPr/>
              <p:nvPr/>
            </p:nvSpPr>
            <p:spPr>
              <a:xfrm>
                <a:off x="-56333775" y="3199700"/>
                <a:ext cx="1985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31" extrusionOk="0">
                    <a:moveTo>
                      <a:pt x="2112" y="1"/>
                    </a:moveTo>
                    <a:cubicBezTo>
                      <a:pt x="1292" y="1"/>
                      <a:pt x="536" y="599"/>
                      <a:pt x="347" y="1387"/>
                    </a:cubicBezTo>
                    <a:lnTo>
                      <a:pt x="1" y="2773"/>
                    </a:lnTo>
                    <a:cubicBezTo>
                      <a:pt x="253" y="2868"/>
                      <a:pt x="568" y="2931"/>
                      <a:pt x="977" y="2931"/>
                    </a:cubicBezTo>
                    <a:lnTo>
                      <a:pt x="6963" y="2931"/>
                    </a:lnTo>
                    <a:cubicBezTo>
                      <a:pt x="7341" y="2931"/>
                      <a:pt x="7625" y="2868"/>
                      <a:pt x="7940" y="2773"/>
                    </a:cubicBezTo>
                    <a:lnTo>
                      <a:pt x="7593" y="1387"/>
                    </a:lnTo>
                    <a:cubicBezTo>
                      <a:pt x="7404" y="568"/>
                      <a:pt x="6648" y="1"/>
                      <a:pt x="5829" y="1"/>
                    </a:cubicBezTo>
                    <a:cubicBezTo>
                      <a:pt x="5546" y="1"/>
                      <a:pt x="5262" y="64"/>
                      <a:pt x="4979" y="190"/>
                    </a:cubicBezTo>
                    <a:lnTo>
                      <a:pt x="3970" y="725"/>
                    </a:lnTo>
                    <a:lnTo>
                      <a:pt x="2931" y="190"/>
                    </a:lnTo>
                    <a:cubicBezTo>
                      <a:pt x="2710" y="64"/>
                      <a:pt x="2395" y="1"/>
                      <a:pt x="2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199;p86">
                <a:extLst>
                  <a:ext uri="{FF2B5EF4-FFF2-40B4-BE49-F238E27FC236}">
                    <a16:creationId xmlns:a16="http://schemas.microsoft.com/office/drawing/2014/main" id="{860CB32D-8B5A-6E20-B3F3-8C146C48D312}"/>
                  </a:ext>
                </a:extLst>
              </p:cNvPr>
              <p:cNvSpPr/>
              <p:nvPr/>
            </p:nvSpPr>
            <p:spPr>
              <a:xfrm>
                <a:off x="-56396775" y="3273325"/>
                <a:ext cx="3245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2349" extrusionOk="0">
                    <a:moveTo>
                      <a:pt x="905" y="1"/>
                    </a:moveTo>
                    <a:cubicBezTo>
                      <a:pt x="606" y="1"/>
                      <a:pt x="325" y="165"/>
                      <a:pt x="189" y="458"/>
                    </a:cubicBezTo>
                    <a:cubicBezTo>
                      <a:pt x="0" y="836"/>
                      <a:pt x="158" y="1309"/>
                      <a:pt x="536" y="1498"/>
                    </a:cubicBezTo>
                    <a:cubicBezTo>
                      <a:pt x="1292" y="1876"/>
                      <a:pt x="2111" y="2349"/>
                      <a:pt x="3497" y="2349"/>
                    </a:cubicBezTo>
                    <a:lnTo>
                      <a:pt x="9483" y="2349"/>
                    </a:lnTo>
                    <a:cubicBezTo>
                      <a:pt x="10870" y="2349"/>
                      <a:pt x="11689" y="1908"/>
                      <a:pt x="12445" y="1498"/>
                    </a:cubicBezTo>
                    <a:cubicBezTo>
                      <a:pt x="12823" y="1277"/>
                      <a:pt x="12980" y="805"/>
                      <a:pt x="12791" y="458"/>
                    </a:cubicBezTo>
                    <a:cubicBezTo>
                      <a:pt x="12656" y="165"/>
                      <a:pt x="12375" y="1"/>
                      <a:pt x="12076" y="1"/>
                    </a:cubicBezTo>
                    <a:cubicBezTo>
                      <a:pt x="11958" y="1"/>
                      <a:pt x="11836" y="27"/>
                      <a:pt x="11720" y="80"/>
                    </a:cubicBezTo>
                    <a:cubicBezTo>
                      <a:pt x="10964" y="458"/>
                      <a:pt x="10460" y="773"/>
                      <a:pt x="9483" y="773"/>
                    </a:cubicBezTo>
                    <a:lnTo>
                      <a:pt x="3497" y="773"/>
                    </a:lnTo>
                    <a:cubicBezTo>
                      <a:pt x="2521" y="773"/>
                      <a:pt x="1985" y="490"/>
                      <a:pt x="1261" y="80"/>
                    </a:cubicBezTo>
                    <a:cubicBezTo>
                      <a:pt x="1144" y="27"/>
                      <a:pt x="1023" y="1"/>
                      <a:pt x="9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200;p86">
                <a:extLst>
                  <a:ext uri="{FF2B5EF4-FFF2-40B4-BE49-F238E27FC236}">
                    <a16:creationId xmlns:a16="http://schemas.microsoft.com/office/drawing/2014/main" id="{39EE1402-162D-6534-2FFB-E578A83BBAEC}"/>
                  </a:ext>
                </a:extLst>
              </p:cNvPr>
              <p:cNvSpPr/>
              <p:nvPr/>
            </p:nvSpPr>
            <p:spPr>
              <a:xfrm>
                <a:off x="-56336925" y="3346200"/>
                <a:ext cx="2048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152" extrusionOk="0">
                    <a:moveTo>
                      <a:pt x="2584" y="883"/>
                    </a:moveTo>
                    <a:cubicBezTo>
                      <a:pt x="2805" y="883"/>
                      <a:pt x="2962" y="1040"/>
                      <a:pt x="2962" y="1229"/>
                    </a:cubicBezTo>
                    <a:cubicBezTo>
                      <a:pt x="2962" y="1418"/>
                      <a:pt x="2836" y="1576"/>
                      <a:pt x="2584" y="1576"/>
                    </a:cubicBezTo>
                    <a:cubicBezTo>
                      <a:pt x="2395" y="1576"/>
                      <a:pt x="2238" y="1418"/>
                      <a:pt x="2238" y="1229"/>
                    </a:cubicBezTo>
                    <a:cubicBezTo>
                      <a:pt x="2238" y="1040"/>
                      <a:pt x="2395" y="883"/>
                      <a:pt x="2584" y="883"/>
                    </a:cubicBezTo>
                    <a:close/>
                    <a:moveTo>
                      <a:pt x="5577" y="883"/>
                    </a:moveTo>
                    <a:cubicBezTo>
                      <a:pt x="5798" y="883"/>
                      <a:pt x="5955" y="1040"/>
                      <a:pt x="5955" y="1229"/>
                    </a:cubicBezTo>
                    <a:cubicBezTo>
                      <a:pt x="5955" y="1418"/>
                      <a:pt x="5798" y="1576"/>
                      <a:pt x="5577" y="1576"/>
                    </a:cubicBezTo>
                    <a:cubicBezTo>
                      <a:pt x="5388" y="1576"/>
                      <a:pt x="5231" y="1418"/>
                      <a:pt x="5231" y="1229"/>
                    </a:cubicBezTo>
                    <a:cubicBezTo>
                      <a:pt x="5231" y="1040"/>
                      <a:pt x="5388" y="883"/>
                      <a:pt x="5577" y="883"/>
                    </a:cubicBezTo>
                    <a:close/>
                    <a:moveTo>
                      <a:pt x="1" y="1"/>
                    </a:moveTo>
                    <a:lnTo>
                      <a:pt x="1" y="2679"/>
                    </a:lnTo>
                    <a:cubicBezTo>
                      <a:pt x="1" y="2836"/>
                      <a:pt x="1" y="2994"/>
                      <a:pt x="32" y="3151"/>
                    </a:cubicBezTo>
                    <a:lnTo>
                      <a:pt x="3970" y="1576"/>
                    </a:lnTo>
                    <a:cubicBezTo>
                      <a:pt x="4018" y="1560"/>
                      <a:pt x="4065" y="1552"/>
                      <a:pt x="4112" y="1552"/>
                    </a:cubicBezTo>
                    <a:cubicBezTo>
                      <a:pt x="4159" y="1552"/>
                      <a:pt x="4207" y="1560"/>
                      <a:pt x="4254" y="1576"/>
                    </a:cubicBezTo>
                    <a:lnTo>
                      <a:pt x="8161" y="3151"/>
                    </a:lnTo>
                    <a:cubicBezTo>
                      <a:pt x="8192" y="2962"/>
                      <a:pt x="8192" y="2710"/>
                      <a:pt x="8192" y="2521"/>
                    </a:cubicBezTo>
                    <a:lnTo>
                      <a:pt x="8192" y="1"/>
                    </a:lnTo>
                    <a:cubicBezTo>
                      <a:pt x="7877" y="95"/>
                      <a:pt x="7467" y="127"/>
                      <a:pt x="7089" y="127"/>
                    </a:cubicBezTo>
                    <a:lnTo>
                      <a:pt x="1103" y="127"/>
                    </a:lnTo>
                    <a:cubicBezTo>
                      <a:pt x="694" y="127"/>
                      <a:pt x="316" y="9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201;p86">
                <a:extLst>
                  <a:ext uri="{FF2B5EF4-FFF2-40B4-BE49-F238E27FC236}">
                    <a16:creationId xmlns:a16="http://schemas.microsoft.com/office/drawing/2014/main" id="{D4AFE131-70DD-2A96-A5A6-665FF6E5191A}"/>
                  </a:ext>
                </a:extLst>
              </p:cNvPr>
              <p:cNvSpPr/>
              <p:nvPr/>
            </p:nvSpPr>
            <p:spPr>
              <a:xfrm>
                <a:off x="-56332200" y="3406850"/>
                <a:ext cx="1937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4412" extrusionOk="0">
                    <a:moveTo>
                      <a:pt x="3907" y="1"/>
                    </a:moveTo>
                    <a:lnTo>
                      <a:pt x="1" y="1513"/>
                    </a:lnTo>
                    <a:cubicBezTo>
                      <a:pt x="190" y="2237"/>
                      <a:pt x="599" y="2868"/>
                      <a:pt x="1135" y="3340"/>
                    </a:cubicBezTo>
                    <a:cubicBezTo>
                      <a:pt x="1891" y="4033"/>
                      <a:pt x="2868" y="4411"/>
                      <a:pt x="3907" y="4411"/>
                    </a:cubicBezTo>
                    <a:lnTo>
                      <a:pt x="4285" y="4411"/>
                    </a:lnTo>
                    <a:cubicBezTo>
                      <a:pt x="5924" y="4254"/>
                      <a:pt x="7247" y="3057"/>
                      <a:pt x="7751" y="1513"/>
                    </a:cubicBezTo>
                    <a:lnTo>
                      <a:pt x="39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202;p86">
                <a:extLst>
                  <a:ext uri="{FF2B5EF4-FFF2-40B4-BE49-F238E27FC236}">
                    <a16:creationId xmlns:a16="http://schemas.microsoft.com/office/drawing/2014/main" id="{3BFF657D-D264-CD10-7894-AB155E366987}"/>
                  </a:ext>
                </a:extLst>
              </p:cNvPr>
              <p:cNvSpPr/>
              <p:nvPr/>
            </p:nvSpPr>
            <p:spPr>
              <a:xfrm>
                <a:off x="-56113225" y="3354075"/>
                <a:ext cx="181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5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10" y="2332"/>
                      <a:pt x="725" y="1828"/>
                      <a:pt x="725" y="1261"/>
                    </a:cubicBezTo>
                    <a:cubicBezTo>
                      <a:pt x="725" y="725"/>
                      <a:pt x="473" y="25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Agrupar 959">
            <a:extLst>
              <a:ext uri="{FF2B5EF4-FFF2-40B4-BE49-F238E27FC236}">
                <a16:creationId xmlns:a16="http://schemas.microsoft.com/office/drawing/2014/main" id="{58387C2D-7C80-684E-D966-088572C5453F}"/>
              </a:ext>
            </a:extLst>
          </p:cNvPr>
          <p:cNvGrpSpPr/>
          <p:nvPr/>
        </p:nvGrpSpPr>
        <p:grpSpPr>
          <a:xfrm>
            <a:off x="6602410" y="1860979"/>
            <a:ext cx="444842" cy="409903"/>
            <a:chOff x="2933555" y="3186069"/>
            <a:chExt cx="512985" cy="472694"/>
          </a:xfrm>
        </p:grpSpPr>
        <p:sp>
          <p:nvSpPr>
            <p:cNvPr id="961" name="Google Shape;1630;p26">
              <a:extLst>
                <a:ext uri="{FF2B5EF4-FFF2-40B4-BE49-F238E27FC236}">
                  <a16:creationId xmlns:a16="http://schemas.microsoft.com/office/drawing/2014/main" id="{57CE02C2-99C4-3026-3899-E1194A93BFF7}"/>
                </a:ext>
              </a:extLst>
            </p:cNvPr>
            <p:cNvSpPr/>
            <p:nvPr/>
          </p:nvSpPr>
          <p:spPr>
            <a:xfrm>
              <a:off x="2933555" y="3186069"/>
              <a:ext cx="512985" cy="47269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  <a:alpha val="79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62" name="Google Shape;9196;p86">
              <a:extLst>
                <a:ext uri="{FF2B5EF4-FFF2-40B4-BE49-F238E27FC236}">
                  <a16:creationId xmlns:a16="http://schemas.microsoft.com/office/drawing/2014/main" id="{4C8E1B87-18EF-9F64-E79D-DDBEB1BDD7BE}"/>
                </a:ext>
              </a:extLst>
            </p:cNvPr>
            <p:cNvGrpSpPr/>
            <p:nvPr/>
          </p:nvGrpSpPr>
          <p:grpSpPr>
            <a:xfrm>
              <a:off x="2999958" y="3244059"/>
              <a:ext cx="365188" cy="357226"/>
              <a:chOff x="-56396775" y="3199700"/>
              <a:chExt cx="324525" cy="31745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963" name="Google Shape;9197;p86">
                <a:extLst>
                  <a:ext uri="{FF2B5EF4-FFF2-40B4-BE49-F238E27FC236}">
                    <a16:creationId xmlns:a16="http://schemas.microsoft.com/office/drawing/2014/main" id="{6D264162-1C25-0613-6EDD-7087D7B3D93D}"/>
                  </a:ext>
                </a:extLst>
              </p:cNvPr>
              <p:cNvSpPr/>
              <p:nvPr/>
            </p:nvSpPr>
            <p:spPr>
              <a:xfrm>
                <a:off x="-56374725" y="3353300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84"/>
                      <a:pt x="1" y="756"/>
                      <a:pt x="1" y="1292"/>
                    </a:cubicBezTo>
                    <a:cubicBezTo>
                      <a:pt x="1" y="1859"/>
                      <a:pt x="316" y="2332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198;p86">
                <a:extLst>
                  <a:ext uri="{FF2B5EF4-FFF2-40B4-BE49-F238E27FC236}">
                    <a16:creationId xmlns:a16="http://schemas.microsoft.com/office/drawing/2014/main" id="{910DEF48-FC95-95F8-3BD3-ED0BEDDD15F0}"/>
                  </a:ext>
                </a:extLst>
              </p:cNvPr>
              <p:cNvSpPr/>
              <p:nvPr/>
            </p:nvSpPr>
            <p:spPr>
              <a:xfrm>
                <a:off x="-56333775" y="3199700"/>
                <a:ext cx="1985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31" extrusionOk="0">
                    <a:moveTo>
                      <a:pt x="2112" y="1"/>
                    </a:moveTo>
                    <a:cubicBezTo>
                      <a:pt x="1292" y="1"/>
                      <a:pt x="536" y="599"/>
                      <a:pt x="347" y="1387"/>
                    </a:cubicBezTo>
                    <a:lnTo>
                      <a:pt x="1" y="2773"/>
                    </a:lnTo>
                    <a:cubicBezTo>
                      <a:pt x="253" y="2868"/>
                      <a:pt x="568" y="2931"/>
                      <a:pt x="977" y="2931"/>
                    </a:cubicBezTo>
                    <a:lnTo>
                      <a:pt x="6963" y="2931"/>
                    </a:lnTo>
                    <a:cubicBezTo>
                      <a:pt x="7341" y="2931"/>
                      <a:pt x="7625" y="2868"/>
                      <a:pt x="7940" y="2773"/>
                    </a:cubicBezTo>
                    <a:lnTo>
                      <a:pt x="7593" y="1387"/>
                    </a:lnTo>
                    <a:cubicBezTo>
                      <a:pt x="7404" y="568"/>
                      <a:pt x="6648" y="1"/>
                      <a:pt x="5829" y="1"/>
                    </a:cubicBezTo>
                    <a:cubicBezTo>
                      <a:pt x="5546" y="1"/>
                      <a:pt x="5262" y="64"/>
                      <a:pt x="4979" y="190"/>
                    </a:cubicBezTo>
                    <a:lnTo>
                      <a:pt x="3970" y="725"/>
                    </a:lnTo>
                    <a:lnTo>
                      <a:pt x="2931" y="190"/>
                    </a:lnTo>
                    <a:cubicBezTo>
                      <a:pt x="2710" y="64"/>
                      <a:pt x="2395" y="1"/>
                      <a:pt x="2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199;p86">
                <a:extLst>
                  <a:ext uri="{FF2B5EF4-FFF2-40B4-BE49-F238E27FC236}">
                    <a16:creationId xmlns:a16="http://schemas.microsoft.com/office/drawing/2014/main" id="{99AFF3B2-3735-BB29-8157-656DC2CDFA4C}"/>
                  </a:ext>
                </a:extLst>
              </p:cNvPr>
              <p:cNvSpPr/>
              <p:nvPr/>
            </p:nvSpPr>
            <p:spPr>
              <a:xfrm>
                <a:off x="-56396775" y="3273325"/>
                <a:ext cx="3245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2349" extrusionOk="0">
                    <a:moveTo>
                      <a:pt x="905" y="1"/>
                    </a:moveTo>
                    <a:cubicBezTo>
                      <a:pt x="606" y="1"/>
                      <a:pt x="325" y="165"/>
                      <a:pt x="189" y="458"/>
                    </a:cubicBezTo>
                    <a:cubicBezTo>
                      <a:pt x="0" y="836"/>
                      <a:pt x="158" y="1309"/>
                      <a:pt x="536" y="1498"/>
                    </a:cubicBezTo>
                    <a:cubicBezTo>
                      <a:pt x="1292" y="1876"/>
                      <a:pt x="2111" y="2349"/>
                      <a:pt x="3497" y="2349"/>
                    </a:cubicBezTo>
                    <a:lnTo>
                      <a:pt x="9483" y="2349"/>
                    </a:lnTo>
                    <a:cubicBezTo>
                      <a:pt x="10870" y="2349"/>
                      <a:pt x="11689" y="1908"/>
                      <a:pt x="12445" y="1498"/>
                    </a:cubicBezTo>
                    <a:cubicBezTo>
                      <a:pt x="12823" y="1277"/>
                      <a:pt x="12980" y="805"/>
                      <a:pt x="12791" y="458"/>
                    </a:cubicBezTo>
                    <a:cubicBezTo>
                      <a:pt x="12656" y="165"/>
                      <a:pt x="12375" y="1"/>
                      <a:pt x="12076" y="1"/>
                    </a:cubicBezTo>
                    <a:cubicBezTo>
                      <a:pt x="11958" y="1"/>
                      <a:pt x="11836" y="27"/>
                      <a:pt x="11720" y="80"/>
                    </a:cubicBezTo>
                    <a:cubicBezTo>
                      <a:pt x="10964" y="458"/>
                      <a:pt x="10460" y="773"/>
                      <a:pt x="9483" y="773"/>
                    </a:cubicBezTo>
                    <a:lnTo>
                      <a:pt x="3497" y="773"/>
                    </a:lnTo>
                    <a:cubicBezTo>
                      <a:pt x="2521" y="773"/>
                      <a:pt x="1985" y="490"/>
                      <a:pt x="1261" y="80"/>
                    </a:cubicBezTo>
                    <a:cubicBezTo>
                      <a:pt x="1144" y="27"/>
                      <a:pt x="1023" y="1"/>
                      <a:pt x="9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200;p86">
                <a:extLst>
                  <a:ext uri="{FF2B5EF4-FFF2-40B4-BE49-F238E27FC236}">
                    <a16:creationId xmlns:a16="http://schemas.microsoft.com/office/drawing/2014/main" id="{434ABDBB-4C8D-3710-74F3-08F3D7B621C3}"/>
                  </a:ext>
                </a:extLst>
              </p:cNvPr>
              <p:cNvSpPr/>
              <p:nvPr/>
            </p:nvSpPr>
            <p:spPr>
              <a:xfrm>
                <a:off x="-56336925" y="3346200"/>
                <a:ext cx="2048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152" extrusionOk="0">
                    <a:moveTo>
                      <a:pt x="2584" y="883"/>
                    </a:moveTo>
                    <a:cubicBezTo>
                      <a:pt x="2805" y="883"/>
                      <a:pt x="2962" y="1040"/>
                      <a:pt x="2962" y="1229"/>
                    </a:cubicBezTo>
                    <a:cubicBezTo>
                      <a:pt x="2962" y="1418"/>
                      <a:pt x="2836" y="1576"/>
                      <a:pt x="2584" y="1576"/>
                    </a:cubicBezTo>
                    <a:cubicBezTo>
                      <a:pt x="2395" y="1576"/>
                      <a:pt x="2238" y="1418"/>
                      <a:pt x="2238" y="1229"/>
                    </a:cubicBezTo>
                    <a:cubicBezTo>
                      <a:pt x="2238" y="1040"/>
                      <a:pt x="2395" y="883"/>
                      <a:pt x="2584" y="883"/>
                    </a:cubicBezTo>
                    <a:close/>
                    <a:moveTo>
                      <a:pt x="5577" y="883"/>
                    </a:moveTo>
                    <a:cubicBezTo>
                      <a:pt x="5798" y="883"/>
                      <a:pt x="5955" y="1040"/>
                      <a:pt x="5955" y="1229"/>
                    </a:cubicBezTo>
                    <a:cubicBezTo>
                      <a:pt x="5955" y="1418"/>
                      <a:pt x="5798" y="1576"/>
                      <a:pt x="5577" y="1576"/>
                    </a:cubicBezTo>
                    <a:cubicBezTo>
                      <a:pt x="5388" y="1576"/>
                      <a:pt x="5231" y="1418"/>
                      <a:pt x="5231" y="1229"/>
                    </a:cubicBezTo>
                    <a:cubicBezTo>
                      <a:pt x="5231" y="1040"/>
                      <a:pt x="5388" y="883"/>
                      <a:pt x="5577" y="883"/>
                    </a:cubicBezTo>
                    <a:close/>
                    <a:moveTo>
                      <a:pt x="1" y="1"/>
                    </a:moveTo>
                    <a:lnTo>
                      <a:pt x="1" y="2679"/>
                    </a:lnTo>
                    <a:cubicBezTo>
                      <a:pt x="1" y="2836"/>
                      <a:pt x="1" y="2994"/>
                      <a:pt x="32" y="3151"/>
                    </a:cubicBezTo>
                    <a:lnTo>
                      <a:pt x="3970" y="1576"/>
                    </a:lnTo>
                    <a:cubicBezTo>
                      <a:pt x="4018" y="1560"/>
                      <a:pt x="4065" y="1552"/>
                      <a:pt x="4112" y="1552"/>
                    </a:cubicBezTo>
                    <a:cubicBezTo>
                      <a:pt x="4159" y="1552"/>
                      <a:pt x="4207" y="1560"/>
                      <a:pt x="4254" y="1576"/>
                    </a:cubicBezTo>
                    <a:lnTo>
                      <a:pt x="8161" y="3151"/>
                    </a:lnTo>
                    <a:cubicBezTo>
                      <a:pt x="8192" y="2962"/>
                      <a:pt x="8192" y="2710"/>
                      <a:pt x="8192" y="2521"/>
                    </a:cubicBezTo>
                    <a:lnTo>
                      <a:pt x="8192" y="1"/>
                    </a:lnTo>
                    <a:cubicBezTo>
                      <a:pt x="7877" y="95"/>
                      <a:pt x="7467" y="127"/>
                      <a:pt x="7089" y="127"/>
                    </a:cubicBezTo>
                    <a:lnTo>
                      <a:pt x="1103" y="127"/>
                    </a:lnTo>
                    <a:cubicBezTo>
                      <a:pt x="694" y="127"/>
                      <a:pt x="316" y="9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201;p86">
                <a:extLst>
                  <a:ext uri="{FF2B5EF4-FFF2-40B4-BE49-F238E27FC236}">
                    <a16:creationId xmlns:a16="http://schemas.microsoft.com/office/drawing/2014/main" id="{8F09D2E3-21B9-F825-F9CE-FC511C9877C3}"/>
                  </a:ext>
                </a:extLst>
              </p:cNvPr>
              <p:cNvSpPr/>
              <p:nvPr/>
            </p:nvSpPr>
            <p:spPr>
              <a:xfrm>
                <a:off x="-56332200" y="3406850"/>
                <a:ext cx="1937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4412" extrusionOk="0">
                    <a:moveTo>
                      <a:pt x="3907" y="1"/>
                    </a:moveTo>
                    <a:lnTo>
                      <a:pt x="1" y="1513"/>
                    </a:lnTo>
                    <a:cubicBezTo>
                      <a:pt x="190" y="2237"/>
                      <a:pt x="599" y="2868"/>
                      <a:pt x="1135" y="3340"/>
                    </a:cubicBezTo>
                    <a:cubicBezTo>
                      <a:pt x="1891" y="4033"/>
                      <a:pt x="2868" y="4411"/>
                      <a:pt x="3907" y="4411"/>
                    </a:cubicBezTo>
                    <a:lnTo>
                      <a:pt x="4285" y="4411"/>
                    </a:lnTo>
                    <a:cubicBezTo>
                      <a:pt x="5924" y="4254"/>
                      <a:pt x="7247" y="3057"/>
                      <a:pt x="7751" y="1513"/>
                    </a:cubicBezTo>
                    <a:lnTo>
                      <a:pt x="39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202;p86">
                <a:extLst>
                  <a:ext uri="{FF2B5EF4-FFF2-40B4-BE49-F238E27FC236}">
                    <a16:creationId xmlns:a16="http://schemas.microsoft.com/office/drawing/2014/main" id="{7583A239-D427-50E8-57F9-D9C464EBC2AF}"/>
                  </a:ext>
                </a:extLst>
              </p:cNvPr>
              <p:cNvSpPr/>
              <p:nvPr/>
            </p:nvSpPr>
            <p:spPr>
              <a:xfrm>
                <a:off x="-56113225" y="3354075"/>
                <a:ext cx="181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5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10" y="2332"/>
                      <a:pt x="725" y="1828"/>
                      <a:pt x="725" y="1261"/>
                    </a:cubicBezTo>
                    <a:cubicBezTo>
                      <a:pt x="725" y="725"/>
                      <a:pt x="473" y="25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9" name="Agrupar 968">
            <a:extLst>
              <a:ext uri="{FF2B5EF4-FFF2-40B4-BE49-F238E27FC236}">
                <a16:creationId xmlns:a16="http://schemas.microsoft.com/office/drawing/2014/main" id="{C7682EBD-1C5E-3846-403F-BC5AB3C60201}"/>
              </a:ext>
            </a:extLst>
          </p:cNvPr>
          <p:cNvGrpSpPr/>
          <p:nvPr/>
        </p:nvGrpSpPr>
        <p:grpSpPr>
          <a:xfrm>
            <a:off x="6007984" y="2921568"/>
            <a:ext cx="444842" cy="409903"/>
            <a:chOff x="2933555" y="3186069"/>
            <a:chExt cx="512985" cy="472694"/>
          </a:xfrm>
        </p:grpSpPr>
        <p:sp>
          <p:nvSpPr>
            <p:cNvPr id="970" name="Google Shape;1630;p26">
              <a:extLst>
                <a:ext uri="{FF2B5EF4-FFF2-40B4-BE49-F238E27FC236}">
                  <a16:creationId xmlns:a16="http://schemas.microsoft.com/office/drawing/2014/main" id="{C5038B0D-A3A1-5DBF-693C-AD29C646F57D}"/>
                </a:ext>
              </a:extLst>
            </p:cNvPr>
            <p:cNvSpPr/>
            <p:nvPr/>
          </p:nvSpPr>
          <p:spPr>
            <a:xfrm>
              <a:off x="2933555" y="3186069"/>
              <a:ext cx="512985" cy="47269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  <a:alpha val="79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71" name="Google Shape;9196;p86">
              <a:extLst>
                <a:ext uri="{FF2B5EF4-FFF2-40B4-BE49-F238E27FC236}">
                  <a16:creationId xmlns:a16="http://schemas.microsoft.com/office/drawing/2014/main" id="{6113A5B8-2177-DEAB-7DAF-E6E50053EAAF}"/>
                </a:ext>
              </a:extLst>
            </p:cNvPr>
            <p:cNvGrpSpPr/>
            <p:nvPr/>
          </p:nvGrpSpPr>
          <p:grpSpPr>
            <a:xfrm>
              <a:off x="2999958" y="3244059"/>
              <a:ext cx="365188" cy="357226"/>
              <a:chOff x="-56396775" y="3199700"/>
              <a:chExt cx="324525" cy="31745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972" name="Google Shape;9197;p86">
                <a:extLst>
                  <a:ext uri="{FF2B5EF4-FFF2-40B4-BE49-F238E27FC236}">
                    <a16:creationId xmlns:a16="http://schemas.microsoft.com/office/drawing/2014/main" id="{EBF30FA3-C503-1781-2000-5C29B23DF76D}"/>
                  </a:ext>
                </a:extLst>
              </p:cNvPr>
              <p:cNvSpPr/>
              <p:nvPr/>
            </p:nvSpPr>
            <p:spPr>
              <a:xfrm>
                <a:off x="-56374725" y="3353300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84"/>
                      <a:pt x="1" y="756"/>
                      <a:pt x="1" y="1292"/>
                    </a:cubicBezTo>
                    <a:cubicBezTo>
                      <a:pt x="1" y="1859"/>
                      <a:pt x="316" y="2332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198;p86">
                <a:extLst>
                  <a:ext uri="{FF2B5EF4-FFF2-40B4-BE49-F238E27FC236}">
                    <a16:creationId xmlns:a16="http://schemas.microsoft.com/office/drawing/2014/main" id="{7DA7C69A-5A5A-5942-29D3-66131BEADB40}"/>
                  </a:ext>
                </a:extLst>
              </p:cNvPr>
              <p:cNvSpPr/>
              <p:nvPr/>
            </p:nvSpPr>
            <p:spPr>
              <a:xfrm>
                <a:off x="-56333775" y="3199700"/>
                <a:ext cx="1985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31" extrusionOk="0">
                    <a:moveTo>
                      <a:pt x="2112" y="1"/>
                    </a:moveTo>
                    <a:cubicBezTo>
                      <a:pt x="1292" y="1"/>
                      <a:pt x="536" y="599"/>
                      <a:pt x="347" y="1387"/>
                    </a:cubicBezTo>
                    <a:lnTo>
                      <a:pt x="1" y="2773"/>
                    </a:lnTo>
                    <a:cubicBezTo>
                      <a:pt x="253" y="2868"/>
                      <a:pt x="568" y="2931"/>
                      <a:pt x="977" y="2931"/>
                    </a:cubicBezTo>
                    <a:lnTo>
                      <a:pt x="6963" y="2931"/>
                    </a:lnTo>
                    <a:cubicBezTo>
                      <a:pt x="7341" y="2931"/>
                      <a:pt x="7625" y="2868"/>
                      <a:pt x="7940" y="2773"/>
                    </a:cubicBezTo>
                    <a:lnTo>
                      <a:pt x="7593" y="1387"/>
                    </a:lnTo>
                    <a:cubicBezTo>
                      <a:pt x="7404" y="568"/>
                      <a:pt x="6648" y="1"/>
                      <a:pt x="5829" y="1"/>
                    </a:cubicBezTo>
                    <a:cubicBezTo>
                      <a:pt x="5546" y="1"/>
                      <a:pt x="5262" y="64"/>
                      <a:pt x="4979" y="190"/>
                    </a:cubicBezTo>
                    <a:lnTo>
                      <a:pt x="3970" y="725"/>
                    </a:lnTo>
                    <a:lnTo>
                      <a:pt x="2931" y="190"/>
                    </a:lnTo>
                    <a:cubicBezTo>
                      <a:pt x="2710" y="64"/>
                      <a:pt x="2395" y="1"/>
                      <a:pt x="2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199;p86">
                <a:extLst>
                  <a:ext uri="{FF2B5EF4-FFF2-40B4-BE49-F238E27FC236}">
                    <a16:creationId xmlns:a16="http://schemas.microsoft.com/office/drawing/2014/main" id="{96B0ED06-BF88-0297-7D12-8E24D1A0B898}"/>
                  </a:ext>
                </a:extLst>
              </p:cNvPr>
              <p:cNvSpPr/>
              <p:nvPr/>
            </p:nvSpPr>
            <p:spPr>
              <a:xfrm>
                <a:off x="-56396775" y="3273325"/>
                <a:ext cx="3245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2349" extrusionOk="0">
                    <a:moveTo>
                      <a:pt x="905" y="1"/>
                    </a:moveTo>
                    <a:cubicBezTo>
                      <a:pt x="606" y="1"/>
                      <a:pt x="325" y="165"/>
                      <a:pt x="189" y="458"/>
                    </a:cubicBezTo>
                    <a:cubicBezTo>
                      <a:pt x="0" y="836"/>
                      <a:pt x="158" y="1309"/>
                      <a:pt x="536" y="1498"/>
                    </a:cubicBezTo>
                    <a:cubicBezTo>
                      <a:pt x="1292" y="1876"/>
                      <a:pt x="2111" y="2349"/>
                      <a:pt x="3497" y="2349"/>
                    </a:cubicBezTo>
                    <a:lnTo>
                      <a:pt x="9483" y="2349"/>
                    </a:lnTo>
                    <a:cubicBezTo>
                      <a:pt x="10870" y="2349"/>
                      <a:pt x="11689" y="1908"/>
                      <a:pt x="12445" y="1498"/>
                    </a:cubicBezTo>
                    <a:cubicBezTo>
                      <a:pt x="12823" y="1277"/>
                      <a:pt x="12980" y="805"/>
                      <a:pt x="12791" y="458"/>
                    </a:cubicBezTo>
                    <a:cubicBezTo>
                      <a:pt x="12656" y="165"/>
                      <a:pt x="12375" y="1"/>
                      <a:pt x="12076" y="1"/>
                    </a:cubicBezTo>
                    <a:cubicBezTo>
                      <a:pt x="11958" y="1"/>
                      <a:pt x="11836" y="27"/>
                      <a:pt x="11720" y="80"/>
                    </a:cubicBezTo>
                    <a:cubicBezTo>
                      <a:pt x="10964" y="458"/>
                      <a:pt x="10460" y="773"/>
                      <a:pt x="9483" y="773"/>
                    </a:cubicBezTo>
                    <a:lnTo>
                      <a:pt x="3497" y="773"/>
                    </a:lnTo>
                    <a:cubicBezTo>
                      <a:pt x="2521" y="773"/>
                      <a:pt x="1985" y="490"/>
                      <a:pt x="1261" y="80"/>
                    </a:cubicBezTo>
                    <a:cubicBezTo>
                      <a:pt x="1144" y="27"/>
                      <a:pt x="1023" y="1"/>
                      <a:pt x="9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200;p86">
                <a:extLst>
                  <a:ext uri="{FF2B5EF4-FFF2-40B4-BE49-F238E27FC236}">
                    <a16:creationId xmlns:a16="http://schemas.microsoft.com/office/drawing/2014/main" id="{49022D7E-D483-2404-571F-CC70A4A68EA7}"/>
                  </a:ext>
                </a:extLst>
              </p:cNvPr>
              <p:cNvSpPr/>
              <p:nvPr/>
            </p:nvSpPr>
            <p:spPr>
              <a:xfrm>
                <a:off x="-56336925" y="3346200"/>
                <a:ext cx="2048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152" extrusionOk="0">
                    <a:moveTo>
                      <a:pt x="2584" y="883"/>
                    </a:moveTo>
                    <a:cubicBezTo>
                      <a:pt x="2805" y="883"/>
                      <a:pt x="2962" y="1040"/>
                      <a:pt x="2962" y="1229"/>
                    </a:cubicBezTo>
                    <a:cubicBezTo>
                      <a:pt x="2962" y="1418"/>
                      <a:pt x="2836" y="1576"/>
                      <a:pt x="2584" y="1576"/>
                    </a:cubicBezTo>
                    <a:cubicBezTo>
                      <a:pt x="2395" y="1576"/>
                      <a:pt x="2238" y="1418"/>
                      <a:pt x="2238" y="1229"/>
                    </a:cubicBezTo>
                    <a:cubicBezTo>
                      <a:pt x="2238" y="1040"/>
                      <a:pt x="2395" y="883"/>
                      <a:pt x="2584" y="883"/>
                    </a:cubicBezTo>
                    <a:close/>
                    <a:moveTo>
                      <a:pt x="5577" y="883"/>
                    </a:moveTo>
                    <a:cubicBezTo>
                      <a:pt x="5798" y="883"/>
                      <a:pt x="5955" y="1040"/>
                      <a:pt x="5955" y="1229"/>
                    </a:cubicBezTo>
                    <a:cubicBezTo>
                      <a:pt x="5955" y="1418"/>
                      <a:pt x="5798" y="1576"/>
                      <a:pt x="5577" y="1576"/>
                    </a:cubicBezTo>
                    <a:cubicBezTo>
                      <a:pt x="5388" y="1576"/>
                      <a:pt x="5231" y="1418"/>
                      <a:pt x="5231" y="1229"/>
                    </a:cubicBezTo>
                    <a:cubicBezTo>
                      <a:pt x="5231" y="1040"/>
                      <a:pt x="5388" y="883"/>
                      <a:pt x="5577" y="883"/>
                    </a:cubicBezTo>
                    <a:close/>
                    <a:moveTo>
                      <a:pt x="1" y="1"/>
                    </a:moveTo>
                    <a:lnTo>
                      <a:pt x="1" y="2679"/>
                    </a:lnTo>
                    <a:cubicBezTo>
                      <a:pt x="1" y="2836"/>
                      <a:pt x="1" y="2994"/>
                      <a:pt x="32" y="3151"/>
                    </a:cubicBezTo>
                    <a:lnTo>
                      <a:pt x="3970" y="1576"/>
                    </a:lnTo>
                    <a:cubicBezTo>
                      <a:pt x="4018" y="1560"/>
                      <a:pt x="4065" y="1552"/>
                      <a:pt x="4112" y="1552"/>
                    </a:cubicBezTo>
                    <a:cubicBezTo>
                      <a:pt x="4159" y="1552"/>
                      <a:pt x="4207" y="1560"/>
                      <a:pt x="4254" y="1576"/>
                    </a:cubicBezTo>
                    <a:lnTo>
                      <a:pt x="8161" y="3151"/>
                    </a:lnTo>
                    <a:cubicBezTo>
                      <a:pt x="8192" y="2962"/>
                      <a:pt x="8192" y="2710"/>
                      <a:pt x="8192" y="2521"/>
                    </a:cubicBezTo>
                    <a:lnTo>
                      <a:pt x="8192" y="1"/>
                    </a:lnTo>
                    <a:cubicBezTo>
                      <a:pt x="7877" y="95"/>
                      <a:pt x="7467" y="127"/>
                      <a:pt x="7089" y="127"/>
                    </a:cubicBezTo>
                    <a:lnTo>
                      <a:pt x="1103" y="127"/>
                    </a:lnTo>
                    <a:cubicBezTo>
                      <a:pt x="694" y="127"/>
                      <a:pt x="316" y="9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201;p86">
                <a:extLst>
                  <a:ext uri="{FF2B5EF4-FFF2-40B4-BE49-F238E27FC236}">
                    <a16:creationId xmlns:a16="http://schemas.microsoft.com/office/drawing/2014/main" id="{A43000EA-5608-4421-E104-35313D23CD9F}"/>
                  </a:ext>
                </a:extLst>
              </p:cNvPr>
              <p:cNvSpPr/>
              <p:nvPr/>
            </p:nvSpPr>
            <p:spPr>
              <a:xfrm>
                <a:off x="-56332200" y="3406850"/>
                <a:ext cx="1937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4412" extrusionOk="0">
                    <a:moveTo>
                      <a:pt x="3907" y="1"/>
                    </a:moveTo>
                    <a:lnTo>
                      <a:pt x="1" y="1513"/>
                    </a:lnTo>
                    <a:cubicBezTo>
                      <a:pt x="190" y="2237"/>
                      <a:pt x="599" y="2868"/>
                      <a:pt x="1135" y="3340"/>
                    </a:cubicBezTo>
                    <a:cubicBezTo>
                      <a:pt x="1891" y="4033"/>
                      <a:pt x="2868" y="4411"/>
                      <a:pt x="3907" y="4411"/>
                    </a:cubicBezTo>
                    <a:lnTo>
                      <a:pt x="4285" y="4411"/>
                    </a:lnTo>
                    <a:cubicBezTo>
                      <a:pt x="5924" y="4254"/>
                      <a:pt x="7247" y="3057"/>
                      <a:pt x="7751" y="1513"/>
                    </a:cubicBezTo>
                    <a:lnTo>
                      <a:pt x="39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202;p86">
                <a:extLst>
                  <a:ext uri="{FF2B5EF4-FFF2-40B4-BE49-F238E27FC236}">
                    <a16:creationId xmlns:a16="http://schemas.microsoft.com/office/drawing/2014/main" id="{909EA6A4-DC8D-168D-B445-14DB466CE4B4}"/>
                  </a:ext>
                </a:extLst>
              </p:cNvPr>
              <p:cNvSpPr/>
              <p:nvPr/>
            </p:nvSpPr>
            <p:spPr>
              <a:xfrm>
                <a:off x="-56113225" y="3354075"/>
                <a:ext cx="181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5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10" y="2332"/>
                      <a:pt x="725" y="1828"/>
                      <a:pt x="725" y="1261"/>
                    </a:cubicBezTo>
                    <a:cubicBezTo>
                      <a:pt x="725" y="725"/>
                      <a:pt x="473" y="25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8" name="Agrupar 977">
            <a:extLst>
              <a:ext uri="{FF2B5EF4-FFF2-40B4-BE49-F238E27FC236}">
                <a16:creationId xmlns:a16="http://schemas.microsoft.com/office/drawing/2014/main" id="{5900F30F-806A-F1BE-EFB2-E30054E2B95E}"/>
              </a:ext>
            </a:extLst>
          </p:cNvPr>
          <p:cNvGrpSpPr/>
          <p:nvPr/>
        </p:nvGrpSpPr>
        <p:grpSpPr>
          <a:xfrm>
            <a:off x="6613436" y="2550097"/>
            <a:ext cx="444842" cy="409903"/>
            <a:chOff x="2933555" y="3186069"/>
            <a:chExt cx="512985" cy="472694"/>
          </a:xfrm>
        </p:grpSpPr>
        <p:sp>
          <p:nvSpPr>
            <p:cNvPr id="979" name="Google Shape;1630;p26">
              <a:extLst>
                <a:ext uri="{FF2B5EF4-FFF2-40B4-BE49-F238E27FC236}">
                  <a16:creationId xmlns:a16="http://schemas.microsoft.com/office/drawing/2014/main" id="{327CC33E-6EEC-D0FF-B927-27B8637A34E7}"/>
                </a:ext>
              </a:extLst>
            </p:cNvPr>
            <p:cNvSpPr/>
            <p:nvPr/>
          </p:nvSpPr>
          <p:spPr>
            <a:xfrm>
              <a:off x="2933555" y="3186069"/>
              <a:ext cx="512985" cy="47269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  <a:alpha val="79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80" name="Google Shape;9196;p86">
              <a:extLst>
                <a:ext uri="{FF2B5EF4-FFF2-40B4-BE49-F238E27FC236}">
                  <a16:creationId xmlns:a16="http://schemas.microsoft.com/office/drawing/2014/main" id="{C724DA26-9830-EC16-B747-E9A0D8C30906}"/>
                </a:ext>
              </a:extLst>
            </p:cNvPr>
            <p:cNvGrpSpPr/>
            <p:nvPr/>
          </p:nvGrpSpPr>
          <p:grpSpPr>
            <a:xfrm>
              <a:off x="2999958" y="3244059"/>
              <a:ext cx="365188" cy="357226"/>
              <a:chOff x="-56396775" y="3199700"/>
              <a:chExt cx="324525" cy="31745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981" name="Google Shape;9197;p86">
                <a:extLst>
                  <a:ext uri="{FF2B5EF4-FFF2-40B4-BE49-F238E27FC236}">
                    <a16:creationId xmlns:a16="http://schemas.microsoft.com/office/drawing/2014/main" id="{6C0CF204-4209-E8C7-77C1-665C4FFF9D08}"/>
                  </a:ext>
                </a:extLst>
              </p:cNvPr>
              <p:cNvSpPr/>
              <p:nvPr/>
            </p:nvSpPr>
            <p:spPr>
              <a:xfrm>
                <a:off x="-56374725" y="3353300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84"/>
                      <a:pt x="1" y="756"/>
                      <a:pt x="1" y="1292"/>
                    </a:cubicBezTo>
                    <a:cubicBezTo>
                      <a:pt x="1" y="1859"/>
                      <a:pt x="316" y="2332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198;p86">
                <a:extLst>
                  <a:ext uri="{FF2B5EF4-FFF2-40B4-BE49-F238E27FC236}">
                    <a16:creationId xmlns:a16="http://schemas.microsoft.com/office/drawing/2014/main" id="{CADDEA14-5D4F-5E4A-304B-B3B399BFF71E}"/>
                  </a:ext>
                </a:extLst>
              </p:cNvPr>
              <p:cNvSpPr/>
              <p:nvPr/>
            </p:nvSpPr>
            <p:spPr>
              <a:xfrm>
                <a:off x="-56333775" y="3199700"/>
                <a:ext cx="1985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31" extrusionOk="0">
                    <a:moveTo>
                      <a:pt x="2112" y="1"/>
                    </a:moveTo>
                    <a:cubicBezTo>
                      <a:pt x="1292" y="1"/>
                      <a:pt x="536" y="599"/>
                      <a:pt x="347" y="1387"/>
                    </a:cubicBezTo>
                    <a:lnTo>
                      <a:pt x="1" y="2773"/>
                    </a:lnTo>
                    <a:cubicBezTo>
                      <a:pt x="253" y="2868"/>
                      <a:pt x="568" y="2931"/>
                      <a:pt x="977" y="2931"/>
                    </a:cubicBezTo>
                    <a:lnTo>
                      <a:pt x="6963" y="2931"/>
                    </a:lnTo>
                    <a:cubicBezTo>
                      <a:pt x="7341" y="2931"/>
                      <a:pt x="7625" y="2868"/>
                      <a:pt x="7940" y="2773"/>
                    </a:cubicBezTo>
                    <a:lnTo>
                      <a:pt x="7593" y="1387"/>
                    </a:lnTo>
                    <a:cubicBezTo>
                      <a:pt x="7404" y="568"/>
                      <a:pt x="6648" y="1"/>
                      <a:pt x="5829" y="1"/>
                    </a:cubicBezTo>
                    <a:cubicBezTo>
                      <a:pt x="5546" y="1"/>
                      <a:pt x="5262" y="64"/>
                      <a:pt x="4979" y="190"/>
                    </a:cubicBezTo>
                    <a:lnTo>
                      <a:pt x="3970" y="725"/>
                    </a:lnTo>
                    <a:lnTo>
                      <a:pt x="2931" y="190"/>
                    </a:lnTo>
                    <a:cubicBezTo>
                      <a:pt x="2710" y="64"/>
                      <a:pt x="2395" y="1"/>
                      <a:pt x="2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199;p86">
                <a:extLst>
                  <a:ext uri="{FF2B5EF4-FFF2-40B4-BE49-F238E27FC236}">
                    <a16:creationId xmlns:a16="http://schemas.microsoft.com/office/drawing/2014/main" id="{6E101051-936D-8193-45A2-755CA44F17EB}"/>
                  </a:ext>
                </a:extLst>
              </p:cNvPr>
              <p:cNvSpPr/>
              <p:nvPr/>
            </p:nvSpPr>
            <p:spPr>
              <a:xfrm>
                <a:off x="-56396775" y="3273325"/>
                <a:ext cx="3245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2349" extrusionOk="0">
                    <a:moveTo>
                      <a:pt x="905" y="1"/>
                    </a:moveTo>
                    <a:cubicBezTo>
                      <a:pt x="606" y="1"/>
                      <a:pt x="325" y="165"/>
                      <a:pt x="189" y="458"/>
                    </a:cubicBezTo>
                    <a:cubicBezTo>
                      <a:pt x="0" y="836"/>
                      <a:pt x="158" y="1309"/>
                      <a:pt x="536" y="1498"/>
                    </a:cubicBezTo>
                    <a:cubicBezTo>
                      <a:pt x="1292" y="1876"/>
                      <a:pt x="2111" y="2349"/>
                      <a:pt x="3497" y="2349"/>
                    </a:cubicBezTo>
                    <a:lnTo>
                      <a:pt x="9483" y="2349"/>
                    </a:lnTo>
                    <a:cubicBezTo>
                      <a:pt x="10870" y="2349"/>
                      <a:pt x="11689" y="1908"/>
                      <a:pt x="12445" y="1498"/>
                    </a:cubicBezTo>
                    <a:cubicBezTo>
                      <a:pt x="12823" y="1277"/>
                      <a:pt x="12980" y="805"/>
                      <a:pt x="12791" y="458"/>
                    </a:cubicBezTo>
                    <a:cubicBezTo>
                      <a:pt x="12656" y="165"/>
                      <a:pt x="12375" y="1"/>
                      <a:pt x="12076" y="1"/>
                    </a:cubicBezTo>
                    <a:cubicBezTo>
                      <a:pt x="11958" y="1"/>
                      <a:pt x="11836" y="27"/>
                      <a:pt x="11720" y="80"/>
                    </a:cubicBezTo>
                    <a:cubicBezTo>
                      <a:pt x="10964" y="458"/>
                      <a:pt x="10460" y="773"/>
                      <a:pt x="9483" y="773"/>
                    </a:cubicBezTo>
                    <a:lnTo>
                      <a:pt x="3497" y="773"/>
                    </a:lnTo>
                    <a:cubicBezTo>
                      <a:pt x="2521" y="773"/>
                      <a:pt x="1985" y="490"/>
                      <a:pt x="1261" y="80"/>
                    </a:cubicBezTo>
                    <a:cubicBezTo>
                      <a:pt x="1144" y="27"/>
                      <a:pt x="1023" y="1"/>
                      <a:pt x="9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200;p86">
                <a:extLst>
                  <a:ext uri="{FF2B5EF4-FFF2-40B4-BE49-F238E27FC236}">
                    <a16:creationId xmlns:a16="http://schemas.microsoft.com/office/drawing/2014/main" id="{AA7C36D8-C78F-5D5E-5005-A34A7CD89097}"/>
                  </a:ext>
                </a:extLst>
              </p:cNvPr>
              <p:cNvSpPr/>
              <p:nvPr/>
            </p:nvSpPr>
            <p:spPr>
              <a:xfrm>
                <a:off x="-56336925" y="3346200"/>
                <a:ext cx="2048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152" extrusionOk="0">
                    <a:moveTo>
                      <a:pt x="2584" y="883"/>
                    </a:moveTo>
                    <a:cubicBezTo>
                      <a:pt x="2805" y="883"/>
                      <a:pt x="2962" y="1040"/>
                      <a:pt x="2962" y="1229"/>
                    </a:cubicBezTo>
                    <a:cubicBezTo>
                      <a:pt x="2962" y="1418"/>
                      <a:pt x="2836" y="1576"/>
                      <a:pt x="2584" y="1576"/>
                    </a:cubicBezTo>
                    <a:cubicBezTo>
                      <a:pt x="2395" y="1576"/>
                      <a:pt x="2238" y="1418"/>
                      <a:pt x="2238" y="1229"/>
                    </a:cubicBezTo>
                    <a:cubicBezTo>
                      <a:pt x="2238" y="1040"/>
                      <a:pt x="2395" y="883"/>
                      <a:pt x="2584" y="883"/>
                    </a:cubicBezTo>
                    <a:close/>
                    <a:moveTo>
                      <a:pt x="5577" y="883"/>
                    </a:moveTo>
                    <a:cubicBezTo>
                      <a:pt x="5798" y="883"/>
                      <a:pt x="5955" y="1040"/>
                      <a:pt x="5955" y="1229"/>
                    </a:cubicBezTo>
                    <a:cubicBezTo>
                      <a:pt x="5955" y="1418"/>
                      <a:pt x="5798" y="1576"/>
                      <a:pt x="5577" y="1576"/>
                    </a:cubicBezTo>
                    <a:cubicBezTo>
                      <a:pt x="5388" y="1576"/>
                      <a:pt x="5231" y="1418"/>
                      <a:pt x="5231" y="1229"/>
                    </a:cubicBezTo>
                    <a:cubicBezTo>
                      <a:pt x="5231" y="1040"/>
                      <a:pt x="5388" y="883"/>
                      <a:pt x="5577" y="883"/>
                    </a:cubicBezTo>
                    <a:close/>
                    <a:moveTo>
                      <a:pt x="1" y="1"/>
                    </a:moveTo>
                    <a:lnTo>
                      <a:pt x="1" y="2679"/>
                    </a:lnTo>
                    <a:cubicBezTo>
                      <a:pt x="1" y="2836"/>
                      <a:pt x="1" y="2994"/>
                      <a:pt x="32" y="3151"/>
                    </a:cubicBezTo>
                    <a:lnTo>
                      <a:pt x="3970" y="1576"/>
                    </a:lnTo>
                    <a:cubicBezTo>
                      <a:pt x="4018" y="1560"/>
                      <a:pt x="4065" y="1552"/>
                      <a:pt x="4112" y="1552"/>
                    </a:cubicBezTo>
                    <a:cubicBezTo>
                      <a:pt x="4159" y="1552"/>
                      <a:pt x="4207" y="1560"/>
                      <a:pt x="4254" y="1576"/>
                    </a:cubicBezTo>
                    <a:lnTo>
                      <a:pt x="8161" y="3151"/>
                    </a:lnTo>
                    <a:cubicBezTo>
                      <a:pt x="8192" y="2962"/>
                      <a:pt x="8192" y="2710"/>
                      <a:pt x="8192" y="2521"/>
                    </a:cubicBezTo>
                    <a:lnTo>
                      <a:pt x="8192" y="1"/>
                    </a:lnTo>
                    <a:cubicBezTo>
                      <a:pt x="7877" y="95"/>
                      <a:pt x="7467" y="127"/>
                      <a:pt x="7089" y="127"/>
                    </a:cubicBezTo>
                    <a:lnTo>
                      <a:pt x="1103" y="127"/>
                    </a:lnTo>
                    <a:cubicBezTo>
                      <a:pt x="694" y="127"/>
                      <a:pt x="316" y="9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201;p86">
                <a:extLst>
                  <a:ext uri="{FF2B5EF4-FFF2-40B4-BE49-F238E27FC236}">
                    <a16:creationId xmlns:a16="http://schemas.microsoft.com/office/drawing/2014/main" id="{5E755C72-68F2-CE19-4AA9-A20AFC6501C7}"/>
                  </a:ext>
                </a:extLst>
              </p:cNvPr>
              <p:cNvSpPr/>
              <p:nvPr/>
            </p:nvSpPr>
            <p:spPr>
              <a:xfrm>
                <a:off x="-56332200" y="3406850"/>
                <a:ext cx="1937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4412" extrusionOk="0">
                    <a:moveTo>
                      <a:pt x="3907" y="1"/>
                    </a:moveTo>
                    <a:lnTo>
                      <a:pt x="1" y="1513"/>
                    </a:lnTo>
                    <a:cubicBezTo>
                      <a:pt x="190" y="2237"/>
                      <a:pt x="599" y="2868"/>
                      <a:pt x="1135" y="3340"/>
                    </a:cubicBezTo>
                    <a:cubicBezTo>
                      <a:pt x="1891" y="4033"/>
                      <a:pt x="2868" y="4411"/>
                      <a:pt x="3907" y="4411"/>
                    </a:cubicBezTo>
                    <a:lnTo>
                      <a:pt x="4285" y="4411"/>
                    </a:lnTo>
                    <a:cubicBezTo>
                      <a:pt x="5924" y="4254"/>
                      <a:pt x="7247" y="3057"/>
                      <a:pt x="7751" y="1513"/>
                    </a:cubicBezTo>
                    <a:lnTo>
                      <a:pt x="39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202;p86">
                <a:extLst>
                  <a:ext uri="{FF2B5EF4-FFF2-40B4-BE49-F238E27FC236}">
                    <a16:creationId xmlns:a16="http://schemas.microsoft.com/office/drawing/2014/main" id="{229E9742-9DB0-EECD-7CA0-FECB243FAC38}"/>
                  </a:ext>
                </a:extLst>
              </p:cNvPr>
              <p:cNvSpPr/>
              <p:nvPr/>
            </p:nvSpPr>
            <p:spPr>
              <a:xfrm>
                <a:off x="-56113225" y="3354075"/>
                <a:ext cx="181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5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10" y="2332"/>
                      <a:pt x="725" y="1828"/>
                      <a:pt x="725" y="1261"/>
                    </a:cubicBezTo>
                    <a:cubicBezTo>
                      <a:pt x="725" y="725"/>
                      <a:pt x="473" y="25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7" name="Agrupar 986">
            <a:extLst>
              <a:ext uri="{FF2B5EF4-FFF2-40B4-BE49-F238E27FC236}">
                <a16:creationId xmlns:a16="http://schemas.microsoft.com/office/drawing/2014/main" id="{D6487D29-DFE1-C1D2-9A18-3A00899CE0BA}"/>
              </a:ext>
            </a:extLst>
          </p:cNvPr>
          <p:cNvGrpSpPr/>
          <p:nvPr/>
        </p:nvGrpSpPr>
        <p:grpSpPr>
          <a:xfrm>
            <a:off x="7218888" y="2211996"/>
            <a:ext cx="444842" cy="409903"/>
            <a:chOff x="2933555" y="3186069"/>
            <a:chExt cx="512985" cy="472694"/>
          </a:xfrm>
        </p:grpSpPr>
        <p:sp>
          <p:nvSpPr>
            <p:cNvPr id="988" name="Google Shape;1630;p26">
              <a:extLst>
                <a:ext uri="{FF2B5EF4-FFF2-40B4-BE49-F238E27FC236}">
                  <a16:creationId xmlns:a16="http://schemas.microsoft.com/office/drawing/2014/main" id="{F20554ED-794C-5721-5718-FF9A5813C604}"/>
                </a:ext>
              </a:extLst>
            </p:cNvPr>
            <p:cNvSpPr/>
            <p:nvPr/>
          </p:nvSpPr>
          <p:spPr>
            <a:xfrm>
              <a:off x="2933555" y="3186069"/>
              <a:ext cx="512985" cy="47269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  <a:alpha val="79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89" name="Google Shape;9196;p86">
              <a:extLst>
                <a:ext uri="{FF2B5EF4-FFF2-40B4-BE49-F238E27FC236}">
                  <a16:creationId xmlns:a16="http://schemas.microsoft.com/office/drawing/2014/main" id="{887E3827-02BD-BE03-C5AF-AACA5782450C}"/>
                </a:ext>
              </a:extLst>
            </p:cNvPr>
            <p:cNvGrpSpPr/>
            <p:nvPr/>
          </p:nvGrpSpPr>
          <p:grpSpPr>
            <a:xfrm>
              <a:off x="2999958" y="3244059"/>
              <a:ext cx="365188" cy="357226"/>
              <a:chOff x="-56396775" y="3199700"/>
              <a:chExt cx="324525" cy="31745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990" name="Google Shape;9197;p86">
                <a:extLst>
                  <a:ext uri="{FF2B5EF4-FFF2-40B4-BE49-F238E27FC236}">
                    <a16:creationId xmlns:a16="http://schemas.microsoft.com/office/drawing/2014/main" id="{B475D4C6-886B-573D-93B7-1D5224BBA0AD}"/>
                  </a:ext>
                </a:extLst>
              </p:cNvPr>
              <p:cNvSpPr/>
              <p:nvPr/>
            </p:nvSpPr>
            <p:spPr>
              <a:xfrm>
                <a:off x="-56374725" y="3353300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84"/>
                      <a:pt x="1" y="756"/>
                      <a:pt x="1" y="1292"/>
                    </a:cubicBezTo>
                    <a:cubicBezTo>
                      <a:pt x="1" y="1859"/>
                      <a:pt x="316" y="2332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198;p86">
                <a:extLst>
                  <a:ext uri="{FF2B5EF4-FFF2-40B4-BE49-F238E27FC236}">
                    <a16:creationId xmlns:a16="http://schemas.microsoft.com/office/drawing/2014/main" id="{5D21C737-83F7-D780-5D5B-3D735237A0C6}"/>
                  </a:ext>
                </a:extLst>
              </p:cNvPr>
              <p:cNvSpPr/>
              <p:nvPr/>
            </p:nvSpPr>
            <p:spPr>
              <a:xfrm>
                <a:off x="-56333775" y="3199700"/>
                <a:ext cx="1985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31" extrusionOk="0">
                    <a:moveTo>
                      <a:pt x="2112" y="1"/>
                    </a:moveTo>
                    <a:cubicBezTo>
                      <a:pt x="1292" y="1"/>
                      <a:pt x="536" y="599"/>
                      <a:pt x="347" y="1387"/>
                    </a:cubicBezTo>
                    <a:lnTo>
                      <a:pt x="1" y="2773"/>
                    </a:lnTo>
                    <a:cubicBezTo>
                      <a:pt x="253" y="2868"/>
                      <a:pt x="568" y="2931"/>
                      <a:pt x="977" y="2931"/>
                    </a:cubicBezTo>
                    <a:lnTo>
                      <a:pt x="6963" y="2931"/>
                    </a:lnTo>
                    <a:cubicBezTo>
                      <a:pt x="7341" y="2931"/>
                      <a:pt x="7625" y="2868"/>
                      <a:pt x="7940" y="2773"/>
                    </a:cubicBezTo>
                    <a:lnTo>
                      <a:pt x="7593" y="1387"/>
                    </a:lnTo>
                    <a:cubicBezTo>
                      <a:pt x="7404" y="568"/>
                      <a:pt x="6648" y="1"/>
                      <a:pt x="5829" y="1"/>
                    </a:cubicBezTo>
                    <a:cubicBezTo>
                      <a:pt x="5546" y="1"/>
                      <a:pt x="5262" y="64"/>
                      <a:pt x="4979" y="190"/>
                    </a:cubicBezTo>
                    <a:lnTo>
                      <a:pt x="3970" y="725"/>
                    </a:lnTo>
                    <a:lnTo>
                      <a:pt x="2931" y="190"/>
                    </a:lnTo>
                    <a:cubicBezTo>
                      <a:pt x="2710" y="64"/>
                      <a:pt x="2395" y="1"/>
                      <a:pt x="2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199;p86">
                <a:extLst>
                  <a:ext uri="{FF2B5EF4-FFF2-40B4-BE49-F238E27FC236}">
                    <a16:creationId xmlns:a16="http://schemas.microsoft.com/office/drawing/2014/main" id="{EB08659D-B946-4A67-8484-1A52FBD42923}"/>
                  </a:ext>
                </a:extLst>
              </p:cNvPr>
              <p:cNvSpPr/>
              <p:nvPr/>
            </p:nvSpPr>
            <p:spPr>
              <a:xfrm>
                <a:off x="-56396775" y="3273325"/>
                <a:ext cx="3245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2349" extrusionOk="0">
                    <a:moveTo>
                      <a:pt x="905" y="1"/>
                    </a:moveTo>
                    <a:cubicBezTo>
                      <a:pt x="606" y="1"/>
                      <a:pt x="325" y="165"/>
                      <a:pt x="189" y="458"/>
                    </a:cubicBezTo>
                    <a:cubicBezTo>
                      <a:pt x="0" y="836"/>
                      <a:pt x="158" y="1309"/>
                      <a:pt x="536" y="1498"/>
                    </a:cubicBezTo>
                    <a:cubicBezTo>
                      <a:pt x="1292" y="1876"/>
                      <a:pt x="2111" y="2349"/>
                      <a:pt x="3497" y="2349"/>
                    </a:cubicBezTo>
                    <a:lnTo>
                      <a:pt x="9483" y="2349"/>
                    </a:lnTo>
                    <a:cubicBezTo>
                      <a:pt x="10870" y="2349"/>
                      <a:pt x="11689" y="1908"/>
                      <a:pt x="12445" y="1498"/>
                    </a:cubicBezTo>
                    <a:cubicBezTo>
                      <a:pt x="12823" y="1277"/>
                      <a:pt x="12980" y="805"/>
                      <a:pt x="12791" y="458"/>
                    </a:cubicBezTo>
                    <a:cubicBezTo>
                      <a:pt x="12656" y="165"/>
                      <a:pt x="12375" y="1"/>
                      <a:pt x="12076" y="1"/>
                    </a:cubicBezTo>
                    <a:cubicBezTo>
                      <a:pt x="11958" y="1"/>
                      <a:pt x="11836" y="27"/>
                      <a:pt x="11720" y="80"/>
                    </a:cubicBezTo>
                    <a:cubicBezTo>
                      <a:pt x="10964" y="458"/>
                      <a:pt x="10460" y="773"/>
                      <a:pt x="9483" y="773"/>
                    </a:cubicBezTo>
                    <a:lnTo>
                      <a:pt x="3497" y="773"/>
                    </a:lnTo>
                    <a:cubicBezTo>
                      <a:pt x="2521" y="773"/>
                      <a:pt x="1985" y="490"/>
                      <a:pt x="1261" y="80"/>
                    </a:cubicBezTo>
                    <a:cubicBezTo>
                      <a:pt x="1144" y="27"/>
                      <a:pt x="1023" y="1"/>
                      <a:pt x="9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200;p86">
                <a:extLst>
                  <a:ext uri="{FF2B5EF4-FFF2-40B4-BE49-F238E27FC236}">
                    <a16:creationId xmlns:a16="http://schemas.microsoft.com/office/drawing/2014/main" id="{2184FEB4-54F3-C891-3942-5CD658DF00A1}"/>
                  </a:ext>
                </a:extLst>
              </p:cNvPr>
              <p:cNvSpPr/>
              <p:nvPr/>
            </p:nvSpPr>
            <p:spPr>
              <a:xfrm>
                <a:off x="-56336925" y="3346200"/>
                <a:ext cx="2048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152" extrusionOk="0">
                    <a:moveTo>
                      <a:pt x="2584" y="883"/>
                    </a:moveTo>
                    <a:cubicBezTo>
                      <a:pt x="2805" y="883"/>
                      <a:pt x="2962" y="1040"/>
                      <a:pt x="2962" y="1229"/>
                    </a:cubicBezTo>
                    <a:cubicBezTo>
                      <a:pt x="2962" y="1418"/>
                      <a:pt x="2836" y="1576"/>
                      <a:pt x="2584" y="1576"/>
                    </a:cubicBezTo>
                    <a:cubicBezTo>
                      <a:pt x="2395" y="1576"/>
                      <a:pt x="2238" y="1418"/>
                      <a:pt x="2238" y="1229"/>
                    </a:cubicBezTo>
                    <a:cubicBezTo>
                      <a:pt x="2238" y="1040"/>
                      <a:pt x="2395" y="883"/>
                      <a:pt x="2584" y="883"/>
                    </a:cubicBezTo>
                    <a:close/>
                    <a:moveTo>
                      <a:pt x="5577" y="883"/>
                    </a:moveTo>
                    <a:cubicBezTo>
                      <a:pt x="5798" y="883"/>
                      <a:pt x="5955" y="1040"/>
                      <a:pt x="5955" y="1229"/>
                    </a:cubicBezTo>
                    <a:cubicBezTo>
                      <a:pt x="5955" y="1418"/>
                      <a:pt x="5798" y="1576"/>
                      <a:pt x="5577" y="1576"/>
                    </a:cubicBezTo>
                    <a:cubicBezTo>
                      <a:pt x="5388" y="1576"/>
                      <a:pt x="5231" y="1418"/>
                      <a:pt x="5231" y="1229"/>
                    </a:cubicBezTo>
                    <a:cubicBezTo>
                      <a:pt x="5231" y="1040"/>
                      <a:pt x="5388" y="883"/>
                      <a:pt x="5577" y="883"/>
                    </a:cubicBezTo>
                    <a:close/>
                    <a:moveTo>
                      <a:pt x="1" y="1"/>
                    </a:moveTo>
                    <a:lnTo>
                      <a:pt x="1" y="2679"/>
                    </a:lnTo>
                    <a:cubicBezTo>
                      <a:pt x="1" y="2836"/>
                      <a:pt x="1" y="2994"/>
                      <a:pt x="32" y="3151"/>
                    </a:cubicBezTo>
                    <a:lnTo>
                      <a:pt x="3970" y="1576"/>
                    </a:lnTo>
                    <a:cubicBezTo>
                      <a:pt x="4018" y="1560"/>
                      <a:pt x="4065" y="1552"/>
                      <a:pt x="4112" y="1552"/>
                    </a:cubicBezTo>
                    <a:cubicBezTo>
                      <a:pt x="4159" y="1552"/>
                      <a:pt x="4207" y="1560"/>
                      <a:pt x="4254" y="1576"/>
                    </a:cubicBezTo>
                    <a:lnTo>
                      <a:pt x="8161" y="3151"/>
                    </a:lnTo>
                    <a:cubicBezTo>
                      <a:pt x="8192" y="2962"/>
                      <a:pt x="8192" y="2710"/>
                      <a:pt x="8192" y="2521"/>
                    </a:cubicBezTo>
                    <a:lnTo>
                      <a:pt x="8192" y="1"/>
                    </a:lnTo>
                    <a:cubicBezTo>
                      <a:pt x="7877" y="95"/>
                      <a:pt x="7467" y="127"/>
                      <a:pt x="7089" y="127"/>
                    </a:cubicBezTo>
                    <a:lnTo>
                      <a:pt x="1103" y="127"/>
                    </a:lnTo>
                    <a:cubicBezTo>
                      <a:pt x="694" y="127"/>
                      <a:pt x="316" y="9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201;p86">
                <a:extLst>
                  <a:ext uri="{FF2B5EF4-FFF2-40B4-BE49-F238E27FC236}">
                    <a16:creationId xmlns:a16="http://schemas.microsoft.com/office/drawing/2014/main" id="{35793904-894E-ABB7-2E9C-9C7BA27F3912}"/>
                  </a:ext>
                </a:extLst>
              </p:cNvPr>
              <p:cNvSpPr/>
              <p:nvPr/>
            </p:nvSpPr>
            <p:spPr>
              <a:xfrm>
                <a:off x="-56332200" y="3406850"/>
                <a:ext cx="1937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4412" extrusionOk="0">
                    <a:moveTo>
                      <a:pt x="3907" y="1"/>
                    </a:moveTo>
                    <a:lnTo>
                      <a:pt x="1" y="1513"/>
                    </a:lnTo>
                    <a:cubicBezTo>
                      <a:pt x="190" y="2237"/>
                      <a:pt x="599" y="2868"/>
                      <a:pt x="1135" y="3340"/>
                    </a:cubicBezTo>
                    <a:cubicBezTo>
                      <a:pt x="1891" y="4033"/>
                      <a:pt x="2868" y="4411"/>
                      <a:pt x="3907" y="4411"/>
                    </a:cubicBezTo>
                    <a:lnTo>
                      <a:pt x="4285" y="4411"/>
                    </a:lnTo>
                    <a:cubicBezTo>
                      <a:pt x="5924" y="4254"/>
                      <a:pt x="7247" y="3057"/>
                      <a:pt x="7751" y="1513"/>
                    </a:cubicBezTo>
                    <a:lnTo>
                      <a:pt x="39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202;p86">
                <a:extLst>
                  <a:ext uri="{FF2B5EF4-FFF2-40B4-BE49-F238E27FC236}">
                    <a16:creationId xmlns:a16="http://schemas.microsoft.com/office/drawing/2014/main" id="{E37D9C3A-3540-B21E-F80F-6180DA6D0BCA}"/>
                  </a:ext>
                </a:extLst>
              </p:cNvPr>
              <p:cNvSpPr/>
              <p:nvPr/>
            </p:nvSpPr>
            <p:spPr>
              <a:xfrm>
                <a:off x="-56113225" y="3354075"/>
                <a:ext cx="181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5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10" y="2332"/>
                      <a:pt x="725" y="1828"/>
                      <a:pt x="725" y="1261"/>
                    </a:cubicBezTo>
                    <a:cubicBezTo>
                      <a:pt x="725" y="725"/>
                      <a:pt x="473" y="25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6" name="Agrupar 995">
            <a:extLst>
              <a:ext uri="{FF2B5EF4-FFF2-40B4-BE49-F238E27FC236}">
                <a16:creationId xmlns:a16="http://schemas.microsoft.com/office/drawing/2014/main" id="{7FB83E6A-D16B-8E5E-C0F6-85E1F76F0E3C}"/>
              </a:ext>
            </a:extLst>
          </p:cNvPr>
          <p:cNvGrpSpPr/>
          <p:nvPr/>
        </p:nvGrpSpPr>
        <p:grpSpPr>
          <a:xfrm>
            <a:off x="6607044" y="3307555"/>
            <a:ext cx="444842" cy="409903"/>
            <a:chOff x="2933555" y="3186069"/>
            <a:chExt cx="512985" cy="472694"/>
          </a:xfrm>
        </p:grpSpPr>
        <p:sp>
          <p:nvSpPr>
            <p:cNvPr id="997" name="Google Shape;1630;p26">
              <a:extLst>
                <a:ext uri="{FF2B5EF4-FFF2-40B4-BE49-F238E27FC236}">
                  <a16:creationId xmlns:a16="http://schemas.microsoft.com/office/drawing/2014/main" id="{15133B2B-4399-0ECB-E9D3-91E8DBB52506}"/>
                </a:ext>
              </a:extLst>
            </p:cNvPr>
            <p:cNvSpPr/>
            <p:nvPr/>
          </p:nvSpPr>
          <p:spPr>
            <a:xfrm>
              <a:off x="2933555" y="3186069"/>
              <a:ext cx="512985" cy="47269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  <a:alpha val="79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98" name="Google Shape;9196;p86">
              <a:extLst>
                <a:ext uri="{FF2B5EF4-FFF2-40B4-BE49-F238E27FC236}">
                  <a16:creationId xmlns:a16="http://schemas.microsoft.com/office/drawing/2014/main" id="{889437A8-141D-955F-6459-4232FC2EE014}"/>
                </a:ext>
              </a:extLst>
            </p:cNvPr>
            <p:cNvGrpSpPr/>
            <p:nvPr/>
          </p:nvGrpSpPr>
          <p:grpSpPr>
            <a:xfrm>
              <a:off x="2999958" y="3244059"/>
              <a:ext cx="365188" cy="357226"/>
              <a:chOff x="-56396775" y="3199700"/>
              <a:chExt cx="324525" cy="31745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999" name="Google Shape;9197;p86">
                <a:extLst>
                  <a:ext uri="{FF2B5EF4-FFF2-40B4-BE49-F238E27FC236}">
                    <a16:creationId xmlns:a16="http://schemas.microsoft.com/office/drawing/2014/main" id="{65E5B3D4-1F45-AC78-52D8-A16A870222E4}"/>
                  </a:ext>
                </a:extLst>
              </p:cNvPr>
              <p:cNvSpPr/>
              <p:nvPr/>
            </p:nvSpPr>
            <p:spPr>
              <a:xfrm>
                <a:off x="-56374725" y="3353300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84"/>
                      <a:pt x="1" y="756"/>
                      <a:pt x="1" y="1292"/>
                    </a:cubicBezTo>
                    <a:cubicBezTo>
                      <a:pt x="1" y="1859"/>
                      <a:pt x="316" y="2332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9198;p86">
                <a:extLst>
                  <a:ext uri="{FF2B5EF4-FFF2-40B4-BE49-F238E27FC236}">
                    <a16:creationId xmlns:a16="http://schemas.microsoft.com/office/drawing/2014/main" id="{4885B7BC-D8E1-8580-9C65-84715E8504D7}"/>
                  </a:ext>
                </a:extLst>
              </p:cNvPr>
              <p:cNvSpPr/>
              <p:nvPr/>
            </p:nvSpPr>
            <p:spPr>
              <a:xfrm>
                <a:off x="-56333775" y="3199700"/>
                <a:ext cx="1985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31" extrusionOk="0">
                    <a:moveTo>
                      <a:pt x="2112" y="1"/>
                    </a:moveTo>
                    <a:cubicBezTo>
                      <a:pt x="1292" y="1"/>
                      <a:pt x="536" y="599"/>
                      <a:pt x="347" y="1387"/>
                    </a:cubicBezTo>
                    <a:lnTo>
                      <a:pt x="1" y="2773"/>
                    </a:lnTo>
                    <a:cubicBezTo>
                      <a:pt x="253" y="2868"/>
                      <a:pt x="568" y="2931"/>
                      <a:pt x="977" y="2931"/>
                    </a:cubicBezTo>
                    <a:lnTo>
                      <a:pt x="6963" y="2931"/>
                    </a:lnTo>
                    <a:cubicBezTo>
                      <a:pt x="7341" y="2931"/>
                      <a:pt x="7625" y="2868"/>
                      <a:pt x="7940" y="2773"/>
                    </a:cubicBezTo>
                    <a:lnTo>
                      <a:pt x="7593" y="1387"/>
                    </a:lnTo>
                    <a:cubicBezTo>
                      <a:pt x="7404" y="568"/>
                      <a:pt x="6648" y="1"/>
                      <a:pt x="5829" y="1"/>
                    </a:cubicBezTo>
                    <a:cubicBezTo>
                      <a:pt x="5546" y="1"/>
                      <a:pt x="5262" y="64"/>
                      <a:pt x="4979" y="190"/>
                    </a:cubicBezTo>
                    <a:lnTo>
                      <a:pt x="3970" y="725"/>
                    </a:lnTo>
                    <a:lnTo>
                      <a:pt x="2931" y="190"/>
                    </a:lnTo>
                    <a:cubicBezTo>
                      <a:pt x="2710" y="64"/>
                      <a:pt x="2395" y="1"/>
                      <a:pt x="2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9199;p86">
                <a:extLst>
                  <a:ext uri="{FF2B5EF4-FFF2-40B4-BE49-F238E27FC236}">
                    <a16:creationId xmlns:a16="http://schemas.microsoft.com/office/drawing/2014/main" id="{08746B04-4DB9-89BA-677D-8A323BA42F0D}"/>
                  </a:ext>
                </a:extLst>
              </p:cNvPr>
              <p:cNvSpPr/>
              <p:nvPr/>
            </p:nvSpPr>
            <p:spPr>
              <a:xfrm>
                <a:off x="-56396775" y="3273325"/>
                <a:ext cx="3245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2349" extrusionOk="0">
                    <a:moveTo>
                      <a:pt x="905" y="1"/>
                    </a:moveTo>
                    <a:cubicBezTo>
                      <a:pt x="606" y="1"/>
                      <a:pt x="325" y="165"/>
                      <a:pt x="189" y="458"/>
                    </a:cubicBezTo>
                    <a:cubicBezTo>
                      <a:pt x="0" y="836"/>
                      <a:pt x="158" y="1309"/>
                      <a:pt x="536" y="1498"/>
                    </a:cubicBezTo>
                    <a:cubicBezTo>
                      <a:pt x="1292" y="1876"/>
                      <a:pt x="2111" y="2349"/>
                      <a:pt x="3497" y="2349"/>
                    </a:cubicBezTo>
                    <a:lnTo>
                      <a:pt x="9483" y="2349"/>
                    </a:lnTo>
                    <a:cubicBezTo>
                      <a:pt x="10870" y="2349"/>
                      <a:pt x="11689" y="1908"/>
                      <a:pt x="12445" y="1498"/>
                    </a:cubicBezTo>
                    <a:cubicBezTo>
                      <a:pt x="12823" y="1277"/>
                      <a:pt x="12980" y="805"/>
                      <a:pt x="12791" y="458"/>
                    </a:cubicBezTo>
                    <a:cubicBezTo>
                      <a:pt x="12656" y="165"/>
                      <a:pt x="12375" y="1"/>
                      <a:pt x="12076" y="1"/>
                    </a:cubicBezTo>
                    <a:cubicBezTo>
                      <a:pt x="11958" y="1"/>
                      <a:pt x="11836" y="27"/>
                      <a:pt x="11720" y="80"/>
                    </a:cubicBezTo>
                    <a:cubicBezTo>
                      <a:pt x="10964" y="458"/>
                      <a:pt x="10460" y="773"/>
                      <a:pt x="9483" y="773"/>
                    </a:cubicBezTo>
                    <a:lnTo>
                      <a:pt x="3497" y="773"/>
                    </a:lnTo>
                    <a:cubicBezTo>
                      <a:pt x="2521" y="773"/>
                      <a:pt x="1985" y="490"/>
                      <a:pt x="1261" y="80"/>
                    </a:cubicBezTo>
                    <a:cubicBezTo>
                      <a:pt x="1144" y="27"/>
                      <a:pt x="1023" y="1"/>
                      <a:pt x="9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9200;p86">
                <a:extLst>
                  <a:ext uri="{FF2B5EF4-FFF2-40B4-BE49-F238E27FC236}">
                    <a16:creationId xmlns:a16="http://schemas.microsoft.com/office/drawing/2014/main" id="{7E7C5DBA-263A-BD30-C613-AC2887F082C2}"/>
                  </a:ext>
                </a:extLst>
              </p:cNvPr>
              <p:cNvSpPr/>
              <p:nvPr/>
            </p:nvSpPr>
            <p:spPr>
              <a:xfrm>
                <a:off x="-56336925" y="3346200"/>
                <a:ext cx="2048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152" extrusionOk="0">
                    <a:moveTo>
                      <a:pt x="2584" y="883"/>
                    </a:moveTo>
                    <a:cubicBezTo>
                      <a:pt x="2805" y="883"/>
                      <a:pt x="2962" y="1040"/>
                      <a:pt x="2962" y="1229"/>
                    </a:cubicBezTo>
                    <a:cubicBezTo>
                      <a:pt x="2962" y="1418"/>
                      <a:pt x="2836" y="1576"/>
                      <a:pt x="2584" y="1576"/>
                    </a:cubicBezTo>
                    <a:cubicBezTo>
                      <a:pt x="2395" y="1576"/>
                      <a:pt x="2238" y="1418"/>
                      <a:pt x="2238" y="1229"/>
                    </a:cubicBezTo>
                    <a:cubicBezTo>
                      <a:pt x="2238" y="1040"/>
                      <a:pt x="2395" y="883"/>
                      <a:pt x="2584" y="883"/>
                    </a:cubicBezTo>
                    <a:close/>
                    <a:moveTo>
                      <a:pt x="5577" y="883"/>
                    </a:moveTo>
                    <a:cubicBezTo>
                      <a:pt x="5798" y="883"/>
                      <a:pt x="5955" y="1040"/>
                      <a:pt x="5955" y="1229"/>
                    </a:cubicBezTo>
                    <a:cubicBezTo>
                      <a:pt x="5955" y="1418"/>
                      <a:pt x="5798" y="1576"/>
                      <a:pt x="5577" y="1576"/>
                    </a:cubicBezTo>
                    <a:cubicBezTo>
                      <a:pt x="5388" y="1576"/>
                      <a:pt x="5231" y="1418"/>
                      <a:pt x="5231" y="1229"/>
                    </a:cubicBezTo>
                    <a:cubicBezTo>
                      <a:pt x="5231" y="1040"/>
                      <a:pt x="5388" y="883"/>
                      <a:pt x="5577" y="883"/>
                    </a:cubicBezTo>
                    <a:close/>
                    <a:moveTo>
                      <a:pt x="1" y="1"/>
                    </a:moveTo>
                    <a:lnTo>
                      <a:pt x="1" y="2679"/>
                    </a:lnTo>
                    <a:cubicBezTo>
                      <a:pt x="1" y="2836"/>
                      <a:pt x="1" y="2994"/>
                      <a:pt x="32" y="3151"/>
                    </a:cubicBezTo>
                    <a:lnTo>
                      <a:pt x="3970" y="1576"/>
                    </a:lnTo>
                    <a:cubicBezTo>
                      <a:pt x="4018" y="1560"/>
                      <a:pt x="4065" y="1552"/>
                      <a:pt x="4112" y="1552"/>
                    </a:cubicBezTo>
                    <a:cubicBezTo>
                      <a:pt x="4159" y="1552"/>
                      <a:pt x="4207" y="1560"/>
                      <a:pt x="4254" y="1576"/>
                    </a:cubicBezTo>
                    <a:lnTo>
                      <a:pt x="8161" y="3151"/>
                    </a:lnTo>
                    <a:cubicBezTo>
                      <a:pt x="8192" y="2962"/>
                      <a:pt x="8192" y="2710"/>
                      <a:pt x="8192" y="2521"/>
                    </a:cubicBezTo>
                    <a:lnTo>
                      <a:pt x="8192" y="1"/>
                    </a:lnTo>
                    <a:cubicBezTo>
                      <a:pt x="7877" y="95"/>
                      <a:pt x="7467" y="127"/>
                      <a:pt x="7089" y="127"/>
                    </a:cubicBezTo>
                    <a:lnTo>
                      <a:pt x="1103" y="127"/>
                    </a:lnTo>
                    <a:cubicBezTo>
                      <a:pt x="694" y="127"/>
                      <a:pt x="316" y="9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9201;p86">
                <a:extLst>
                  <a:ext uri="{FF2B5EF4-FFF2-40B4-BE49-F238E27FC236}">
                    <a16:creationId xmlns:a16="http://schemas.microsoft.com/office/drawing/2014/main" id="{0A45A36D-C61F-2B1D-0DF3-16694919C42B}"/>
                  </a:ext>
                </a:extLst>
              </p:cNvPr>
              <p:cNvSpPr/>
              <p:nvPr/>
            </p:nvSpPr>
            <p:spPr>
              <a:xfrm>
                <a:off x="-56332200" y="3406850"/>
                <a:ext cx="1937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4412" extrusionOk="0">
                    <a:moveTo>
                      <a:pt x="3907" y="1"/>
                    </a:moveTo>
                    <a:lnTo>
                      <a:pt x="1" y="1513"/>
                    </a:lnTo>
                    <a:cubicBezTo>
                      <a:pt x="190" y="2237"/>
                      <a:pt x="599" y="2868"/>
                      <a:pt x="1135" y="3340"/>
                    </a:cubicBezTo>
                    <a:cubicBezTo>
                      <a:pt x="1891" y="4033"/>
                      <a:pt x="2868" y="4411"/>
                      <a:pt x="3907" y="4411"/>
                    </a:cubicBezTo>
                    <a:lnTo>
                      <a:pt x="4285" y="4411"/>
                    </a:lnTo>
                    <a:cubicBezTo>
                      <a:pt x="5924" y="4254"/>
                      <a:pt x="7247" y="3057"/>
                      <a:pt x="7751" y="1513"/>
                    </a:cubicBezTo>
                    <a:lnTo>
                      <a:pt x="39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9202;p86">
                <a:extLst>
                  <a:ext uri="{FF2B5EF4-FFF2-40B4-BE49-F238E27FC236}">
                    <a16:creationId xmlns:a16="http://schemas.microsoft.com/office/drawing/2014/main" id="{B994D664-4DCC-90E3-01CB-230C66D21752}"/>
                  </a:ext>
                </a:extLst>
              </p:cNvPr>
              <p:cNvSpPr/>
              <p:nvPr/>
            </p:nvSpPr>
            <p:spPr>
              <a:xfrm>
                <a:off x="-56113225" y="3354075"/>
                <a:ext cx="181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5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10" y="2332"/>
                      <a:pt x="725" y="1828"/>
                      <a:pt x="725" y="1261"/>
                    </a:cubicBezTo>
                    <a:cubicBezTo>
                      <a:pt x="725" y="725"/>
                      <a:pt x="473" y="25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Agrupar 1004">
            <a:extLst>
              <a:ext uri="{FF2B5EF4-FFF2-40B4-BE49-F238E27FC236}">
                <a16:creationId xmlns:a16="http://schemas.microsoft.com/office/drawing/2014/main" id="{1A70617C-5719-5A82-FC63-9A3C76EAC1CE}"/>
              </a:ext>
            </a:extLst>
          </p:cNvPr>
          <p:cNvGrpSpPr/>
          <p:nvPr/>
        </p:nvGrpSpPr>
        <p:grpSpPr>
          <a:xfrm>
            <a:off x="7212496" y="2936084"/>
            <a:ext cx="444842" cy="409903"/>
            <a:chOff x="2933555" y="3186069"/>
            <a:chExt cx="512985" cy="472694"/>
          </a:xfrm>
        </p:grpSpPr>
        <p:sp>
          <p:nvSpPr>
            <p:cNvPr id="1006" name="Google Shape;1630;p26">
              <a:extLst>
                <a:ext uri="{FF2B5EF4-FFF2-40B4-BE49-F238E27FC236}">
                  <a16:creationId xmlns:a16="http://schemas.microsoft.com/office/drawing/2014/main" id="{91D225D0-9035-9BA2-C686-012B97130850}"/>
                </a:ext>
              </a:extLst>
            </p:cNvPr>
            <p:cNvSpPr/>
            <p:nvPr/>
          </p:nvSpPr>
          <p:spPr>
            <a:xfrm>
              <a:off x="2933555" y="3186069"/>
              <a:ext cx="512985" cy="47269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  <a:alpha val="79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07" name="Google Shape;9196;p86">
              <a:extLst>
                <a:ext uri="{FF2B5EF4-FFF2-40B4-BE49-F238E27FC236}">
                  <a16:creationId xmlns:a16="http://schemas.microsoft.com/office/drawing/2014/main" id="{DBFC6F9C-456B-DD6C-120D-339B8CC66DEA}"/>
                </a:ext>
              </a:extLst>
            </p:cNvPr>
            <p:cNvGrpSpPr/>
            <p:nvPr/>
          </p:nvGrpSpPr>
          <p:grpSpPr>
            <a:xfrm>
              <a:off x="2999958" y="3244059"/>
              <a:ext cx="365188" cy="357226"/>
              <a:chOff x="-56396775" y="3199700"/>
              <a:chExt cx="324525" cy="31745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008" name="Google Shape;9197;p86">
                <a:extLst>
                  <a:ext uri="{FF2B5EF4-FFF2-40B4-BE49-F238E27FC236}">
                    <a16:creationId xmlns:a16="http://schemas.microsoft.com/office/drawing/2014/main" id="{87EFDC5F-5AA0-2495-BB18-E7F9DA060CC0}"/>
                  </a:ext>
                </a:extLst>
              </p:cNvPr>
              <p:cNvSpPr/>
              <p:nvPr/>
            </p:nvSpPr>
            <p:spPr>
              <a:xfrm>
                <a:off x="-56374725" y="3353300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84"/>
                      <a:pt x="1" y="756"/>
                      <a:pt x="1" y="1292"/>
                    </a:cubicBezTo>
                    <a:cubicBezTo>
                      <a:pt x="1" y="1859"/>
                      <a:pt x="316" y="2332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9198;p86">
                <a:extLst>
                  <a:ext uri="{FF2B5EF4-FFF2-40B4-BE49-F238E27FC236}">
                    <a16:creationId xmlns:a16="http://schemas.microsoft.com/office/drawing/2014/main" id="{B48AB9EB-E02D-86FE-14C2-457D8AC3853C}"/>
                  </a:ext>
                </a:extLst>
              </p:cNvPr>
              <p:cNvSpPr/>
              <p:nvPr/>
            </p:nvSpPr>
            <p:spPr>
              <a:xfrm>
                <a:off x="-56333775" y="3199700"/>
                <a:ext cx="1985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31" extrusionOk="0">
                    <a:moveTo>
                      <a:pt x="2112" y="1"/>
                    </a:moveTo>
                    <a:cubicBezTo>
                      <a:pt x="1292" y="1"/>
                      <a:pt x="536" y="599"/>
                      <a:pt x="347" y="1387"/>
                    </a:cubicBezTo>
                    <a:lnTo>
                      <a:pt x="1" y="2773"/>
                    </a:lnTo>
                    <a:cubicBezTo>
                      <a:pt x="253" y="2868"/>
                      <a:pt x="568" y="2931"/>
                      <a:pt x="977" y="2931"/>
                    </a:cubicBezTo>
                    <a:lnTo>
                      <a:pt x="6963" y="2931"/>
                    </a:lnTo>
                    <a:cubicBezTo>
                      <a:pt x="7341" y="2931"/>
                      <a:pt x="7625" y="2868"/>
                      <a:pt x="7940" y="2773"/>
                    </a:cubicBezTo>
                    <a:lnTo>
                      <a:pt x="7593" y="1387"/>
                    </a:lnTo>
                    <a:cubicBezTo>
                      <a:pt x="7404" y="568"/>
                      <a:pt x="6648" y="1"/>
                      <a:pt x="5829" y="1"/>
                    </a:cubicBezTo>
                    <a:cubicBezTo>
                      <a:pt x="5546" y="1"/>
                      <a:pt x="5262" y="64"/>
                      <a:pt x="4979" y="190"/>
                    </a:cubicBezTo>
                    <a:lnTo>
                      <a:pt x="3970" y="725"/>
                    </a:lnTo>
                    <a:lnTo>
                      <a:pt x="2931" y="190"/>
                    </a:lnTo>
                    <a:cubicBezTo>
                      <a:pt x="2710" y="64"/>
                      <a:pt x="2395" y="1"/>
                      <a:pt x="2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9199;p86">
                <a:extLst>
                  <a:ext uri="{FF2B5EF4-FFF2-40B4-BE49-F238E27FC236}">
                    <a16:creationId xmlns:a16="http://schemas.microsoft.com/office/drawing/2014/main" id="{43E2DB4E-B43C-0AB6-2DFA-92B3B165A6BD}"/>
                  </a:ext>
                </a:extLst>
              </p:cNvPr>
              <p:cNvSpPr/>
              <p:nvPr/>
            </p:nvSpPr>
            <p:spPr>
              <a:xfrm>
                <a:off x="-56396775" y="3273325"/>
                <a:ext cx="3245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2349" extrusionOk="0">
                    <a:moveTo>
                      <a:pt x="905" y="1"/>
                    </a:moveTo>
                    <a:cubicBezTo>
                      <a:pt x="606" y="1"/>
                      <a:pt x="325" y="165"/>
                      <a:pt x="189" y="458"/>
                    </a:cubicBezTo>
                    <a:cubicBezTo>
                      <a:pt x="0" y="836"/>
                      <a:pt x="158" y="1309"/>
                      <a:pt x="536" y="1498"/>
                    </a:cubicBezTo>
                    <a:cubicBezTo>
                      <a:pt x="1292" y="1876"/>
                      <a:pt x="2111" y="2349"/>
                      <a:pt x="3497" y="2349"/>
                    </a:cubicBezTo>
                    <a:lnTo>
                      <a:pt x="9483" y="2349"/>
                    </a:lnTo>
                    <a:cubicBezTo>
                      <a:pt x="10870" y="2349"/>
                      <a:pt x="11689" y="1908"/>
                      <a:pt x="12445" y="1498"/>
                    </a:cubicBezTo>
                    <a:cubicBezTo>
                      <a:pt x="12823" y="1277"/>
                      <a:pt x="12980" y="805"/>
                      <a:pt x="12791" y="458"/>
                    </a:cubicBezTo>
                    <a:cubicBezTo>
                      <a:pt x="12656" y="165"/>
                      <a:pt x="12375" y="1"/>
                      <a:pt x="12076" y="1"/>
                    </a:cubicBezTo>
                    <a:cubicBezTo>
                      <a:pt x="11958" y="1"/>
                      <a:pt x="11836" y="27"/>
                      <a:pt x="11720" y="80"/>
                    </a:cubicBezTo>
                    <a:cubicBezTo>
                      <a:pt x="10964" y="458"/>
                      <a:pt x="10460" y="773"/>
                      <a:pt x="9483" y="773"/>
                    </a:cubicBezTo>
                    <a:lnTo>
                      <a:pt x="3497" y="773"/>
                    </a:lnTo>
                    <a:cubicBezTo>
                      <a:pt x="2521" y="773"/>
                      <a:pt x="1985" y="490"/>
                      <a:pt x="1261" y="80"/>
                    </a:cubicBezTo>
                    <a:cubicBezTo>
                      <a:pt x="1144" y="27"/>
                      <a:pt x="1023" y="1"/>
                      <a:pt x="9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9200;p86">
                <a:extLst>
                  <a:ext uri="{FF2B5EF4-FFF2-40B4-BE49-F238E27FC236}">
                    <a16:creationId xmlns:a16="http://schemas.microsoft.com/office/drawing/2014/main" id="{32C49D88-49B6-4DDD-CA85-247C633C64BC}"/>
                  </a:ext>
                </a:extLst>
              </p:cNvPr>
              <p:cNvSpPr/>
              <p:nvPr/>
            </p:nvSpPr>
            <p:spPr>
              <a:xfrm>
                <a:off x="-56336925" y="3346200"/>
                <a:ext cx="2048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152" extrusionOk="0">
                    <a:moveTo>
                      <a:pt x="2584" y="883"/>
                    </a:moveTo>
                    <a:cubicBezTo>
                      <a:pt x="2805" y="883"/>
                      <a:pt x="2962" y="1040"/>
                      <a:pt x="2962" y="1229"/>
                    </a:cubicBezTo>
                    <a:cubicBezTo>
                      <a:pt x="2962" y="1418"/>
                      <a:pt x="2836" y="1576"/>
                      <a:pt x="2584" y="1576"/>
                    </a:cubicBezTo>
                    <a:cubicBezTo>
                      <a:pt x="2395" y="1576"/>
                      <a:pt x="2238" y="1418"/>
                      <a:pt x="2238" y="1229"/>
                    </a:cubicBezTo>
                    <a:cubicBezTo>
                      <a:pt x="2238" y="1040"/>
                      <a:pt x="2395" y="883"/>
                      <a:pt x="2584" y="883"/>
                    </a:cubicBezTo>
                    <a:close/>
                    <a:moveTo>
                      <a:pt x="5577" y="883"/>
                    </a:moveTo>
                    <a:cubicBezTo>
                      <a:pt x="5798" y="883"/>
                      <a:pt x="5955" y="1040"/>
                      <a:pt x="5955" y="1229"/>
                    </a:cubicBezTo>
                    <a:cubicBezTo>
                      <a:pt x="5955" y="1418"/>
                      <a:pt x="5798" y="1576"/>
                      <a:pt x="5577" y="1576"/>
                    </a:cubicBezTo>
                    <a:cubicBezTo>
                      <a:pt x="5388" y="1576"/>
                      <a:pt x="5231" y="1418"/>
                      <a:pt x="5231" y="1229"/>
                    </a:cubicBezTo>
                    <a:cubicBezTo>
                      <a:pt x="5231" y="1040"/>
                      <a:pt x="5388" y="883"/>
                      <a:pt x="5577" y="883"/>
                    </a:cubicBezTo>
                    <a:close/>
                    <a:moveTo>
                      <a:pt x="1" y="1"/>
                    </a:moveTo>
                    <a:lnTo>
                      <a:pt x="1" y="2679"/>
                    </a:lnTo>
                    <a:cubicBezTo>
                      <a:pt x="1" y="2836"/>
                      <a:pt x="1" y="2994"/>
                      <a:pt x="32" y="3151"/>
                    </a:cubicBezTo>
                    <a:lnTo>
                      <a:pt x="3970" y="1576"/>
                    </a:lnTo>
                    <a:cubicBezTo>
                      <a:pt x="4018" y="1560"/>
                      <a:pt x="4065" y="1552"/>
                      <a:pt x="4112" y="1552"/>
                    </a:cubicBezTo>
                    <a:cubicBezTo>
                      <a:pt x="4159" y="1552"/>
                      <a:pt x="4207" y="1560"/>
                      <a:pt x="4254" y="1576"/>
                    </a:cubicBezTo>
                    <a:lnTo>
                      <a:pt x="8161" y="3151"/>
                    </a:lnTo>
                    <a:cubicBezTo>
                      <a:pt x="8192" y="2962"/>
                      <a:pt x="8192" y="2710"/>
                      <a:pt x="8192" y="2521"/>
                    </a:cubicBezTo>
                    <a:lnTo>
                      <a:pt x="8192" y="1"/>
                    </a:lnTo>
                    <a:cubicBezTo>
                      <a:pt x="7877" y="95"/>
                      <a:pt x="7467" y="127"/>
                      <a:pt x="7089" y="127"/>
                    </a:cubicBezTo>
                    <a:lnTo>
                      <a:pt x="1103" y="127"/>
                    </a:lnTo>
                    <a:cubicBezTo>
                      <a:pt x="694" y="127"/>
                      <a:pt x="316" y="9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9201;p86">
                <a:extLst>
                  <a:ext uri="{FF2B5EF4-FFF2-40B4-BE49-F238E27FC236}">
                    <a16:creationId xmlns:a16="http://schemas.microsoft.com/office/drawing/2014/main" id="{271E19FE-5C62-E508-940E-53E7356337C2}"/>
                  </a:ext>
                </a:extLst>
              </p:cNvPr>
              <p:cNvSpPr/>
              <p:nvPr/>
            </p:nvSpPr>
            <p:spPr>
              <a:xfrm>
                <a:off x="-56332200" y="3406850"/>
                <a:ext cx="1937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4412" extrusionOk="0">
                    <a:moveTo>
                      <a:pt x="3907" y="1"/>
                    </a:moveTo>
                    <a:lnTo>
                      <a:pt x="1" y="1513"/>
                    </a:lnTo>
                    <a:cubicBezTo>
                      <a:pt x="190" y="2237"/>
                      <a:pt x="599" y="2868"/>
                      <a:pt x="1135" y="3340"/>
                    </a:cubicBezTo>
                    <a:cubicBezTo>
                      <a:pt x="1891" y="4033"/>
                      <a:pt x="2868" y="4411"/>
                      <a:pt x="3907" y="4411"/>
                    </a:cubicBezTo>
                    <a:lnTo>
                      <a:pt x="4285" y="4411"/>
                    </a:lnTo>
                    <a:cubicBezTo>
                      <a:pt x="5924" y="4254"/>
                      <a:pt x="7247" y="3057"/>
                      <a:pt x="7751" y="1513"/>
                    </a:cubicBezTo>
                    <a:lnTo>
                      <a:pt x="39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9202;p86">
                <a:extLst>
                  <a:ext uri="{FF2B5EF4-FFF2-40B4-BE49-F238E27FC236}">
                    <a16:creationId xmlns:a16="http://schemas.microsoft.com/office/drawing/2014/main" id="{EFFDEB12-7F6C-EB6C-7218-2D9E5596E8C3}"/>
                  </a:ext>
                </a:extLst>
              </p:cNvPr>
              <p:cNvSpPr/>
              <p:nvPr/>
            </p:nvSpPr>
            <p:spPr>
              <a:xfrm>
                <a:off x="-56113225" y="3354075"/>
                <a:ext cx="181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5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10" y="2332"/>
                      <a:pt x="725" y="1828"/>
                      <a:pt x="725" y="1261"/>
                    </a:cubicBezTo>
                    <a:cubicBezTo>
                      <a:pt x="725" y="725"/>
                      <a:pt x="473" y="25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4" name="Agrupar 1013">
            <a:extLst>
              <a:ext uri="{FF2B5EF4-FFF2-40B4-BE49-F238E27FC236}">
                <a16:creationId xmlns:a16="http://schemas.microsoft.com/office/drawing/2014/main" id="{D4CD11BC-3704-2FE5-F557-9CC37337A607}"/>
              </a:ext>
            </a:extLst>
          </p:cNvPr>
          <p:cNvGrpSpPr/>
          <p:nvPr/>
        </p:nvGrpSpPr>
        <p:grpSpPr>
          <a:xfrm>
            <a:off x="7817948" y="2597983"/>
            <a:ext cx="444842" cy="409903"/>
            <a:chOff x="2933555" y="3186069"/>
            <a:chExt cx="512985" cy="472694"/>
          </a:xfrm>
        </p:grpSpPr>
        <p:sp>
          <p:nvSpPr>
            <p:cNvPr id="1015" name="Google Shape;1630;p26">
              <a:extLst>
                <a:ext uri="{FF2B5EF4-FFF2-40B4-BE49-F238E27FC236}">
                  <a16:creationId xmlns:a16="http://schemas.microsoft.com/office/drawing/2014/main" id="{2F3748AE-D74E-B8EA-A67A-A38EB939BEDB}"/>
                </a:ext>
              </a:extLst>
            </p:cNvPr>
            <p:cNvSpPr/>
            <p:nvPr/>
          </p:nvSpPr>
          <p:spPr>
            <a:xfrm>
              <a:off x="2933555" y="3186069"/>
              <a:ext cx="512985" cy="47269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  <a:alpha val="79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16" name="Google Shape;9196;p86">
              <a:extLst>
                <a:ext uri="{FF2B5EF4-FFF2-40B4-BE49-F238E27FC236}">
                  <a16:creationId xmlns:a16="http://schemas.microsoft.com/office/drawing/2014/main" id="{46001C12-1987-3EE1-B499-846B3D56A005}"/>
                </a:ext>
              </a:extLst>
            </p:cNvPr>
            <p:cNvGrpSpPr/>
            <p:nvPr/>
          </p:nvGrpSpPr>
          <p:grpSpPr>
            <a:xfrm>
              <a:off x="2999958" y="3244059"/>
              <a:ext cx="365188" cy="357226"/>
              <a:chOff x="-56396775" y="3199700"/>
              <a:chExt cx="324525" cy="31745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017" name="Google Shape;9197;p86">
                <a:extLst>
                  <a:ext uri="{FF2B5EF4-FFF2-40B4-BE49-F238E27FC236}">
                    <a16:creationId xmlns:a16="http://schemas.microsoft.com/office/drawing/2014/main" id="{582E8AC0-B619-9319-62BD-B2D3510521CA}"/>
                  </a:ext>
                </a:extLst>
              </p:cNvPr>
              <p:cNvSpPr/>
              <p:nvPr/>
            </p:nvSpPr>
            <p:spPr>
              <a:xfrm>
                <a:off x="-56374725" y="3353300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84"/>
                      <a:pt x="1" y="756"/>
                      <a:pt x="1" y="1292"/>
                    </a:cubicBezTo>
                    <a:cubicBezTo>
                      <a:pt x="1" y="1859"/>
                      <a:pt x="316" y="2332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9198;p86">
                <a:extLst>
                  <a:ext uri="{FF2B5EF4-FFF2-40B4-BE49-F238E27FC236}">
                    <a16:creationId xmlns:a16="http://schemas.microsoft.com/office/drawing/2014/main" id="{BF4ACAF9-D38E-2A5E-85CF-1E34148314DA}"/>
                  </a:ext>
                </a:extLst>
              </p:cNvPr>
              <p:cNvSpPr/>
              <p:nvPr/>
            </p:nvSpPr>
            <p:spPr>
              <a:xfrm>
                <a:off x="-56333775" y="3199700"/>
                <a:ext cx="1985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31" extrusionOk="0">
                    <a:moveTo>
                      <a:pt x="2112" y="1"/>
                    </a:moveTo>
                    <a:cubicBezTo>
                      <a:pt x="1292" y="1"/>
                      <a:pt x="536" y="599"/>
                      <a:pt x="347" y="1387"/>
                    </a:cubicBezTo>
                    <a:lnTo>
                      <a:pt x="1" y="2773"/>
                    </a:lnTo>
                    <a:cubicBezTo>
                      <a:pt x="253" y="2868"/>
                      <a:pt x="568" y="2931"/>
                      <a:pt x="977" y="2931"/>
                    </a:cubicBezTo>
                    <a:lnTo>
                      <a:pt x="6963" y="2931"/>
                    </a:lnTo>
                    <a:cubicBezTo>
                      <a:pt x="7341" y="2931"/>
                      <a:pt x="7625" y="2868"/>
                      <a:pt x="7940" y="2773"/>
                    </a:cubicBezTo>
                    <a:lnTo>
                      <a:pt x="7593" y="1387"/>
                    </a:lnTo>
                    <a:cubicBezTo>
                      <a:pt x="7404" y="568"/>
                      <a:pt x="6648" y="1"/>
                      <a:pt x="5829" y="1"/>
                    </a:cubicBezTo>
                    <a:cubicBezTo>
                      <a:pt x="5546" y="1"/>
                      <a:pt x="5262" y="64"/>
                      <a:pt x="4979" y="190"/>
                    </a:cubicBezTo>
                    <a:lnTo>
                      <a:pt x="3970" y="725"/>
                    </a:lnTo>
                    <a:lnTo>
                      <a:pt x="2931" y="190"/>
                    </a:lnTo>
                    <a:cubicBezTo>
                      <a:pt x="2710" y="64"/>
                      <a:pt x="2395" y="1"/>
                      <a:pt x="21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9199;p86">
                <a:extLst>
                  <a:ext uri="{FF2B5EF4-FFF2-40B4-BE49-F238E27FC236}">
                    <a16:creationId xmlns:a16="http://schemas.microsoft.com/office/drawing/2014/main" id="{E3EB94C3-31ED-D986-3C01-519D0CF0505D}"/>
                  </a:ext>
                </a:extLst>
              </p:cNvPr>
              <p:cNvSpPr/>
              <p:nvPr/>
            </p:nvSpPr>
            <p:spPr>
              <a:xfrm>
                <a:off x="-56396775" y="3273325"/>
                <a:ext cx="3245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2349" extrusionOk="0">
                    <a:moveTo>
                      <a:pt x="905" y="1"/>
                    </a:moveTo>
                    <a:cubicBezTo>
                      <a:pt x="606" y="1"/>
                      <a:pt x="325" y="165"/>
                      <a:pt x="189" y="458"/>
                    </a:cubicBezTo>
                    <a:cubicBezTo>
                      <a:pt x="0" y="836"/>
                      <a:pt x="158" y="1309"/>
                      <a:pt x="536" y="1498"/>
                    </a:cubicBezTo>
                    <a:cubicBezTo>
                      <a:pt x="1292" y="1876"/>
                      <a:pt x="2111" y="2349"/>
                      <a:pt x="3497" y="2349"/>
                    </a:cubicBezTo>
                    <a:lnTo>
                      <a:pt x="9483" y="2349"/>
                    </a:lnTo>
                    <a:cubicBezTo>
                      <a:pt x="10870" y="2349"/>
                      <a:pt x="11689" y="1908"/>
                      <a:pt x="12445" y="1498"/>
                    </a:cubicBezTo>
                    <a:cubicBezTo>
                      <a:pt x="12823" y="1277"/>
                      <a:pt x="12980" y="805"/>
                      <a:pt x="12791" y="458"/>
                    </a:cubicBezTo>
                    <a:cubicBezTo>
                      <a:pt x="12656" y="165"/>
                      <a:pt x="12375" y="1"/>
                      <a:pt x="12076" y="1"/>
                    </a:cubicBezTo>
                    <a:cubicBezTo>
                      <a:pt x="11958" y="1"/>
                      <a:pt x="11836" y="27"/>
                      <a:pt x="11720" y="80"/>
                    </a:cubicBezTo>
                    <a:cubicBezTo>
                      <a:pt x="10964" y="458"/>
                      <a:pt x="10460" y="773"/>
                      <a:pt x="9483" y="773"/>
                    </a:cubicBezTo>
                    <a:lnTo>
                      <a:pt x="3497" y="773"/>
                    </a:lnTo>
                    <a:cubicBezTo>
                      <a:pt x="2521" y="773"/>
                      <a:pt x="1985" y="490"/>
                      <a:pt x="1261" y="80"/>
                    </a:cubicBezTo>
                    <a:cubicBezTo>
                      <a:pt x="1144" y="27"/>
                      <a:pt x="1023" y="1"/>
                      <a:pt x="9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9200;p86">
                <a:extLst>
                  <a:ext uri="{FF2B5EF4-FFF2-40B4-BE49-F238E27FC236}">
                    <a16:creationId xmlns:a16="http://schemas.microsoft.com/office/drawing/2014/main" id="{D929505E-77FB-5CFC-E684-3E8437FB6817}"/>
                  </a:ext>
                </a:extLst>
              </p:cNvPr>
              <p:cNvSpPr/>
              <p:nvPr/>
            </p:nvSpPr>
            <p:spPr>
              <a:xfrm>
                <a:off x="-56336925" y="3346200"/>
                <a:ext cx="2048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152" extrusionOk="0">
                    <a:moveTo>
                      <a:pt x="2584" y="883"/>
                    </a:moveTo>
                    <a:cubicBezTo>
                      <a:pt x="2805" y="883"/>
                      <a:pt x="2962" y="1040"/>
                      <a:pt x="2962" y="1229"/>
                    </a:cubicBezTo>
                    <a:cubicBezTo>
                      <a:pt x="2962" y="1418"/>
                      <a:pt x="2836" y="1576"/>
                      <a:pt x="2584" y="1576"/>
                    </a:cubicBezTo>
                    <a:cubicBezTo>
                      <a:pt x="2395" y="1576"/>
                      <a:pt x="2238" y="1418"/>
                      <a:pt x="2238" y="1229"/>
                    </a:cubicBezTo>
                    <a:cubicBezTo>
                      <a:pt x="2238" y="1040"/>
                      <a:pt x="2395" y="883"/>
                      <a:pt x="2584" y="883"/>
                    </a:cubicBezTo>
                    <a:close/>
                    <a:moveTo>
                      <a:pt x="5577" y="883"/>
                    </a:moveTo>
                    <a:cubicBezTo>
                      <a:pt x="5798" y="883"/>
                      <a:pt x="5955" y="1040"/>
                      <a:pt x="5955" y="1229"/>
                    </a:cubicBezTo>
                    <a:cubicBezTo>
                      <a:pt x="5955" y="1418"/>
                      <a:pt x="5798" y="1576"/>
                      <a:pt x="5577" y="1576"/>
                    </a:cubicBezTo>
                    <a:cubicBezTo>
                      <a:pt x="5388" y="1576"/>
                      <a:pt x="5231" y="1418"/>
                      <a:pt x="5231" y="1229"/>
                    </a:cubicBezTo>
                    <a:cubicBezTo>
                      <a:pt x="5231" y="1040"/>
                      <a:pt x="5388" y="883"/>
                      <a:pt x="5577" y="883"/>
                    </a:cubicBezTo>
                    <a:close/>
                    <a:moveTo>
                      <a:pt x="1" y="1"/>
                    </a:moveTo>
                    <a:lnTo>
                      <a:pt x="1" y="2679"/>
                    </a:lnTo>
                    <a:cubicBezTo>
                      <a:pt x="1" y="2836"/>
                      <a:pt x="1" y="2994"/>
                      <a:pt x="32" y="3151"/>
                    </a:cubicBezTo>
                    <a:lnTo>
                      <a:pt x="3970" y="1576"/>
                    </a:lnTo>
                    <a:cubicBezTo>
                      <a:pt x="4018" y="1560"/>
                      <a:pt x="4065" y="1552"/>
                      <a:pt x="4112" y="1552"/>
                    </a:cubicBezTo>
                    <a:cubicBezTo>
                      <a:pt x="4159" y="1552"/>
                      <a:pt x="4207" y="1560"/>
                      <a:pt x="4254" y="1576"/>
                    </a:cubicBezTo>
                    <a:lnTo>
                      <a:pt x="8161" y="3151"/>
                    </a:lnTo>
                    <a:cubicBezTo>
                      <a:pt x="8192" y="2962"/>
                      <a:pt x="8192" y="2710"/>
                      <a:pt x="8192" y="2521"/>
                    </a:cubicBezTo>
                    <a:lnTo>
                      <a:pt x="8192" y="1"/>
                    </a:lnTo>
                    <a:cubicBezTo>
                      <a:pt x="7877" y="95"/>
                      <a:pt x="7467" y="127"/>
                      <a:pt x="7089" y="127"/>
                    </a:cubicBezTo>
                    <a:lnTo>
                      <a:pt x="1103" y="127"/>
                    </a:lnTo>
                    <a:cubicBezTo>
                      <a:pt x="694" y="127"/>
                      <a:pt x="316" y="9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9201;p86">
                <a:extLst>
                  <a:ext uri="{FF2B5EF4-FFF2-40B4-BE49-F238E27FC236}">
                    <a16:creationId xmlns:a16="http://schemas.microsoft.com/office/drawing/2014/main" id="{59BD21F9-6AE9-422F-7958-6E8578E0E00B}"/>
                  </a:ext>
                </a:extLst>
              </p:cNvPr>
              <p:cNvSpPr/>
              <p:nvPr/>
            </p:nvSpPr>
            <p:spPr>
              <a:xfrm>
                <a:off x="-56332200" y="3406850"/>
                <a:ext cx="1937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4412" extrusionOk="0">
                    <a:moveTo>
                      <a:pt x="3907" y="1"/>
                    </a:moveTo>
                    <a:lnTo>
                      <a:pt x="1" y="1513"/>
                    </a:lnTo>
                    <a:cubicBezTo>
                      <a:pt x="190" y="2237"/>
                      <a:pt x="599" y="2868"/>
                      <a:pt x="1135" y="3340"/>
                    </a:cubicBezTo>
                    <a:cubicBezTo>
                      <a:pt x="1891" y="4033"/>
                      <a:pt x="2868" y="4411"/>
                      <a:pt x="3907" y="4411"/>
                    </a:cubicBezTo>
                    <a:lnTo>
                      <a:pt x="4285" y="4411"/>
                    </a:lnTo>
                    <a:cubicBezTo>
                      <a:pt x="5924" y="4254"/>
                      <a:pt x="7247" y="3057"/>
                      <a:pt x="7751" y="1513"/>
                    </a:cubicBezTo>
                    <a:lnTo>
                      <a:pt x="39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9202;p86">
                <a:extLst>
                  <a:ext uri="{FF2B5EF4-FFF2-40B4-BE49-F238E27FC236}">
                    <a16:creationId xmlns:a16="http://schemas.microsoft.com/office/drawing/2014/main" id="{8D2BFC64-9090-B418-813D-FF1449DD52FB}"/>
                  </a:ext>
                </a:extLst>
              </p:cNvPr>
              <p:cNvSpPr/>
              <p:nvPr/>
            </p:nvSpPr>
            <p:spPr>
              <a:xfrm>
                <a:off x="-56113225" y="3354075"/>
                <a:ext cx="181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5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10" y="2332"/>
                      <a:pt x="725" y="1828"/>
                      <a:pt x="725" y="1261"/>
                    </a:cubicBezTo>
                    <a:cubicBezTo>
                      <a:pt x="725" y="725"/>
                      <a:pt x="473" y="25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A7F10-DA80-A835-2383-236B3AD23F6F}"/>
              </a:ext>
            </a:extLst>
          </p:cNvPr>
          <p:cNvSpPr txBox="1"/>
          <p:nvPr/>
        </p:nvSpPr>
        <p:spPr>
          <a:xfrm>
            <a:off x="2896603" y="1031968"/>
            <a:ext cx="321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Problemas causados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8E842166-7A1B-EFBA-B4A4-C3139AD862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54097" y="454120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8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4CEF0E6-6234-CBBC-F784-359C3270FA2B}"/>
              </a:ext>
            </a:extLst>
          </p:cNvPr>
          <p:cNvSpPr/>
          <p:nvPr/>
        </p:nvSpPr>
        <p:spPr>
          <a:xfrm>
            <a:off x="-333008" y="-407458"/>
            <a:ext cx="9810017" cy="6075263"/>
          </a:xfrm>
          <a:custGeom>
            <a:avLst/>
            <a:gdLst>
              <a:gd name="connsiteX0" fmla="*/ 8172037 w 9810017"/>
              <a:gd name="connsiteY0" fmla="*/ 0 h 6075263"/>
              <a:gd name="connsiteX1" fmla="*/ 8341053 w 9810017"/>
              <a:gd name="connsiteY1" fmla="*/ 0 h 6075263"/>
              <a:gd name="connsiteX2" fmla="*/ 8341053 w 9810017"/>
              <a:gd name="connsiteY2" fmla="*/ 995477 h 6075263"/>
              <a:gd name="connsiteX3" fmla="*/ 8670657 w 9810017"/>
              <a:gd name="connsiteY3" fmla="*/ 995477 h 6075263"/>
              <a:gd name="connsiteX4" fmla="*/ 8670657 w 9810017"/>
              <a:gd name="connsiteY4" fmla="*/ 4551586 h 6075263"/>
              <a:gd name="connsiteX5" fmla="*/ 9810017 w 9810017"/>
              <a:gd name="connsiteY5" fmla="*/ 4551586 h 6075263"/>
              <a:gd name="connsiteX6" fmla="*/ 9810017 w 9810017"/>
              <a:gd name="connsiteY6" fmla="*/ 4720602 h 6075263"/>
              <a:gd name="connsiteX7" fmla="*/ 8670657 w 9810017"/>
              <a:gd name="connsiteY7" fmla="*/ 4720602 h 6075263"/>
              <a:gd name="connsiteX8" fmla="*/ 8670657 w 9810017"/>
              <a:gd name="connsiteY8" fmla="*/ 4944457 h 6075263"/>
              <a:gd name="connsiteX9" fmla="*/ 1638987 w 9810017"/>
              <a:gd name="connsiteY9" fmla="*/ 4944457 h 6075263"/>
              <a:gd name="connsiteX10" fmla="*/ 1638987 w 9810017"/>
              <a:gd name="connsiteY10" fmla="*/ 6075263 h 6075263"/>
              <a:gd name="connsiteX11" fmla="*/ 1469971 w 9810017"/>
              <a:gd name="connsiteY11" fmla="*/ 6075263 h 6075263"/>
              <a:gd name="connsiteX12" fmla="*/ 1469971 w 9810017"/>
              <a:gd name="connsiteY12" fmla="*/ 4944457 h 6075263"/>
              <a:gd name="connsiteX13" fmla="*/ 1101540 w 9810017"/>
              <a:gd name="connsiteY13" fmla="*/ 4944457 h 6075263"/>
              <a:gd name="connsiteX14" fmla="*/ 1101540 w 9810017"/>
              <a:gd name="connsiteY14" fmla="*/ 1527804 h 6075263"/>
              <a:gd name="connsiteX15" fmla="*/ 0 w 9810017"/>
              <a:gd name="connsiteY15" fmla="*/ 1527804 h 6075263"/>
              <a:gd name="connsiteX16" fmla="*/ 0 w 9810017"/>
              <a:gd name="connsiteY16" fmla="*/ 1358787 h 6075263"/>
              <a:gd name="connsiteX17" fmla="*/ 1101540 w 9810017"/>
              <a:gd name="connsiteY17" fmla="*/ 1358787 h 6075263"/>
              <a:gd name="connsiteX18" fmla="*/ 1101540 w 9810017"/>
              <a:gd name="connsiteY18" fmla="*/ 995477 h 6075263"/>
              <a:gd name="connsiteX19" fmla="*/ 8172037 w 9810017"/>
              <a:gd name="connsiteY19" fmla="*/ 995477 h 60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0017" h="6075263">
                <a:moveTo>
                  <a:pt x="8172037" y="0"/>
                </a:moveTo>
                <a:lnTo>
                  <a:pt x="8341053" y="0"/>
                </a:lnTo>
                <a:lnTo>
                  <a:pt x="8341053" y="995477"/>
                </a:lnTo>
                <a:lnTo>
                  <a:pt x="8670657" y="995477"/>
                </a:lnTo>
                <a:lnTo>
                  <a:pt x="8670657" y="4551586"/>
                </a:lnTo>
                <a:lnTo>
                  <a:pt x="9810017" y="4551586"/>
                </a:lnTo>
                <a:lnTo>
                  <a:pt x="9810017" y="4720602"/>
                </a:lnTo>
                <a:lnTo>
                  <a:pt x="8670657" y="4720602"/>
                </a:lnTo>
                <a:lnTo>
                  <a:pt x="8670657" y="4944457"/>
                </a:lnTo>
                <a:lnTo>
                  <a:pt x="1638987" y="4944457"/>
                </a:lnTo>
                <a:lnTo>
                  <a:pt x="1638987" y="6075263"/>
                </a:lnTo>
                <a:lnTo>
                  <a:pt x="1469971" y="6075263"/>
                </a:lnTo>
                <a:lnTo>
                  <a:pt x="1469971" y="4944457"/>
                </a:lnTo>
                <a:lnTo>
                  <a:pt x="1101540" y="4944457"/>
                </a:lnTo>
                <a:lnTo>
                  <a:pt x="1101540" y="1527804"/>
                </a:lnTo>
                <a:lnTo>
                  <a:pt x="0" y="1527804"/>
                </a:lnTo>
                <a:lnTo>
                  <a:pt x="0" y="1358787"/>
                </a:lnTo>
                <a:lnTo>
                  <a:pt x="1101540" y="1358787"/>
                </a:lnTo>
                <a:lnTo>
                  <a:pt x="1101540" y="995477"/>
                </a:lnTo>
                <a:lnTo>
                  <a:pt x="8172037" y="995477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E60CCC-961A-8D8E-07E1-9EC954F4E4E4}"/>
              </a:ext>
            </a:extLst>
          </p:cNvPr>
          <p:cNvSpPr txBox="1"/>
          <p:nvPr/>
        </p:nvSpPr>
        <p:spPr>
          <a:xfrm>
            <a:off x="1011185" y="846711"/>
            <a:ext cx="5530017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Introdução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tx1"/>
                </a:solidFill>
                <a:latin typeface="Fira Sans Extra Condensed Medium"/>
              </a:rPr>
              <a:t>Objetivo</a:t>
            </a:r>
            <a:endParaRPr lang="en-US" sz="2000" b="1" dirty="0">
              <a:solidFill>
                <a:schemeClr val="tx1"/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Fundamentação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Teórica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Desenvolvimento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Resultados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obtidos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Considerações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Finais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Fira Sans Extra Condensed Medium"/>
              </a:rPr>
              <a:t>Referências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Fira Sans Extra Condensed Medium"/>
            </a:endParaRPr>
          </a:p>
          <a:p>
            <a:pPr>
              <a:lnSpc>
                <a:spcPct val="200000"/>
              </a:lnSpc>
            </a:pPr>
            <a:endParaRPr lang="pt-BR" sz="1200" dirty="0"/>
          </a:p>
        </p:txBody>
      </p:sp>
      <p:sp>
        <p:nvSpPr>
          <p:cNvPr id="7" name="Google Shape;1109;p20">
            <a:extLst>
              <a:ext uri="{FF2B5EF4-FFF2-40B4-BE49-F238E27FC236}">
                <a16:creationId xmlns:a16="http://schemas.microsoft.com/office/drawing/2014/main" id="{D9887041-1368-C99B-CCE4-B3F1F8221EFE}"/>
              </a:ext>
            </a:extLst>
          </p:cNvPr>
          <p:cNvSpPr/>
          <p:nvPr/>
        </p:nvSpPr>
        <p:spPr>
          <a:xfrm>
            <a:off x="1011184" y="1414932"/>
            <a:ext cx="3560816" cy="421488"/>
          </a:xfrm>
          <a:prstGeom prst="roundRect">
            <a:avLst>
              <a:gd name="adj" fmla="val 16667"/>
            </a:avLst>
          </a:prstGeom>
          <a:solidFill>
            <a:srgbClr val="0498D5">
              <a:alpha val="10000"/>
            </a:srgbClr>
          </a:solidFill>
          <a:ln w="28575" cap="flat" cmpd="sng">
            <a:solidFill>
              <a:srgbClr val="00475B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75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5B"/>
            </a:gs>
            <a:gs pos="50000">
              <a:srgbClr val="068AA2"/>
            </a:gs>
            <a:gs pos="100000">
              <a:srgbClr val="0498D5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Forma Livre: Forma 450">
            <a:extLst>
              <a:ext uri="{FF2B5EF4-FFF2-40B4-BE49-F238E27FC236}">
                <a16:creationId xmlns:a16="http://schemas.microsoft.com/office/drawing/2014/main" id="{E03FA136-B73C-A397-2853-AA496B3888E3}"/>
              </a:ext>
            </a:extLst>
          </p:cNvPr>
          <p:cNvSpPr/>
          <p:nvPr/>
        </p:nvSpPr>
        <p:spPr>
          <a:xfrm rot="5400000">
            <a:off x="1680457" y="-2309393"/>
            <a:ext cx="5760000" cy="9720000"/>
          </a:xfrm>
          <a:custGeom>
            <a:avLst/>
            <a:gdLst>
              <a:gd name="connsiteX0" fmla="*/ 0 w 5709298"/>
              <a:gd name="connsiteY0" fmla="*/ 1092704 h 9727910"/>
              <a:gd name="connsiteX1" fmla="*/ 0 w 5709298"/>
              <a:gd name="connsiteY1" fmla="*/ 967604 h 9727910"/>
              <a:gd name="connsiteX2" fmla="*/ 531174 w 5709298"/>
              <a:gd name="connsiteY2" fmla="*/ 967604 h 9727910"/>
              <a:gd name="connsiteX3" fmla="*/ 531174 w 5709298"/>
              <a:gd name="connsiteY3" fmla="*/ 526370 h 9727910"/>
              <a:gd name="connsiteX4" fmla="*/ 4815702 w 5709298"/>
              <a:gd name="connsiteY4" fmla="*/ 526370 h 9727910"/>
              <a:gd name="connsiteX5" fmla="*/ 4815702 w 5709298"/>
              <a:gd name="connsiteY5" fmla="*/ 0 h 9727910"/>
              <a:gd name="connsiteX6" fmla="*/ 4940802 w 5709298"/>
              <a:gd name="connsiteY6" fmla="*/ 0 h 9727910"/>
              <a:gd name="connsiteX7" fmla="*/ 4940802 w 5709298"/>
              <a:gd name="connsiteY7" fmla="*/ 526370 h 9727910"/>
              <a:gd name="connsiteX8" fmla="*/ 5211174 w 5709298"/>
              <a:gd name="connsiteY8" fmla="*/ 526370 h 9727910"/>
              <a:gd name="connsiteX9" fmla="*/ 5211174 w 5709298"/>
              <a:gd name="connsiteY9" fmla="*/ 8618084 h 9727910"/>
              <a:gd name="connsiteX10" fmla="*/ 5709298 w 5709298"/>
              <a:gd name="connsiteY10" fmla="*/ 8618084 h 9727910"/>
              <a:gd name="connsiteX11" fmla="*/ 5709298 w 5709298"/>
              <a:gd name="connsiteY11" fmla="*/ 8743184 h 9727910"/>
              <a:gd name="connsiteX12" fmla="*/ 5211174 w 5709298"/>
              <a:gd name="connsiteY12" fmla="*/ 8743184 h 9727910"/>
              <a:gd name="connsiteX13" fmla="*/ 5211174 w 5709298"/>
              <a:gd name="connsiteY13" fmla="*/ 9166370 h 9727910"/>
              <a:gd name="connsiteX14" fmla="*/ 1161281 w 5709298"/>
              <a:gd name="connsiteY14" fmla="*/ 9166370 h 9727910"/>
              <a:gd name="connsiteX15" fmla="*/ 1161281 w 5709298"/>
              <a:gd name="connsiteY15" fmla="*/ 9727910 h 9727910"/>
              <a:gd name="connsiteX16" fmla="*/ 1036181 w 5709298"/>
              <a:gd name="connsiteY16" fmla="*/ 9727910 h 9727910"/>
              <a:gd name="connsiteX17" fmla="*/ 1036181 w 5709298"/>
              <a:gd name="connsiteY17" fmla="*/ 9166370 h 9727910"/>
              <a:gd name="connsiteX18" fmla="*/ 531174 w 5709298"/>
              <a:gd name="connsiteY18" fmla="*/ 9166370 h 9727910"/>
              <a:gd name="connsiteX19" fmla="*/ 531174 w 5709298"/>
              <a:gd name="connsiteY19" fmla="*/ 1092704 h 97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9298" h="9727910">
                <a:moveTo>
                  <a:pt x="0" y="1092704"/>
                </a:moveTo>
                <a:lnTo>
                  <a:pt x="0" y="967604"/>
                </a:lnTo>
                <a:lnTo>
                  <a:pt x="531174" y="967604"/>
                </a:lnTo>
                <a:lnTo>
                  <a:pt x="531174" y="526370"/>
                </a:lnTo>
                <a:lnTo>
                  <a:pt x="4815702" y="526370"/>
                </a:lnTo>
                <a:lnTo>
                  <a:pt x="4815702" y="0"/>
                </a:lnTo>
                <a:lnTo>
                  <a:pt x="4940802" y="0"/>
                </a:lnTo>
                <a:lnTo>
                  <a:pt x="4940802" y="526370"/>
                </a:lnTo>
                <a:lnTo>
                  <a:pt x="5211174" y="526370"/>
                </a:lnTo>
                <a:lnTo>
                  <a:pt x="5211174" y="8618084"/>
                </a:lnTo>
                <a:lnTo>
                  <a:pt x="5709298" y="8618084"/>
                </a:lnTo>
                <a:lnTo>
                  <a:pt x="5709298" y="8743184"/>
                </a:lnTo>
                <a:lnTo>
                  <a:pt x="5211174" y="8743184"/>
                </a:lnTo>
                <a:lnTo>
                  <a:pt x="5211174" y="9166370"/>
                </a:lnTo>
                <a:lnTo>
                  <a:pt x="1161281" y="9166370"/>
                </a:lnTo>
                <a:lnTo>
                  <a:pt x="1161281" y="9727910"/>
                </a:lnTo>
                <a:lnTo>
                  <a:pt x="1036181" y="9727910"/>
                </a:lnTo>
                <a:lnTo>
                  <a:pt x="1036181" y="9166370"/>
                </a:lnTo>
                <a:lnTo>
                  <a:pt x="531174" y="9166370"/>
                </a:lnTo>
                <a:lnTo>
                  <a:pt x="531174" y="1092704"/>
                </a:lnTo>
                <a:close/>
              </a:path>
            </a:pathLst>
          </a:custGeom>
          <a:solidFill>
            <a:srgbClr val="FAF5D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26DAD992-1206-41CD-9168-7D73492557D9}"/>
              </a:ext>
            </a:extLst>
          </p:cNvPr>
          <p:cNvSpPr txBox="1">
            <a:spLocks/>
          </p:cNvSpPr>
          <p:nvPr/>
        </p:nvSpPr>
        <p:spPr>
          <a:xfrm>
            <a:off x="947920" y="469523"/>
            <a:ext cx="7179528" cy="3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dirty="0" err="1"/>
              <a:t>Objetivo</a:t>
            </a:r>
            <a:endParaRPr lang="en-GB" dirty="0"/>
          </a:p>
        </p:txBody>
      </p:sp>
      <p:cxnSp>
        <p:nvCxnSpPr>
          <p:cNvPr id="424" name="Conector reto 423">
            <a:extLst>
              <a:ext uri="{FF2B5EF4-FFF2-40B4-BE49-F238E27FC236}">
                <a16:creationId xmlns:a16="http://schemas.microsoft.com/office/drawing/2014/main" id="{9E748D30-ACE5-3ED2-E206-1103CFA3A9FE}"/>
              </a:ext>
            </a:extLst>
          </p:cNvPr>
          <p:cNvCxnSpPr>
            <a:cxnSpLocks/>
          </p:cNvCxnSpPr>
          <p:nvPr/>
        </p:nvCxnSpPr>
        <p:spPr>
          <a:xfrm>
            <a:off x="5582159" y="2423146"/>
            <a:ext cx="1815583" cy="11314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08D71BF7-AF86-BF3B-418A-C17E97285630}"/>
              </a:ext>
            </a:extLst>
          </p:cNvPr>
          <p:cNvCxnSpPr>
            <a:cxnSpLocks/>
          </p:cNvCxnSpPr>
          <p:nvPr/>
        </p:nvCxnSpPr>
        <p:spPr>
          <a:xfrm flipV="1">
            <a:off x="5534243" y="2371354"/>
            <a:ext cx="1876886" cy="117001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5" name="Losango 454">
            <a:extLst>
              <a:ext uri="{FF2B5EF4-FFF2-40B4-BE49-F238E27FC236}">
                <a16:creationId xmlns:a16="http://schemas.microsoft.com/office/drawing/2014/main" id="{5E4D71F4-99C0-3661-57AF-94B8D0D7AA80}"/>
              </a:ext>
            </a:extLst>
          </p:cNvPr>
          <p:cNvSpPr/>
          <p:nvPr/>
        </p:nvSpPr>
        <p:spPr>
          <a:xfrm>
            <a:off x="4630185" y="1823208"/>
            <a:ext cx="3705798" cy="2318798"/>
          </a:xfrm>
          <a:prstGeom prst="diamond">
            <a:avLst/>
          </a:prstGeom>
          <a:noFill/>
          <a:ln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279" name="Google Shape;433;p17">
            <a:extLst>
              <a:ext uri="{FF2B5EF4-FFF2-40B4-BE49-F238E27FC236}">
                <a16:creationId xmlns:a16="http://schemas.microsoft.com/office/drawing/2014/main" id="{732B0826-341C-42BE-9990-CAF727E941BF}"/>
              </a:ext>
            </a:extLst>
          </p:cNvPr>
          <p:cNvGrpSpPr/>
          <p:nvPr/>
        </p:nvGrpSpPr>
        <p:grpSpPr>
          <a:xfrm>
            <a:off x="6960832" y="1502056"/>
            <a:ext cx="847218" cy="1165771"/>
            <a:chOff x="3478424" y="1308364"/>
            <a:chExt cx="2187185" cy="2942536"/>
          </a:xfrm>
        </p:grpSpPr>
        <p:sp>
          <p:nvSpPr>
            <p:cNvPr id="280" name="Google Shape;434;p17">
              <a:extLst>
                <a:ext uri="{FF2B5EF4-FFF2-40B4-BE49-F238E27FC236}">
                  <a16:creationId xmlns:a16="http://schemas.microsoft.com/office/drawing/2014/main" id="{F9A98D91-DFDF-E40A-ECA2-A1BB40FA29A1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5;p17">
              <a:extLst>
                <a:ext uri="{FF2B5EF4-FFF2-40B4-BE49-F238E27FC236}">
                  <a16:creationId xmlns:a16="http://schemas.microsoft.com/office/drawing/2014/main" id="{3FA65BBE-1EAA-C5EA-4041-8DF3606028C3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6;p17">
              <a:extLst>
                <a:ext uri="{FF2B5EF4-FFF2-40B4-BE49-F238E27FC236}">
                  <a16:creationId xmlns:a16="http://schemas.microsoft.com/office/drawing/2014/main" id="{E691F843-53C9-E4DB-7E25-348EBE8AA57F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7;p17">
              <a:extLst>
                <a:ext uri="{FF2B5EF4-FFF2-40B4-BE49-F238E27FC236}">
                  <a16:creationId xmlns:a16="http://schemas.microsoft.com/office/drawing/2014/main" id="{B8359958-16DA-234F-FA93-3ACA6BE19B94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8;p17">
              <a:extLst>
                <a:ext uri="{FF2B5EF4-FFF2-40B4-BE49-F238E27FC236}">
                  <a16:creationId xmlns:a16="http://schemas.microsoft.com/office/drawing/2014/main" id="{C4F48FB2-08F5-06FA-0CFD-DCF0498D9D72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9;p17">
              <a:extLst>
                <a:ext uri="{FF2B5EF4-FFF2-40B4-BE49-F238E27FC236}">
                  <a16:creationId xmlns:a16="http://schemas.microsoft.com/office/drawing/2014/main" id="{7722E56A-4B4E-397E-8C78-A01BCAEFAAF9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40;p17">
              <a:extLst>
                <a:ext uri="{FF2B5EF4-FFF2-40B4-BE49-F238E27FC236}">
                  <a16:creationId xmlns:a16="http://schemas.microsoft.com/office/drawing/2014/main" id="{E25FBDE5-6925-0A8D-7C1A-83AF5FD3C200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1;p17">
              <a:extLst>
                <a:ext uri="{FF2B5EF4-FFF2-40B4-BE49-F238E27FC236}">
                  <a16:creationId xmlns:a16="http://schemas.microsoft.com/office/drawing/2014/main" id="{7B89074B-6B2C-77AB-7CA3-1FB3969C28AC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2;p17">
              <a:extLst>
                <a:ext uri="{FF2B5EF4-FFF2-40B4-BE49-F238E27FC236}">
                  <a16:creationId xmlns:a16="http://schemas.microsoft.com/office/drawing/2014/main" id="{16A8FBCF-476E-0CC4-8912-34AB54803CCA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3;p17">
              <a:extLst>
                <a:ext uri="{FF2B5EF4-FFF2-40B4-BE49-F238E27FC236}">
                  <a16:creationId xmlns:a16="http://schemas.microsoft.com/office/drawing/2014/main" id="{D144FD94-B3BE-80DD-A14E-B06D12A63B63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4;p17">
              <a:extLst>
                <a:ext uri="{FF2B5EF4-FFF2-40B4-BE49-F238E27FC236}">
                  <a16:creationId xmlns:a16="http://schemas.microsoft.com/office/drawing/2014/main" id="{979DAEF5-B51A-9395-E9D6-5471DC3DAE43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5;p17">
              <a:extLst>
                <a:ext uri="{FF2B5EF4-FFF2-40B4-BE49-F238E27FC236}">
                  <a16:creationId xmlns:a16="http://schemas.microsoft.com/office/drawing/2014/main" id="{2DCB2CB6-27AC-E9BC-4DB9-314A8E5B9E1C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6;p17">
              <a:extLst>
                <a:ext uri="{FF2B5EF4-FFF2-40B4-BE49-F238E27FC236}">
                  <a16:creationId xmlns:a16="http://schemas.microsoft.com/office/drawing/2014/main" id="{B3572E9F-4DB3-1284-1244-7D8A8B9F820D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7;p17">
              <a:extLst>
                <a:ext uri="{FF2B5EF4-FFF2-40B4-BE49-F238E27FC236}">
                  <a16:creationId xmlns:a16="http://schemas.microsoft.com/office/drawing/2014/main" id="{6D5258F7-199F-14EE-4CB3-A1A13B274413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8;p17">
              <a:extLst>
                <a:ext uri="{FF2B5EF4-FFF2-40B4-BE49-F238E27FC236}">
                  <a16:creationId xmlns:a16="http://schemas.microsoft.com/office/drawing/2014/main" id="{6248D187-FCB3-6B2C-F9EF-BA60D1EB321B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9;p17">
              <a:extLst>
                <a:ext uri="{FF2B5EF4-FFF2-40B4-BE49-F238E27FC236}">
                  <a16:creationId xmlns:a16="http://schemas.microsoft.com/office/drawing/2014/main" id="{1DC2AF54-FB15-B35E-B1F3-49B3B95F9FC8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50;p17">
              <a:extLst>
                <a:ext uri="{FF2B5EF4-FFF2-40B4-BE49-F238E27FC236}">
                  <a16:creationId xmlns:a16="http://schemas.microsoft.com/office/drawing/2014/main" id="{634876A6-7ADF-BA7A-CC27-6BB6B5CB8F1D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51;p17">
              <a:extLst>
                <a:ext uri="{FF2B5EF4-FFF2-40B4-BE49-F238E27FC236}">
                  <a16:creationId xmlns:a16="http://schemas.microsoft.com/office/drawing/2014/main" id="{8AAD9F13-859F-CBA1-009B-42B0023487A8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52;p17">
              <a:extLst>
                <a:ext uri="{FF2B5EF4-FFF2-40B4-BE49-F238E27FC236}">
                  <a16:creationId xmlns:a16="http://schemas.microsoft.com/office/drawing/2014/main" id="{D479B07D-D95E-1368-6589-E2E5CCF96F6F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53;p17">
              <a:extLst>
                <a:ext uri="{FF2B5EF4-FFF2-40B4-BE49-F238E27FC236}">
                  <a16:creationId xmlns:a16="http://schemas.microsoft.com/office/drawing/2014/main" id="{4B70716B-8ADB-FE90-33A7-3E742AC13E7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54;p17">
              <a:extLst>
                <a:ext uri="{FF2B5EF4-FFF2-40B4-BE49-F238E27FC236}">
                  <a16:creationId xmlns:a16="http://schemas.microsoft.com/office/drawing/2014/main" id="{896AB57A-74CE-1076-D776-FE92F0390F01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55;p17">
              <a:extLst>
                <a:ext uri="{FF2B5EF4-FFF2-40B4-BE49-F238E27FC236}">
                  <a16:creationId xmlns:a16="http://schemas.microsoft.com/office/drawing/2014/main" id="{03184627-084F-41DF-4768-C9CC9016E5D7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56;p17">
              <a:extLst>
                <a:ext uri="{FF2B5EF4-FFF2-40B4-BE49-F238E27FC236}">
                  <a16:creationId xmlns:a16="http://schemas.microsoft.com/office/drawing/2014/main" id="{258BB52B-4214-E4B7-6797-7663D4892BD1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57;p17">
              <a:extLst>
                <a:ext uri="{FF2B5EF4-FFF2-40B4-BE49-F238E27FC236}">
                  <a16:creationId xmlns:a16="http://schemas.microsoft.com/office/drawing/2014/main" id="{4E31912F-C082-651D-F855-D75AA6735B1D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58;p17">
              <a:extLst>
                <a:ext uri="{FF2B5EF4-FFF2-40B4-BE49-F238E27FC236}">
                  <a16:creationId xmlns:a16="http://schemas.microsoft.com/office/drawing/2014/main" id="{D8EF8E24-6622-3495-57F0-08267686FDF7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59;p17">
              <a:extLst>
                <a:ext uri="{FF2B5EF4-FFF2-40B4-BE49-F238E27FC236}">
                  <a16:creationId xmlns:a16="http://schemas.microsoft.com/office/drawing/2014/main" id="{A52722D4-0E0F-00F9-9879-305F8FCDFC4A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60;p17">
              <a:extLst>
                <a:ext uri="{FF2B5EF4-FFF2-40B4-BE49-F238E27FC236}">
                  <a16:creationId xmlns:a16="http://schemas.microsoft.com/office/drawing/2014/main" id="{7493802E-8799-97E0-00B1-D663A157B006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61;p17">
              <a:extLst>
                <a:ext uri="{FF2B5EF4-FFF2-40B4-BE49-F238E27FC236}">
                  <a16:creationId xmlns:a16="http://schemas.microsoft.com/office/drawing/2014/main" id="{214C5BF3-F945-E1AF-070B-1ADB89788D0A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62;p17">
              <a:extLst>
                <a:ext uri="{FF2B5EF4-FFF2-40B4-BE49-F238E27FC236}">
                  <a16:creationId xmlns:a16="http://schemas.microsoft.com/office/drawing/2014/main" id="{C0FA7EF3-F353-A386-FE57-44BA00A50C30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63;p17">
              <a:extLst>
                <a:ext uri="{FF2B5EF4-FFF2-40B4-BE49-F238E27FC236}">
                  <a16:creationId xmlns:a16="http://schemas.microsoft.com/office/drawing/2014/main" id="{3EE7B57C-C964-3368-2327-0172721D665D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64;p17">
              <a:extLst>
                <a:ext uri="{FF2B5EF4-FFF2-40B4-BE49-F238E27FC236}">
                  <a16:creationId xmlns:a16="http://schemas.microsoft.com/office/drawing/2014/main" id="{19180400-351F-067E-A540-81AF90A58190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65;p17">
              <a:extLst>
                <a:ext uri="{FF2B5EF4-FFF2-40B4-BE49-F238E27FC236}">
                  <a16:creationId xmlns:a16="http://schemas.microsoft.com/office/drawing/2014/main" id="{EAEA56B9-829F-BB99-FAE6-463EF4767176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66;p17">
              <a:extLst>
                <a:ext uri="{FF2B5EF4-FFF2-40B4-BE49-F238E27FC236}">
                  <a16:creationId xmlns:a16="http://schemas.microsoft.com/office/drawing/2014/main" id="{F177F5DA-430E-C711-84D3-825071351944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67;p17">
              <a:extLst>
                <a:ext uri="{FF2B5EF4-FFF2-40B4-BE49-F238E27FC236}">
                  <a16:creationId xmlns:a16="http://schemas.microsoft.com/office/drawing/2014/main" id="{4809B010-1401-0DEF-B67F-158A6F5A6B5E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8;p17">
              <a:extLst>
                <a:ext uri="{FF2B5EF4-FFF2-40B4-BE49-F238E27FC236}">
                  <a16:creationId xmlns:a16="http://schemas.microsoft.com/office/drawing/2014/main" id="{B46E8AAF-3C6F-A101-4D65-BF53375DDDF4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69;p17">
              <a:extLst>
                <a:ext uri="{FF2B5EF4-FFF2-40B4-BE49-F238E27FC236}">
                  <a16:creationId xmlns:a16="http://schemas.microsoft.com/office/drawing/2014/main" id="{EBFB95C8-396A-D6E8-23F2-17F5352EDFA1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70;p17">
              <a:extLst>
                <a:ext uri="{FF2B5EF4-FFF2-40B4-BE49-F238E27FC236}">
                  <a16:creationId xmlns:a16="http://schemas.microsoft.com/office/drawing/2014/main" id="{4982A9E7-EE17-3DD1-5BDB-CEA5986E9DF2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71;p17">
              <a:extLst>
                <a:ext uri="{FF2B5EF4-FFF2-40B4-BE49-F238E27FC236}">
                  <a16:creationId xmlns:a16="http://schemas.microsoft.com/office/drawing/2014/main" id="{2706133F-49A3-3CF5-C67D-2E9700FB28BC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72;p17">
              <a:extLst>
                <a:ext uri="{FF2B5EF4-FFF2-40B4-BE49-F238E27FC236}">
                  <a16:creationId xmlns:a16="http://schemas.microsoft.com/office/drawing/2014/main" id="{81FDF6C7-6E18-F72D-3F9E-589E9DD07780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73;p17">
              <a:extLst>
                <a:ext uri="{FF2B5EF4-FFF2-40B4-BE49-F238E27FC236}">
                  <a16:creationId xmlns:a16="http://schemas.microsoft.com/office/drawing/2014/main" id="{F22AA09C-BA14-A659-74D1-4B30EEA32860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74;p17">
              <a:extLst>
                <a:ext uri="{FF2B5EF4-FFF2-40B4-BE49-F238E27FC236}">
                  <a16:creationId xmlns:a16="http://schemas.microsoft.com/office/drawing/2014/main" id="{ED202377-4F1F-40AC-3B39-2E584E19EDD5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75;p17">
              <a:extLst>
                <a:ext uri="{FF2B5EF4-FFF2-40B4-BE49-F238E27FC236}">
                  <a16:creationId xmlns:a16="http://schemas.microsoft.com/office/drawing/2014/main" id="{FC835F39-66DF-9D55-B21B-00CC848C7AFA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76;p17">
              <a:extLst>
                <a:ext uri="{FF2B5EF4-FFF2-40B4-BE49-F238E27FC236}">
                  <a16:creationId xmlns:a16="http://schemas.microsoft.com/office/drawing/2014/main" id="{E469D555-627B-2A11-4606-BA88F581C3C0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477;p17">
              <a:extLst>
                <a:ext uri="{FF2B5EF4-FFF2-40B4-BE49-F238E27FC236}">
                  <a16:creationId xmlns:a16="http://schemas.microsoft.com/office/drawing/2014/main" id="{1AFC7776-4268-16FA-3425-8388C5695021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24" name="Google Shape;478;p17">
                <a:extLst>
                  <a:ext uri="{FF2B5EF4-FFF2-40B4-BE49-F238E27FC236}">
                    <a16:creationId xmlns:a16="http://schemas.microsoft.com/office/drawing/2014/main" id="{2D4FB48B-EABE-8099-C4B8-71484A424B58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79;p17">
                <a:extLst>
                  <a:ext uri="{FF2B5EF4-FFF2-40B4-BE49-F238E27FC236}">
                    <a16:creationId xmlns:a16="http://schemas.microsoft.com/office/drawing/2014/main" id="{CFE0C520-709C-91AB-FBCB-8853A642BD1B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0BCD22F-2006-F26F-FABD-6C3EDD048FBB}"/>
              </a:ext>
            </a:extLst>
          </p:cNvPr>
          <p:cNvGrpSpPr/>
          <p:nvPr/>
        </p:nvGrpSpPr>
        <p:grpSpPr>
          <a:xfrm>
            <a:off x="5775736" y="1710419"/>
            <a:ext cx="1434802" cy="1612556"/>
            <a:chOff x="5838313" y="1695401"/>
            <a:chExt cx="1752656" cy="1998470"/>
          </a:xfrm>
        </p:grpSpPr>
        <p:grpSp>
          <p:nvGrpSpPr>
            <p:cNvPr id="5" name="Google Shape;1480;p25">
              <a:extLst>
                <a:ext uri="{FF2B5EF4-FFF2-40B4-BE49-F238E27FC236}">
                  <a16:creationId xmlns:a16="http://schemas.microsoft.com/office/drawing/2014/main" id="{6C94B6F2-0E86-8288-412D-C617C7C1837B}"/>
                </a:ext>
              </a:extLst>
            </p:cNvPr>
            <p:cNvGrpSpPr/>
            <p:nvPr/>
          </p:nvGrpSpPr>
          <p:grpSpPr>
            <a:xfrm>
              <a:off x="5838313" y="2807219"/>
              <a:ext cx="1752656" cy="886652"/>
              <a:chOff x="1012725" y="2202350"/>
              <a:chExt cx="2668525" cy="1503175"/>
            </a:xfrm>
          </p:grpSpPr>
          <p:sp>
            <p:nvSpPr>
              <p:cNvPr id="228" name="Google Shape;1481;p25">
                <a:extLst>
                  <a:ext uri="{FF2B5EF4-FFF2-40B4-BE49-F238E27FC236}">
                    <a16:creationId xmlns:a16="http://schemas.microsoft.com/office/drawing/2014/main" id="{0E119B69-0FA5-AACC-7D48-75F86315E0FD}"/>
                  </a:ext>
                </a:extLst>
              </p:cNvPr>
              <p:cNvSpPr/>
              <p:nvPr/>
            </p:nvSpPr>
            <p:spPr>
              <a:xfrm>
                <a:off x="1142800" y="2262775"/>
                <a:ext cx="2408375" cy="1356725"/>
              </a:xfrm>
              <a:custGeom>
                <a:avLst/>
                <a:gdLst/>
                <a:ahLst/>
                <a:cxnLst/>
                <a:rect l="l" t="t" r="r" b="b"/>
                <a:pathLst>
                  <a:path w="96335" h="54269" extrusionOk="0">
                    <a:moveTo>
                      <a:pt x="48590" y="0"/>
                    </a:moveTo>
                    <a:lnTo>
                      <a:pt x="1" y="25658"/>
                    </a:lnTo>
                    <a:lnTo>
                      <a:pt x="49626" y="54269"/>
                    </a:lnTo>
                    <a:lnTo>
                      <a:pt x="96334" y="27861"/>
                    </a:lnTo>
                    <a:lnTo>
                      <a:pt x="485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482;p25">
                <a:extLst>
                  <a:ext uri="{FF2B5EF4-FFF2-40B4-BE49-F238E27FC236}">
                    <a16:creationId xmlns:a16="http://schemas.microsoft.com/office/drawing/2014/main" id="{E9F44CEB-D815-0168-82A6-DB3D655D69B1}"/>
                  </a:ext>
                </a:extLst>
              </p:cNvPr>
              <p:cNvSpPr/>
              <p:nvPr/>
            </p:nvSpPr>
            <p:spPr>
              <a:xfrm>
                <a:off x="2383425" y="2959275"/>
                <a:ext cx="1167750" cy="686425"/>
              </a:xfrm>
              <a:custGeom>
                <a:avLst/>
                <a:gdLst/>
                <a:ahLst/>
                <a:cxnLst/>
                <a:rect l="l" t="t" r="r" b="b"/>
                <a:pathLst>
                  <a:path w="46710" h="27457" extrusionOk="0">
                    <a:moveTo>
                      <a:pt x="46709" y="1"/>
                    </a:moveTo>
                    <a:lnTo>
                      <a:pt x="1" y="26409"/>
                    </a:lnTo>
                    <a:lnTo>
                      <a:pt x="1" y="27457"/>
                    </a:lnTo>
                    <a:lnTo>
                      <a:pt x="46709" y="1049"/>
                    </a:lnTo>
                    <a:lnTo>
                      <a:pt x="4670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483;p25">
                <a:extLst>
                  <a:ext uri="{FF2B5EF4-FFF2-40B4-BE49-F238E27FC236}">
                    <a16:creationId xmlns:a16="http://schemas.microsoft.com/office/drawing/2014/main" id="{0CAA77E2-A632-0071-62DE-27FC6E6CF78D}"/>
                  </a:ext>
                </a:extLst>
              </p:cNvPr>
              <p:cNvSpPr/>
              <p:nvPr/>
            </p:nvSpPr>
            <p:spPr>
              <a:xfrm>
                <a:off x="1142800" y="2903925"/>
                <a:ext cx="1240650" cy="741775"/>
              </a:xfrm>
              <a:custGeom>
                <a:avLst/>
                <a:gdLst/>
                <a:ahLst/>
                <a:cxnLst/>
                <a:rect l="l" t="t" r="r" b="b"/>
                <a:pathLst>
                  <a:path w="49626" h="29671" extrusionOk="0">
                    <a:moveTo>
                      <a:pt x="1" y="0"/>
                    </a:moveTo>
                    <a:lnTo>
                      <a:pt x="1" y="1060"/>
                    </a:lnTo>
                    <a:lnTo>
                      <a:pt x="49626" y="29671"/>
                    </a:lnTo>
                    <a:lnTo>
                      <a:pt x="49626" y="28623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484;p25">
                <a:extLst>
                  <a:ext uri="{FF2B5EF4-FFF2-40B4-BE49-F238E27FC236}">
                    <a16:creationId xmlns:a16="http://schemas.microsoft.com/office/drawing/2014/main" id="{120A183D-0070-E551-5100-ED8DEA7B5172}"/>
                  </a:ext>
                </a:extLst>
              </p:cNvPr>
              <p:cNvSpPr/>
              <p:nvPr/>
            </p:nvSpPr>
            <p:spPr>
              <a:xfrm>
                <a:off x="1012725" y="2202350"/>
                <a:ext cx="2668525" cy="1503175"/>
              </a:xfrm>
              <a:custGeom>
                <a:avLst/>
                <a:gdLst/>
                <a:ahLst/>
                <a:cxnLst/>
                <a:rect l="l" t="t" r="r" b="b"/>
                <a:pathLst>
                  <a:path w="106741" h="60127" extrusionOk="0">
                    <a:moveTo>
                      <a:pt x="53829" y="238"/>
                    </a:moveTo>
                    <a:lnTo>
                      <a:pt x="106335" y="30885"/>
                    </a:lnTo>
                    <a:lnTo>
                      <a:pt x="54984" y="59900"/>
                    </a:lnTo>
                    <a:lnTo>
                      <a:pt x="417" y="28444"/>
                    </a:lnTo>
                    <a:lnTo>
                      <a:pt x="53829" y="238"/>
                    </a:lnTo>
                    <a:close/>
                    <a:moveTo>
                      <a:pt x="53841" y="0"/>
                    </a:moveTo>
                    <a:lnTo>
                      <a:pt x="155" y="28337"/>
                    </a:lnTo>
                    <a:lnTo>
                      <a:pt x="1" y="28432"/>
                    </a:lnTo>
                    <a:lnTo>
                      <a:pt x="54984" y="60127"/>
                    </a:lnTo>
                    <a:lnTo>
                      <a:pt x="106740" y="30873"/>
                    </a:lnTo>
                    <a:lnTo>
                      <a:pt x="538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485;p25">
              <a:extLst>
                <a:ext uri="{FF2B5EF4-FFF2-40B4-BE49-F238E27FC236}">
                  <a16:creationId xmlns:a16="http://schemas.microsoft.com/office/drawing/2014/main" id="{CF71BF4A-4F5E-1E1A-D0A0-9E2DE424AD4B}"/>
                </a:ext>
              </a:extLst>
            </p:cNvPr>
            <p:cNvGrpSpPr/>
            <p:nvPr/>
          </p:nvGrpSpPr>
          <p:grpSpPr>
            <a:xfrm>
              <a:off x="6192937" y="1695401"/>
              <a:ext cx="1053180" cy="1805526"/>
              <a:chOff x="1497487" y="1374192"/>
              <a:chExt cx="1262521" cy="2410026"/>
            </a:xfrm>
          </p:grpSpPr>
          <p:sp>
            <p:nvSpPr>
              <p:cNvPr id="7" name="Google Shape;1486;p25">
                <a:extLst>
                  <a:ext uri="{FF2B5EF4-FFF2-40B4-BE49-F238E27FC236}">
                    <a16:creationId xmlns:a16="http://schemas.microsoft.com/office/drawing/2014/main" id="{2E3AF266-1E6A-677D-C654-6EFBF7D0DB95}"/>
                  </a:ext>
                </a:extLst>
              </p:cNvPr>
              <p:cNvSpPr/>
              <p:nvPr/>
            </p:nvSpPr>
            <p:spPr>
              <a:xfrm>
                <a:off x="2128740" y="1735041"/>
                <a:ext cx="631267" cy="2049177"/>
              </a:xfrm>
              <a:custGeom>
                <a:avLst/>
                <a:gdLst/>
                <a:ahLst/>
                <a:cxnLst/>
                <a:rect l="l" t="t" r="r" b="b"/>
                <a:pathLst>
                  <a:path w="13836" h="44911" extrusionOk="0">
                    <a:moveTo>
                      <a:pt x="1" y="44911"/>
                    </a:moveTo>
                    <a:lnTo>
                      <a:pt x="1" y="7978"/>
                    </a:lnTo>
                    <a:lnTo>
                      <a:pt x="13836" y="0"/>
                    </a:lnTo>
                    <a:lnTo>
                      <a:pt x="13836" y="369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87;p25">
                <a:extLst>
                  <a:ext uri="{FF2B5EF4-FFF2-40B4-BE49-F238E27FC236}">
                    <a16:creationId xmlns:a16="http://schemas.microsoft.com/office/drawing/2014/main" id="{7BE1E920-206A-56BC-E803-174CA3D0121D}"/>
                  </a:ext>
                </a:extLst>
              </p:cNvPr>
              <p:cNvSpPr/>
              <p:nvPr/>
            </p:nvSpPr>
            <p:spPr>
              <a:xfrm>
                <a:off x="1497487" y="1374192"/>
                <a:ext cx="1262489" cy="728534"/>
              </a:xfrm>
              <a:custGeom>
                <a:avLst/>
                <a:gdLst/>
                <a:ahLst/>
                <a:cxnLst/>
                <a:rect l="l" t="t" r="r" b="b"/>
                <a:pathLst>
                  <a:path w="27671" h="15967" extrusionOk="0">
                    <a:moveTo>
                      <a:pt x="1" y="7989"/>
                    </a:moveTo>
                    <a:lnTo>
                      <a:pt x="13836" y="0"/>
                    </a:lnTo>
                    <a:lnTo>
                      <a:pt x="27671" y="7989"/>
                    </a:lnTo>
                    <a:lnTo>
                      <a:pt x="13836" y="15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88;p25">
                <a:extLst>
                  <a:ext uri="{FF2B5EF4-FFF2-40B4-BE49-F238E27FC236}">
                    <a16:creationId xmlns:a16="http://schemas.microsoft.com/office/drawing/2014/main" id="{9762C7D1-38FD-F861-28FF-173D6F645F47}"/>
                  </a:ext>
                </a:extLst>
              </p:cNvPr>
              <p:cNvSpPr/>
              <p:nvPr/>
            </p:nvSpPr>
            <p:spPr>
              <a:xfrm>
                <a:off x="1627890" y="1449158"/>
                <a:ext cx="1001742" cy="578602"/>
              </a:xfrm>
              <a:custGeom>
                <a:avLst/>
                <a:gdLst/>
                <a:ahLst/>
                <a:cxnLst/>
                <a:rect l="l" t="t" r="r" b="b"/>
                <a:pathLst>
                  <a:path w="21956" h="12681" extrusionOk="0">
                    <a:moveTo>
                      <a:pt x="0" y="6346"/>
                    </a:moveTo>
                    <a:lnTo>
                      <a:pt x="10978" y="0"/>
                    </a:lnTo>
                    <a:lnTo>
                      <a:pt x="21955" y="6346"/>
                    </a:lnTo>
                    <a:lnTo>
                      <a:pt x="10978" y="1268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89;p25">
                <a:extLst>
                  <a:ext uri="{FF2B5EF4-FFF2-40B4-BE49-F238E27FC236}">
                    <a16:creationId xmlns:a16="http://schemas.microsoft.com/office/drawing/2014/main" id="{94874786-BE10-A05E-07D8-2BB2E3BB962B}"/>
                  </a:ext>
                </a:extLst>
              </p:cNvPr>
              <p:cNvSpPr/>
              <p:nvPr/>
            </p:nvSpPr>
            <p:spPr>
              <a:xfrm>
                <a:off x="1497487" y="1735041"/>
                <a:ext cx="631268" cy="2049177"/>
              </a:xfrm>
              <a:custGeom>
                <a:avLst/>
                <a:gdLst/>
                <a:ahLst/>
                <a:cxnLst/>
                <a:rect l="l" t="t" r="r" b="b"/>
                <a:pathLst>
                  <a:path w="13836" h="44911" extrusionOk="0">
                    <a:moveTo>
                      <a:pt x="13836" y="7978"/>
                    </a:moveTo>
                    <a:lnTo>
                      <a:pt x="1" y="0"/>
                    </a:lnTo>
                    <a:lnTo>
                      <a:pt x="1" y="36934"/>
                    </a:lnTo>
                    <a:lnTo>
                      <a:pt x="13836" y="4491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90;p25">
                <a:extLst>
                  <a:ext uri="{FF2B5EF4-FFF2-40B4-BE49-F238E27FC236}">
                    <a16:creationId xmlns:a16="http://schemas.microsoft.com/office/drawing/2014/main" id="{40E1D794-9084-9556-39AC-861F688502CC}"/>
                  </a:ext>
                </a:extLst>
              </p:cNvPr>
              <p:cNvSpPr/>
              <p:nvPr/>
            </p:nvSpPr>
            <p:spPr>
              <a:xfrm>
                <a:off x="2168390" y="1825748"/>
                <a:ext cx="512871" cy="1742788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38196" extrusionOk="0">
                    <a:moveTo>
                      <a:pt x="11240" y="1"/>
                    </a:moveTo>
                    <a:lnTo>
                      <a:pt x="11240" y="31707"/>
                    </a:lnTo>
                    <a:lnTo>
                      <a:pt x="1" y="38196"/>
                    </a:lnTo>
                    <a:lnTo>
                      <a:pt x="1" y="64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91;p25">
                <a:extLst>
                  <a:ext uri="{FF2B5EF4-FFF2-40B4-BE49-F238E27FC236}">
                    <a16:creationId xmlns:a16="http://schemas.microsoft.com/office/drawing/2014/main" id="{4E272E01-90BC-5117-6EDF-2EC7016B9B0D}"/>
                  </a:ext>
                </a:extLst>
              </p:cNvPr>
              <p:cNvSpPr/>
              <p:nvPr/>
            </p:nvSpPr>
            <p:spPr>
              <a:xfrm>
                <a:off x="2168390" y="2509151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90"/>
                    </a:moveTo>
                    <a:lnTo>
                      <a:pt x="1" y="8490"/>
                    </a:lnTo>
                    <a:lnTo>
                      <a:pt x="11240" y="1989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92;p25">
                <a:extLst>
                  <a:ext uri="{FF2B5EF4-FFF2-40B4-BE49-F238E27FC236}">
                    <a16:creationId xmlns:a16="http://schemas.microsoft.com/office/drawing/2014/main" id="{42602009-BC37-D544-9FEF-3E8FB9048425}"/>
                  </a:ext>
                </a:extLst>
              </p:cNvPr>
              <p:cNvSpPr/>
              <p:nvPr/>
            </p:nvSpPr>
            <p:spPr>
              <a:xfrm>
                <a:off x="2200466" y="2683538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93;p25">
                <a:extLst>
                  <a:ext uri="{FF2B5EF4-FFF2-40B4-BE49-F238E27FC236}">
                    <a16:creationId xmlns:a16="http://schemas.microsoft.com/office/drawing/2014/main" id="{BB78723C-6D7A-9575-7552-B4887C70EF55}"/>
                  </a:ext>
                </a:extLst>
              </p:cNvPr>
              <p:cNvSpPr/>
              <p:nvPr/>
            </p:nvSpPr>
            <p:spPr>
              <a:xfrm>
                <a:off x="2453059" y="2621075"/>
                <a:ext cx="65791" cy="95133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5" extrusionOk="0">
                    <a:moveTo>
                      <a:pt x="1441" y="0"/>
                    </a:moveTo>
                    <a:lnTo>
                      <a:pt x="1" y="822"/>
                    </a:lnTo>
                    <a:lnTo>
                      <a:pt x="1" y="2084"/>
                    </a:lnTo>
                    <a:lnTo>
                      <a:pt x="1441" y="1251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94;p25">
                <a:extLst>
                  <a:ext uri="{FF2B5EF4-FFF2-40B4-BE49-F238E27FC236}">
                    <a16:creationId xmlns:a16="http://schemas.microsoft.com/office/drawing/2014/main" id="{E5277A53-DC21-6F75-70E3-FBE792E9A351}"/>
                  </a:ext>
                </a:extLst>
              </p:cNvPr>
              <p:cNvSpPr/>
              <p:nvPr/>
            </p:nvSpPr>
            <p:spPr>
              <a:xfrm>
                <a:off x="2539979" y="2542824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20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95;p25">
                <a:extLst>
                  <a:ext uri="{FF2B5EF4-FFF2-40B4-BE49-F238E27FC236}">
                    <a16:creationId xmlns:a16="http://schemas.microsoft.com/office/drawing/2014/main" id="{97C38004-4FA6-5BE2-1B91-3FF99AD646B2}"/>
                  </a:ext>
                </a:extLst>
              </p:cNvPr>
              <p:cNvSpPr/>
              <p:nvPr/>
            </p:nvSpPr>
            <p:spPr>
              <a:xfrm>
                <a:off x="2553575" y="2559706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50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6"/>
                    </a:lnTo>
                    <a:lnTo>
                      <a:pt x="1893" y="250"/>
                    </a:lnTo>
                    <a:close/>
                    <a:moveTo>
                      <a:pt x="2298" y="357"/>
                    </a:moveTo>
                    <a:lnTo>
                      <a:pt x="2024" y="512"/>
                    </a:lnTo>
                    <a:lnTo>
                      <a:pt x="2024" y="750"/>
                    </a:lnTo>
                    <a:lnTo>
                      <a:pt x="2298" y="595"/>
                    </a:lnTo>
                    <a:lnTo>
                      <a:pt x="2298" y="357"/>
                    </a:lnTo>
                    <a:close/>
                    <a:moveTo>
                      <a:pt x="1489" y="476"/>
                    </a:moveTo>
                    <a:lnTo>
                      <a:pt x="1215" y="631"/>
                    </a:lnTo>
                    <a:lnTo>
                      <a:pt x="1215" y="869"/>
                    </a:lnTo>
                    <a:lnTo>
                      <a:pt x="1489" y="703"/>
                    </a:lnTo>
                    <a:lnTo>
                      <a:pt x="1489" y="476"/>
                    </a:lnTo>
                    <a:close/>
                    <a:moveTo>
                      <a:pt x="1893" y="595"/>
                    </a:moveTo>
                    <a:lnTo>
                      <a:pt x="1620" y="750"/>
                    </a:lnTo>
                    <a:lnTo>
                      <a:pt x="1620" y="988"/>
                    </a:lnTo>
                    <a:lnTo>
                      <a:pt x="1893" y="834"/>
                    </a:lnTo>
                    <a:lnTo>
                      <a:pt x="1893" y="595"/>
                    </a:lnTo>
                    <a:close/>
                    <a:moveTo>
                      <a:pt x="1084" y="703"/>
                    </a:moveTo>
                    <a:lnTo>
                      <a:pt x="810" y="857"/>
                    </a:lnTo>
                    <a:lnTo>
                      <a:pt x="810" y="1095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6"/>
                    </a:lnTo>
                    <a:lnTo>
                      <a:pt x="1215" y="1215"/>
                    </a:lnTo>
                    <a:lnTo>
                      <a:pt x="1489" y="1060"/>
                    </a:lnTo>
                    <a:lnTo>
                      <a:pt x="1489" y="822"/>
                    </a:lnTo>
                    <a:close/>
                    <a:moveTo>
                      <a:pt x="679" y="941"/>
                    </a:moveTo>
                    <a:lnTo>
                      <a:pt x="405" y="1095"/>
                    </a:lnTo>
                    <a:lnTo>
                      <a:pt x="405" y="1334"/>
                    </a:lnTo>
                    <a:lnTo>
                      <a:pt x="679" y="1179"/>
                    </a:lnTo>
                    <a:lnTo>
                      <a:pt x="679" y="941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86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24"/>
                    </a:lnTo>
                    <a:lnTo>
                      <a:pt x="679" y="1286"/>
                    </a:lnTo>
                    <a:close/>
                    <a:moveTo>
                      <a:pt x="274" y="1512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0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96;p25">
                <a:extLst>
                  <a:ext uri="{FF2B5EF4-FFF2-40B4-BE49-F238E27FC236}">
                    <a16:creationId xmlns:a16="http://schemas.microsoft.com/office/drawing/2014/main" id="{D7488D14-9CEF-EE1B-F5F1-4ED003AC64D6}"/>
                  </a:ext>
                </a:extLst>
              </p:cNvPr>
              <p:cNvSpPr/>
              <p:nvPr/>
            </p:nvSpPr>
            <p:spPr>
              <a:xfrm>
                <a:off x="2467751" y="2650504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34"/>
                      <a:pt x="643" y="82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53"/>
                      <a:pt x="786" y="106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80"/>
                    </a:moveTo>
                    <a:cubicBezTo>
                      <a:pt x="424" y="180"/>
                      <a:pt x="415" y="183"/>
                      <a:pt x="405" y="189"/>
                    </a:cubicBezTo>
                    <a:cubicBezTo>
                      <a:pt x="357" y="225"/>
                      <a:pt x="334" y="272"/>
                      <a:pt x="322" y="320"/>
                    </a:cubicBezTo>
                    <a:cubicBezTo>
                      <a:pt x="322" y="355"/>
                      <a:pt x="341" y="377"/>
                      <a:pt x="370" y="377"/>
                    </a:cubicBezTo>
                    <a:cubicBezTo>
                      <a:pt x="380" y="377"/>
                      <a:pt x="392" y="374"/>
                      <a:pt x="405" y="368"/>
                    </a:cubicBezTo>
                    <a:cubicBezTo>
                      <a:pt x="453" y="344"/>
                      <a:pt x="476" y="284"/>
                      <a:pt x="476" y="237"/>
                    </a:cubicBezTo>
                    <a:cubicBezTo>
                      <a:pt x="476" y="202"/>
                      <a:pt x="457" y="180"/>
                      <a:pt x="433" y="180"/>
                    </a:cubicBezTo>
                    <a:close/>
                    <a:moveTo>
                      <a:pt x="757" y="356"/>
                    </a:moveTo>
                    <a:cubicBezTo>
                      <a:pt x="745" y="356"/>
                      <a:pt x="730" y="360"/>
                      <a:pt x="715" y="368"/>
                    </a:cubicBezTo>
                    <a:cubicBezTo>
                      <a:pt x="667" y="391"/>
                      <a:pt x="643" y="439"/>
                      <a:pt x="643" y="498"/>
                    </a:cubicBezTo>
                    <a:cubicBezTo>
                      <a:pt x="643" y="530"/>
                      <a:pt x="659" y="546"/>
                      <a:pt x="680" y="546"/>
                    </a:cubicBezTo>
                    <a:cubicBezTo>
                      <a:pt x="691" y="546"/>
                      <a:pt x="703" y="542"/>
                      <a:pt x="715" y="534"/>
                    </a:cubicBezTo>
                    <a:cubicBezTo>
                      <a:pt x="762" y="510"/>
                      <a:pt x="786" y="463"/>
                      <a:pt x="798" y="403"/>
                    </a:cubicBezTo>
                    <a:cubicBezTo>
                      <a:pt x="798" y="371"/>
                      <a:pt x="782" y="356"/>
                      <a:pt x="757" y="356"/>
                    </a:cubicBezTo>
                    <a:close/>
                    <a:moveTo>
                      <a:pt x="105" y="370"/>
                    </a:moveTo>
                    <a:cubicBezTo>
                      <a:pt x="95" y="370"/>
                      <a:pt x="84" y="373"/>
                      <a:pt x="72" y="379"/>
                    </a:cubicBezTo>
                    <a:cubicBezTo>
                      <a:pt x="24" y="415"/>
                      <a:pt x="0" y="463"/>
                      <a:pt x="0" y="510"/>
                    </a:cubicBezTo>
                    <a:cubicBezTo>
                      <a:pt x="0" y="545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75"/>
                      <a:pt x="143" y="427"/>
                    </a:cubicBezTo>
                    <a:cubicBezTo>
                      <a:pt x="143" y="392"/>
                      <a:pt x="130" y="370"/>
                      <a:pt x="105" y="370"/>
                    </a:cubicBezTo>
                    <a:close/>
                    <a:moveTo>
                      <a:pt x="433" y="537"/>
                    </a:moveTo>
                    <a:cubicBezTo>
                      <a:pt x="424" y="537"/>
                      <a:pt x="415" y="540"/>
                      <a:pt x="405" y="546"/>
                    </a:cubicBezTo>
                    <a:cubicBezTo>
                      <a:pt x="357" y="570"/>
                      <a:pt x="334" y="618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5"/>
                    </a:cubicBezTo>
                    <a:cubicBezTo>
                      <a:pt x="441" y="689"/>
                      <a:pt x="476" y="641"/>
                      <a:pt x="476" y="594"/>
                    </a:cubicBezTo>
                    <a:cubicBezTo>
                      <a:pt x="476" y="559"/>
                      <a:pt x="457" y="537"/>
                      <a:pt x="433" y="537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7"/>
                    </a:cubicBezTo>
                    <a:cubicBezTo>
                      <a:pt x="24" y="760"/>
                      <a:pt x="0" y="808"/>
                      <a:pt x="0" y="868"/>
                    </a:cubicBezTo>
                    <a:cubicBezTo>
                      <a:pt x="0" y="902"/>
                      <a:pt x="19" y="925"/>
                      <a:pt x="44" y="925"/>
                    </a:cubicBezTo>
                    <a:cubicBezTo>
                      <a:pt x="52" y="925"/>
                      <a:pt x="62" y="922"/>
                      <a:pt x="72" y="915"/>
                    </a:cubicBezTo>
                    <a:cubicBezTo>
                      <a:pt x="119" y="879"/>
                      <a:pt x="143" y="832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97;p25">
                <a:extLst>
                  <a:ext uri="{FF2B5EF4-FFF2-40B4-BE49-F238E27FC236}">
                    <a16:creationId xmlns:a16="http://schemas.microsoft.com/office/drawing/2014/main" id="{312A02EA-570D-DC9C-027D-D4D06CBA00CA}"/>
                  </a:ext>
                </a:extLst>
              </p:cNvPr>
              <p:cNvSpPr/>
              <p:nvPr/>
            </p:nvSpPr>
            <p:spPr>
              <a:xfrm>
                <a:off x="2168390" y="2486338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1"/>
                    </a:moveTo>
                    <a:lnTo>
                      <a:pt x="10371" y="1"/>
                    </a:lnTo>
                    <a:lnTo>
                      <a:pt x="1" y="5990"/>
                    </a:lnTo>
                    <a:lnTo>
                      <a:pt x="1" y="69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98;p25">
                <a:extLst>
                  <a:ext uri="{FF2B5EF4-FFF2-40B4-BE49-F238E27FC236}">
                    <a16:creationId xmlns:a16="http://schemas.microsoft.com/office/drawing/2014/main" id="{9A9BA011-0E54-36C7-7438-F8AFACF3D669}"/>
                  </a:ext>
                </a:extLst>
              </p:cNvPr>
              <p:cNvSpPr/>
              <p:nvPr/>
            </p:nvSpPr>
            <p:spPr>
              <a:xfrm>
                <a:off x="2168390" y="1825748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90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99;p25">
                <a:extLst>
                  <a:ext uri="{FF2B5EF4-FFF2-40B4-BE49-F238E27FC236}">
                    <a16:creationId xmlns:a16="http://schemas.microsoft.com/office/drawing/2014/main" id="{17C0A447-D6AE-CE42-0C30-1B1B725874D9}"/>
                  </a:ext>
                </a:extLst>
              </p:cNvPr>
              <p:cNvSpPr/>
              <p:nvPr/>
            </p:nvSpPr>
            <p:spPr>
              <a:xfrm>
                <a:off x="2200466" y="2000135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0;p25">
                <a:extLst>
                  <a:ext uri="{FF2B5EF4-FFF2-40B4-BE49-F238E27FC236}">
                    <a16:creationId xmlns:a16="http://schemas.microsoft.com/office/drawing/2014/main" id="{062445AF-9D58-135A-B6BD-413DAB7889D8}"/>
                  </a:ext>
                </a:extLst>
              </p:cNvPr>
              <p:cNvSpPr/>
              <p:nvPr/>
            </p:nvSpPr>
            <p:spPr>
              <a:xfrm>
                <a:off x="2453059" y="1937671"/>
                <a:ext cx="65791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6" extrusionOk="0">
                    <a:moveTo>
                      <a:pt x="1441" y="0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3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01;p25">
                <a:extLst>
                  <a:ext uri="{FF2B5EF4-FFF2-40B4-BE49-F238E27FC236}">
                    <a16:creationId xmlns:a16="http://schemas.microsoft.com/office/drawing/2014/main" id="{CDE81445-8B36-8A5B-C5F9-6D31CDF50ECF}"/>
                  </a:ext>
                </a:extLst>
              </p:cNvPr>
              <p:cNvSpPr/>
              <p:nvPr/>
            </p:nvSpPr>
            <p:spPr>
              <a:xfrm>
                <a:off x="2467751" y="1967101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46"/>
                      <a:pt x="643" y="94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65"/>
                      <a:pt x="786" y="117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8" y="189"/>
                    </a:moveTo>
                    <a:cubicBezTo>
                      <a:pt x="428" y="189"/>
                      <a:pt x="416" y="193"/>
                      <a:pt x="405" y="201"/>
                    </a:cubicBezTo>
                    <a:cubicBezTo>
                      <a:pt x="357" y="225"/>
                      <a:pt x="334" y="272"/>
                      <a:pt x="322" y="332"/>
                    </a:cubicBezTo>
                    <a:cubicBezTo>
                      <a:pt x="322" y="364"/>
                      <a:pt x="337" y="379"/>
                      <a:pt x="362" y="379"/>
                    </a:cubicBezTo>
                    <a:cubicBezTo>
                      <a:pt x="375" y="379"/>
                      <a:pt x="389" y="375"/>
                      <a:pt x="405" y="367"/>
                    </a:cubicBezTo>
                    <a:cubicBezTo>
                      <a:pt x="441" y="344"/>
                      <a:pt x="476" y="296"/>
                      <a:pt x="476" y="248"/>
                    </a:cubicBezTo>
                    <a:cubicBezTo>
                      <a:pt x="476" y="208"/>
                      <a:pt x="460" y="189"/>
                      <a:pt x="438" y="189"/>
                    </a:cubicBezTo>
                    <a:close/>
                    <a:moveTo>
                      <a:pt x="750" y="358"/>
                    </a:moveTo>
                    <a:cubicBezTo>
                      <a:pt x="739" y="358"/>
                      <a:pt x="727" y="361"/>
                      <a:pt x="715" y="367"/>
                    </a:cubicBezTo>
                    <a:cubicBezTo>
                      <a:pt x="667" y="391"/>
                      <a:pt x="643" y="439"/>
                      <a:pt x="643" y="498"/>
                    </a:cubicBezTo>
                    <a:cubicBezTo>
                      <a:pt x="643" y="533"/>
                      <a:pt x="662" y="555"/>
                      <a:pt x="686" y="555"/>
                    </a:cubicBezTo>
                    <a:cubicBezTo>
                      <a:pt x="695" y="555"/>
                      <a:pt x="705" y="552"/>
                      <a:pt x="715" y="546"/>
                    </a:cubicBezTo>
                    <a:cubicBezTo>
                      <a:pt x="762" y="510"/>
                      <a:pt x="786" y="463"/>
                      <a:pt x="798" y="415"/>
                    </a:cubicBezTo>
                    <a:cubicBezTo>
                      <a:pt x="798" y="380"/>
                      <a:pt x="779" y="358"/>
                      <a:pt x="750" y="358"/>
                    </a:cubicBezTo>
                    <a:close/>
                    <a:moveTo>
                      <a:pt x="110" y="380"/>
                    </a:moveTo>
                    <a:cubicBezTo>
                      <a:pt x="99" y="380"/>
                      <a:pt x="87" y="384"/>
                      <a:pt x="72" y="391"/>
                    </a:cubicBezTo>
                    <a:cubicBezTo>
                      <a:pt x="24" y="415"/>
                      <a:pt x="0" y="463"/>
                      <a:pt x="0" y="522"/>
                    </a:cubicBezTo>
                    <a:cubicBezTo>
                      <a:pt x="0" y="548"/>
                      <a:pt x="19" y="568"/>
                      <a:pt x="42" y="568"/>
                    </a:cubicBezTo>
                    <a:cubicBezTo>
                      <a:pt x="52" y="568"/>
                      <a:pt x="62" y="565"/>
                      <a:pt x="72" y="558"/>
                    </a:cubicBezTo>
                    <a:cubicBezTo>
                      <a:pt x="119" y="534"/>
                      <a:pt x="143" y="487"/>
                      <a:pt x="143" y="439"/>
                    </a:cubicBezTo>
                    <a:cubicBezTo>
                      <a:pt x="143" y="398"/>
                      <a:pt x="132" y="380"/>
                      <a:pt x="110" y="380"/>
                    </a:cubicBezTo>
                    <a:close/>
                    <a:moveTo>
                      <a:pt x="433" y="537"/>
                    </a:moveTo>
                    <a:cubicBezTo>
                      <a:pt x="424" y="537"/>
                      <a:pt x="415" y="540"/>
                      <a:pt x="405" y="546"/>
                    </a:cubicBezTo>
                    <a:cubicBezTo>
                      <a:pt x="357" y="582"/>
                      <a:pt x="334" y="629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5"/>
                    </a:cubicBezTo>
                    <a:cubicBezTo>
                      <a:pt x="441" y="701"/>
                      <a:pt x="476" y="653"/>
                      <a:pt x="476" y="594"/>
                    </a:cubicBezTo>
                    <a:cubicBezTo>
                      <a:pt x="476" y="559"/>
                      <a:pt x="457" y="537"/>
                      <a:pt x="433" y="537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7"/>
                    </a:cubicBezTo>
                    <a:cubicBezTo>
                      <a:pt x="24" y="772"/>
                      <a:pt x="0" y="820"/>
                      <a:pt x="0" y="868"/>
                    </a:cubicBezTo>
                    <a:cubicBezTo>
                      <a:pt x="0" y="902"/>
                      <a:pt x="19" y="925"/>
                      <a:pt x="44" y="925"/>
                    </a:cubicBezTo>
                    <a:cubicBezTo>
                      <a:pt x="52" y="925"/>
                      <a:pt x="62" y="922"/>
                      <a:pt x="72" y="915"/>
                    </a:cubicBezTo>
                    <a:cubicBezTo>
                      <a:pt x="119" y="891"/>
                      <a:pt x="143" y="844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02;p25">
                <a:extLst>
                  <a:ext uri="{FF2B5EF4-FFF2-40B4-BE49-F238E27FC236}">
                    <a16:creationId xmlns:a16="http://schemas.microsoft.com/office/drawing/2014/main" id="{98476754-6017-C64D-DF5C-EB4DAD6DB7E1}"/>
                  </a:ext>
                </a:extLst>
              </p:cNvPr>
              <p:cNvSpPr/>
              <p:nvPr/>
            </p:nvSpPr>
            <p:spPr>
              <a:xfrm>
                <a:off x="2168390" y="2372270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3;p25">
                <a:extLst>
                  <a:ext uri="{FF2B5EF4-FFF2-40B4-BE49-F238E27FC236}">
                    <a16:creationId xmlns:a16="http://schemas.microsoft.com/office/drawing/2014/main" id="{2DB310C3-1BF0-51D8-D8A5-FD599F34C2B4}"/>
                  </a:ext>
                </a:extLst>
              </p:cNvPr>
              <p:cNvSpPr/>
              <p:nvPr/>
            </p:nvSpPr>
            <p:spPr>
              <a:xfrm>
                <a:off x="2200466" y="2546657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4;p25">
                <a:extLst>
                  <a:ext uri="{FF2B5EF4-FFF2-40B4-BE49-F238E27FC236}">
                    <a16:creationId xmlns:a16="http://schemas.microsoft.com/office/drawing/2014/main" id="{BA05BC1E-DB18-C521-9F81-09CBC69EAAC5}"/>
                  </a:ext>
                </a:extLst>
              </p:cNvPr>
              <p:cNvSpPr/>
              <p:nvPr/>
            </p:nvSpPr>
            <p:spPr>
              <a:xfrm>
                <a:off x="2453059" y="2484193"/>
                <a:ext cx="65791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6" extrusionOk="0">
                    <a:moveTo>
                      <a:pt x="1441" y="0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2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5;p25">
                <a:extLst>
                  <a:ext uri="{FF2B5EF4-FFF2-40B4-BE49-F238E27FC236}">
                    <a16:creationId xmlns:a16="http://schemas.microsoft.com/office/drawing/2014/main" id="{3213250E-4B85-669D-D300-3C3D09797F02}"/>
                  </a:ext>
                </a:extLst>
              </p:cNvPr>
              <p:cNvSpPr/>
              <p:nvPr/>
            </p:nvSpPr>
            <p:spPr>
              <a:xfrm>
                <a:off x="2539979" y="2405943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06;p25">
                <a:extLst>
                  <a:ext uri="{FF2B5EF4-FFF2-40B4-BE49-F238E27FC236}">
                    <a16:creationId xmlns:a16="http://schemas.microsoft.com/office/drawing/2014/main" id="{62CCFBB6-8E23-EA54-9866-26CDBC6E76C1}"/>
                  </a:ext>
                </a:extLst>
              </p:cNvPr>
              <p:cNvSpPr/>
              <p:nvPr/>
            </p:nvSpPr>
            <p:spPr>
              <a:xfrm>
                <a:off x="2553575" y="2423327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1"/>
                    </a:moveTo>
                    <a:lnTo>
                      <a:pt x="2024" y="155"/>
                    </a:lnTo>
                    <a:lnTo>
                      <a:pt x="2024" y="394"/>
                    </a:lnTo>
                    <a:lnTo>
                      <a:pt x="2298" y="239"/>
                    </a:lnTo>
                    <a:lnTo>
                      <a:pt x="2298" y="1"/>
                    </a:lnTo>
                    <a:close/>
                    <a:moveTo>
                      <a:pt x="1893" y="227"/>
                    </a:moveTo>
                    <a:lnTo>
                      <a:pt x="1620" y="394"/>
                    </a:lnTo>
                    <a:lnTo>
                      <a:pt x="1620" y="632"/>
                    </a:lnTo>
                    <a:lnTo>
                      <a:pt x="1893" y="465"/>
                    </a:lnTo>
                    <a:lnTo>
                      <a:pt x="1893" y="227"/>
                    </a:lnTo>
                    <a:close/>
                    <a:moveTo>
                      <a:pt x="2298" y="358"/>
                    </a:moveTo>
                    <a:lnTo>
                      <a:pt x="2024" y="501"/>
                    </a:lnTo>
                    <a:lnTo>
                      <a:pt x="2024" y="739"/>
                    </a:lnTo>
                    <a:lnTo>
                      <a:pt x="2298" y="596"/>
                    </a:lnTo>
                    <a:lnTo>
                      <a:pt x="2298" y="358"/>
                    </a:lnTo>
                    <a:close/>
                    <a:moveTo>
                      <a:pt x="1489" y="465"/>
                    </a:moveTo>
                    <a:lnTo>
                      <a:pt x="1215" y="620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65"/>
                    </a:lnTo>
                    <a:close/>
                    <a:moveTo>
                      <a:pt x="1893" y="584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29"/>
                    </a:lnTo>
                    <a:lnTo>
                      <a:pt x="1084" y="703"/>
                    </a:lnTo>
                    <a:close/>
                    <a:moveTo>
                      <a:pt x="1489" y="810"/>
                    </a:moveTo>
                    <a:lnTo>
                      <a:pt x="1215" y="977"/>
                    </a:lnTo>
                    <a:lnTo>
                      <a:pt x="1215" y="1203"/>
                    </a:lnTo>
                    <a:lnTo>
                      <a:pt x="1489" y="1048"/>
                    </a:lnTo>
                    <a:lnTo>
                      <a:pt x="1489" y="810"/>
                    </a:lnTo>
                    <a:close/>
                    <a:moveTo>
                      <a:pt x="679" y="941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79"/>
                    </a:lnTo>
                    <a:lnTo>
                      <a:pt x="679" y="941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53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56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394"/>
                    </a:lnTo>
                    <a:lnTo>
                      <a:pt x="274" y="1156"/>
                    </a:lnTo>
                    <a:close/>
                    <a:moveTo>
                      <a:pt x="679" y="1275"/>
                    </a:moveTo>
                    <a:lnTo>
                      <a:pt x="405" y="1429"/>
                    </a:lnTo>
                    <a:lnTo>
                      <a:pt x="405" y="1667"/>
                    </a:lnTo>
                    <a:lnTo>
                      <a:pt x="679" y="1513"/>
                    </a:lnTo>
                    <a:lnTo>
                      <a:pt x="679" y="1275"/>
                    </a:lnTo>
                    <a:close/>
                    <a:moveTo>
                      <a:pt x="274" y="1513"/>
                    </a:moveTo>
                    <a:lnTo>
                      <a:pt x="0" y="1667"/>
                    </a:lnTo>
                    <a:lnTo>
                      <a:pt x="0" y="1906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07;p25">
                <a:extLst>
                  <a:ext uri="{FF2B5EF4-FFF2-40B4-BE49-F238E27FC236}">
                    <a16:creationId xmlns:a16="http://schemas.microsoft.com/office/drawing/2014/main" id="{7C525652-7B70-1C55-19DA-76FF78C2FD15}"/>
                  </a:ext>
                </a:extLst>
              </p:cNvPr>
              <p:cNvSpPr/>
              <p:nvPr/>
            </p:nvSpPr>
            <p:spPr>
              <a:xfrm>
                <a:off x="2467751" y="2513623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46"/>
                      <a:pt x="643" y="93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65"/>
                      <a:pt x="786" y="117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91"/>
                    </a:moveTo>
                    <a:cubicBezTo>
                      <a:pt x="424" y="191"/>
                      <a:pt x="415" y="194"/>
                      <a:pt x="405" y="200"/>
                    </a:cubicBezTo>
                    <a:cubicBezTo>
                      <a:pt x="357" y="224"/>
                      <a:pt x="334" y="272"/>
                      <a:pt x="322" y="331"/>
                    </a:cubicBezTo>
                    <a:cubicBezTo>
                      <a:pt x="322" y="363"/>
                      <a:pt x="337" y="379"/>
                      <a:pt x="362" y="379"/>
                    </a:cubicBezTo>
                    <a:cubicBezTo>
                      <a:pt x="375" y="379"/>
                      <a:pt x="389" y="375"/>
                      <a:pt x="405" y="367"/>
                    </a:cubicBezTo>
                    <a:cubicBezTo>
                      <a:pt x="453" y="343"/>
                      <a:pt x="476" y="296"/>
                      <a:pt x="476" y="248"/>
                    </a:cubicBezTo>
                    <a:cubicBezTo>
                      <a:pt x="476" y="213"/>
                      <a:pt x="457" y="191"/>
                      <a:pt x="433" y="191"/>
                    </a:cubicBezTo>
                    <a:close/>
                    <a:moveTo>
                      <a:pt x="750" y="358"/>
                    </a:moveTo>
                    <a:cubicBezTo>
                      <a:pt x="739" y="358"/>
                      <a:pt x="727" y="361"/>
                      <a:pt x="715" y="367"/>
                    </a:cubicBezTo>
                    <a:cubicBezTo>
                      <a:pt x="667" y="391"/>
                      <a:pt x="643" y="450"/>
                      <a:pt x="643" y="498"/>
                    </a:cubicBezTo>
                    <a:cubicBezTo>
                      <a:pt x="643" y="533"/>
                      <a:pt x="662" y="555"/>
                      <a:pt x="686" y="555"/>
                    </a:cubicBezTo>
                    <a:cubicBezTo>
                      <a:pt x="695" y="555"/>
                      <a:pt x="705" y="552"/>
                      <a:pt x="715" y="546"/>
                    </a:cubicBezTo>
                    <a:cubicBezTo>
                      <a:pt x="762" y="510"/>
                      <a:pt x="786" y="462"/>
                      <a:pt x="798" y="415"/>
                    </a:cubicBezTo>
                    <a:cubicBezTo>
                      <a:pt x="798" y="380"/>
                      <a:pt x="779" y="358"/>
                      <a:pt x="750" y="358"/>
                    </a:cubicBezTo>
                    <a:close/>
                    <a:moveTo>
                      <a:pt x="105" y="382"/>
                    </a:moveTo>
                    <a:cubicBezTo>
                      <a:pt x="95" y="382"/>
                      <a:pt x="84" y="385"/>
                      <a:pt x="72" y="391"/>
                    </a:cubicBezTo>
                    <a:cubicBezTo>
                      <a:pt x="24" y="415"/>
                      <a:pt x="0" y="462"/>
                      <a:pt x="0" y="522"/>
                    </a:cubicBezTo>
                    <a:cubicBezTo>
                      <a:pt x="0" y="548"/>
                      <a:pt x="19" y="567"/>
                      <a:pt x="42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86"/>
                      <a:pt x="143" y="439"/>
                    </a:cubicBezTo>
                    <a:cubicBezTo>
                      <a:pt x="143" y="404"/>
                      <a:pt x="130" y="382"/>
                      <a:pt x="105" y="382"/>
                    </a:cubicBezTo>
                    <a:close/>
                    <a:moveTo>
                      <a:pt x="430" y="541"/>
                    </a:moveTo>
                    <a:cubicBezTo>
                      <a:pt x="422" y="541"/>
                      <a:pt x="413" y="543"/>
                      <a:pt x="405" y="546"/>
                    </a:cubicBezTo>
                    <a:cubicBezTo>
                      <a:pt x="357" y="581"/>
                      <a:pt x="334" y="629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4"/>
                    </a:cubicBezTo>
                    <a:cubicBezTo>
                      <a:pt x="441" y="701"/>
                      <a:pt x="476" y="653"/>
                      <a:pt x="476" y="593"/>
                    </a:cubicBezTo>
                    <a:cubicBezTo>
                      <a:pt x="476" y="557"/>
                      <a:pt x="456" y="541"/>
                      <a:pt x="430" y="541"/>
                    </a:cubicBezTo>
                    <a:close/>
                    <a:moveTo>
                      <a:pt x="101" y="732"/>
                    </a:moveTo>
                    <a:cubicBezTo>
                      <a:pt x="93" y="732"/>
                      <a:pt x="83" y="733"/>
                      <a:pt x="72" y="736"/>
                    </a:cubicBezTo>
                    <a:cubicBezTo>
                      <a:pt x="24" y="772"/>
                      <a:pt x="0" y="820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91"/>
                      <a:pt x="143" y="843"/>
                      <a:pt x="143" y="784"/>
                    </a:cubicBezTo>
                    <a:cubicBezTo>
                      <a:pt x="143" y="747"/>
                      <a:pt x="129" y="732"/>
                      <a:pt x="101" y="7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08;p25">
                <a:extLst>
                  <a:ext uri="{FF2B5EF4-FFF2-40B4-BE49-F238E27FC236}">
                    <a16:creationId xmlns:a16="http://schemas.microsoft.com/office/drawing/2014/main" id="{EA004812-14C3-DA8B-9050-F35C5B9D0E0B}"/>
                  </a:ext>
                </a:extLst>
              </p:cNvPr>
              <p:cNvSpPr/>
              <p:nvPr/>
            </p:nvSpPr>
            <p:spPr>
              <a:xfrm>
                <a:off x="2168390" y="2350004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8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09;p25">
                <a:extLst>
                  <a:ext uri="{FF2B5EF4-FFF2-40B4-BE49-F238E27FC236}">
                    <a16:creationId xmlns:a16="http://schemas.microsoft.com/office/drawing/2014/main" id="{CED51483-3AE0-F788-C71F-8B940C6C34B8}"/>
                  </a:ext>
                </a:extLst>
              </p:cNvPr>
              <p:cNvSpPr/>
              <p:nvPr/>
            </p:nvSpPr>
            <p:spPr>
              <a:xfrm>
                <a:off x="2168390" y="2235890"/>
                <a:ext cx="512871" cy="38687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79" extrusionOk="0">
                    <a:moveTo>
                      <a:pt x="1" y="6490"/>
                    </a:moveTo>
                    <a:lnTo>
                      <a:pt x="1" y="8478"/>
                    </a:lnTo>
                    <a:lnTo>
                      <a:pt x="11240" y="1989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0;p25">
                <a:extLst>
                  <a:ext uri="{FF2B5EF4-FFF2-40B4-BE49-F238E27FC236}">
                    <a16:creationId xmlns:a16="http://schemas.microsoft.com/office/drawing/2014/main" id="{843CE64B-88C1-CF3C-FA29-CF043B8C4742}"/>
                  </a:ext>
                </a:extLst>
              </p:cNvPr>
              <p:cNvSpPr/>
              <p:nvPr/>
            </p:nvSpPr>
            <p:spPr>
              <a:xfrm>
                <a:off x="2200466" y="2410277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1;p25">
                <a:extLst>
                  <a:ext uri="{FF2B5EF4-FFF2-40B4-BE49-F238E27FC236}">
                    <a16:creationId xmlns:a16="http://schemas.microsoft.com/office/drawing/2014/main" id="{8B38C066-3D5D-F88E-461E-DDD921AFA8E5}"/>
                  </a:ext>
                </a:extLst>
              </p:cNvPr>
              <p:cNvSpPr/>
              <p:nvPr/>
            </p:nvSpPr>
            <p:spPr>
              <a:xfrm>
                <a:off x="2453059" y="2347814"/>
                <a:ext cx="65791" cy="95133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5" extrusionOk="0">
                    <a:moveTo>
                      <a:pt x="1441" y="1"/>
                    </a:moveTo>
                    <a:lnTo>
                      <a:pt x="1" y="822"/>
                    </a:lnTo>
                    <a:lnTo>
                      <a:pt x="1" y="2084"/>
                    </a:lnTo>
                    <a:lnTo>
                      <a:pt x="1441" y="1251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2;p25">
                <a:extLst>
                  <a:ext uri="{FF2B5EF4-FFF2-40B4-BE49-F238E27FC236}">
                    <a16:creationId xmlns:a16="http://schemas.microsoft.com/office/drawing/2014/main" id="{8D6ACC4D-4F33-A80F-7F3F-3895D69D3DB1}"/>
                  </a:ext>
                </a:extLst>
              </p:cNvPr>
              <p:cNvSpPr/>
              <p:nvPr/>
            </p:nvSpPr>
            <p:spPr>
              <a:xfrm>
                <a:off x="2539979" y="2269609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19"/>
                    </a:moveTo>
                    <a:lnTo>
                      <a:pt x="1" y="2608"/>
                    </a:lnTo>
                    <a:lnTo>
                      <a:pt x="2822" y="976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3;p25">
                <a:extLst>
                  <a:ext uri="{FF2B5EF4-FFF2-40B4-BE49-F238E27FC236}">
                    <a16:creationId xmlns:a16="http://schemas.microsoft.com/office/drawing/2014/main" id="{1D7FD0FD-9422-91FA-DE39-87E8EB4FF1E3}"/>
                  </a:ext>
                </a:extLst>
              </p:cNvPr>
              <p:cNvSpPr/>
              <p:nvPr/>
            </p:nvSpPr>
            <p:spPr>
              <a:xfrm>
                <a:off x="2553575" y="2286993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6"/>
                    </a:lnTo>
                    <a:lnTo>
                      <a:pt x="1893" y="238"/>
                    </a:lnTo>
                    <a:close/>
                    <a:moveTo>
                      <a:pt x="2298" y="357"/>
                    </a:moveTo>
                    <a:lnTo>
                      <a:pt x="2024" y="500"/>
                    </a:lnTo>
                    <a:lnTo>
                      <a:pt x="2024" y="738"/>
                    </a:lnTo>
                    <a:lnTo>
                      <a:pt x="2298" y="595"/>
                    </a:lnTo>
                    <a:lnTo>
                      <a:pt x="2298" y="357"/>
                    </a:lnTo>
                    <a:close/>
                    <a:moveTo>
                      <a:pt x="1489" y="464"/>
                    </a:moveTo>
                    <a:lnTo>
                      <a:pt x="1215" y="619"/>
                    </a:lnTo>
                    <a:lnTo>
                      <a:pt x="1215" y="857"/>
                    </a:lnTo>
                    <a:lnTo>
                      <a:pt x="1489" y="703"/>
                    </a:lnTo>
                    <a:lnTo>
                      <a:pt x="1489" y="464"/>
                    </a:lnTo>
                    <a:close/>
                    <a:moveTo>
                      <a:pt x="1893" y="584"/>
                    </a:moveTo>
                    <a:lnTo>
                      <a:pt x="1620" y="738"/>
                    </a:lnTo>
                    <a:lnTo>
                      <a:pt x="1620" y="976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7"/>
                    </a:lnTo>
                    <a:lnTo>
                      <a:pt x="810" y="1096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10"/>
                    </a:moveTo>
                    <a:lnTo>
                      <a:pt x="1215" y="976"/>
                    </a:lnTo>
                    <a:lnTo>
                      <a:pt x="1215" y="1215"/>
                    </a:lnTo>
                    <a:lnTo>
                      <a:pt x="1489" y="1048"/>
                    </a:lnTo>
                    <a:lnTo>
                      <a:pt x="1489" y="810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7"/>
                    </a:lnTo>
                    <a:lnTo>
                      <a:pt x="679" y="929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10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74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12"/>
                    </a:lnTo>
                    <a:lnTo>
                      <a:pt x="679" y="1274"/>
                    </a:lnTo>
                    <a:close/>
                    <a:moveTo>
                      <a:pt x="274" y="1512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0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4;p25">
                <a:extLst>
                  <a:ext uri="{FF2B5EF4-FFF2-40B4-BE49-F238E27FC236}">
                    <a16:creationId xmlns:a16="http://schemas.microsoft.com/office/drawing/2014/main" id="{20E0D8F6-18D8-471A-0F44-022F13DCAFC2}"/>
                  </a:ext>
                </a:extLst>
              </p:cNvPr>
              <p:cNvSpPr/>
              <p:nvPr/>
            </p:nvSpPr>
            <p:spPr>
              <a:xfrm>
                <a:off x="2467751" y="2377289"/>
                <a:ext cx="36409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" extrusionOk="0">
                    <a:moveTo>
                      <a:pt x="750" y="0"/>
                    </a:moveTo>
                    <a:cubicBezTo>
                      <a:pt x="739" y="0"/>
                      <a:pt x="727" y="3"/>
                      <a:pt x="715" y="9"/>
                    </a:cubicBezTo>
                    <a:cubicBezTo>
                      <a:pt x="667" y="33"/>
                      <a:pt x="643" y="81"/>
                      <a:pt x="643" y="140"/>
                    </a:cubicBezTo>
                    <a:cubicBezTo>
                      <a:pt x="643" y="175"/>
                      <a:pt x="662" y="197"/>
                      <a:pt x="686" y="197"/>
                    </a:cubicBezTo>
                    <a:cubicBezTo>
                      <a:pt x="695" y="197"/>
                      <a:pt x="705" y="194"/>
                      <a:pt x="715" y="188"/>
                    </a:cubicBezTo>
                    <a:cubicBezTo>
                      <a:pt x="762" y="152"/>
                      <a:pt x="786" y="105"/>
                      <a:pt x="798" y="57"/>
                    </a:cubicBezTo>
                    <a:cubicBezTo>
                      <a:pt x="798" y="22"/>
                      <a:pt x="779" y="0"/>
                      <a:pt x="750" y="0"/>
                    </a:cubicBezTo>
                    <a:close/>
                    <a:moveTo>
                      <a:pt x="433" y="179"/>
                    </a:moveTo>
                    <a:cubicBezTo>
                      <a:pt x="424" y="179"/>
                      <a:pt x="415" y="182"/>
                      <a:pt x="405" y="188"/>
                    </a:cubicBezTo>
                    <a:cubicBezTo>
                      <a:pt x="357" y="224"/>
                      <a:pt x="334" y="271"/>
                      <a:pt x="322" y="319"/>
                    </a:cubicBezTo>
                    <a:cubicBezTo>
                      <a:pt x="322" y="354"/>
                      <a:pt x="341" y="376"/>
                      <a:pt x="370" y="376"/>
                    </a:cubicBezTo>
                    <a:cubicBezTo>
                      <a:pt x="380" y="376"/>
                      <a:pt x="392" y="373"/>
                      <a:pt x="405" y="367"/>
                    </a:cubicBezTo>
                    <a:cubicBezTo>
                      <a:pt x="441" y="331"/>
                      <a:pt x="476" y="283"/>
                      <a:pt x="476" y="236"/>
                    </a:cubicBezTo>
                    <a:cubicBezTo>
                      <a:pt x="476" y="201"/>
                      <a:pt x="457" y="179"/>
                      <a:pt x="433" y="179"/>
                    </a:cubicBezTo>
                    <a:close/>
                    <a:moveTo>
                      <a:pt x="757" y="355"/>
                    </a:moveTo>
                    <a:cubicBezTo>
                      <a:pt x="745" y="355"/>
                      <a:pt x="730" y="359"/>
                      <a:pt x="715" y="367"/>
                    </a:cubicBezTo>
                    <a:cubicBezTo>
                      <a:pt x="667" y="390"/>
                      <a:pt x="643" y="438"/>
                      <a:pt x="643" y="486"/>
                    </a:cubicBezTo>
                    <a:cubicBezTo>
                      <a:pt x="643" y="526"/>
                      <a:pt x="660" y="545"/>
                      <a:pt x="682" y="545"/>
                    </a:cubicBezTo>
                    <a:cubicBezTo>
                      <a:pt x="692" y="545"/>
                      <a:pt x="703" y="541"/>
                      <a:pt x="715" y="533"/>
                    </a:cubicBezTo>
                    <a:cubicBezTo>
                      <a:pt x="762" y="510"/>
                      <a:pt x="786" y="462"/>
                      <a:pt x="798" y="402"/>
                    </a:cubicBezTo>
                    <a:cubicBezTo>
                      <a:pt x="798" y="371"/>
                      <a:pt x="782" y="355"/>
                      <a:pt x="757" y="355"/>
                    </a:cubicBezTo>
                    <a:close/>
                    <a:moveTo>
                      <a:pt x="105" y="369"/>
                    </a:moveTo>
                    <a:cubicBezTo>
                      <a:pt x="95" y="369"/>
                      <a:pt x="84" y="372"/>
                      <a:pt x="72" y="379"/>
                    </a:cubicBezTo>
                    <a:cubicBezTo>
                      <a:pt x="24" y="414"/>
                      <a:pt x="0" y="462"/>
                      <a:pt x="0" y="510"/>
                    </a:cubicBezTo>
                    <a:cubicBezTo>
                      <a:pt x="0" y="544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7"/>
                    </a:cubicBezTo>
                    <a:cubicBezTo>
                      <a:pt x="119" y="533"/>
                      <a:pt x="143" y="474"/>
                      <a:pt x="143" y="426"/>
                    </a:cubicBezTo>
                    <a:cubicBezTo>
                      <a:pt x="143" y="391"/>
                      <a:pt x="130" y="369"/>
                      <a:pt x="105" y="369"/>
                    </a:cubicBezTo>
                    <a:close/>
                    <a:moveTo>
                      <a:pt x="433" y="536"/>
                    </a:moveTo>
                    <a:cubicBezTo>
                      <a:pt x="424" y="536"/>
                      <a:pt x="415" y="539"/>
                      <a:pt x="405" y="545"/>
                    </a:cubicBezTo>
                    <a:cubicBezTo>
                      <a:pt x="357" y="569"/>
                      <a:pt x="334" y="617"/>
                      <a:pt x="322" y="676"/>
                    </a:cubicBezTo>
                    <a:cubicBezTo>
                      <a:pt x="322" y="711"/>
                      <a:pt x="341" y="733"/>
                      <a:pt x="370" y="733"/>
                    </a:cubicBezTo>
                    <a:cubicBezTo>
                      <a:pt x="380" y="733"/>
                      <a:pt x="392" y="730"/>
                      <a:pt x="405" y="724"/>
                    </a:cubicBezTo>
                    <a:cubicBezTo>
                      <a:pt x="441" y="688"/>
                      <a:pt x="476" y="641"/>
                      <a:pt x="476" y="593"/>
                    </a:cubicBezTo>
                    <a:cubicBezTo>
                      <a:pt x="476" y="558"/>
                      <a:pt x="457" y="536"/>
                      <a:pt x="433" y="536"/>
                    </a:cubicBezTo>
                    <a:close/>
                    <a:moveTo>
                      <a:pt x="105" y="726"/>
                    </a:moveTo>
                    <a:cubicBezTo>
                      <a:pt x="95" y="726"/>
                      <a:pt x="84" y="729"/>
                      <a:pt x="72" y="736"/>
                    </a:cubicBezTo>
                    <a:cubicBezTo>
                      <a:pt x="24" y="760"/>
                      <a:pt x="0" y="807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4"/>
                    </a:cubicBezTo>
                    <a:cubicBezTo>
                      <a:pt x="119" y="879"/>
                      <a:pt x="143" y="831"/>
                      <a:pt x="143" y="783"/>
                    </a:cubicBezTo>
                    <a:cubicBezTo>
                      <a:pt x="143" y="749"/>
                      <a:pt x="130" y="726"/>
                      <a:pt x="105" y="72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5;p25">
                <a:extLst>
                  <a:ext uri="{FF2B5EF4-FFF2-40B4-BE49-F238E27FC236}">
                    <a16:creationId xmlns:a16="http://schemas.microsoft.com/office/drawing/2014/main" id="{69E6388C-E375-75BC-5FEC-D2124E633F22}"/>
                  </a:ext>
                </a:extLst>
              </p:cNvPr>
              <p:cNvSpPr/>
              <p:nvPr/>
            </p:nvSpPr>
            <p:spPr>
              <a:xfrm>
                <a:off x="2168390" y="2213077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1"/>
                    </a:moveTo>
                    <a:lnTo>
                      <a:pt x="10371" y="1"/>
                    </a:lnTo>
                    <a:lnTo>
                      <a:pt x="1" y="5990"/>
                    </a:lnTo>
                    <a:lnTo>
                      <a:pt x="1" y="69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16;p25">
                <a:extLst>
                  <a:ext uri="{FF2B5EF4-FFF2-40B4-BE49-F238E27FC236}">
                    <a16:creationId xmlns:a16="http://schemas.microsoft.com/office/drawing/2014/main" id="{0D060D95-0DDF-BB00-5F00-ECA78329A32F}"/>
                  </a:ext>
                </a:extLst>
              </p:cNvPr>
              <p:cNvSpPr/>
              <p:nvPr/>
            </p:nvSpPr>
            <p:spPr>
              <a:xfrm>
                <a:off x="2168390" y="2099009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17;p25">
                <a:extLst>
                  <a:ext uri="{FF2B5EF4-FFF2-40B4-BE49-F238E27FC236}">
                    <a16:creationId xmlns:a16="http://schemas.microsoft.com/office/drawing/2014/main" id="{DEEF2B80-75FD-23E6-F9A8-B76D0A5D43DB}"/>
                  </a:ext>
                </a:extLst>
              </p:cNvPr>
              <p:cNvSpPr/>
              <p:nvPr/>
            </p:nvSpPr>
            <p:spPr>
              <a:xfrm>
                <a:off x="2200466" y="2273396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18;p25">
                <a:extLst>
                  <a:ext uri="{FF2B5EF4-FFF2-40B4-BE49-F238E27FC236}">
                    <a16:creationId xmlns:a16="http://schemas.microsoft.com/office/drawing/2014/main" id="{55D302D4-72A6-5281-04C3-52CF90CE7681}"/>
                  </a:ext>
                </a:extLst>
              </p:cNvPr>
              <p:cNvSpPr/>
              <p:nvPr/>
            </p:nvSpPr>
            <p:spPr>
              <a:xfrm>
                <a:off x="2453059" y="2210932"/>
                <a:ext cx="65791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6" extrusionOk="0">
                    <a:moveTo>
                      <a:pt x="1441" y="0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2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19;p25">
                <a:extLst>
                  <a:ext uri="{FF2B5EF4-FFF2-40B4-BE49-F238E27FC236}">
                    <a16:creationId xmlns:a16="http://schemas.microsoft.com/office/drawing/2014/main" id="{794DBE05-9744-B5C6-D599-A6CC7D7BF36F}"/>
                  </a:ext>
                </a:extLst>
              </p:cNvPr>
              <p:cNvSpPr/>
              <p:nvPr/>
            </p:nvSpPr>
            <p:spPr>
              <a:xfrm>
                <a:off x="2539979" y="2132682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0;p25">
                <a:extLst>
                  <a:ext uri="{FF2B5EF4-FFF2-40B4-BE49-F238E27FC236}">
                    <a16:creationId xmlns:a16="http://schemas.microsoft.com/office/drawing/2014/main" id="{E7DB66A7-689D-82A1-68FD-30ABF169D913}"/>
                  </a:ext>
                </a:extLst>
              </p:cNvPr>
              <p:cNvSpPr/>
              <p:nvPr/>
            </p:nvSpPr>
            <p:spPr>
              <a:xfrm>
                <a:off x="2553575" y="2150066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1"/>
                    </a:moveTo>
                    <a:lnTo>
                      <a:pt x="2024" y="156"/>
                    </a:lnTo>
                    <a:lnTo>
                      <a:pt x="2024" y="394"/>
                    </a:lnTo>
                    <a:lnTo>
                      <a:pt x="2298" y="239"/>
                    </a:lnTo>
                    <a:lnTo>
                      <a:pt x="2298" y="1"/>
                    </a:lnTo>
                    <a:close/>
                    <a:moveTo>
                      <a:pt x="1893" y="239"/>
                    </a:moveTo>
                    <a:lnTo>
                      <a:pt x="1620" y="394"/>
                    </a:lnTo>
                    <a:lnTo>
                      <a:pt x="1620" y="632"/>
                    </a:lnTo>
                    <a:lnTo>
                      <a:pt x="1893" y="477"/>
                    </a:lnTo>
                    <a:lnTo>
                      <a:pt x="1893" y="239"/>
                    </a:lnTo>
                    <a:close/>
                    <a:moveTo>
                      <a:pt x="2298" y="346"/>
                    </a:moveTo>
                    <a:lnTo>
                      <a:pt x="2024" y="501"/>
                    </a:lnTo>
                    <a:lnTo>
                      <a:pt x="2024" y="739"/>
                    </a:lnTo>
                    <a:lnTo>
                      <a:pt x="2298" y="584"/>
                    </a:lnTo>
                    <a:lnTo>
                      <a:pt x="2298" y="346"/>
                    </a:lnTo>
                    <a:close/>
                    <a:moveTo>
                      <a:pt x="1489" y="465"/>
                    </a:moveTo>
                    <a:lnTo>
                      <a:pt x="1215" y="620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65"/>
                    </a:lnTo>
                    <a:close/>
                    <a:moveTo>
                      <a:pt x="1893" y="596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22"/>
                    </a:lnTo>
                    <a:lnTo>
                      <a:pt x="1893" y="596"/>
                    </a:lnTo>
                    <a:close/>
                    <a:moveTo>
                      <a:pt x="1084" y="691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29"/>
                    </a:lnTo>
                    <a:lnTo>
                      <a:pt x="1084" y="691"/>
                    </a:lnTo>
                    <a:close/>
                    <a:moveTo>
                      <a:pt x="1489" y="822"/>
                    </a:moveTo>
                    <a:lnTo>
                      <a:pt x="1215" y="965"/>
                    </a:lnTo>
                    <a:lnTo>
                      <a:pt x="1215" y="1203"/>
                    </a:lnTo>
                    <a:lnTo>
                      <a:pt x="1489" y="1060"/>
                    </a:lnTo>
                    <a:lnTo>
                      <a:pt x="1489" y="822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8"/>
                    </a:lnTo>
                    <a:lnTo>
                      <a:pt x="679" y="929"/>
                    </a:lnTo>
                    <a:close/>
                    <a:moveTo>
                      <a:pt x="1084" y="1049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7"/>
                    </a:lnTo>
                    <a:lnTo>
                      <a:pt x="1084" y="1049"/>
                    </a:lnTo>
                    <a:close/>
                    <a:moveTo>
                      <a:pt x="274" y="1156"/>
                    </a:moveTo>
                    <a:lnTo>
                      <a:pt x="0" y="1322"/>
                    </a:lnTo>
                    <a:lnTo>
                      <a:pt x="0" y="1561"/>
                    </a:lnTo>
                    <a:lnTo>
                      <a:pt x="274" y="1394"/>
                    </a:lnTo>
                    <a:lnTo>
                      <a:pt x="274" y="1156"/>
                    </a:lnTo>
                    <a:close/>
                    <a:moveTo>
                      <a:pt x="679" y="1275"/>
                    </a:moveTo>
                    <a:lnTo>
                      <a:pt x="405" y="1430"/>
                    </a:lnTo>
                    <a:lnTo>
                      <a:pt x="405" y="1668"/>
                    </a:lnTo>
                    <a:lnTo>
                      <a:pt x="679" y="1513"/>
                    </a:lnTo>
                    <a:lnTo>
                      <a:pt x="679" y="1275"/>
                    </a:lnTo>
                    <a:close/>
                    <a:moveTo>
                      <a:pt x="274" y="1513"/>
                    </a:moveTo>
                    <a:lnTo>
                      <a:pt x="0" y="1668"/>
                    </a:lnTo>
                    <a:lnTo>
                      <a:pt x="0" y="1906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21;p25">
                <a:extLst>
                  <a:ext uri="{FF2B5EF4-FFF2-40B4-BE49-F238E27FC236}">
                    <a16:creationId xmlns:a16="http://schemas.microsoft.com/office/drawing/2014/main" id="{3D88ADA8-A0B3-67F4-03C8-0D8A8DF14F65}"/>
                  </a:ext>
                </a:extLst>
              </p:cNvPr>
              <p:cNvSpPr/>
              <p:nvPr/>
            </p:nvSpPr>
            <p:spPr>
              <a:xfrm>
                <a:off x="2467751" y="2240362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46"/>
                      <a:pt x="643" y="93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65"/>
                      <a:pt x="786" y="117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91"/>
                    </a:moveTo>
                    <a:cubicBezTo>
                      <a:pt x="424" y="191"/>
                      <a:pt x="415" y="194"/>
                      <a:pt x="405" y="201"/>
                    </a:cubicBezTo>
                    <a:cubicBezTo>
                      <a:pt x="357" y="224"/>
                      <a:pt x="334" y="272"/>
                      <a:pt x="322" y="332"/>
                    </a:cubicBezTo>
                    <a:cubicBezTo>
                      <a:pt x="322" y="363"/>
                      <a:pt x="337" y="379"/>
                      <a:pt x="362" y="379"/>
                    </a:cubicBezTo>
                    <a:cubicBezTo>
                      <a:pt x="375" y="379"/>
                      <a:pt x="389" y="375"/>
                      <a:pt x="405" y="367"/>
                    </a:cubicBezTo>
                    <a:cubicBezTo>
                      <a:pt x="441" y="344"/>
                      <a:pt x="476" y="296"/>
                      <a:pt x="476" y="248"/>
                    </a:cubicBezTo>
                    <a:cubicBezTo>
                      <a:pt x="476" y="213"/>
                      <a:pt x="457" y="191"/>
                      <a:pt x="433" y="191"/>
                    </a:cubicBezTo>
                    <a:close/>
                    <a:moveTo>
                      <a:pt x="750" y="358"/>
                    </a:moveTo>
                    <a:cubicBezTo>
                      <a:pt x="739" y="358"/>
                      <a:pt x="727" y="361"/>
                      <a:pt x="715" y="367"/>
                    </a:cubicBezTo>
                    <a:cubicBezTo>
                      <a:pt x="667" y="391"/>
                      <a:pt x="643" y="439"/>
                      <a:pt x="643" y="498"/>
                    </a:cubicBezTo>
                    <a:cubicBezTo>
                      <a:pt x="643" y="533"/>
                      <a:pt x="662" y="555"/>
                      <a:pt x="686" y="555"/>
                    </a:cubicBezTo>
                    <a:cubicBezTo>
                      <a:pt x="695" y="555"/>
                      <a:pt x="705" y="552"/>
                      <a:pt x="715" y="546"/>
                    </a:cubicBezTo>
                    <a:cubicBezTo>
                      <a:pt x="762" y="510"/>
                      <a:pt x="786" y="463"/>
                      <a:pt x="798" y="415"/>
                    </a:cubicBezTo>
                    <a:cubicBezTo>
                      <a:pt x="798" y="380"/>
                      <a:pt x="779" y="358"/>
                      <a:pt x="750" y="358"/>
                    </a:cubicBezTo>
                    <a:close/>
                    <a:moveTo>
                      <a:pt x="105" y="382"/>
                    </a:moveTo>
                    <a:cubicBezTo>
                      <a:pt x="95" y="382"/>
                      <a:pt x="84" y="385"/>
                      <a:pt x="72" y="391"/>
                    </a:cubicBezTo>
                    <a:cubicBezTo>
                      <a:pt x="24" y="415"/>
                      <a:pt x="0" y="463"/>
                      <a:pt x="0" y="522"/>
                    </a:cubicBezTo>
                    <a:cubicBezTo>
                      <a:pt x="0" y="548"/>
                      <a:pt x="19" y="567"/>
                      <a:pt x="42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86"/>
                      <a:pt x="143" y="439"/>
                    </a:cubicBezTo>
                    <a:cubicBezTo>
                      <a:pt x="143" y="404"/>
                      <a:pt x="130" y="382"/>
                      <a:pt x="105" y="382"/>
                    </a:cubicBezTo>
                    <a:close/>
                    <a:moveTo>
                      <a:pt x="430" y="542"/>
                    </a:moveTo>
                    <a:cubicBezTo>
                      <a:pt x="422" y="542"/>
                      <a:pt x="413" y="543"/>
                      <a:pt x="405" y="546"/>
                    </a:cubicBezTo>
                    <a:cubicBezTo>
                      <a:pt x="357" y="582"/>
                      <a:pt x="334" y="629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5"/>
                    </a:cubicBezTo>
                    <a:cubicBezTo>
                      <a:pt x="441" y="701"/>
                      <a:pt x="476" y="653"/>
                      <a:pt x="476" y="594"/>
                    </a:cubicBezTo>
                    <a:cubicBezTo>
                      <a:pt x="476" y="557"/>
                      <a:pt x="456" y="542"/>
                      <a:pt x="430" y="542"/>
                    </a:cubicBezTo>
                    <a:close/>
                    <a:moveTo>
                      <a:pt x="101" y="732"/>
                    </a:moveTo>
                    <a:cubicBezTo>
                      <a:pt x="93" y="732"/>
                      <a:pt x="83" y="734"/>
                      <a:pt x="72" y="736"/>
                    </a:cubicBezTo>
                    <a:cubicBezTo>
                      <a:pt x="24" y="772"/>
                      <a:pt x="0" y="820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91"/>
                      <a:pt x="143" y="844"/>
                      <a:pt x="143" y="784"/>
                    </a:cubicBezTo>
                    <a:cubicBezTo>
                      <a:pt x="143" y="748"/>
                      <a:pt x="129" y="732"/>
                      <a:pt x="101" y="7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22;p25">
                <a:extLst>
                  <a:ext uri="{FF2B5EF4-FFF2-40B4-BE49-F238E27FC236}">
                    <a16:creationId xmlns:a16="http://schemas.microsoft.com/office/drawing/2014/main" id="{8D51FF37-E8CB-2FFA-E90C-39493F792A40}"/>
                  </a:ext>
                </a:extLst>
              </p:cNvPr>
              <p:cNvSpPr/>
              <p:nvPr/>
            </p:nvSpPr>
            <p:spPr>
              <a:xfrm>
                <a:off x="2168390" y="2076743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9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23;p25">
                <a:extLst>
                  <a:ext uri="{FF2B5EF4-FFF2-40B4-BE49-F238E27FC236}">
                    <a16:creationId xmlns:a16="http://schemas.microsoft.com/office/drawing/2014/main" id="{92551C00-FE33-8FD2-21C5-C89A65FA261B}"/>
                  </a:ext>
                </a:extLst>
              </p:cNvPr>
              <p:cNvSpPr/>
              <p:nvPr/>
            </p:nvSpPr>
            <p:spPr>
              <a:xfrm>
                <a:off x="2168390" y="1962675"/>
                <a:ext cx="512871" cy="386830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78" extrusionOk="0">
                    <a:moveTo>
                      <a:pt x="1" y="6489"/>
                    </a:moveTo>
                    <a:lnTo>
                      <a:pt x="1" y="8477"/>
                    </a:lnTo>
                    <a:lnTo>
                      <a:pt x="11240" y="1988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24;p25">
                <a:extLst>
                  <a:ext uri="{FF2B5EF4-FFF2-40B4-BE49-F238E27FC236}">
                    <a16:creationId xmlns:a16="http://schemas.microsoft.com/office/drawing/2014/main" id="{DB54F595-869A-FD03-4F29-0B9692FA8331}"/>
                  </a:ext>
                </a:extLst>
              </p:cNvPr>
              <p:cNvSpPr/>
              <p:nvPr/>
            </p:nvSpPr>
            <p:spPr>
              <a:xfrm>
                <a:off x="2200466" y="2137062"/>
                <a:ext cx="221646" cy="168959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3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25;p25">
                <a:extLst>
                  <a:ext uri="{FF2B5EF4-FFF2-40B4-BE49-F238E27FC236}">
                    <a16:creationId xmlns:a16="http://schemas.microsoft.com/office/drawing/2014/main" id="{C0FF9715-0B5E-7C77-4DEF-07D8AAAB8911}"/>
                  </a:ext>
                </a:extLst>
              </p:cNvPr>
              <p:cNvSpPr/>
              <p:nvPr/>
            </p:nvSpPr>
            <p:spPr>
              <a:xfrm>
                <a:off x="2453059" y="2074553"/>
                <a:ext cx="65791" cy="95133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5" extrusionOk="0">
                    <a:moveTo>
                      <a:pt x="1441" y="1"/>
                    </a:moveTo>
                    <a:lnTo>
                      <a:pt x="1" y="822"/>
                    </a:lnTo>
                    <a:lnTo>
                      <a:pt x="1" y="2084"/>
                    </a:lnTo>
                    <a:lnTo>
                      <a:pt x="1441" y="1251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6;p25">
                <a:extLst>
                  <a:ext uri="{FF2B5EF4-FFF2-40B4-BE49-F238E27FC236}">
                    <a16:creationId xmlns:a16="http://schemas.microsoft.com/office/drawing/2014/main" id="{C82B8B28-7CC2-6ECC-B9B0-14FA3A7A8155}"/>
                  </a:ext>
                </a:extLst>
              </p:cNvPr>
              <p:cNvSpPr/>
              <p:nvPr/>
            </p:nvSpPr>
            <p:spPr>
              <a:xfrm>
                <a:off x="2539979" y="1996348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20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7;p25">
                <a:extLst>
                  <a:ext uri="{FF2B5EF4-FFF2-40B4-BE49-F238E27FC236}">
                    <a16:creationId xmlns:a16="http://schemas.microsoft.com/office/drawing/2014/main" id="{F1CA57AF-5851-4B1E-9B0D-E260E116F30B}"/>
                  </a:ext>
                </a:extLst>
              </p:cNvPr>
              <p:cNvSpPr/>
              <p:nvPr/>
            </p:nvSpPr>
            <p:spPr>
              <a:xfrm>
                <a:off x="2553575" y="2013732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81"/>
                    </a:lnTo>
                    <a:lnTo>
                      <a:pt x="1620" y="619"/>
                    </a:lnTo>
                    <a:lnTo>
                      <a:pt x="1893" y="477"/>
                    </a:lnTo>
                    <a:lnTo>
                      <a:pt x="1893" y="238"/>
                    </a:lnTo>
                    <a:close/>
                    <a:moveTo>
                      <a:pt x="2298" y="346"/>
                    </a:moveTo>
                    <a:lnTo>
                      <a:pt x="2024" y="500"/>
                    </a:lnTo>
                    <a:lnTo>
                      <a:pt x="2024" y="739"/>
                    </a:lnTo>
                    <a:lnTo>
                      <a:pt x="2298" y="584"/>
                    </a:lnTo>
                    <a:lnTo>
                      <a:pt x="2298" y="346"/>
                    </a:lnTo>
                    <a:close/>
                    <a:moveTo>
                      <a:pt x="1489" y="453"/>
                    </a:moveTo>
                    <a:lnTo>
                      <a:pt x="1215" y="619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53"/>
                    </a:lnTo>
                    <a:close/>
                    <a:moveTo>
                      <a:pt x="1893" y="596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34"/>
                    </a:lnTo>
                    <a:lnTo>
                      <a:pt x="1893" y="596"/>
                    </a:lnTo>
                    <a:close/>
                    <a:moveTo>
                      <a:pt x="1084" y="691"/>
                    </a:moveTo>
                    <a:lnTo>
                      <a:pt x="810" y="846"/>
                    </a:lnTo>
                    <a:lnTo>
                      <a:pt x="810" y="1084"/>
                    </a:lnTo>
                    <a:lnTo>
                      <a:pt x="1084" y="929"/>
                    </a:lnTo>
                    <a:lnTo>
                      <a:pt x="1084" y="691"/>
                    </a:lnTo>
                    <a:close/>
                    <a:moveTo>
                      <a:pt x="1489" y="798"/>
                    </a:moveTo>
                    <a:lnTo>
                      <a:pt x="1215" y="977"/>
                    </a:lnTo>
                    <a:lnTo>
                      <a:pt x="1215" y="1203"/>
                    </a:lnTo>
                    <a:lnTo>
                      <a:pt x="1489" y="1036"/>
                    </a:lnTo>
                    <a:lnTo>
                      <a:pt x="1489" y="798"/>
                    </a:lnTo>
                    <a:close/>
                    <a:moveTo>
                      <a:pt x="679" y="917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55"/>
                    </a:lnTo>
                    <a:lnTo>
                      <a:pt x="679" y="917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55"/>
                    </a:moveTo>
                    <a:lnTo>
                      <a:pt x="0" y="1310"/>
                    </a:lnTo>
                    <a:lnTo>
                      <a:pt x="0" y="1548"/>
                    </a:lnTo>
                    <a:lnTo>
                      <a:pt x="274" y="1393"/>
                    </a:lnTo>
                    <a:lnTo>
                      <a:pt x="274" y="1155"/>
                    </a:lnTo>
                    <a:close/>
                    <a:moveTo>
                      <a:pt x="679" y="1274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12"/>
                    </a:lnTo>
                    <a:lnTo>
                      <a:pt x="679" y="1274"/>
                    </a:lnTo>
                    <a:close/>
                    <a:moveTo>
                      <a:pt x="274" y="1512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1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28;p25">
                <a:extLst>
                  <a:ext uri="{FF2B5EF4-FFF2-40B4-BE49-F238E27FC236}">
                    <a16:creationId xmlns:a16="http://schemas.microsoft.com/office/drawing/2014/main" id="{07B0E3B1-73FF-72D7-4078-C0F44837833F}"/>
                  </a:ext>
                </a:extLst>
              </p:cNvPr>
              <p:cNvSpPr/>
              <p:nvPr/>
            </p:nvSpPr>
            <p:spPr>
              <a:xfrm>
                <a:off x="2467751" y="2104028"/>
                <a:ext cx="36409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" extrusionOk="0">
                    <a:moveTo>
                      <a:pt x="750" y="0"/>
                    </a:moveTo>
                    <a:cubicBezTo>
                      <a:pt x="739" y="0"/>
                      <a:pt x="727" y="3"/>
                      <a:pt x="715" y="10"/>
                    </a:cubicBezTo>
                    <a:cubicBezTo>
                      <a:pt x="667" y="33"/>
                      <a:pt x="643" y="81"/>
                      <a:pt x="643" y="141"/>
                    </a:cubicBezTo>
                    <a:cubicBezTo>
                      <a:pt x="643" y="177"/>
                      <a:pt x="664" y="193"/>
                      <a:pt x="690" y="193"/>
                    </a:cubicBezTo>
                    <a:cubicBezTo>
                      <a:pt x="698" y="193"/>
                      <a:pt x="706" y="191"/>
                      <a:pt x="715" y="188"/>
                    </a:cubicBezTo>
                    <a:cubicBezTo>
                      <a:pt x="762" y="153"/>
                      <a:pt x="786" y="105"/>
                      <a:pt x="798" y="57"/>
                    </a:cubicBezTo>
                    <a:cubicBezTo>
                      <a:pt x="798" y="22"/>
                      <a:pt x="779" y="0"/>
                      <a:pt x="750" y="0"/>
                    </a:cubicBezTo>
                    <a:close/>
                    <a:moveTo>
                      <a:pt x="433" y="179"/>
                    </a:moveTo>
                    <a:cubicBezTo>
                      <a:pt x="424" y="179"/>
                      <a:pt x="415" y="182"/>
                      <a:pt x="405" y="188"/>
                    </a:cubicBezTo>
                    <a:cubicBezTo>
                      <a:pt x="357" y="224"/>
                      <a:pt x="334" y="272"/>
                      <a:pt x="322" y="319"/>
                    </a:cubicBezTo>
                    <a:cubicBezTo>
                      <a:pt x="322" y="354"/>
                      <a:pt x="341" y="376"/>
                      <a:pt x="370" y="376"/>
                    </a:cubicBezTo>
                    <a:cubicBezTo>
                      <a:pt x="380" y="376"/>
                      <a:pt x="392" y="373"/>
                      <a:pt x="405" y="367"/>
                    </a:cubicBezTo>
                    <a:cubicBezTo>
                      <a:pt x="441" y="331"/>
                      <a:pt x="476" y="284"/>
                      <a:pt x="476" y="236"/>
                    </a:cubicBezTo>
                    <a:cubicBezTo>
                      <a:pt x="476" y="201"/>
                      <a:pt x="457" y="179"/>
                      <a:pt x="433" y="179"/>
                    </a:cubicBezTo>
                    <a:close/>
                    <a:moveTo>
                      <a:pt x="757" y="355"/>
                    </a:moveTo>
                    <a:cubicBezTo>
                      <a:pt x="745" y="355"/>
                      <a:pt x="730" y="359"/>
                      <a:pt x="715" y="367"/>
                    </a:cubicBezTo>
                    <a:cubicBezTo>
                      <a:pt x="667" y="391"/>
                      <a:pt x="643" y="438"/>
                      <a:pt x="643" y="486"/>
                    </a:cubicBezTo>
                    <a:cubicBezTo>
                      <a:pt x="643" y="527"/>
                      <a:pt x="660" y="545"/>
                      <a:pt x="682" y="545"/>
                    </a:cubicBezTo>
                    <a:cubicBezTo>
                      <a:pt x="692" y="545"/>
                      <a:pt x="703" y="541"/>
                      <a:pt x="715" y="534"/>
                    </a:cubicBezTo>
                    <a:cubicBezTo>
                      <a:pt x="762" y="510"/>
                      <a:pt x="786" y="462"/>
                      <a:pt x="798" y="403"/>
                    </a:cubicBezTo>
                    <a:cubicBezTo>
                      <a:pt x="798" y="371"/>
                      <a:pt x="782" y="355"/>
                      <a:pt x="757" y="355"/>
                    </a:cubicBezTo>
                    <a:close/>
                    <a:moveTo>
                      <a:pt x="105" y="369"/>
                    </a:moveTo>
                    <a:cubicBezTo>
                      <a:pt x="95" y="369"/>
                      <a:pt x="84" y="372"/>
                      <a:pt x="72" y="379"/>
                    </a:cubicBezTo>
                    <a:cubicBezTo>
                      <a:pt x="24" y="414"/>
                      <a:pt x="0" y="462"/>
                      <a:pt x="0" y="510"/>
                    </a:cubicBezTo>
                    <a:cubicBezTo>
                      <a:pt x="0" y="545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7"/>
                    </a:cubicBezTo>
                    <a:cubicBezTo>
                      <a:pt x="119" y="534"/>
                      <a:pt x="143" y="474"/>
                      <a:pt x="143" y="426"/>
                    </a:cubicBezTo>
                    <a:cubicBezTo>
                      <a:pt x="143" y="392"/>
                      <a:pt x="130" y="369"/>
                      <a:pt x="105" y="369"/>
                    </a:cubicBezTo>
                    <a:close/>
                    <a:moveTo>
                      <a:pt x="433" y="536"/>
                    </a:moveTo>
                    <a:cubicBezTo>
                      <a:pt x="424" y="536"/>
                      <a:pt x="415" y="539"/>
                      <a:pt x="405" y="545"/>
                    </a:cubicBezTo>
                    <a:cubicBezTo>
                      <a:pt x="357" y="569"/>
                      <a:pt x="334" y="617"/>
                      <a:pt x="322" y="676"/>
                    </a:cubicBezTo>
                    <a:cubicBezTo>
                      <a:pt x="322" y="711"/>
                      <a:pt x="341" y="733"/>
                      <a:pt x="370" y="733"/>
                    </a:cubicBezTo>
                    <a:cubicBezTo>
                      <a:pt x="380" y="733"/>
                      <a:pt x="392" y="730"/>
                      <a:pt x="405" y="724"/>
                    </a:cubicBezTo>
                    <a:cubicBezTo>
                      <a:pt x="441" y="688"/>
                      <a:pt x="476" y="641"/>
                      <a:pt x="476" y="593"/>
                    </a:cubicBezTo>
                    <a:cubicBezTo>
                      <a:pt x="476" y="558"/>
                      <a:pt x="457" y="536"/>
                      <a:pt x="433" y="536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6"/>
                    </a:cubicBezTo>
                    <a:cubicBezTo>
                      <a:pt x="24" y="760"/>
                      <a:pt x="0" y="807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79"/>
                      <a:pt x="143" y="831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29;p25">
                <a:extLst>
                  <a:ext uri="{FF2B5EF4-FFF2-40B4-BE49-F238E27FC236}">
                    <a16:creationId xmlns:a16="http://schemas.microsoft.com/office/drawing/2014/main" id="{4D4897BC-F27D-CF97-A520-1B06E7734101}"/>
                  </a:ext>
                </a:extLst>
              </p:cNvPr>
              <p:cNvSpPr/>
              <p:nvPr/>
            </p:nvSpPr>
            <p:spPr>
              <a:xfrm>
                <a:off x="2168390" y="1939862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0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8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0;p25">
                <a:extLst>
                  <a:ext uri="{FF2B5EF4-FFF2-40B4-BE49-F238E27FC236}">
                    <a16:creationId xmlns:a16="http://schemas.microsoft.com/office/drawing/2014/main" id="{FEC7A357-A3B8-90EC-ED44-280643E6D6A6}"/>
                  </a:ext>
                </a:extLst>
              </p:cNvPr>
              <p:cNvSpPr/>
              <p:nvPr/>
            </p:nvSpPr>
            <p:spPr>
              <a:xfrm>
                <a:off x="2168390" y="3192007"/>
                <a:ext cx="512871" cy="387423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1" extrusionOk="0">
                    <a:moveTo>
                      <a:pt x="1" y="6490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1;p25">
                <a:extLst>
                  <a:ext uri="{FF2B5EF4-FFF2-40B4-BE49-F238E27FC236}">
                    <a16:creationId xmlns:a16="http://schemas.microsoft.com/office/drawing/2014/main" id="{2895AC52-8101-431E-60CF-5534CF19AC15}"/>
                  </a:ext>
                </a:extLst>
              </p:cNvPr>
              <p:cNvSpPr/>
              <p:nvPr/>
            </p:nvSpPr>
            <p:spPr>
              <a:xfrm>
                <a:off x="2200466" y="3366394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2;p25">
                <a:extLst>
                  <a:ext uri="{FF2B5EF4-FFF2-40B4-BE49-F238E27FC236}">
                    <a16:creationId xmlns:a16="http://schemas.microsoft.com/office/drawing/2014/main" id="{FD6DA2FA-CF47-A839-0C53-43CA79F922BB}"/>
                  </a:ext>
                </a:extLst>
              </p:cNvPr>
              <p:cNvSpPr/>
              <p:nvPr/>
            </p:nvSpPr>
            <p:spPr>
              <a:xfrm>
                <a:off x="2453059" y="3303930"/>
                <a:ext cx="65791" cy="95681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7" extrusionOk="0">
                    <a:moveTo>
                      <a:pt x="1441" y="1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3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3;p25">
                <a:extLst>
                  <a:ext uri="{FF2B5EF4-FFF2-40B4-BE49-F238E27FC236}">
                    <a16:creationId xmlns:a16="http://schemas.microsoft.com/office/drawing/2014/main" id="{4C01F9BD-6B58-02FC-226D-149EB2A79ADA}"/>
                  </a:ext>
                </a:extLst>
              </p:cNvPr>
              <p:cNvSpPr/>
              <p:nvPr/>
            </p:nvSpPr>
            <p:spPr>
              <a:xfrm>
                <a:off x="2539979" y="3225725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31"/>
                    </a:moveTo>
                    <a:lnTo>
                      <a:pt x="1" y="2608"/>
                    </a:lnTo>
                    <a:lnTo>
                      <a:pt x="2822" y="988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4;p25">
                <a:extLst>
                  <a:ext uri="{FF2B5EF4-FFF2-40B4-BE49-F238E27FC236}">
                    <a16:creationId xmlns:a16="http://schemas.microsoft.com/office/drawing/2014/main" id="{623453B4-5DE8-D950-098F-32BD2E0B2ED3}"/>
                  </a:ext>
                </a:extLst>
              </p:cNvPr>
              <p:cNvSpPr/>
              <p:nvPr/>
            </p:nvSpPr>
            <p:spPr>
              <a:xfrm>
                <a:off x="2553575" y="3243109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26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6"/>
                    </a:lnTo>
                    <a:lnTo>
                      <a:pt x="1893" y="238"/>
                    </a:lnTo>
                    <a:close/>
                    <a:moveTo>
                      <a:pt x="2298" y="345"/>
                    </a:moveTo>
                    <a:lnTo>
                      <a:pt x="2024" y="500"/>
                    </a:lnTo>
                    <a:lnTo>
                      <a:pt x="2024" y="750"/>
                    </a:lnTo>
                    <a:lnTo>
                      <a:pt x="2298" y="584"/>
                    </a:lnTo>
                    <a:lnTo>
                      <a:pt x="2298" y="345"/>
                    </a:lnTo>
                    <a:close/>
                    <a:moveTo>
                      <a:pt x="1489" y="464"/>
                    </a:moveTo>
                    <a:lnTo>
                      <a:pt x="1215" y="619"/>
                    </a:lnTo>
                    <a:lnTo>
                      <a:pt x="1215" y="857"/>
                    </a:lnTo>
                    <a:lnTo>
                      <a:pt x="1489" y="703"/>
                    </a:lnTo>
                    <a:lnTo>
                      <a:pt x="1489" y="464"/>
                    </a:lnTo>
                    <a:close/>
                    <a:moveTo>
                      <a:pt x="1893" y="572"/>
                    </a:moveTo>
                    <a:lnTo>
                      <a:pt x="1620" y="738"/>
                    </a:lnTo>
                    <a:lnTo>
                      <a:pt x="1620" y="976"/>
                    </a:lnTo>
                    <a:lnTo>
                      <a:pt x="1893" y="810"/>
                    </a:lnTo>
                    <a:lnTo>
                      <a:pt x="1893" y="572"/>
                    </a:lnTo>
                    <a:close/>
                    <a:moveTo>
                      <a:pt x="1084" y="703"/>
                    </a:moveTo>
                    <a:lnTo>
                      <a:pt x="810" y="857"/>
                    </a:lnTo>
                    <a:lnTo>
                      <a:pt x="810" y="1095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10"/>
                    </a:moveTo>
                    <a:lnTo>
                      <a:pt x="1215" y="965"/>
                    </a:lnTo>
                    <a:lnTo>
                      <a:pt x="1215" y="1203"/>
                    </a:lnTo>
                    <a:lnTo>
                      <a:pt x="1489" y="1048"/>
                    </a:lnTo>
                    <a:lnTo>
                      <a:pt x="1489" y="810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7"/>
                    </a:lnTo>
                    <a:lnTo>
                      <a:pt x="679" y="929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74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74"/>
                    </a:moveTo>
                    <a:lnTo>
                      <a:pt x="405" y="1429"/>
                    </a:lnTo>
                    <a:lnTo>
                      <a:pt x="405" y="1667"/>
                    </a:lnTo>
                    <a:lnTo>
                      <a:pt x="679" y="1512"/>
                    </a:lnTo>
                    <a:lnTo>
                      <a:pt x="679" y="1274"/>
                    </a:lnTo>
                    <a:close/>
                    <a:moveTo>
                      <a:pt x="274" y="1500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38"/>
                    </a:lnTo>
                    <a:lnTo>
                      <a:pt x="274" y="15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35;p25">
                <a:extLst>
                  <a:ext uri="{FF2B5EF4-FFF2-40B4-BE49-F238E27FC236}">
                    <a16:creationId xmlns:a16="http://schemas.microsoft.com/office/drawing/2014/main" id="{E101FA3E-A960-0DD9-3332-574EABF75A3C}"/>
                  </a:ext>
                </a:extLst>
              </p:cNvPr>
              <p:cNvSpPr/>
              <p:nvPr/>
            </p:nvSpPr>
            <p:spPr>
              <a:xfrm>
                <a:off x="2467751" y="3333633"/>
                <a:ext cx="36409" cy="41932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19" extrusionOk="0">
                    <a:moveTo>
                      <a:pt x="746" y="0"/>
                    </a:moveTo>
                    <a:cubicBezTo>
                      <a:pt x="736" y="0"/>
                      <a:pt x="726" y="2"/>
                      <a:pt x="715" y="4"/>
                    </a:cubicBezTo>
                    <a:cubicBezTo>
                      <a:pt x="667" y="40"/>
                      <a:pt x="643" y="88"/>
                      <a:pt x="643" y="135"/>
                    </a:cubicBezTo>
                    <a:cubicBezTo>
                      <a:pt x="643" y="170"/>
                      <a:pt x="662" y="192"/>
                      <a:pt x="686" y="192"/>
                    </a:cubicBezTo>
                    <a:cubicBezTo>
                      <a:pt x="695" y="192"/>
                      <a:pt x="705" y="189"/>
                      <a:pt x="715" y="183"/>
                    </a:cubicBezTo>
                    <a:cubicBezTo>
                      <a:pt x="762" y="159"/>
                      <a:pt x="786" y="112"/>
                      <a:pt x="798" y="52"/>
                    </a:cubicBezTo>
                    <a:cubicBezTo>
                      <a:pt x="798" y="16"/>
                      <a:pt x="777" y="0"/>
                      <a:pt x="746" y="0"/>
                    </a:cubicBezTo>
                    <a:close/>
                    <a:moveTo>
                      <a:pt x="433" y="186"/>
                    </a:moveTo>
                    <a:cubicBezTo>
                      <a:pt x="424" y="186"/>
                      <a:pt x="415" y="189"/>
                      <a:pt x="405" y="195"/>
                    </a:cubicBezTo>
                    <a:cubicBezTo>
                      <a:pt x="357" y="219"/>
                      <a:pt x="334" y="266"/>
                      <a:pt x="322" y="326"/>
                    </a:cubicBezTo>
                    <a:cubicBezTo>
                      <a:pt x="322" y="362"/>
                      <a:pt x="342" y="378"/>
                      <a:pt x="374" y="378"/>
                    </a:cubicBezTo>
                    <a:cubicBezTo>
                      <a:pt x="383" y="378"/>
                      <a:pt x="394" y="376"/>
                      <a:pt x="405" y="374"/>
                    </a:cubicBezTo>
                    <a:cubicBezTo>
                      <a:pt x="441" y="338"/>
                      <a:pt x="476" y="290"/>
                      <a:pt x="476" y="243"/>
                    </a:cubicBezTo>
                    <a:cubicBezTo>
                      <a:pt x="476" y="208"/>
                      <a:pt x="457" y="186"/>
                      <a:pt x="433" y="186"/>
                    </a:cubicBezTo>
                    <a:close/>
                    <a:moveTo>
                      <a:pt x="750" y="352"/>
                    </a:moveTo>
                    <a:cubicBezTo>
                      <a:pt x="739" y="352"/>
                      <a:pt x="727" y="355"/>
                      <a:pt x="715" y="362"/>
                    </a:cubicBezTo>
                    <a:cubicBezTo>
                      <a:pt x="667" y="397"/>
                      <a:pt x="643" y="445"/>
                      <a:pt x="643" y="493"/>
                    </a:cubicBezTo>
                    <a:cubicBezTo>
                      <a:pt x="643" y="527"/>
                      <a:pt x="662" y="550"/>
                      <a:pt x="686" y="550"/>
                    </a:cubicBezTo>
                    <a:cubicBezTo>
                      <a:pt x="695" y="550"/>
                      <a:pt x="705" y="547"/>
                      <a:pt x="715" y="540"/>
                    </a:cubicBezTo>
                    <a:cubicBezTo>
                      <a:pt x="762" y="505"/>
                      <a:pt x="786" y="457"/>
                      <a:pt x="798" y="409"/>
                    </a:cubicBezTo>
                    <a:cubicBezTo>
                      <a:pt x="798" y="374"/>
                      <a:pt x="779" y="352"/>
                      <a:pt x="750" y="352"/>
                    </a:cubicBezTo>
                    <a:close/>
                    <a:moveTo>
                      <a:pt x="105" y="376"/>
                    </a:moveTo>
                    <a:cubicBezTo>
                      <a:pt x="95" y="376"/>
                      <a:pt x="84" y="379"/>
                      <a:pt x="72" y="385"/>
                    </a:cubicBezTo>
                    <a:cubicBezTo>
                      <a:pt x="24" y="409"/>
                      <a:pt x="0" y="457"/>
                      <a:pt x="0" y="516"/>
                    </a:cubicBezTo>
                    <a:cubicBezTo>
                      <a:pt x="0" y="542"/>
                      <a:pt x="19" y="562"/>
                      <a:pt x="42" y="562"/>
                    </a:cubicBezTo>
                    <a:cubicBezTo>
                      <a:pt x="52" y="562"/>
                      <a:pt x="62" y="559"/>
                      <a:pt x="72" y="552"/>
                    </a:cubicBezTo>
                    <a:cubicBezTo>
                      <a:pt x="119" y="528"/>
                      <a:pt x="143" y="481"/>
                      <a:pt x="143" y="433"/>
                    </a:cubicBezTo>
                    <a:cubicBezTo>
                      <a:pt x="143" y="398"/>
                      <a:pt x="130" y="376"/>
                      <a:pt x="105" y="376"/>
                    </a:cubicBezTo>
                    <a:close/>
                    <a:moveTo>
                      <a:pt x="434" y="543"/>
                    </a:moveTo>
                    <a:cubicBezTo>
                      <a:pt x="425" y="543"/>
                      <a:pt x="415" y="545"/>
                      <a:pt x="405" y="552"/>
                    </a:cubicBezTo>
                    <a:cubicBezTo>
                      <a:pt x="357" y="576"/>
                      <a:pt x="334" y="624"/>
                      <a:pt x="322" y="671"/>
                    </a:cubicBezTo>
                    <a:cubicBezTo>
                      <a:pt x="322" y="706"/>
                      <a:pt x="341" y="728"/>
                      <a:pt x="370" y="728"/>
                    </a:cubicBezTo>
                    <a:cubicBezTo>
                      <a:pt x="380" y="728"/>
                      <a:pt x="392" y="725"/>
                      <a:pt x="405" y="719"/>
                    </a:cubicBezTo>
                    <a:cubicBezTo>
                      <a:pt x="453" y="695"/>
                      <a:pt x="476" y="647"/>
                      <a:pt x="476" y="588"/>
                    </a:cubicBezTo>
                    <a:cubicBezTo>
                      <a:pt x="476" y="562"/>
                      <a:pt x="458" y="543"/>
                      <a:pt x="434" y="543"/>
                    </a:cubicBezTo>
                    <a:close/>
                    <a:moveTo>
                      <a:pt x="111" y="731"/>
                    </a:moveTo>
                    <a:cubicBezTo>
                      <a:pt x="101" y="731"/>
                      <a:pt x="87" y="735"/>
                      <a:pt x="72" y="743"/>
                    </a:cubicBezTo>
                    <a:cubicBezTo>
                      <a:pt x="24" y="766"/>
                      <a:pt x="0" y="814"/>
                      <a:pt x="0" y="862"/>
                    </a:cubicBezTo>
                    <a:cubicBezTo>
                      <a:pt x="0" y="897"/>
                      <a:pt x="19" y="919"/>
                      <a:pt x="44" y="919"/>
                    </a:cubicBezTo>
                    <a:cubicBezTo>
                      <a:pt x="52" y="919"/>
                      <a:pt x="62" y="916"/>
                      <a:pt x="72" y="909"/>
                    </a:cubicBezTo>
                    <a:cubicBezTo>
                      <a:pt x="119" y="886"/>
                      <a:pt x="143" y="838"/>
                      <a:pt x="143" y="778"/>
                    </a:cubicBezTo>
                    <a:cubicBezTo>
                      <a:pt x="143" y="747"/>
                      <a:pt x="132" y="731"/>
                      <a:pt x="111" y="7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536;p25">
                <a:extLst>
                  <a:ext uri="{FF2B5EF4-FFF2-40B4-BE49-F238E27FC236}">
                    <a16:creationId xmlns:a16="http://schemas.microsoft.com/office/drawing/2014/main" id="{1FDF74DA-7067-0767-5783-0A8031DCBE4E}"/>
                  </a:ext>
                </a:extLst>
              </p:cNvPr>
              <p:cNvSpPr/>
              <p:nvPr/>
            </p:nvSpPr>
            <p:spPr>
              <a:xfrm>
                <a:off x="2168390" y="3169741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9"/>
                    </a:moveTo>
                    <a:lnTo>
                      <a:pt x="10371" y="1"/>
                    </a:lnTo>
                    <a:lnTo>
                      <a:pt x="1" y="5990"/>
                    </a:lnTo>
                    <a:lnTo>
                      <a:pt x="1" y="697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37;p25">
                <a:extLst>
                  <a:ext uri="{FF2B5EF4-FFF2-40B4-BE49-F238E27FC236}">
                    <a16:creationId xmlns:a16="http://schemas.microsoft.com/office/drawing/2014/main" id="{7105B06E-4C1F-D14F-44F9-CA8CA0FF7C44}"/>
                  </a:ext>
                </a:extLst>
              </p:cNvPr>
              <p:cNvSpPr/>
              <p:nvPr/>
            </p:nvSpPr>
            <p:spPr>
              <a:xfrm>
                <a:off x="2168390" y="3055673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38;p25">
                <a:extLst>
                  <a:ext uri="{FF2B5EF4-FFF2-40B4-BE49-F238E27FC236}">
                    <a16:creationId xmlns:a16="http://schemas.microsoft.com/office/drawing/2014/main" id="{97F61942-0484-6859-04B5-B03C284EA070}"/>
                  </a:ext>
                </a:extLst>
              </p:cNvPr>
              <p:cNvSpPr/>
              <p:nvPr/>
            </p:nvSpPr>
            <p:spPr>
              <a:xfrm>
                <a:off x="2200466" y="3230060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539;p25">
                <a:extLst>
                  <a:ext uri="{FF2B5EF4-FFF2-40B4-BE49-F238E27FC236}">
                    <a16:creationId xmlns:a16="http://schemas.microsoft.com/office/drawing/2014/main" id="{7DEF7DFC-ADDB-48C6-0085-5F927513C98C}"/>
                  </a:ext>
                </a:extLst>
              </p:cNvPr>
              <p:cNvSpPr/>
              <p:nvPr/>
            </p:nvSpPr>
            <p:spPr>
              <a:xfrm>
                <a:off x="2453059" y="3167596"/>
                <a:ext cx="65791" cy="9508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4" extrusionOk="0">
                    <a:moveTo>
                      <a:pt x="1441" y="0"/>
                    </a:moveTo>
                    <a:lnTo>
                      <a:pt x="1" y="834"/>
                    </a:lnTo>
                    <a:lnTo>
                      <a:pt x="1" y="2084"/>
                    </a:lnTo>
                    <a:lnTo>
                      <a:pt x="1441" y="125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40;p25">
                <a:extLst>
                  <a:ext uri="{FF2B5EF4-FFF2-40B4-BE49-F238E27FC236}">
                    <a16:creationId xmlns:a16="http://schemas.microsoft.com/office/drawing/2014/main" id="{754EA91B-0C88-5214-99B1-DC28C39AC440}"/>
                  </a:ext>
                </a:extLst>
              </p:cNvPr>
              <p:cNvSpPr/>
              <p:nvPr/>
            </p:nvSpPr>
            <p:spPr>
              <a:xfrm>
                <a:off x="2539979" y="3089346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41;p25">
                <a:extLst>
                  <a:ext uri="{FF2B5EF4-FFF2-40B4-BE49-F238E27FC236}">
                    <a16:creationId xmlns:a16="http://schemas.microsoft.com/office/drawing/2014/main" id="{19191847-E893-1AE6-D92F-A49335F706F6}"/>
                  </a:ext>
                </a:extLst>
              </p:cNvPr>
              <p:cNvSpPr/>
              <p:nvPr/>
            </p:nvSpPr>
            <p:spPr>
              <a:xfrm>
                <a:off x="2553575" y="3106182"/>
                <a:ext cx="104892" cy="87514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18" extrusionOk="0">
                    <a:moveTo>
                      <a:pt x="2298" y="1"/>
                    </a:moveTo>
                    <a:lnTo>
                      <a:pt x="2024" y="167"/>
                    </a:lnTo>
                    <a:lnTo>
                      <a:pt x="2024" y="406"/>
                    </a:lnTo>
                    <a:lnTo>
                      <a:pt x="2298" y="239"/>
                    </a:lnTo>
                    <a:lnTo>
                      <a:pt x="2298" y="1"/>
                    </a:lnTo>
                    <a:close/>
                    <a:moveTo>
                      <a:pt x="1893" y="239"/>
                    </a:moveTo>
                    <a:lnTo>
                      <a:pt x="1620" y="394"/>
                    </a:lnTo>
                    <a:lnTo>
                      <a:pt x="1620" y="632"/>
                    </a:lnTo>
                    <a:lnTo>
                      <a:pt x="1893" y="477"/>
                    </a:lnTo>
                    <a:lnTo>
                      <a:pt x="1893" y="239"/>
                    </a:lnTo>
                    <a:close/>
                    <a:moveTo>
                      <a:pt x="2298" y="358"/>
                    </a:moveTo>
                    <a:lnTo>
                      <a:pt x="2024" y="513"/>
                    </a:lnTo>
                    <a:lnTo>
                      <a:pt x="2024" y="751"/>
                    </a:lnTo>
                    <a:lnTo>
                      <a:pt x="2298" y="596"/>
                    </a:lnTo>
                    <a:lnTo>
                      <a:pt x="2298" y="358"/>
                    </a:lnTo>
                    <a:close/>
                    <a:moveTo>
                      <a:pt x="1489" y="477"/>
                    </a:moveTo>
                    <a:lnTo>
                      <a:pt x="1215" y="632"/>
                    </a:lnTo>
                    <a:lnTo>
                      <a:pt x="1215" y="870"/>
                    </a:lnTo>
                    <a:lnTo>
                      <a:pt x="1489" y="715"/>
                    </a:lnTo>
                    <a:lnTo>
                      <a:pt x="1489" y="477"/>
                    </a:lnTo>
                    <a:close/>
                    <a:moveTo>
                      <a:pt x="1893" y="584"/>
                    </a:moveTo>
                    <a:lnTo>
                      <a:pt x="1620" y="751"/>
                    </a:lnTo>
                    <a:lnTo>
                      <a:pt x="1620" y="989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7"/>
                    </a:lnTo>
                    <a:lnTo>
                      <a:pt x="1215" y="1215"/>
                    </a:lnTo>
                    <a:lnTo>
                      <a:pt x="1489" y="1060"/>
                    </a:lnTo>
                    <a:lnTo>
                      <a:pt x="1489" y="822"/>
                    </a:lnTo>
                    <a:close/>
                    <a:moveTo>
                      <a:pt x="679" y="941"/>
                    </a:moveTo>
                    <a:lnTo>
                      <a:pt x="405" y="1096"/>
                    </a:lnTo>
                    <a:lnTo>
                      <a:pt x="405" y="1334"/>
                    </a:lnTo>
                    <a:lnTo>
                      <a:pt x="679" y="1179"/>
                    </a:lnTo>
                    <a:lnTo>
                      <a:pt x="679" y="941"/>
                    </a:lnTo>
                    <a:close/>
                    <a:moveTo>
                      <a:pt x="1084" y="1048"/>
                    </a:moveTo>
                    <a:lnTo>
                      <a:pt x="810" y="1215"/>
                    </a:lnTo>
                    <a:lnTo>
                      <a:pt x="810" y="1453"/>
                    </a:lnTo>
                    <a:lnTo>
                      <a:pt x="1084" y="1287"/>
                    </a:lnTo>
                    <a:lnTo>
                      <a:pt x="1084" y="1048"/>
                    </a:lnTo>
                    <a:close/>
                    <a:moveTo>
                      <a:pt x="274" y="1168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6"/>
                    </a:lnTo>
                    <a:lnTo>
                      <a:pt x="274" y="1168"/>
                    </a:lnTo>
                    <a:close/>
                    <a:moveTo>
                      <a:pt x="679" y="1287"/>
                    </a:moveTo>
                    <a:lnTo>
                      <a:pt x="405" y="1441"/>
                    </a:lnTo>
                    <a:lnTo>
                      <a:pt x="405" y="1680"/>
                    </a:lnTo>
                    <a:lnTo>
                      <a:pt x="679" y="1525"/>
                    </a:lnTo>
                    <a:lnTo>
                      <a:pt x="679" y="1287"/>
                    </a:lnTo>
                    <a:close/>
                    <a:moveTo>
                      <a:pt x="274" y="1513"/>
                    </a:moveTo>
                    <a:lnTo>
                      <a:pt x="0" y="1680"/>
                    </a:lnTo>
                    <a:lnTo>
                      <a:pt x="0" y="1918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42;p25">
                <a:extLst>
                  <a:ext uri="{FF2B5EF4-FFF2-40B4-BE49-F238E27FC236}">
                    <a16:creationId xmlns:a16="http://schemas.microsoft.com/office/drawing/2014/main" id="{F6087C9E-F4A6-188A-5DB1-6AF5417A9CDE}"/>
                  </a:ext>
                </a:extLst>
              </p:cNvPr>
              <p:cNvSpPr/>
              <p:nvPr/>
            </p:nvSpPr>
            <p:spPr>
              <a:xfrm>
                <a:off x="2467751" y="3197026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34"/>
                      <a:pt x="643" y="81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9"/>
                    </a:cubicBezTo>
                    <a:cubicBezTo>
                      <a:pt x="762" y="153"/>
                      <a:pt x="786" y="105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79"/>
                    </a:moveTo>
                    <a:cubicBezTo>
                      <a:pt x="424" y="179"/>
                      <a:pt x="415" y="182"/>
                      <a:pt x="405" y="189"/>
                    </a:cubicBezTo>
                    <a:cubicBezTo>
                      <a:pt x="357" y="224"/>
                      <a:pt x="334" y="272"/>
                      <a:pt x="322" y="320"/>
                    </a:cubicBezTo>
                    <a:cubicBezTo>
                      <a:pt x="322" y="354"/>
                      <a:pt x="341" y="377"/>
                      <a:pt x="370" y="377"/>
                    </a:cubicBezTo>
                    <a:cubicBezTo>
                      <a:pt x="380" y="377"/>
                      <a:pt x="392" y="374"/>
                      <a:pt x="405" y="367"/>
                    </a:cubicBezTo>
                    <a:cubicBezTo>
                      <a:pt x="453" y="343"/>
                      <a:pt x="476" y="296"/>
                      <a:pt x="476" y="236"/>
                    </a:cubicBezTo>
                    <a:cubicBezTo>
                      <a:pt x="476" y="201"/>
                      <a:pt x="457" y="179"/>
                      <a:pt x="433" y="179"/>
                    </a:cubicBezTo>
                    <a:close/>
                    <a:moveTo>
                      <a:pt x="757" y="355"/>
                    </a:moveTo>
                    <a:cubicBezTo>
                      <a:pt x="745" y="355"/>
                      <a:pt x="730" y="359"/>
                      <a:pt x="715" y="367"/>
                    </a:cubicBezTo>
                    <a:cubicBezTo>
                      <a:pt x="667" y="391"/>
                      <a:pt x="643" y="439"/>
                      <a:pt x="643" y="498"/>
                    </a:cubicBezTo>
                    <a:cubicBezTo>
                      <a:pt x="643" y="530"/>
                      <a:pt x="659" y="546"/>
                      <a:pt x="680" y="546"/>
                    </a:cubicBezTo>
                    <a:cubicBezTo>
                      <a:pt x="691" y="546"/>
                      <a:pt x="703" y="542"/>
                      <a:pt x="715" y="534"/>
                    </a:cubicBezTo>
                    <a:cubicBezTo>
                      <a:pt x="762" y="510"/>
                      <a:pt x="786" y="462"/>
                      <a:pt x="798" y="403"/>
                    </a:cubicBezTo>
                    <a:cubicBezTo>
                      <a:pt x="798" y="371"/>
                      <a:pt x="782" y="355"/>
                      <a:pt x="757" y="355"/>
                    </a:cubicBezTo>
                    <a:close/>
                    <a:moveTo>
                      <a:pt x="105" y="370"/>
                    </a:moveTo>
                    <a:cubicBezTo>
                      <a:pt x="95" y="370"/>
                      <a:pt x="84" y="373"/>
                      <a:pt x="72" y="379"/>
                    </a:cubicBezTo>
                    <a:cubicBezTo>
                      <a:pt x="24" y="415"/>
                      <a:pt x="0" y="462"/>
                      <a:pt x="0" y="510"/>
                    </a:cubicBezTo>
                    <a:cubicBezTo>
                      <a:pt x="0" y="545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74"/>
                      <a:pt x="143" y="427"/>
                    </a:cubicBezTo>
                    <a:cubicBezTo>
                      <a:pt x="143" y="392"/>
                      <a:pt x="130" y="370"/>
                      <a:pt x="105" y="370"/>
                    </a:cubicBezTo>
                    <a:close/>
                    <a:moveTo>
                      <a:pt x="433" y="536"/>
                    </a:moveTo>
                    <a:cubicBezTo>
                      <a:pt x="424" y="536"/>
                      <a:pt x="415" y="539"/>
                      <a:pt x="405" y="546"/>
                    </a:cubicBezTo>
                    <a:cubicBezTo>
                      <a:pt x="357" y="570"/>
                      <a:pt x="334" y="617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4"/>
                    </a:cubicBezTo>
                    <a:cubicBezTo>
                      <a:pt x="453" y="689"/>
                      <a:pt x="476" y="641"/>
                      <a:pt x="476" y="593"/>
                    </a:cubicBezTo>
                    <a:cubicBezTo>
                      <a:pt x="476" y="559"/>
                      <a:pt x="457" y="536"/>
                      <a:pt x="433" y="536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6"/>
                    </a:cubicBezTo>
                    <a:cubicBezTo>
                      <a:pt x="24" y="760"/>
                      <a:pt x="0" y="808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79"/>
                      <a:pt x="143" y="832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43;p25">
                <a:extLst>
                  <a:ext uri="{FF2B5EF4-FFF2-40B4-BE49-F238E27FC236}">
                    <a16:creationId xmlns:a16="http://schemas.microsoft.com/office/drawing/2014/main" id="{6415DDCD-7654-FC7A-67F1-B2FF5E62DD3F}"/>
                  </a:ext>
                </a:extLst>
              </p:cNvPr>
              <p:cNvSpPr/>
              <p:nvPr/>
            </p:nvSpPr>
            <p:spPr>
              <a:xfrm>
                <a:off x="2168390" y="3032859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0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8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44;p25">
                <a:extLst>
                  <a:ext uri="{FF2B5EF4-FFF2-40B4-BE49-F238E27FC236}">
                    <a16:creationId xmlns:a16="http://schemas.microsoft.com/office/drawing/2014/main" id="{7912B474-DC3A-AB33-6612-785CFDB2BE84}"/>
                  </a:ext>
                </a:extLst>
              </p:cNvPr>
              <p:cNvSpPr/>
              <p:nvPr/>
            </p:nvSpPr>
            <p:spPr>
              <a:xfrm>
                <a:off x="2168390" y="2918792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89"/>
                    </a:lnTo>
                    <a:lnTo>
                      <a:pt x="11240" y="2000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45;p25">
                <a:extLst>
                  <a:ext uri="{FF2B5EF4-FFF2-40B4-BE49-F238E27FC236}">
                    <a16:creationId xmlns:a16="http://schemas.microsoft.com/office/drawing/2014/main" id="{478016C7-6B96-075C-DF09-C5076DBCC65B}"/>
                  </a:ext>
                </a:extLst>
              </p:cNvPr>
              <p:cNvSpPr/>
              <p:nvPr/>
            </p:nvSpPr>
            <p:spPr>
              <a:xfrm>
                <a:off x="2200466" y="3093133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9"/>
                    </a:moveTo>
                    <a:lnTo>
                      <a:pt x="0" y="3704"/>
                    </a:lnTo>
                    <a:lnTo>
                      <a:pt x="4858" y="906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46;p25">
                <a:extLst>
                  <a:ext uri="{FF2B5EF4-FFF2-40B4-BE49-F238E27FC236}">
                    <a16:creationId xmlns:a16="http://schemas.microsoft.com/office/drawing/2014/main" id="{923BE5E9-7071-F902-CB8E-06DF0212DAB5}"/>
                  </a:ext>
                </a:extLst>
              </p:cNvPr>
              <p:cNvSpPr/>
              <p:nvPr/>
            </p:nvSpPr>
            <p:spPr>
              <a:xfrm>
                <a:off x="2453059" y="3030669"/>
                <a:ext cx="65791" cy="95681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7" extrusionOk="0">
                    <a:moveTo>
                      <a:pt x="1441" y="1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3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47;p25">
                <a:extLst>
                  <a:ext uri="{FF2B5EF4-FFF2-40B4-BE49-F238E27FC236}">
                    <a16:creationId xmlns:a16="http://schemas.microsoft.com/office/drawing/2014/main" id="{EE7E020C-43A6-92B6-B5BE-50CEE97443D8}"/>
                  </a:ext>
                </a:extLst>
              </p:cNvPr>
              <p:cNvSpPr/>
              <p:nvPr/>
            </p:nvSpPr>
            <p:spPr>
              <a:xfrm>
                <a:off x="2539979" y="2952464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31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48;p25">
                <a:extLst>
                  <a:ext uri="{FF2B5EF4-FFF2-40B4-BE49-F238E27FC236}">
                    <a16:creationId xmlns:a16="http://schemas.microsoft.com/office/drawing/2014/main" id="{0401DF78-CE15-6A64-11EB-70D4E8CADA78}"/>
                  </a:ext>
                </a:extLst>
              </p:cNvPr>
              <p:cNvSpPr/>
              <p:nvPr/>
            </p:nvSpPr>
            <p:spPr>
              <a:xfrm>
                <a:off x="2553575" y="2969848"/>
                <a:ext cx="104892" cy="87514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18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7"/>
                    </a:lnTo>
                    <a:lnTo>
                      <a:pt x="1893" y="238"/>
                    </a:lnTo>
                    <a:close/>
                    <a:moveTo>
                      <a:pt x="2298" y="357"/>
                    </a:moveTo>
                    <a:lnTo>
                      <a:pt x="2024" y="512"/>
                    </a:lnTo>
                    <a:lnTo>
                      <a:pt x="2024" y="750"/>
                    </a:lnTo>
                    <a:lnTo>
                      <a:pt x="2298" y="596"/>
                    </a:lnTo>
                    <a:lnTo>
                      <a:pt x="2298" y="357"/>
                    </a:lnTo>
                    <a:close/>
                    <a:moveTo>
                      <a:pt x="1489" y="465"/>
                    </a:moveTo>
                    <a:lnTo>
                      <a:pt x="1215" y="619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65"/>
                    </a:lnTo>
                    <a:close/>
                    <a:moveTo>
                      <a:pt x="1893" y="584"/>
                    </a:moveTo>
                    <a:lnTo>
                      <a:pt x="1620" y="750"/>
                    </a:lnTo>
                    <a:lnTo>
                      <a:pt x="1620" y="988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7"/>
                    </a:lnTo>
                    <a:lnTo>
                      <a:pt x="1215" y="1215"/>
                    </a:lnTo>
                    <a:lnTo>
                      <a:pt x="1489" y="1060"/>
                    </a:lnTo>
                    <a:lnTo>
                      <a:pt x="1489" y="822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7"/>
                    </a:lnTo>
                    <a:lnTo>
                      <a:pt x="679" y="929"/>
                    </a:lnTo>
                    <a:close/>
                    <a:moveTo>
                      <a:pt x="1084" y="1048"/>
                    </a:moveTo>
                    <a:lnTo>
                      <a:pt x="810" y="1215"/>
                    </a:lnTo>
                    <a:lnTo>
                      <a:pt x="810" y="1453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86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24"/>
                    </a:lnTo>
                    <a:lnTo>
                      <a:pt x="679" y="1286"/>
                    </a:lnTo>
                    <a:close/>
                    <a:moveTo>
                      <a:pt x="274" y="1512"/>
                    </a:moveTo>
                    <a:lnTo>
                      <a:pt x="0" y="1679"/>
                    </a:lnTo>
                    <a:lnTo>
                      <a:pt x="0" y="1917"/>
                    </a:lnTo>
                    <a:lnTo>
                      <a:pt x="274" y="1750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49;p25">
                <a:extLst>
                  <a:ext uri="{FF2B5EF4-FFF2-40B4-BE49-F238E27FC236}">
                    <a16:creationId xmlns:a16="http://schemas.microsoft.com/office/drawing/2014/main" id="{F215BD9F-3C74-69D6-9F78-A02385C232F0}"/>
                  </a:ext>
                </a:extLst>
              </p:cNvPr>
              <p:cNvSpPr/>
              <p:nvPr/>
            </p:nvSpPr>
            <p:spPr>
              <a:xfrm>
                <a:off x="2467751" y="3060373"/>
                <a:ext cx="36409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31" extrusionOk="0">
                    <a:moveTo>
                      <a:pt x="745" y="0"/>
                    </a:moveTo>
                    <a:cubicBezTo>
                      <a:pt x="735" y="0"/>
                      <a:pt x="725" y="2"/>
                      <a:pt x="715" y="5"/>
                    </a:cubicBezTo>
                    <a:lnTo>
                      <a:pt x="715" y="17"/>
                    </a:lnTo>
                    <a:cubicBezTo>
                      <a:pt x="667" y="40"/>
                      <a:pt x="643" y="88"/>
                      <a:pt x="643" y="147"/>
                    </a:cubicBezTo>
                    <a:cubicBezTo>
                      <a:pt x="643" y="182"/>
                      <a:pt x="662" y="204"/>
                      <a:pt x="686" y="204"/>
                    </a:cubicBezTo>
                    <a:cubicBezTo>
                      <a:pt x="695" y="204"/>
                      <a:pt x="705" y="202"/>
                      <a:pt x="715" y="195"/>
                    </a:cubicBezTo>
                    <a:cubicBezTo>
                      <a:pt x="762" y="159"/>
                      <a:pt x="786" y="112"/>
                      <a:pt x="798" y="64"/>
                    </a:cubicBezTo>
                    <a:cubicBezTo>
                      <a:pt x="798" y="18"/>
                      <a:pt x="776" y="0"/>
                      <a:pt x="745" y="0"/>
                    </a:cubicBezTo>
                    <a:close/>
                    <a:moveTo>
                      <a:pt x="433" y="186"/>
                    </a:moveTo>
                    <a:cubicBezTo>
                      <a:pt x="424" y="186"/>
                      <a:pt x="415" y="189"/>
                      <a:pt x="405" y="195"/>
                    </a:cubicBezTo>
                    <a:cubicBezTo>
                      <a:pt x="357" y="231"/>
                      <a:pt x="334" y="278"/>
                      <a:pt x="322" y="326"/>
                    </a:cubicBezTo>
                    <a:cubicBezTo>
                      <a:pt x="322" y="361"/>
                      <a:pt x="341" y="383"/>
                      <a:pt x="370" y="383"/>
                    </a:cubicBezTo>
                    <a:cubicBezTo>
                      <a:pt x="380" y="383"/>
                      <a:pt x="392" y="380"/>
                      <a:pt x="405" y="374"/>
                    </a:cubicBezTo>
                    <a:cubicBezTo>
                      <a:pt x="453" y="350"/>
                      <a:pt x="476" y="290"/>
                      <a:pt x="476" y="243"/>
                    </a:cubicBezTo>
                    <a:cubicBezTo>
                      <a:pt x="476" y="208"/>
                      <a:pt x="457" y="186"/>
                      <a:pt x="433" y="186"/>
                    </a:cubicBezTo>
                    <a:close/>
                    <a:moveTo>
                      <a:pt x="750" y="352"/>
                    </a:moveTo>
                    <a:cubicBezTo>
                      <a:pt x="739" y="352"/>
                      <a:pt x="727" y="355"/>
                      <a:pt x="715" y="362"/>
                    </a:cubicBezTo>
                    <a:lnTo>
                      <a:pt x="715" y="374"/>
                    </a:lnTo>
                    <a:cubicBezTo>
                      <a:pt x="667" y="398"/>
                      <a:pt x="643" y="445"/>
                      <a:pt x="643" y="505"/>
                    </a:cubicBezTo>
                    <a:cubicBezTo>
                      <a:pt x="643" y="536"/>
                      <a:pt x="659" y="552"/>
                      <a:pt x="680" y="552"/>
                    </a:cubicBezTo>
                    <a:cubicBezTo>
                      <a:pt x="691" y="552"/>
                      <a:pt x="703" y="548"/>
                      <a:pt x="715" y="540"/>
                    </a:cubicBezTo>
                    <a:cubicBezTo>
                      <a:pt x="762" y="517"/>
                      <a:pt x="786" y="469"/>
                      <a:pt x="798" y="409"/>
                    </a:cubicBezTo>
                    <a:cubicBezTo>
                      <a:pt x="798" y="375"/>
                      <a:pt x="779" y="352"/>
                      <a:pt x="750" y="352"/>
                    </a:cubicBezTo>
                    <a:close/>
                    <a:moveTo>
                      <a:pt x="105" y="376"/>
                    </a:moveTo>
                    <a:cubicBezTo>
                      <a:pt x="95" y="376"/>
                      <a:pt x="84" y="379"/>
                      <a:pt x="72" y="386"/>
                    </a:cubicBezTo>
                    <a:cubicBezTo>
                      <a:pt x="24" y="421"/>
                      <a:pt x="0" y="469"/>
                      <a:pt x="0" y="517"/>
                    </a:cubicBezTo>
                    <a:cubicBezTo>
                      <a:pt x="0" y="551"/>
                      <a:pt x="19" y="574"/>
                      <a:pt x="44" y="574"/>
                    </a:cubicBezTo>
                    <a:cubicBezTo>
                      <a:pt x="52" y="574"/>
                      <a:pt x="62" y="571"/>
                      <a:pt x="72" y="564"/>
                    </a:cubicBezTo>
                    <a:cubicBezTo>
                      <a:pt x="119" y="540"/>
                      <a:pt x="143" y="481"/>
                      <a:pt x="143" y="433"/>
                    </a:cubicBezTo>
                    <a:cubicBezTo>
                      <a:pt x="143" y="398"/>
                      <a:pt x="130" y="376"/>
                      <a:pt x="105" y="376"/>
                    </a:cubicBezTo>
                    <a:close/>
                    <a:moveTo>
                      <a:pt x="438" y="541"/>
                    </a:moveTo>
                    <a:cubicBezTo>
                      <a:pt x="428" y="541"/>
                      <a:pt x="416" y="545"/>
                      <a:pt x="405" y="552"/>
                    </a:cubicBezTo>
                    <a:cubicBezTo>
                      <a:pt x="357" y="576"/>
                      <a:pt x="334" y="624"/>
                      <a:pt x="322" y="683"/>
                    </a:cubicBezTo>
                    <a:cubicBezTo>
                      <a:pt x="322" y="718"/>
                      <a:pt x="341" y="740"/>
                      <a:pt x="370" y="740"/>
                    </a:cubicBezTo>
                    <a:cubicBezTo>
                      <a:pt x="380" y="740"/>
                      <a:pt x="392" y="737"/>
                      <a:pt x="405" y="731"/>
                    </a:cubicBezTo>
                    <a:cubicBezTo>
                      <a:pt x="453" y="695"/>
                      <a:pt x="476" y="648"/>
                      <a:pt x="476" y="600"/>
                    </a:cubicBezTo>
                    <a:cubicBezTo>
                      <a:pt x="476" y="559"/>
                      <a:pt x="460" y="541"/>
                      <a:pt x="438" y="541"/>
                    </a:cubicBezTo>
                    <a:close/>
                    <a:moveTo>
                      <a:pt x="100" y="727"/>
                    </a:moveTo>
                    <a:cubicBezTo>
                      <a:pt x="92" y="727"/>
                      <a:pt x="82" y="728"/>
                      <a:pt x="72" y="731"/>
                    </a:cubicBezTo>
                    <a:lnTo>
                      <a:pt x="72" y="743"/>
                    </a:lnTo>
                    <a:cubicBezTo>
                      <a:pt x="24" y="767"/>
                      <a:pt x="0" y="814"/>
                      <a:pt x="0" y="874"/>
                    </a:cubicBezTo>
                    <a:cubicBezTo>
                      <a:pt x="0" y="909"/>
                      <a:pt x="19" y="931"/>
                      <a:pt x="44" y="931"/>
                    </a:cubicBezTo>
                    <a:cubicBezTo>
                      <a:pt x="52" y="931"/>
                      <a:pt x="62" y="928"/>
                      <a:pt x="72" y="921"/>
                    </a:cubicBezTo>
                    <a:cubicBezTo>
                      <a:pt x="119" y="886"/>
                      <a:pt x="143" y="838"/>
                      <a:pt x="143" y="790"/>
                    </a:cubicBezTo>
                    <a:cubicBezTo>
                      <a:pt x="143" y="744"/>
                      <a:pt x="129" y="727"/>
                      <a:pt x="100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50;p25">
                <a:extLst>
                  <a:ext uri="{FF2B5EF4-FFF2-40B4-BE49-F238E27FC236}">
                    <a16:creationId xmlns:a16="http://schemas.microsoft.com/office/drawing/2014/main" id="{C21C31D2-123A-A1B5-4558-AD9F47284433}"/>
                  </a:ext>
                </a:extLst>
              </p:cNvPr>
              <p:cNvSpPr/>
              <p:nvPr/>
            </p:nvSpPr>
            <p:spPr>
              <a:xfrm>
                <a:off x="2168390" y="2896480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9"/>
                    </a:moveTo>
                    <a:lnTo>
                      <a:pt x="10371" y="1"/>
                    </a:lnTo>
                    <a:lnTo>
                      <a:pt x="1" y="5990"/>
                    </a:lnTo>
                    <a:lnTo>
                      <a:pt x="1" y="697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51;p25">
                <a:extLst>
                  <a:ext uri="{FF2B5EF4-FFF2-40B4-BE49-F238E27FC236}">
                    <a16:creationId xmlns:a16="http://schemas.microsoft.com/office/drawing/2014/main" id="{CA55DF46-DDF7-0BDC-7DC4-5DB7F68497BA}"/>
                  </a:ext>
                </a:extLst>
              </p:cNvPr>
              <p:cNvSpPr/>
              <p:nvPr/>
            </p:nvSpPr>
            <p:spPr>
              <a:xfrm>
                <a:off x="2168390" y="2782412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90"/>
                    </a:moveTo>
                    <a:lnTo>
                      <a:pt x="1" y="8490"/>
                    </a:lnTo>
                    <a:lnTo>
                      <a:pt x="11240" y="2001"/>
                    </a:lnTo>
                    <a:lnTo>
                      <a:pt x="11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52;p25">
                <a:extLst>
                  <a:ext uri="{FF2B5EF4-FFF2-40B4-BE49-F238E27FC236}">
                    <a16:creationId xmlns:a16="http://schemas.microsoft.com/office/drawing/2014/main" id="{03F684A0-06C8-D6D0-B1FF-4B6AB5E670EC}"/>
                  </a:ext>
                </a:extLst>
              </p:cNvPr>
              <p:cNvSpPr/>
              <p:nvPr/>
            </p:nvSpPr>
            <p:spPr>
              <a:xfrm>
                <a:off x="2200466" y="2956799"/>
                <a:ext cx="221646" cy="16900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4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53;p25">
                <a:extLst>
                  <a:ext uri="{FF2B5EF4-FFF2-40B4-BE49-F238E27FC236}">
                    <a16:creationId xmlns:a16="http://schemas.microsoft.com/office/drawing/2014/main" id="{E14D8480-C48E-5895-536C-9B186AE804B9}"/>
                  </a:ext>
                </a:extLst>
              </p:cNvPr>
              <p:cNvSpPr/>
              <p:nvPr/>
            </p:nvSpPr>
            <p:spPr>
              <a:xfrm>
                <a:off x="2453059" y="2894335"/>
                <a:ext cx="65791" cy="9508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84" extrusionOk="0">
                    <a:moveTo>
                      <a:pt x="1441" y="0"/>
                    </a:moveTo>
                    <a:lnTo>
                      <a:pt x="1" y="822"/>
                    </a:lnTo>
                    <a:lnTo>
                      <a:pt x="1" y="2084"/>
                    </a:lnTo>
                    <a:lnTo>
                      <a:pt x="1441" y="125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54;p25">
                <a:extLst>
                  <a:ext uri="{FF2B5EF4-FFF2-40B4-BE49-F238E27FC236}">
                    <a16:creationId xmlns:a16="http://schemas.microsoft.com/office/drawing/2014/main" id="{F10ECDC2-4961-4E48-C9F6-33ECA890020C}"/>
                  </a:ext>
                </a:extLst>
              </p:cNvPr>
              <p:cNvSpPr/>
              <p:nvPr/>
            </p:nvSpPr>
            <p:spPr>
              <a:xfrm>
                <a:off x="2539979" y="2816085"/>
                <a:ext cx="128799" cy="119042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9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55;p25">
                <a:extLst>
                  <a:ext uri="{FF2B5EF4-FFF2-40B4-BE49-F238E27FC236}">
                    <a16:creationId xmlns:a16="http://schemas.microsoft.com/office/drawing/2014/main" id="{67C9113D-2987-E960-EBF8-F79CC6ADA7E1}"/>
                  </a:ext>
                </a:extLst>
              </p:cNvPr>
              <p:cNvSpPr/>
              <p:nvPr/>
            </p:nvSpPr>
            <p:spPr>
              <a:xfrm>
                <a:off x="2553575" y="2832921"/>
                <a:ext cx="104892" cy="87514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18" extrusionOk="0">
                    <a:moveTo>
                      <a:pt x="2298" y="1"/>
                    </a:moveTo>
                    <a:lnTo>
                      <a:pt x="2024" y="168"/>
                    </a:lnTo>
                    <a:lnTo>
                      <a:pt x="2024" y="406"/>
                    </a:lnTo>
                    <a:lnTo>
                      <a:pt x="2298" y="239"/>
                    </a:lnTo>
                    <a:lnTo>
                      <a:pt x="2298" y="1"/>
                    </a:lnTo>
                    <a:close/>
                    <a:moveTo>
                      <a:pt x="1893" y="239"/>
                    </a:moveTo>
                    <a:lnTo>
                      <a:pt x="1620" y="394"/>
                    </a:lnTo>
                    <a:lnTo>
                      <a:pt x="1620" y="632"/>
                    </a:lnTo>
                    <a:lnTo>
                      <a:pt x="1893" y="477"/>
                    </a:lnTo>
                    <a:lnTo>
                      <a:pt x="1893" y="239"/>
                    </a:lnTo>
                    <a:close/>
                    <a:moveTo>
                      <a:pt x="2298" y="358"/>
                    </a:moveTo>
                    <a:lnTo>
                      <a:pt x="2024" y="513"/>
                    </a:lnTo>
                    <a:lnTo>
                      <a:pt x="2024" y="751"/>
                    </a:lnTo>
                    <a:lnTo>
                      <a:pt x="2298" y="584"/>
                    </a:lnTo>
                    <a:lnTo>
                      <a:pt x="2298" y="358"/>
                    </a:lnTo>
                    <a:close/>
                    <a:moveTo>
                      <a:pt x="1489" y="477"/>
                    </a:moveTo>
                    <a:lnTo>
                      <a:pt x="1215" y="632"/>
                    </a:lnTo>
                    <a:lnTo>
                      <a:pt x="1215" y="870"/>
                    </a:lnTo>
                    <a:lnTo>
                      <a:pt x="1489" y="715"/>
                    </a:lnTo>
                    <a:lnTo>
                      <a:pt x="1489" y="477"/>
                    </a:lnTo>
                    <a:close/>
                    <a:moveTo>
                      <a:pt x="1893" y="584"/>
                    </a:moveTo>
                    <a:lnTo>
                      <a:pt x="1620" y="751"/>
                    </a:lnTo>
                    <a:lnTo>
                      <a:pt x="1620" y="989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108"/>
                    </a:lnTo>
                    <a:lnTo>
                      <a:pt x="1084" y="942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7"/>
                    </a:lnTo>
                    <a:lnTo>
                      <a:pt x="1215" y="1215"/>
                    </a:lnTo>
                    <a:lnTo>
                      <a:pt x="1489" y="1061"/>
                    </a:lnTo>
                    <a:lnTo>
                      <a:pt x="1489" y="822"/>
                    </a:lnTo>
                    <a:close/>
                    <a:moveTo>
                      <a:pt x="679" y="942"/>
                    </a:moveTo>
                    <a:lnTo>
                      <a:pt x="405" y="1096"/>
                    </a:lnTo>
                    <a:lnTo>
                      <a:pt x="405" y="1334"/>
                    </a:lnTo>
                    <a:lnTo>
                      <a:pt x="679" y="1180"/>
                    </a:lnTo>
                    <a:lnTo>
                      <a:pt x="679" y="942"/>
                    </a:lnTo>
                    <a:close/>
                    <a:moveTo>
                      <a:pt x="1084" y="1049"/>
                    </a:moveTo>
                    <a:lnTo>
                      <a:pt x="810" y="1215"/>
                    </a:lnTo>
                    <a:lnTo>
                      <a:pt x="810" y="1453"/>
                    </a:lnTo>
                    <a:lnTo>
                      <a:pt x="1084" y="1287"/>
                    </a:lnTo>
                    <a:lnTo>
                      <a:pt x="1084" y="1049"/>
                    </a:lnTo>
                    <a:close/>
                    <a:moveTo>
                      <a:pt x="274" y="1168"/>
                    </a:moveTo>
                    <a:lnTo>
                      <a:pt x="0" y="1311"/>
                    </a:lnTo>
                    <a:lnTo>
                      <a:pt x="0" y="1549"/>
                    </a:lnTo>
                    <a:lnTo>
                      <a:pt x="274" y="1406"/>
                    </a:lnTo>
                    <a:lnTo>
                      <a:pt x="274" y="1168"/>
                    </a:lnTo>
                    <a:close/>
                    <a:moveTo>
                      <a:pt x="679" y="1287"/>
                    </a:moveTo>
                    <a:lnTo>
                      <a:pt x="405" y="1442"/>
                    </a:lnTo>
                    <a:lnTo>
                      <a:pt x="405" y="1680"/>
                    </a:lnTo>
                    <a:lnTo>
                      <a:pt x="679" y="1525"/>
                    </a:lnTo>
                    <a:lnTo>
                      <a:pt x="679" y="1287"/>
                    </a:lnTo>
                    <a:close/>
                    <a:moveTo>
                      <a:pt x="274" y="1513"/>
                    </a:moveTo>
                    <a:lnTo>
                      <a:pt x="0" y="1680"/>
                    </a:lnTo>
                    <a:lnTo>
                      <a:pt x="0" y="1918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56;p25">
                <a:extLst>
                  <a:ext uri="{FF2B5EF4-FFF2-40B4-BE49-F238E27FC236}">
                    <a16:creationId xmlns:a16="http://schemas.microsoft.com/office/drawing/2014/main" id="{4E780C2B-1A4F-58AE-710F-4500A6A2E9CC}"/>
                  </a:ext>
                </a:extLst>
              </p:cNvPr>
              <p:cNvSpPr/>
              <p:nvPr/>
            </p:nvSpPr>
            <p:spPr>
              <a:xfrm>
                <a:off x="2467751" y="2923765"/>
                <a:ext cx="36409" cy="4220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5" extrusionOk="0">
                    <a:moveTo>
                      <a:pt x="750" y="1"/>
                    </a:moveTo>
                    <a:cubicBezTo>
                      <a:pt x="739" y="1"/>
                      <a:pt x="727" y="4"/>
                      <a:pt x="715" y="10"/>
                    </a:cubicBezTo>
                    <a:cubicBezTo>
                      <a:pt x="667" y="34"/>
                      <a:pt x="643" y="82"/>
                      <a:pt x="643" y="141"/>
                    </a:cubicBezTo>
                    <a:cubicBezTo>
                      <a:pt x="643" y="178"/>
                      <a:pt x="664" y="193"/>
                      <a:pt x="690" y="193"/>
                    </a:cubicBezTo>
                    <a:cubicBezTo>
                      <a:pt x="698" y="193"/>
                      <a:pt x="706" y="192"/>
                      <a:pt x="715" y="189"/>
                    </a:cubicBezTo>
                    <a:cubicBezTo>
                      <a:pt x="762" y="153"/>
                      <a:pt x="786" y="105"/>
                      <a:pt x="798" y="58"/>
                    </a:cubicBezTo>
                    <a:cubicBezTo>
                      <a:pt x="798" y="23"/>
                      <a:pt x="779" y="1"/>
                      <a:pt x="750" y="1"/>
                    </a:cubicBezTo>
                    <a:close/>
                    <a:moveTo>
                      <a:pt x="433" y="179"/>
                    </a:moveTo>
                    <a:cubicBezTo>
                      <a:pt x="424" y="179"/>
                      <a:pt x="415" y="182"/>
                      <a:pt x="405" y="189"/>
                    </a:cubicBezTo>
                    <a:cubicBezTo>
                      <a:pt x="357" y="224"/>
                      <a:pt x="334" y="272"/>
                      <a:pt x="322" y="320"/>
                    </a:cubicBezTo>
                    <a:cubicBezTo>
                      <a:pt x="322" y="355"/>
                      <a:pt x="341" y="377"/>
                      <a:pt x="370" y="377"/>
                    </a:cubicBezTo>
                    <a:cubicBezTo>
                      <a:pt x="380" y="377"/>
                      <a:pt x="392" y="374"/>
                      <a:pt x="405" y="367"/>
                    </a:cubicBezTo>
                    <a:cubicBezTo>
                      <a:pt x="453" y="344"/>
                      <a:pt x="476" y="284"/>
                      <a:pt x="476" y="236"/>
                    </a:cubicBezTo>
                    <a:cubicBezTo>
                      <a:pt x="476" y="202"/>
                      <a:pt x="457" y="179"/>
                      <a:pt x="433" y="179"/>
                    </a:cubicBezTo>
                    <a:close/>
                    <a:moveTo>
                      <a:pt x="757" y="355"/>
                    </a:moveTo>
                    <a:cubicBezTo>
                      <a:pt x="745" y="355"/>
                      <a:pt x="730" y="359"/>
                      <a:pt x="715" y="367"/>
                    </a:cubicBezTo>
                    <a:cubicBezTo>
                      <a:pt x="667" y="391"/>
                      <a:pt x="643" y="439"/>
                      <a:pt x="643" y="486"/>
                    </a:cubicBezTo>
                    <a:cubicBezTo>
                      <a:pt x="643" y="521"/>
                      <a:pt x="662" y="543"/>
                      <a:pt x="686" y="543"/>
                    </a:cubicBezTo>
                    <a:cubicBezTo>
                      <a:pt x="695" y="543"/>
                      <a:pt x="705" y="540"/>
                      <a:pt x="715" y="534"/>
                    </a:cubicBezTo>
                    <a:cubicBezTo>
                      <a:pt x="762" y="510"/>
                      <a:pt x="786" y="463"/>
                      <a:pt x="798" y="403"/>
                    </a:cubicBezTo>
                    <a:cubicBezTo>
                      <a:pt x="798" y="371"/>
                      <a:pt x="782" y="355"/>
                      <a:pt x="757" y="355"/>
                    </a:cubicBezTo>
                    <a:close/>
                    <a:moveTo>
                      <a:pt x="105" y="370"/>
                    </a:moveTo>
                    <a:cubicBezTo>
                      <a:pt x="95" y="370"/>
                      <a:pt x="84" y="373"/>
                      <a:pt x="72" y="379"/>
                    </a:cubicBezTo>
                    <a:cubicBezTo>
                      <a:pt x="24" y="415"/>
                      <a:pt x="0" y="463"/>
                      <a:pt x="0" y="510"/>
                    </a:cubicBezTo>
                    <a:cubicBezTo>
                      <a:pt x="0" y="545"/>
                      <a:pt x="19" y="567"/>
                      <a:pt x="44" y="567"/>
                    </a:cubicBezTo>
                    <a:cubicBezTo>
                      <a:pt x="52" y="567"/>
                      <a:pt x="62" y="564"/>
                      <a:pt x="72" y="558"/>
                    </a:cubicBezTo>
                    <a:cubicBezTo>
                      <a:pt x="119" y="534"/>
                      <a:pt x="143" y="475"/>
                      <a:pt x="143" y="427"/>
                    </a:cubicBezTo>
                    <a:cubicBezTo>
                      <a:pt x="143" y="392"/>
                      <a:pt x="130" y="370"/>
                      <a:pt x="105" y="370"/>
                    </a:cubicBezTo>
                    <a:close/>
                    <a:moveTo>
                      <a:pt x="433" y="537"/>
                    </a:moveTo>
                    <a:cubicBezTo>
                      <a:pt x="424" y="537"/>
                      <a:pt x="415" y="540"/>
                      <a:pt x="405" y="546"/>
                    </a:cubicBezTo>
                    <a:cubicBezTo>
                      <a:pt x="357" y="570"/>
                      <a:pt x="334" y="617"/>
                      <a:pt x="322" y="677"/>
                    </a:cubicBezTo>
                    <a:cubicBezTo>
                      <a:pt x="322" y="712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5"/>
                    </a:cubicBezTo>
                    <a:cubicBezTo>
                      <a:pt x="453" y="689"/>
                      <a:pt x="476" y="641"/>
                      <a:pt x="476" y="594"/>
                    </a:cubicBezTo>
                    <a:cubicBezTo>
                      <a:pt x="476" y="559"/>
                      <a:pt x="457" y="537"/>
                      <a:pt x="433" y="537"/>
                    </a:cubicBezTo>
                    <a:close/>
                    <a:moveTo>
                      <a:pt x="105" y="727"/>
                    </a:moveTo>
                    <a:cubicBezTo>
                      <a:pt x="95" y="727"/>
                      <a:pt x="84" y="730"/>
                      <a:pt x="72" y="736"/>
                    </a:cubicBezTo>
                    <a:cubicBezTo>
                      <a:pt x="24" y="760"/>
                      <a:pt x="0" y="808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79"/>
                      <a:pt x="143" y="832"/>
                      <a:pt x="143" y="784"/>
                    </a:cubicBezTo>
                    <a:cubicBezTo>
                      <a:pt x="143" y="749"/>
                      <a:pt x="130" y="727"/>
                      <a:pt x="105" y="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57;p25">
                <a:extLst>
                  <a:ext uri="{FF2B5EF4-FFF2-40B4-BE49-F238E27FC236}">
                    <a16:creationId xmlns:a16="http://schemas.microsoft.com/office/drawing/2014/main" id="{D09492D4-ACC3-4694-55A6-041369376DB0}"/>
                  </a:ext>
                </a:extLst>
              </p:cNvPr>
              <p:cNvSpPr/>
              <p:nvPr/>
            </p:nvSpPr>
            <p:spPr>
              <a:xfrm>
                <a:off x="2168390" y="2759599"/>
                <a:ext cx="512871" cy="318936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90" extrusionOk="0">
                    <a:moveTo>
                      <a:pt x="11240" y="501"/>
                    </a:moveTo>
                    <a:lnTo>
                      <a:pt x="10371" y="1"/>
                    </a:lnTo>
                    <a:lnTo>
                      <a:pt x="1" y="5989"/>
                    </a:lnTo>
                    <a:lnTo>
                      <a:pt x="1" y="69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58;p25">
                <a:extLst>
                  <a:ext uri="{FF2B5EF4-FFF2-40B4-BE49-F238E27FC236}">
                    <a16:creationId xmlns:a16="http://schemas.microsoft.com/office/drawing/2014/main" id="{4BB99362-7287-9712-A3C1-D28AD4BA91F1}"/>
                  </a:ext>
                </a:extLst>
              </p:cNvPr>
              <p:cNvSpPr/>
              <p:nvPr/>
            </p:nvSpPr>
            <p:spPr>
              <a:xfrm>
                <a:off x="2168390" y="2645531"/>
                <a:ext cx="512871" cy="387377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8490" extrusionOk="0">
                    <a:moveTo>
                      <a:pt x="1" y="6489"/>
                    </a:moveTo>
                    <a:lnTo>
                      <a:pt x="1" y="8489"/>
                    </a:lnTo>
                    <a:lnTo>
                      <a:pt x="11240" y="2001"/>
                    </a:lnTo>
                    <a:lnTo>
                      <a:pt x="1124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59;p25">
                <a:extLst>
                  <a:ext uri="{FF2B5EF4-FFF2-40B4-BE49-F238E27FC236}">
                    <a16:creationId xmlns:a16="http://schemas.microsoft.com/office/drawing/2014/main" id="{A03FFC31-2945-53D3-B799-FC1AB1ADA86C}"/>
                  </a:ext>
                </a:extLst>
              </p:cNvPr>
              <p:cNvSpPr/>
              <p:nvPr/>
            </p:nvSpPr>
            <p:spPr>
              <a:xfrm>
                <a:off x="2200466" y="2819918"/>
                <a:ext cx="221646" cy="168959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703" extrusionOk="0">
                    <a:moveTo>
                      <a:pt x="0" y="2798"/>
                    </a:moveTo>
                    <a:lnTo>
                      <a:pt x="0" y="3703"/>
                    </a:lnTo>
                    <a:lnTo>
                      <a:pt x="4858" y="905"/>
                    </a:lnTo>
                    <a:lnTo>
                      <a:pt x="485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60;p25">
                <a:extLst>
                  <a:ext uri="{FF2B5EF4-FFF2-40B4-BE49-F238E27FC236}">
                    <a16:creationId xmlns:a16="http://schemas.microsoft.com/office/drawing/2014/main" id="{C7FE7E8F-4B8C-86BB-3FFB-2FFE183D9AD1}"/>
                  </a:ext>
                </a:extLst>
              </p:cNvPr>
              <p:cNvSpPr/>
              <p:nvPr/>
            </p:nvSpPr>
            <p:spPr>
              <a:xfrm>
                <a:off x="2453059" y="2757408"/>
                <a:ext cx="65791" cy="95681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97" extrusionOk="0">
                    <a:moveTo>
                      <a:pt x="1441" y="1"/>
                    </a:moveTo>
                    <a:lnTo>
                      <a:pt x="1" y="834"/>
                    </a:lnTo>
                    <a:lnTo>
                      <a:pt x="1" y="2096"/>
                    </a:lnTo>
                    <a:lnTo>
                      <a:pt x="1441" y="1263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61;p25">
                <a:extLst>
                  <a:ext uri="{FF2B5EF4-FFF2-40B4-BE49-F238E27FC236}">
                    <a16:creationId xmlns:a16="http://schemas.microsoft.com/office/drawing/2014/main" id="{39A6BB1E-E717-BA4B-1450-9E6D340D7DA8}"/>
                  </a:ext>
                </a:extLst>
              </p:cNvPr>
              <p:cNvSpPr/>
              <p:nvPr/>
            </p:nvSpPr>
            <p:spPr>
              <a:xfrm>
                <a:off x="2539979" y="2679204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32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62;p25">
                <a:extLst>
                  <a:ext uri="{FF2B5EF4-FFF2-40B4-BE49-F238E27FC236}">
                    <a16:creationId xmlns:a16="http://schemas.microsoft.com/office/drawing/2014/main" id="{E2D726A9-D9C8-F065-2C48-AA2D374BD737}"/>
                  </a:ext>
                </a:extLst>
              </p:cNvPr>
              <p:cNvSpPr/>
              <p:nvPr/>
            </p:nvSpPr>
            <p:spPr>
              <a:xfrm>
                <a:off x="2553575" y="2696587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9"/>
                    </a:lnTo>
                    <a:lnTo>
                      <a:pt x="2298" y="0"/>
                    </a:lnTo>
                    <a:close/>
                    <a:moveTo>
                      <a:pt x="1893" y="239"/>
                    </a:moveTo>
                    <a:lnTo>
                      <a:pt x="1620" y="393"/>
                    </a:lnTo>
                    <a:lnTo>
                      <a:pt x="1620" y="631"/>
                    </a:lnTo>
                    <a:lnTo>
                      <a:pt x="1893" y="477"/>
                    </a:lnTo>
                    <a:lnTo>
                      <a:pt x="1893" y="239"/>
                    </a:lnTo>
                    <a:close/>
                    <a:moveTo>
                      <a:pt x="2298" y="346"/>
                    </a:moveTo>
                    <a:lnTo>
                      <a:pt x="2024" y="501"/>
                    </a:lnTo>
                    <a:lnTo>
                      <a:pt x="2024" y="739"/>
                    </a:lnTo>
                    <a:lnTo>
                      <a:pt x="2298" y="584"/>
                    </a:lnTo>
                    <a:lnTo>
                      <a:pt x="2298" y="346"/>
                    </a:lnTo>
                    <a:close/>
                    <a:moveTo>
                      <a:pt x="1489" y="465"/>
                    </a:moveTo>
                    <a:lnTo>
                      <a:pt x="1215" y="620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65"/>
                    </a:lnTo>
                    <a:close/>
                    <a:moveTo>
                      <a:pt x="1893" y="584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22"/>
                    </a:lnTo>
                    <a:lnTo>
                      <a:pt x="1893" y="584"/>
                    </a:lnTo>
                    <a:close/>
                    <a:moveTo>
                      <a:pt x="1084" y="703"/>
                    </a:moveTo>
                    <a:lnTo>
                      <a:pt x="810" y="858"/>
                    </a:lnTo>
                    <a:lnTo>
                      <a:pt x="810" y="1096"/>
                    </a:lnTo>
                    <a:lnTo>
                      <a:pt x="1084" y="941"/>
                    </a:lnTo>
                    <a:lnTo>
                      <a:pt x="1084" y="703"/>
                    </a:lnTo>
                    <a:close/>
                    <a:moveTo>
                      <a:pt x="1489" y="822"/>
                    </a:moveTo>
                    <a:lnTo>
                      <a:pt x="1215" y="977"/>
                    </a:lnTo>
                    <a:lnTo>
                      <a:pt x="1215" y="1215"/>
                    </a:lnTo>
                    <a:lnTo>
                      <a:pt x="1489" y="1048"/>
                    </a:lnTo>
                    <a:lnTo>
                      <a:pt x="1489" y="822"/>
                    </a:lnTo>
                    <a:close/>
                    <a:moveTo>
                      <a:pt x="679" y="929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67"/>
                    </a:lnTo>
                    <a:lnTo>
                      <a:pt x="679" y="929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67"/>
                    </a:moveTo>
                    <a:lnTo>
                      <a:pt x="0" y="1322"/>
                    </a:lnTo>
                    <a:lnTo>
                      <a:pt x="0" y="1560"/>
                    </a:lnTo>
                    <a:lnTo>
                      <a:pt x="274" y="1405"/>
                    </a:lnTo>
                    <a:lnTo>
                      <a:pt x="274" y="1167"/>
                    </a:lnTo>
                    <a:close/>
                    <a:moveTo>
                      <a:pt x="679" y="1274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13"/>
                    </a:lnTo>
                    <a:lnTo>
                      <a:pt x="679" y="1274"/>
                    </a:lnTo>
                    <a:close/>
                    <a:moveTo>
                      <a:pt x="274" y="1513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1"/>
                    </a:lnTo>
                    <a:lnTo>
                      <a:pt x="274" y="1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63;p25">
                <a:extLst>
                  <a:ext uri="{FF2B5EF4-FFF2-40B4-BE49-F238E27FC236}">
                    <a16:creationId xmlns:a16="http://schemas.microsoft.com/office/drawing/2014/main" id="{0CE5F9F3-D1CA-09F9-AF9A-95CFD251FE04}"/>
                  </a:ext>
                </a:extLst>
              </p:cNvPr>
              <p:cNvSpPr/>
              <p:nvPr/>
            </p:nvSpPr>
            <p:spPr>
              <a:xfrm>
                <a:off x="2467751" y="2786884"/>
                <a:ext cx="36409" cy="4216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" extrusionOk="0">
                    <a:moveTo>
                      <a:pt x="750" y="0"/>
                    </a:moveTo>
                    <a:cubicBezTo>
                      <a:pt x="739" y="0"/>
                      <a:pt x="727" y="3"/>
                      <a:pt x="715" y="10"/>
                    </a:cubicBezTo>
                    <a:cubicBezTo>
                      <a:pt x="667" y="46"/>
                      <a:pt x="643" y="93"/>
                      <a:pt x="643" y="141"/>
                    </a:cubicBezTo>
                    <a:cubicBezTo>
                      <a:pt x="643" y="176"/>
                      <a:pt x="662" y="198"/>
                      <a:pt x="686" y="198"/>
                    </a:cubicBezTo>
                    <a:cubicBezTo>
                      <a:pt x="695" y="198"/>
                      <a:pt x="705" y="195"/>
                      <a:pt x="715" y="188"/>
                    </a:cubicBezTo>
                    <a:cubicBezTo>
                      <a:pt x="762" y="165"/>
                      <a:pt x="786" y="117"/>
                      <a:pt x="798" y="57"/>
                    </a:cubicBezTo>
                    <a:cubicBezTo>
                      <a:pt x="798" y="23"/>
                      <a:pt x="779" y="0"/>
                      <a:pt x="750" y="0"/>
                    </a:cubicBezTo>
                    <a:close/>
                    <a:moveTo>
                      <a:pt x="433" y="191"/>
                    </a:moveTo>
                    <a:cubicBezTo>
                      <a:pt x="424" y="191"/>
                      <a:pt x="415" y="194"/>
                      <a:pt x="405" y="200"/>
                    </a:cubicBezTo>
                    <a:cubicBezTo>
                      <a:pt x="357" y="224"/>
                      <a:pt x="334" y="272"/>
                      <a:pt x="322" y="331"/>
                    </a:cubicBezTo>
                    <a:cubicBezTo>
                      <a:pt x="322" y="363"/>
                      <a:pt x="337" y="379"/>
                      <a:pt x="362" y="379"/>
                    </a:cubicBezTo>
                    <a:cubicBezTo>
                      <a:pt x="375" y="379"/>
                      <a:pt x="389" y="375"/>
                      <a:pt x="405" y="367"/>
                    </a:cubicBezTo>
                    <a:cubicBezTo>
                      <a:pt x="453" y="343"/>
                      <a:pt x="476" y="296"/>
                      <a:pt x="476" y="248"/>
                    </a:cubicBezTo>
                    <a:cubicBezTo>
                      <a:pt x="476" y="213"/>
                      <a:pt x="457" y="191"/>
                      <a:pt x="433" y="191"/>
                    </a:cubicBezTo>
                    <a:close/>
                    <a:moveTo>
                      <a:pt x="750" y="358"/>
                    </a:moveTo>
                    <a:cubicBezTo>
                      <a:pt x="739" y="358"/>
                      <a:pt x="727" y="361"/>
                      <a:pt x="715" y="367"/>
                    </a:cubicBezTo>
                    <a:cubicBezTo>
                      <a:pt x="667" y="391"/>
                      <a:pt x="643" y="450"/>
                      <a:pt x="643" y="498"/>
                    </a:cubicBezTo>
                    <a:cubicBezTo>
                      <a:pt x="643" y="533"/>
                      <a:pt x="662" y="555"/>
                      <a:pt x="686" y="555"/>
                    </a:cubicBezTo>
                    <a:cubicBezTo>
                      <a:pt x="695" y="555"/>
                      <a:pt x="705" y="552"/>
                      <a:pt x="715" y="546"/>
                    </a:cubicBezTo>
                    <a:cubicBezTo>
                      <a:pt x="762" y="510"/>
                      <a:pt x="786" y="462"/>
                      <a:pt x="798" y="415"/>
                    </a:cubicBezTo>
                    <a:cubicBezTo>
                      <a:pt x="798" y="380"/>
                      <a:pt x="779" y="358"/>
                      <a:pt x="750" y="358"/>
                    </a:cubicBezTo>
                    <a:close/>
                    <a:moveTo>
                      <a:pt x="110" y="379"/>
                    </a:moveTo>
                    <a:cubicBezTo>
                      <a:pt x="99" y="379"/>
                      <a:pt x="87" y="383"/>
                      <a:pt x="72" y="391"/>
                    </a:cubicBezTo>
                    <a:cubicBezTo>
                      <a:pt x="24" y="415"/>
                      <a:pt x="0" y="462"/>
                      <a:pt x="0" y="522"/>
                    </a:cubicBezTo>
                    <a:cubicBezTo>
                      <a:pt x="0" y="548"/>
                      <a:pt x="19" y="567"/>
                      <a:pt x="42" y="567"/>
                    </a:cubicBezTo>
                    <a:cubicBezTo>
                      <a:pt x="52" y="567"/>
                      <a:pt x="62" y="564"/>
                      <a:pt x="72" y="557"/>
                    </a:cubicBezTo>
                    <a:cubicBezTo>
                      <a:pt x="119" y="534"/>
                      <a:pt x="143" y="486"/>
                      <a:pt x="143" y="438"/>
                    </a:cubicBezTo>
                    <a:cubicBezTo>
                      <a:pt x="143" y="398"/>
                      <a:pt x="132" y="379"/>
                      <a:pt x="110" y="379"/>
                    </a:cubicBezTo>
                    <a:close/>
                    <a:moveTo>
                      <a:pt x="439" y="546"/>
                    </a:moveTo>
                    <a:cubicBezTo>
                      <a:pt x="429" y="546"/>
                      <a:pt x="417" y="550"/>
                      <a:pt x="405" y="557"/>
                    </a:cubicBezTo>
                    <a:cubicBezTo>
                      <a:pt x="357" y="581"/>
                      <a:pt x="334" y="629"/>
                      <a:pt x="322" y="677"/>
                    </a:cubicBezTo>
                    <a:cubicBezTo>
                      <a:pt x="322" y="711"/>
                      <a:pt x="341" y="734"/>
                      <a:pt x="370" y="734"/>
                    </a:cubicBezTo>
                    <a:cubicBezTo>
                      <a:pt x="380" y="734"/>
                      <a:pt x="392" y="731"/>
                      <a:pt x="405" y="724"/>
                    </a:cubicBezTo>
                    <a:cubicBezTo>
                      <a:pt x="453" y="700"/>
                      <a:pt x="476" y="653"/>
                      <a:pt x="476" y="593"/>
                    </a:cubicBezTo>
                    <a:cubicBezTo>
                      <a:pt x="476" y="561"/>
                      <a:pt x="461" y="546"/>
                      <a:pt x="439" y="546"/>
                    </a:cubicBezTo>
                    <a:close/>
                    <a:moveTo>
                      <a:pt x="111" y="736"/>
                    </a:moveTo>
                    <a:cubicBezTo>
                      <a:pt x="101" y="736"/>
                      <a:pt x="87" y="740"/>
                      <a:pt x="72" y="748"/>
                    </a:cubicBezTo>
                    <a:cubicBezTo>
                      <a:pt x="24" y="772"/>
                      <a:pt x="0" y="819"/>
                      <a:pt x="0" y="867"/>
                    </a:cubicBezTo>
                    <a:cubicBezTo>
                      <a:pt x="0" y="902"/>
                      <a:pt x="19" y="924"/>
                      <a:pt x="44" y="924"/>
                    </a:cubicBezTo>
                    <a:cubicBezTo>
                      <a:pt x="52" y="924"/>
                      <a:pt x="62" y="921"/>
                      <a:pt x="72" y="915"/>
                    </a:cubicBezTo>
                    <a:cubicBezTo>
                      <a:pt x="119" y="891"/>
                      <a:pt x="143" y="843"/>
                      <a:pt x="143" y="784"/>
                    </a:cubicBezTo>
                    <a:cubicBezTo>
                      <a:pt x="143" y="752"/>
                      <a:pt x="132" y="736"/>
                      <a:pt x="111" y="73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64;p25">
                <a:extLst>
                  <a:ext uri="{FF2B5EF4-FFF2-40B4-BE49-F238E27FC236}">
                    <a16:creationId xmlns:a16="http://schemas.microsoft.com/office/drawing/2014/main" id="{AA15FDC2-8E40-F73A-F7A1-1B7790D669AF}"/>
                  </a:ext>
                </a:extLst>
              </p:cNvPr>
              <p:cNvSpPr/>
              <p:nvPr/>
            </p:nvSpPr>
            <p:spPr>
              <a:xfrm>
                <a:off x="2168390" y="2623265"/>
                <a:ext cx="512871" cy="318389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978" extrusionOk="0">
                    <a:moveTo>
                      <a:pt x="11240" y="488"/>
                    </a:moveTo>
                    <a:lnTo>
                      <a:pt x="10371" y="0"/>
                    </a:lnTo>
                    <a:lnTo>
                      <a:pt x="1" y="5989"/>
                    </a:lnTo>
                    <a:lnTo>
                      <a:pt x="1" y="69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65;p25">
                <a:extLst>
                  <a:ext uri="{FF2B5EF4-FFF2-40B4-BE49-F238E27FC236}">
                    <a16:creationId xmlns:a16="http://schemas.microsoft.com/office/drawing/2014/main" id="{F97580B3-A07A-C831-43C0-032994AF052C}"/>
                  </a:ext>
                </a:extLst>
              </p:cNvPr>
              <p:cNvSpPr/>
              <p:nvPr/>
            </p:nvSpPr>
            <p:spPr>
              <a:xfrm>
                <a:off x="1576240" y="1917048"/>
                <a:ext cx="144038" cy="146519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2112" extrusionOk="0">
                    <a:moveTo>
                      <a:pt x="1" y="0"/>
                    </a:moveTo>
                    <a:lnTo>
                      <a:pt x="561" y="321"/>
                    </a:lnTo>
                    <a:lnTo>
                      <a:pt x="561" y="3322"/>
                    </a:lnTo>
                    <a:lnTo>
                      <a:pt x="1" y="3000"/>
                    </a:lnTo>
                    <a:close/>
                    <a:moveTo>
                      <a:pt x="870" y="3489"/>
                    </a:moveTo>
                    <a:lnTo>
                      <a:pt x="1430" y="3810"/>
                    </a:lnTo>
                    <a:lnTo>
                      <a:pt x="1430" y="810"/>
                    </a:lnTo>
                    <a:lnTo>
                      <a:pt x="870" y="500"/>
                    </a:lnTo>
                    <a:close/>
                    <a:moveTo>
                      <a:pt x="1739" y="3989"/>
                    </a:moveTo>
                    <a:lnTo>
                      <a:pt x="2287" y="4310"/>
                    </a:lnTo>
                    <a:lnTo>
                      <a:pt x="2287" y="1322"/>
                    </a:lnTo>
                    <a:lnTo>
                      <a:pt x="1739" y="1000"/>
                    </a:lnTo>
                    <a:close/>
                    <a:moveTo>
                      <a:pt x="2597" y="4489"/>
                    </a:moveTo>
                    <a:lnTo>
                      <a:pt x="3156" y="4810"/>
                    </a:lnTo>
                    <a:lnTo>
                      <a:pt x="3156" y="1810"/>
                    </a:lnTo>
                    <a:lnTo>
                      <a:pt x="2597" y="1500"/>
                    </a:lnTo>
                    <a:close/>
                    <a:moveTo>
                      <a:pt x="1" y="6310"/>
                    </a:moveTo>
                    <a:lnTo>
                      <a:pt x="561" y="6620"/>
                    </a:lnTo>
                    <a:lnTo>
                      <a:pt x="561" y="3631"/>
                    </a:lnTo>
                    <a:lnTo>
                      <a:pt x="1" y="3310"/>
                    </a:lnTo>
                    <a:close/>
                    <a:moveTo>
                      <a:pt x="870" y="6810"/>
                    </a:moveTo>
                    <a:lnTo>
                      <a:pt x="1430" y="7120"/>
                    </a:lnTo>
                    <a:lnTo>
                      <a:pt x="1430" y="4131"/>
                    </a:lnTo>
                    <a:lnTo>
                      <a:pt x="870" y="3810"/>
                    </a:lnTo>
                    <a:close/>
                    <a:moveTo>
                      <a:pt x="1727" y="7310"/>
                    </a:moveTo>
                    <a:lnTo>
                      <a:pt x="2287" y="7620"/>
                    </a:lnTo>
                    <a:lnTo>
                      <a:pt x="2287" y="4632"/>
                    </a:lnTo>
                    <a:lnTo>
                      <a:pt x="1727" y="4310"/>
                    </a:lnTo>
                    <a:close/>
                    <a:moveTo>
                      <a:pt x="2597" y="7811"/>
                    </a:moveTo>
                    <a:lnTo>
                      <a:pt x="3156" y="8120"/>
                    </a:lnTo>
                    <a:lnTo>
                      <a:pt x="3156" y="5132"/>
                    </a:lnTo>
                    <a:lnTo>
                      <a:pt x="2608" y="4810"/>
                    </a:lnTo>
                    <a:close/>
                    <a:moveTo>
                      <a:pt x="1" y="9620"/>
                    </a:moveTo>
                    <a:lnTo>
                      <a:pt x="561" y="9942"/>
                    </a:lnTo>
                    <a:lnTo>
                      <a:pt x="561" y="6941"/>
                    </a:lnTo>
                    <a:lnTo>
                      <a:pt x="1" y="6620"/>
                    </a:lnTo>
                    <a:close/>
                    <a:moveTo>
                      <a:pt x="870" y="10120"/>
                    </a:moveTo>
                    <a:lnTo>
                      <a:pt x="1430" y="10442"/>
                    </a:lnTo>
                    <a:lnTo>
                      <a:pt x="1430" y="7441"/>
                    </a:lnTo>
                    <a:lnTo>
                      <a:pt x="870" y="7120"/>
                    </a:lnTo>
                    <a:close/>
                    <a:moveTo>
                      <a:pt x="1727" y="10620"/>
                    </a:moveTo>
                    <a:lnTo>
                      <a:pt x="2287" y="10942"/>
                    </a:lnTo>
                    <a:lnTo>
                      <a:pt x="2287" y="7941"/>
                    </a:lnTo>
                    <a:lnTo>
                      <a:pt x="1727" y="7620"/>
                    </a:lnTo>
                    <a:close/>
                    <a:moveTo>
                      <a:pt x="2597" y="11120"/>
                    </a:moveTo>
                    <a:lnTo>
                      <a:pt x="3156" y="11430"/>
                    </a:lnTo>
                    <a:lnTo>
                      <a:pt x="3156" y="8442"/>
                    </a:lnTo>
                    <a:lnTo>
                      <a:pt x="2608" y="8120"/>
                    </a:lnTo>
                    <a:close/>
                    <a:moveTo>
                      <a:pt x="1" y="23670"/>
                    </a:moveTo>
                    <a:lnTo>
                      <a:pt x="561" y="23991"/>
                    </a:lnTo>
                    <a:lnTo>
                      <a:pt x="561" y="20991"/>
                    </a:lnTo>
                    <a:lnTo>
                      <a:pt x="1" y="20669"/>
                    </a:lnTo>
                    <a:close/>
                    <a:moveTo>
                      <a:pt x="870" y="24170"/>
                    </a:moveTo>
                    <a:lnTo>
                      <a:pt x="1430" y="24491"/>
                    </a:lnTo>
                    <a:lnTo>
                      <a:pt x="1430" y="21491"/>
                    </a:lnTo>
                    <a:lnTo>
                      <a:pt x="870" y="21169"/>
                    </a:lnTo>
                    <a:close/>
                    <a:moveTo>
                      <a:pt x="1727" y="24670"/>
                    </a:moveTo>
                    <a:lnTo>
                      <a:pt x="2287" y="24991"/>
                    </a:lnTo>
                    <a:lnTo>
                      <a:pt x="2287" y="21991"/>
                    </a:lnTo>
                    <a:lnTo>
                      <a:pt x="1727" y="21669"/>
                    </a:lnTo>
                    <a:close/>
                    <a:moveTo>
                      <a:pt x="2597" y="25170"/>
                    </a:moveTo>
                    <a:lnTo>
                      <a:pt x="3156" y="25491"/>
                    </a:lnTo>
                    <a:lnTo>
                      <a:pt x="3156" y="22491"/>
                    </a:lnTo>
                    <a:lnTo>
                      <a:pt x="2608" y="22169"/>
                    </a:lnTo>
                    <a:close/>
                    <a:moveTo>
                      <a:pt x="1" y="26980"/>
                    </a:moveTo>
                    <a:lnTo>
                      <a:pt x="561" y="27301"/>
                    </a:lnTo>
                    <a:lnTo>
                      <a:pt x="561" y="24301"/>
                    </a:lnTo>
                    <a:lnTo>
                      <a:pt x="1" y="23979"/>
                    </a:lnTo>
                    <a:close/>
                    <a:moveTo>
                      <a:pt x="870" y="27480"/>
                    </a:moveTo>
                    <a:lnTo>
                      <a:pt x="1430" y="27801"/>
                    </a:lnTo>
                    <a:lnTo>
                      <a:pt x="1430" y="24801"/>
                    </a:lnTo>
                    <a:lnTo>
                      <a:pt x="870" y="24491"/>
                    </a:lnTo>
                    <a:close/>
                    <a:moveTo>
                      <a:pt x="1739" y="27980"/>
                    </a:moveTo>
                    <a:lnTo>
                      <a:pt x="2287" y="28301"/>
                    </a:lnTo>
                    <a:lnTo>
                      <a:pt x="2287" y="25301"/>
                    </a:lnTo>
                    <a:lnTo>
                      <a:pt x="1739" y="24991"/>
                    </a:lnTo>
                    <a:close/>
                    <a:moveTo>
                      <a:pt x="2597" y="28480"/>
                    </a:moveTo>
                    <a:lnTo>
                      <a:pt x="3156" y="28801"/>
                    </a:lnTo>
                    <a:lnTo>
                      <a:pt x="3156" y="25801"/>
                    </a:lnTo>
                    <a:lnTo>
                      <a:pt x="2608" y="25491"/>
                    </a:lnTo>
                    <a:close/>
                    <a:moveTo>
                      <a:pt x="1" y="30289"/>
                    </a:moveTo>
                    <a:lnTo>
                      <a:pt x="561" y="30611"/>
                    </a:lnTo>
                    <a:lnTo>
                      <a:pt x="561" y="27622"/>
                    </a:lnTo>
                    <a:lnTo>
                      <a:pt x="1" y="27301"/>
                    </a:lnTo>
                    <a:close/>
                    <a:moveTo>
                      <a:pt x="870" y="30790"/>
                    </a:moveTo>
                    <a:lnTo>
                      <a:pt x="1430" y="31111"/>
                    </a:lnTo>
                    <a:lnTo>
                      <a:pt x="1430" y="28123"/>
                    </a:lnTo>
                    <a:lnTo>
                      <a:pt x="870" y="27801"/>
                    </a:lnTo>
                    <a:close/>
                    <a:moveTo>
                      <a:pt x="1727" y="31290"/>
                    </a:moveTo>
                    <a:lnTo>
                      <a:pt x="2287" y="31611"/>
                    </a:lnTo>
                    <a:lnTo>
                      <a:pt x="2287" y="28623"/>
                    </a:lnTo>
                    <a:lnTo>
                      <a:pt x="1727" y="28301"/>
                    </a:lnTo>
                    <a:close/>
                    <a:moveTo>
                      <a:pt x="2597" y="31790"/>
                    </a:moveTo>
                    <a:lnTo>
                      <a:pt x="3156" y="32111"/>
                    </a:lnTo>
                    <a:lnTo>
                      <a:pt x="3156" y="29111"/>
                    </a:lnTo>
                    <a:lnTo>
                      <a:pt x="2597" y="288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66;p25">
                <a:extLst>
                  <a:ext uri="{FF2B5EF4-FFF2-40B4-BE49-F238E27FC236}">
                    <a16:creationId xmlns:a16="http://schemas.microsoft.com/office/drawing/2014/main" id="{1D063A35-770F-4C8D-6CE0-CF126C696F3E}"/>
                  </a:ext>
                </a:extLst>
              </p:cNvPr>
              <p:cNvSpPr/>
              <p:nvPr/>
            </p:nvSpPr>
            <p:spPr>
              <a:xfrm>
                <a:off x="2681241" y="1803482"/>
                <a:ext cx="39146" cy="15026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2934" extrusionOk="0">
                    <a:moveTo>
                      <a:pt x="858" y="32933"/>
                    </a:moveTo>
                    <a:lnTo>
                      <a:pt x="0" y="32433"/>
                    </a:lnTo>
                    <a:lnTo>
                      <a:pt x="0" y="48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67;p25">
                <a:extLst>
                  <a:ext uri="{FF2B5EF4-FFF2-40B4-BE49-F238E27FC236}">
                    <a16:creationId xmlns:a16="http://schemas.microsoft.com/office/drawing/2014/main" id="{19F1F76F-DEA2-1A10-6569-651226DAC246}"/>
                  </a:ext>
                </a:extLst>
              </p:cNvPr>
              <p:cNvSpPr/>
              <p:nvPr/>
            </p:nvSpPr>
            <p:spPr>
              <a:xfrm>
                <a:off x="2168390" y="3283307"/>
                <a:ext cx="551971" cy="34175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7490" extrusionOk="0">
                    <a:moveTo>
                      <a:pt x="1" y="7489"/>
                    </a:moveTo>
                    <a:lnTo>
                      <a:pt x="1" y="6489"/>
                    </a:lnTo>
                    <a:lnTo>
                      <a:pt x="11240" y="0"/>
                    </a:lnTo>
                    <a:lnTo>
                      <a:pt x="12098" y="5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68;p25">
                <a:extLst>
                  <a:ext uri="{FF2B5EF4-FFF2-40B4-BE49-F238E27FC236}">
                    <a16:creationId xmlns:a16="http://schemas.microsoft.com/office/drawing/2014/main" id="{5E464079-E3E3-C7B9-6384-83A0A077B8EC}"/>
                  </a:ext>
                </a:extLst>
              </p:cNvPr>
              <p:cNvSpPr/>
              <p:nvPr/>
            </p:nvSpPr>
            <p:spPr>
              <a:xfrm>
                <a:off x="2168390" y="3333816"/>
                <a:ext cx="551971" cy="427028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9359" extrusionOk="0">
                    <a:moveTo>
                      <a:pt x="1" y="6989"/>
                    </a:moveTo>
                    <a:lnTo>
                      <a:pt x="12098" y="0"/>
                    </a:lnTo>
                    <a:lnTo>
                      <a:pt x="12098" y="2370"/>
                    </a:lnTo>
                    <a:lnTo>
                      <a:pt x="1" y="9359"/>
                    </a:lnTo>
                    <a:close/>
                  </a:path>
                </a:pathLst>
              </a:custGeom>
              <a:solidFill>
                <a:srgbClr val="3519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69;p25">
                <a:extLst>
                  <a:ext uri="{FF2B5EF4-FFF2-40B4-BE49-F238E27FC236}">
                    <a16:creationId xmlns:a16="http://schemas.microsoft.com/office/drawing/2014/main" id="{B1C0935B-2D60-91BD-5EBD-EF12DF5EBDF1}"/>
                  </a:ext>
                </a:extLst>
              </p:cNvPr>
              <p:cNvSpPr/>
              <p:nvPr/>
            </p:nvSpPr>
            <p:spPr>
              <a:xfrm>
                <a:off x="2168390" y="3306120"/>
                <a:ext cx="551971" cy="35749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7835" extrusionOk="0">
                    <a:moveTo>
                      <a:pt x="1" y="6989"/>
                    </a:moveTo>
                    <a:lnTo>
                      <a:pt x="12098" y="0"/>
                    </a:lnTo>
                    <a:lnTo>
                      <a:pt x="12098" y="846"/>
                    </a:lnTo>
                    <a:lnTo>
                      <a:pt x="1" y="78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70;p25">
                <a:extLst>
                  <a:ext uri="{FF2B5EF4-FFF2-40B4-BE49-F238E27FC236}">
                    <a16:creationId xmlns:a16="http://schemas.microsoft.com/office/drawing/2014/main" id="{C35EEC7A-6F14-B87D-AD26-20BDD0413F62}"/>
                  </a:ext>
                </a:extLst>
              </p:cNvPr>
              <p:cNvSpPr/>
              <p:nvPr/>
            </p:nvSpPr>
            <p:spPr>
              <a:xfrm>
                <a:off x="2168390" y="3403352"/>
                <a:ext cx="551971" cy="35749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7835" extrusionOk="0">
                    <a:moveTo>
                      <a:pt x="1" y="6989"/>
                    </a:moveTo>
                    <a:lnTo>
                      <a:pt x="12098" y="0"/>
                    </a:lnTo>
                    <a:lnTo>
                      <a:pt x="12098" y="846"/>
                    </a:lnTo>
                    <a:lnTo>
                      <a:pt x="1" y="78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71;p25">
                <a:extLst>
                  <a:ext uri="{FF2B5EF4-FFF2-40B4-BE49-F238E27FC236}">
                    <a16:creationId xmlns:a16="http://schemas.microsoft.com/office/drawing/2014/main" id="{D16D72E2-FDCE-E671-25F1-962709B23BA1}"/>
                  </a:ext>
                </a:extLst>
              </p:cNvPr>
              <p:cNvSpPr/>
              <p:nvPr/>
            </p:nvSpPr>
            <p:spPr>
              <a:xfrm>
                <a:off x="2168390" y="3354987"/>
                <a:ext cx="551971" cy="357537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7836" extrusionOk="0">
                    <a:moveTo>
                      <a:pt x="1" y="6978"/>
                    </a:moveTo>
                    <a:lnTo>
                      <a:pt x="12098" y="1"/>
                    </a:lnTo>
                    <a:lnTo>
                      <a:pt x="12098" y="846"/>
                    </a:lnTo>
                    <a:lnTo>
                      <a:pt x="1" y="78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72;p25">
                <a:extLst>
                  <a:ext uri="{FF2B5EF4-FFF2-40B4-BE49-F238E27FC236}">
                    <a16:creationId xmlns:a16="http://schemas.microsoft.com/office/drawing/2014/main" id="{C5537E61-38B8-271D-F541-BB035AF4BD54}"/>
                  </a:ext>
                </a:extLst>
              </p:cNvPr>
              <p:cNvSpPr/>
              <p:nvPr/>
            </p:nvSpPr>
            <p:spPr>
              <a:xfrm>
                <a:off x="2143432" y="2797104"/>
                <a:ext cx="34264" cy="11082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429" extrusionOk="0">
                    <a:moveTo>
                      <a:pt x="524" y="2429"/>
                    </a:moveTo>
                    <a:cubicBezTo>
                      <a:pt x="476" y="2417"/>
                      <a:pt x="441" y="2417"/>
                      <a:pt x="405" y="2393"/>
                    </a:cubicBezTo>
                    <a:lnTo>
                      <a:pt x="107" y="2227"/>
                    </a:lnTo>
                    <a:cubicBezTo>
                      <a:pt x="60" y="2191"/>
                      <a:pt x="48" y="2131"/>
                      <a:pt x="72" y="2096"/>
                    </a:cubicBezTo>
                    <a:cubicBezTo>
                      <a:pt x="95" y="2048"/>
                      <a:pt x="155" y="2024"/>
                      <a:pt x="203" y="2060"/>
                    </a:cubicBezTo>
                    <a:lnTo>
                      <a:pt x="500" y="2227"/>
                    </a:lnTo>
                    <a:cubicBezTo>
                      <a:pt x="512" y="2238"/>
                      <a:pt x="536" y="2238"/>
                      <a:pt x="548" y="2227"/>
                    </a:cubicBezTo>
                    <a:cubicBezTo>
                      <a:pt x="560" y="2215"/>
                      <a:pt x="560" y="2203"/>
                      <a:pt x="560" y="2191"/>
                    </a:cubicBezTo>
                    <a:lnTo>
                      <a:pt x="560" y="619"/>
                    </a:lnTo>
                    <a:cubicBezTo>
                      <a:pt x="560" y="536"/>
                      <a:pt x="524" y="464"/>
                      <a:pt x="453" y="417"/>
                    </a:cubicBezTo>
                    <a:lnTo>
                      <a:pt x="107" y="226"/>
                    </a:lnTo>
                    <a:cubicBezTo>
                      <a:pt x="0" y="155"/>
                      <a:pt x="95" y="0"/>
                      <a:pt x="203" y="60"/>
                    </a:cubicBezTo>
                    <a:lnTo>
                      <a:pt x="548" y="250"/>
                    </a:lnTo>
                    <a:cubicBezTo>
                      <a:pt x="679" y="333"/>
                      <a:pt x="750" y="464"/>
                      <a:pt x="750" y="619"/>
                    </a:cubicBezTo>
                    <a:lnTo>
                      <a:pt x="750" y="2191"/>
                    </a:lnTo>
                    <a:cubicBezTo>
                      <a:pt x="750" y="2262"/>
                      <a:pt x="714" y="2346"/>
                      <a:pt x="643" y="2381"/>
                    </a:cubicBezTo>
                    <a:cubicBezTo>
                      <a:pt x="607" y="2405"/>
                      <a:pt x="560" y="2417"/>
                      <a:pt x="524" y="24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73;p25">
                <a:extLst>
                  <a:ext uri="{FF2B5EF4-FFF2-40B4-BE49-F238E27FC236}">
                    <a16:creationId xmlns:a16="http://schemas.microsoft.com/office/drawing/2014/main" id="{D8D61885-E6A8-4A9B-DC2F-927C3C90933C}"/>
                  </a:ext>
                </a:extLst>
              </p:cNvPr>
              <p:cNvSpPr/>
              <p:nvPr/>
            </p:nvSpPr>
            <p:spPr>
              <a:xfrm>
                <a:off x="1676756" y="1477948"/>
                <a:ext cx="903968" cy="521568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11431" extrusionOk="0">
                    <a:moveTo>
                      <a:pt x="9895" y="286"/>
                    </a:moveTo>
                    <a:lnTo>
                      <a:pt x="19301" y="5715"/>
                    </a:lnTo>
                    <a:lnTo>
                      <a:pt x="9907" y="11145"/>
                    </a:lnTo>
                    <a:lnTo>
                      <a:pt x="501" y="5715"/>
                    </a:lnTo>
                    <a:lnTo>
                      <a:pt x="9895" y="286"/>
                    </a:lnTo>
                    <a:close/>
                    <a:moveTo>
                      <a:pt x="9907" y="0"/>
                    </a:moveTo>
                    <a:lnTo>
                      <a:pt x="1" y="5715"/>
                    </a:lnTo>
                    <a:lnTo>
                      <a:pt x="9907" y="11430"/>
                    </a:lnTo>
                    <a:lnTo>
                      <a:pt x="19813" y="5715"/>
                    </a:lnTo>
                    <a:lnTo>
                      <a:pt x="9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74;p25">
                <a:extLst>
                  <a:ext uri="{FF2B5EF4-FFF2-40B4-BE49-F238E27FC236}">
                    <a16:creationId xmlns:a16="http://schemas.microsoft.com/office/drawing/2014/main" id="{34A01505-3451-6ED6-EE63-45EC65FF8848}"/>
                  </a:ext>
                </a:extLst>
              </p:cNvPr>
              <p:cNvSpPr/>
              <p:nvPr/>
            </p:nvSpPr>
            <p:spPr>
              <a:xfrm>
                <a:off x="2086352" y="2071313"/>
                <a:ext cx="6022" cy="1695518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7160" extrusionOk="0">
                    <a:moveTo>
                      <a:pt x="1" y="0"/>
                    </a:moveTo>
                    <a:lnTo>
                      <a:pt x="1" y="37076"/>
                    </a:lnTo>
                    <a:lnTo>
                      <a:pt x="132" y="37160"/>
                    </a:lnTo>
                    <a:lnTo>
                      <a:pt x="132" y="119"/>
                    </a:lnTo>
                    <a:lnTo>
                      <a:pt x="120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75;p25">
                <a:extLst>
                  <a:ext uri="{FF2B5EF4-FFF2-40B4-BE49-F238E27FC236}">
                    <a16:creationId xmlns:a16="http://schemas.microsoft.com/office/drawing/2014/main" id="{08485A80-C4F8-33D0-E78A-ADC3A27AC344}"/>
                  </a:ext>
                </a:extLst>
              </p:cNvPr>
              <p:cNvSpPr/>
              <p:nvPr/>
            </p:nvSpPr>
            <p:spPr>
              <a:xfrm>
                <a:off x="1533898" y="1752425"/>
                <a:ext cx="6023" cy="1695518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7160" extrusionOk="0">
                    <a:moveTo>
                      <a:pt x="0" y="0"/>
                    </a:moveTo>
                    <a:lnTo>
                      <a:pt x="0" y="37076"/>
                    </a:lnTo>
                    <a:lnTo>
                      <a:pt x="131" y="37160"/>
                    </a:lnTo>
                    <a:lnTo>
                      <a:pt x="131" y="119"/>
                    </a:lnTo>
                    <a:lnTo>
                      <a:pt x="119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76;p25">
                <a:extLst>
                  <a:ext uri="{FF2B5EF4-FFF2-40B4-BE49-F238E27FC236}">
                    <a16:creationId xmlns:a16="http://schemas.microsoft.com/office/drawing/2014/main" id="{5AF248B2-04AE-3DB0-DE32-4ED00CE50F86}"/>
                  </a:ext>
                </a:extLst>
              </p:cNvPr>
              <p:cNvSpPr/>
              <p:nvPr/>
            </p:nvSpPr>
            <p:spPr>
              <a:xfrm>
                <a:off x="2539979" y="1857847"/>
                <a:ext cx="128799" cy="118997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608" extrusionOk="0">
                    <a:moveTo>
                      <a:pt x="1" y="1620"/>
                    </a:moveTo>
                    <a:lnTo>
                      <a:pt x="1" y="2608"/>
                    </a:lnTo>
                    <a:lnTo>
                      <a:pt x="2822" y="977"/>
                    </a:lnTo>
                    <a:lnTo>
                      <a:pt x="28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77;p25">
                <a:extLst>
                  <a:ext uri="{FF2B5EF4-FFF2-40B4-BE49-F238E27FC236}">
                    <a16:creationId xmlns:a16="http://schemas.microsoft.com/office/drawing/2014/main" id="{DC76BD50-3BD2-0379-D237-E7DF929C8132}"/>
                  </a:ext>
                </a:extLst>
              </p:cNvPr>
              <p:cNvSpPr/>
              <p:nvPr/>
            </p:nvSpPr>
            <p:spPr>
              <a:xfrm>
                <a:off x="2553575" y="1875231"/>
                <a:ext cx="104892" cy="8696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906" extrusionOk="0">
                    <a:moveTo>
                      <a:pt x="2298" y="0"/>
                    </a:moveTo>
                    <a:lnTo>
                      <a:pt x="2024" y="155"/>
                    </a:lnTo>
                    <a:lnTo>
                      <a:pt x="2024" y="393"/>
                    </a:lnTo>
                    <a:lnTo>
                      <a:pt x="2298" y="238"/>
                    </a:lnTo>
                    <a:lnTo>
                      <a:pt x="2298" y="0"/>
                    </a:lnTo>
                    <a:close/>
                    <a:moveTo>
                      <a:pt x="1893" y="238"/>
                    </a:moveTo>
                    <a:lnTo>
                      <a:pt x="1620" y="381"/>
                    </a:lnTo>
                    <a:lnTo>
                      <a:pt x="1620" y="619"/>
                    </a:lnTo>
                    <a:lnTo>
                      <a:pt x="1893" y="477"/>
                    </a:lnTo>
                    <a:lnTo>
                      <a:pt x="1893" y="238"/>
                    </a:lnTo>
                    <a:close/>
                    <a:moveTo>
                      <a:pt x="2298" y="346"/>
                    </a:moveTo>
                    <a:lnTo>
                      <a:pt x="2024" y="500"/>
                    </a:lnTo>
                    <a:lnTo>
                      <a:pt x="2024" y="739"/>
                    </a:lnTo>
                    <a:lnTo>
                      <a:pt x="2298" y="584"/>
                    </a:lnTo>
                    <a:lnTo>
                      <a:pt x="2298" y="346"/>
                    </a:lnTo>
                    <a:close/>
                    <a:moveTo>
                      <a:pt x="1489" y="453"/>
                    </a:moveTo>
                    <a:lnTo>
                      <a:pt x="1215" y="619"/>
                    </a:lnTo>
                    <a:lnTo>
                      <a:pt x="1215" y="858"/>
                    </a:lnTo>
                    <a:lnTo>
                      <a:pt x="1489" y="703"/>
                    </a:lnTo>
                    <a:lnTo>
                      <a:pt x="1489" y="453"/>
                    </a:lnTo>
                    <a:close/>
                    <a:moveTo>
                      <a:pt x="1893" y="596"/>
                    </a:moveTo>
                    <a:lnTo>
                      <a:pt x="1620" y="739"/>
                    </a:lnTo>
                    <a:lnTo>
                      <a:pt x="1620" y="977"/>
                    </a:lnTo>
                    <a:lnTo>
                      <a:pt x="1893" y="834"/>
                    </a:lnTo>
                    <a:lnTo>
                      <a:pt x="1893" y="596"/>
                    </a:lnTo>
                    <a:close/>
                    <a:moveTo>
                      <a:pt x="1084" y="691"/>
                    </a:moveTo>
                    <a:lnTo>
                      <a:pt x="810" y="846"/>
                    </a:lnTo>
                    <a:lnTo>
                      <a:pt x="810" y="1084"/>
                    </a:lnTo>
                    <a:lnTo>
                      <a:pt x="1084" y="929"/>
                    </a:lnTo>
                    <a:lnTo>
                      <a:pt x="1084" y="691"/>
                    </a:lnTo>
                    <a:close/>
                    <a:moveTo>
                      <a:pt x="1489" y="798"/>
                    </a:moveTo>
                    <a:lnTo>
                      <a:pt x="1215" y="977"/>
                    </a:lnTo>
                    <a:lnTo>
                      <a:pt x="1215" y="1203"/>
                    </a:lnTo>
                    <a:lnTo>
                      <a:pt x="1489" y="1036"/>
                    </a:lnTo>
                    <a:lnTo>
                      <a:pt x="1489" y="798"/>
                    </a:lnTo>
                    <a:close/>
                    <a:moveTo>
                      <a:pt x="679" y="917"/>
                    </a:moveTo>
                    <a:lnTo>
                      <a:pt x="405" y="1084"/>
                    </a:lnTo>
                    <a:lnTo>
                      <a:pt x="405" y="1322"/>
                    </a:lnTo>
                    <a:lnTo>
                      <a:pt x="679" y="1155"/>
                    </a:lnTo>
                    <a:lnTo>
                      <a:pt x="679" y="917"/>
                    </a:lnTo>
                    <a:close/>
                    <a:moveTo>
                      <a:pt x="1084" y="1048"/>
                    </a:moveTo>
                    <a:lnTo>
                      <a:pt x="810" y="1203"/>
                    </a:lnTo>
                    <a:lnTo>
                      <a:pt x="810" y="1441"/>
                    </a:lnTo>
                    <a:lnTo>
                      <a:pt x="1084" y="1286"/>
                    </a:lnTo>
                    <a:lnTo>
                      <a:pt x="1084" y="1048"/>
                    </a:lnTo>
                    <a:close/>
                    <a:moveTo>
                      <a:pt x="274" y="1155"/>
                    </a:moveTo>
                    <a:lnTo>
                      <a:pt x="0" y="1310"/>
                    </a:lnTo>
                    <a:lnTo>
                      <a:pt x="0" y="1548"/>
                    </a:lnTo>
                    <a:lnTo>
                      <a:pt x="274" y="1393"/>
                    </a:lnTo>
                    <a:lnTo>
                      <a:pt x="274" y="1155"/>
                    </a:lnTo>
                    <a:close/>
                    <a:moveTo>
                      <a:pt x="679" y="1274"/>
                    </a:moveTo>
                    <a:lnTo>
                      <a:pt x="405" y="1441"/>
                    </a:lnTo>
                    <a:lnTo>
                      <a:pt x="405" y="1679"/>
                    </a:lnTo>
                    <a:lnTo>
                      <a:pt x="679" y="1512"/>
                    </a:lnTo>
                    <a:lnTo>
                      <a:pt x="679" y="1274"/>
                    </a:lnTo>
                    <a:close/>
                    <a:moveTo>
                      <a:pt x="274" y="1512"/>
                    </a:moveTo>
                    <a:lnTo>
                      <a:pt x="0" y="1667"/>
                    </a:lnTo>
                    <a:lnTo>
                      <a:pt x="0" y="1905"/>
                    </a:lnTo>
                    <a:lnTo>
                      <a:pt x="274" y="1751"/>
                    </a:lnTo>
                    <a:lnTo>
                      <a:pt x="274" y="15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6" name="Google Shape;433;p17">
            <a:extLst>
              <a:ext uri="{FF2B5EF4-FFF2-40B4-BE49-F238E27FC236}">
                <a16:creationId xmlns:a16="http://schemas.microsoft.com/office/drawing/2014/main" id="{7D4432B2-C2B5-B18E-23F1-759E4BF27078}"/>
              </a:ext>
            </a:extLst>
          </p:cNvPr>
          <p:cNvGrpSpPr/>
          <p:nvPr/>
        </p:nvGrpSpPr>
        <p:grpSpPr>
          <a:xfrm>
            <a:off x="5168412" y="1508283"/>
            <a:ext cx="847218" cy="1165771"/>
            <a:chOff x="3478424" y="1308364"/>
            <a:chExt cx="2187185" cy="2942536"/>
          </a:xfrm>
        </p:grpSpPr>
        <p:sp>
          <p:nvSpPr>
            <p:cNvPr id="327" name="Google Shape;434;p17">
              <a:extLst>
                <a:ext uri="{FF2B5EF4-FFF2-40B4-BE49-F238E27FC236}">
                  <a16:creationId xmlns:a16="http://schemas.microsoft.com/office/drawing/2014/main" id="{C8366263-6513-D485-9DBC-27916F526AD5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5;p17">
              <a:extLst>
                <a:ext uri="{FF2B5EF4-FFF2-40B4-BE49-F238E27FC236}">
                  <a16:creationId xmlns:a16="http://schemas.microsoft.com/office/drawing/2014/main" id="{57ADE883-8473-885F-DCDF-9EA861B9757C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6;p17">
              <a:extLst>
                <a:ext uri="{FF2B5EF4-FFF2-40B4-BE49-F238E27FC236}">
                  <a16:creationId xmlns:a16="http://schemas.microsoft.com/office/drawing/2014/main" id="{E5BF1968-2DF7-2A42-3586-C9C3E473A369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7;p17">
              <a:extLst>
                <a:ext uri="{FF2B5EF4-FFF2-40B4-BE49-F238E27FC236}">
                  <a16:creationId xmlns:a16="http://schemas.microsoft.com/office/drawing/2014/main" id="{BA5A03DD-9112-9A7D-AF30-4A4D6FD5A890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8;p17">
              <a:extLst>
                <a:ext uri="{FF2B5EF4-FFF2-40B4-BE49-F238E27FC236}">
                  <a16:creationId xmlns:a16="http://schemas.microsoft.com/office/drawing/2014/main" id="{FCD017A0-67E9-FEAC-C258-ABA0B8BECFA5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9;p17">
              <a:extLst>
                <a:ext uri="{FF2B5EF4-FFF2-40B4-BE49-F238E27FC236}">
                  <a16:creationId xmlns:a16="http://schemas.microsoft.com/office/drawing/2014/main" id="{7B63D37F-093B-F583-C134-2A4FA753EDB5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40;p17">
              <a:extLst>
                <a:ext uri="{FF2B5EF4-FFF2-40B4-BE49-F238E27FC236}">
                  <a16:creationId xmlns:a16="http://schemas.microsoft.com/office/drawing/2014/main" id="{261A78D1-345A-3DE1-E3C1-E1854F13B732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41;p17">
              <a:extLst>
                <a:ext uri="{FF2B5EF4-FFF2-40B4-BE49-F238E27FC236}">
                  <a16:creationId xmlns:a16="http://schemas.microsoft.com/office/drawing/2014/main" id="{6CC5F8BD-4984-E65B-E6C0-3592A1399F71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42;p17">
              <a:extLst>
                <a:ext uri="{FF2B5EF4-FFF2-40B4-BE49-F238E27FC236}">
                  <a16:creationId xmlns:a16="http://schemas.microsoft.com/office/drawing/2014/main" id="{C3D5F35A-76CE-0E45-ABBD-51DA1F8D7226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43;p17">
              <a:extLst>
                <a:ext uri="{FF2B5EF4-FFF2-40B4-BE49-F238E27FC236}">
                  <a16:creationId xmlns:a16="http://schemas.microsoft.com/office/drawing/2014/main" id="{913EB754-ACE7-CE7F-A0AB-3B9844832DEE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44;p17">
              <a:extLst>
                <a:ext uri="{FF2B5EF4-FFF2-40B4-BE49-F238E27FC236}">
                  <a16:creationId xmlns:a16="http://schemas.microsoft.com/office/drawing/2014/main" id="{05197D66-842D-AF9C-768E-D7C77D84A01B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45;p17">
              <a:extLst>
                <a:ext uri="{FF2B5EF4-FFF2-40B4-BE49-F238E27FC236}">
                  <a16:creationId xmlns:a16="http://schemas.microsoft.com/office/drawing/2014/main" id="{EADA9B7E-ED0C-4EE6-7B31-D0665A0C7D16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46;p17">
              <a:extLst>
                <a:ext uri="{FF2B5EF4-FFF2-40B4-BE49-F238E27FC236}">
                  <a16:creationId xmlns:a16="http://schemas.microsoft.com/office/drawing/2014/main" id="{420E7438-965A-5701-CB4C-0639E6995F16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47;p17">
              <a:extLst>
                <a:ext uri="{FF2B5EF4-FFF2-40B4-BE49-F238E27FC236}">
                  <a16:creationId xmlns:a16="http://schemas.microsoft.com/office/drawing/2014/main" id="{E2EE2FA0-4A77-411B-51DA-67DE60ECD2B2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48;p17">
              <a:extLst>
                <a:ext uri="{FF2B5EF4-FFF2-40B4-BE49-F238E27FC236}">
                  <a16:creationId xmlns:a16="http://schemas.microsoft.com/office/drawing/2014/main" id="{CA23F2B0-846E-A20A-CE7B-D887EFDBB276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49;p17">
              <a:extLst>
                <a:ext uri="{FF2B5EF4-FFF2-40B4-BE49-F238E27FC236}">
                  <a16:creationId xmlns:a16="http://schemas.microsoft.com/office/drawing/2014/main" id="{6F346073-387D-A490-E2C6-F08C226A41C1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50;p17">
              <a:extLst>
                <a:ext uri="{FF2B5EF4-FFF2-40B4-BE49-F238E27FC236}">
                  <a16:creationId xmlns:a16="http://schemas.microsoft.com/office/drawing/2014/main" id="{2F3096DC-36BE-E691-A31E-9F0F620F9EF3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51;p17">
              <a:extLst>
                <a:ext uri="{FF2B5EF4-FFF2-40B4-BE49-F238E27FC236}">
                  <a16:creationId xmlns:a16="http://schemas.microsoft.com/office/drawing/2014/main" id="{C0023E60-7B75-187E-13A1-DD4EE1676880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52;p17">
              <a:extLst>
                <a:ext uri="{FF2B5EF4-FFF2-40B4-BE49-F238E27FC236}">
                  <a16:creationId xmlns:a16="http://schemas.microsoft.com/office/drawing/2014/main" id="{762050B6-D216-9C02-DF64-5E2FA09B7E14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53;p17">
              <a:extLst>
                <a:ext uri="{FF2B5EF4-FFF2-40B4-BE49-F238E27FC236}">
                  <a16:creationId xmlns:a16="http://schemas.microsoft.com/office/drawing/2014/main" id="{F7CE66C2-7D44-A596-9496-4DFFEEAA86CF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54;p17">
              <a:extLst>
                <a:ext uri="{FF2B5EF4-FFF2-40B4-BE49-F238E27FC236}">
                  <a16:creationId xmlns:a16="http://schemas.microsoft.com/office/drawing/2014/main" id="{449C2192-B327-A5E5-104D-ECD6BD09E01C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55;p17">
              <a:extLst>
                <a:ext uri="{FF2B5EF4-FFF2-40B4-BE49-F238E27FC236}">
                  <a16:creationId xmlns:a16="http://schemas.microsoft.com/office/drawing/2014/main" id="{F3CB927E-4CB8-111D-1504-923202367899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56;p17">
              <a:extLst>
                <a:ext uri="{FF2B5EF4-FFF2-40B4-BE49-F238E27FC236}">
                  <a16:creationId xmlns:a16="http://schemas.microsoft.com/office/drawing/2014/main" id="{13392BC5-5B9A-28BF-CC41-5974388F717A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57;p17">
              <a:extLst>
                <a:ext uri="{FF2B5EF4-FFF2-40B4-BE49-F238E27FC236}">
                  <a16:creationId xmlns:a16="http://schemas.microsoft.com/office/drawing/2014/main" id="{AF2FE82B-2463-C441-80D8-942CC9A9DFF0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58;p17">
              <a:extLst>
                <a:ext uri="{FF2B5EF4-FFF2-40B4-BE49-F238E27FC236}">
                  <a16:creationId xmlns:a16="http://schemas.microsoft.com/office/drawing/2014/main" id="{6F5F5C97-1401-3CFC-39B3-D3DFD903803C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59;p17">
              <a:extLst>
                <a:ext uri="{FF2B5EF4-FFF2-40B4-BE49-F238E27FC236}">
                  <a16:creationId xmlns:a16="http://schemas.microsoft.com/office/drawing/2014/main" id="{776CF7B0-2C03-B321-D46D-DF10660FCBA4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60;p17">
              <a:extLst>
                <a:ext uri="{FF2B5EF4-FFF2-40B4-BE49-F238E27FC236}">
                  <a16:creationId xmlns:a16="http://schemas.microsoft.com/office/drawing/2014/main" id="{91879B62-8555-0C35-EF98-154D79BBC7D0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61;p17">
              <a:extLst>
                <a:ext uri="{FF2B5EF4-FFF2-40B4-BE49-F238E27FC236}">
                  <a16:creationId xmlns:a16="http://schemas.microsoft.com/office/drawing/2014/main" id="{213FAC79-F509-BA0A-47AB-48741C04F5F8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62;p17">
              <a:extLst>
                <a:ext uri="{FF2B5EF4-FFF2-40B4-BE49-F238E27FC236}">
                  <a16:creationId xmlns:a16="http://schemas.microsoft.com/office/drawing/2014/main" id="{886506A8-F621-B9C7-9D1B-4C91E733FBDE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63;p17">
              <a:extLst>
                <a:ext uri="{FF2B5EF4-FFF2-40B4-BE49-F238E27FC236}">
                  <a16:creationId xmlns:a16="http://schemas.microsoft.com/office/drawing/2014/main" id="{466F3D89-0282-E95B-9590-B860C4E4464F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64;p17">
              <a:extLst>
                <a:ext uri="{FF2B5EF4-FFF2-40B4-BE49-F238E27FC236}">
                  <a16:creationId xmlns:a16="http://schemas.microsoft.com/office/drawing/2014/main" id="{4661C8F3-EE9F-FD21-EC60-5D0DF0BCFE0F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65;p17">
              <a:extLst>
                <a:ext uri="{FF2B5EF4-FFF2-40B4-BE49-F238E27FC236}">
                  <a16:creationId xmlns:a16="http://schemas.microsoft.com/office/drawing/2014/main" id="{3AFA9F49-88B2-8739-DC9A-529977CCAE8E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66;p17">
              <a:extLst>
                <a:ext uri="{FF2B5EF4-FFF2-40B4-BE49-F238E27FC236}">
                  <a16:creationId xmlns:a16="http://schemas.microsoft.com/office/drawing/2014/main" id="{AF899EBE-337E-4520-BAA0-0F0CF37F0BDD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67;p17">
              <a:extLst>
                <a:ext uri="{FF2B5EF4-FFF2-40B4-BE49-F238E27FC236}">
                  <a16:creationId xmlns:a16="http://schemas.microsoft.com/office/drawing/2014/main" id="{19CDA690-9015-F94A-F284-A9859F38DE2D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68;p17">
              <a:extLst>
                <a:ext uri="{FF2B5EF4-FFF2-40B4-BE49-F238E27FC236}">
                  <a16:creationId xmlns:a16="http://schemas.microsoft.com/office/drawing/2014/main" id="{BEE0CB02-A086-C7CB-7A5D-548BD94E83D4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69;p17">
              <a:extLst>
                <a:ext uri="{FF2B5EF4-FFF2-40B4-BE49-F238E27FC236}">
                  <a16:creationId xmlns:a16="http://schemas.microsoft.com/office/drawing/2014/main" id="{8DA1B418-85CA-E2F0-ABCD-D15B89E28EB2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70;p17">
              <a:extLst>
                <a:ext uri="{FF2B5EF4-FFF2-40B4-BE49-F238E27FC236}">
                  <a16:creationId xmlns:a16="http://schemas.microsoft.com/office/drawing/2014/main" id="{2DB45B7D-2F69-1D3A-DC20-3A79F8D90CAD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71;p17">
              <a:extLst>
                <a:ext uri="{FF2B5EF4-FFF2-40B4-BE49-F238E27FC236}">
                  <a16:creationId xmlns:a16="http://schemas.microsoft.com/office/drawing/2014/main" id="{DA474F37-002F-6477-1DD1-A2805A140013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72;p17">
              <a:extLst>
                <a:ext uri="{FF2B5EF4-FFF2-40B4-BE49-F238E27FC236}">
                  <a16:creationId xmlns:a16="http://schemas.microsoft.com/office/drawing/2014/main" id="{965044D0-AC1B-73D1-4407-96501A606689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73;p17">
              <a:extLst>
                <a:ext uri="{FF2B5EF4-FFF2-40B4-BE49-F238E27FC236}">
                  <a16:creationId xmlns:a16="http://schemas.microsoft.com/office/drawing/2014/main" id="{F4D74F71-3CC0-C5F7-24D9-634882D9A83C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74;p17">
              <a:extLst>
                <a:ext uri="{FF2B5EF4-FFF2-40B4-BE49-F238E27FC236}">
                  <a16:creationId xmlns:a16="http://schemas.microsoft.com/office/drawing/2014/main" id="{29334525-7C84-119B-738B-6519D8584BA4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75;p17">
              <a:extLst>
                <a:ext uri="{FF2B5EF4-FFF2-40B4-BE49-F238E27FC236}">
                  <a16:creationId xmlns:a16="http://schemas.microsoft.com/office/drawing/2014/main" id="{D819BC93-B801-F7A4-E8FE-4E0EA1A2523C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76;p17">
              <a:extLst>
                <a:ext uri="{FF2B5EF4-FFF2-40B4-BE49-F238E27FC236}">
                  <a16:creationId xmlns:a16="http://schemas.microsoft.com/office/drawing/2014/main" id="{0DED4D9C-D280-E616-19D3-7E437443C8B4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477;p17">
              <a:extLst>
                <a:ext uri="{FF2B5EF4-FFF2-40B4-BE49-F238E27FC236}">
                  <a16:creationId xmlns:a16="http://schemas.microsoft.com/office/drawing/2014/main" id="{C334C3FA-D5E1-35F1-9735-5C1403ECB118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71" name="Google Shape;478;p17">
                <a:extLst>
                  <a:ext uri="{FF2B5EF4-FFF2-40B4-BE49-F238E27FC236}">
                    <a16:creationId xmlns:a16="http://schemas.microsoft.com/office/drawing/2014/main" id="{337C6ABA-46AE-489E-7057-0C85B3B5328D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479;p17">
                <a:extLst>
                  <a:ext uri="{FF2B5EF4-FFF2-40B4-BE49-F238E27FC236}">
                    <a16:creationId xmlns:a16="http://schemas.microsoft.com/office/drawing/2014/main" id="{13C16222-F580-8086-DB7B-12B269F38012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" name="Google Shape;433;p17">
            <a:extLst>
              <a:ext uri="{FF2B5EF4-FFF2-40B4-BE49-F238E27FC236}">
                <a16:creationId xmlns:a16="http://schemas.microsoft.com/office/drawing/2014/main" id="{EDBD18A1-5252-4555-84CE-E6030957BC63}"/>
              </a:ext>
            </a:extLst>
          </p:cNvPr>
          <p:cNvGrpSpPr/>
          <p:nvPr/>
        </p:nvGrpSpPr>
        <p:grpSpPr>
          <a:xfrm>
            <a:off x="5180724" y="2635820"/>
            <a:ext cx="847218" cy="1165771"/>
            <a:chOff x="3478424" y="1308364"/>
            <a:chExt cx="2187185" cy="2942536"/>
          </a:xfrm>
        </p:grpSpPr>
        <p:sp>
          <p:nvSpPr>
            <p:cNvPr id="233" name="Google Shape;434;p17">
              <a:extLst>
                <a:ext uri="{FF2B5EF4-FFF2-40B4-BE49-F238E27FC236}">
                  <a16:creationId xmlns:a16="http://schemas.microsoft.com/office/drawing/2014/main" id="{52EBCCCE-75B7-76DE-2335-9F6042870AB8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17">
              <a:extLst>
                <a:ext uri="{FF2B5EF4-FFF2-40B4-BE49-F238E27FC236}">
                  <a16:creationId xmlns:a16="http://schemas.microsoft.com/office/drawing/2014/main" id="{2142DC46-833F-4F7F-D893-8944EF078752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17">
              <a:extLst>
                <a:ext uri="{FF2B5EF4-FFF2-40B4-BE49-F238E27FC236}">
                  <a16:creationId xmlns:a16="http://schemas.microsoft.com/office/drawing/2014/main" id="{0A5F63EF-956C-672F-FAF0-7FCC0FC26C72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17">
              <a:extLst>
                <a:ext uri="{FF2B5EF4-FFF2-40B4-BE49-F238E27FC236}">
                  <a16:creationId xmlns:a16="http://schemas.microsoft.com/office/drawing/2014/main" id="{878BDC08-E278-EE69-AE79-FC2AFE43D9AF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17">
              <a:extLst>
                <a:ext uri="{FF2B5EF4-FFF2-40B4-BE49-F238E27FC236}">
                  <a16:creationId xmlns:a16="http://schemas.microsoft.com/office/drawing/2014/main" id="{CA92D1E5-F092-F0B2-73EA-E3A0DF786C89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17">
              <a:extLst>
                <a:ext uri="{FF2B5EF4-FFF2-40B4-BE49-F238E27FC236}">
                  <a16:creationId xmlns:a16="http://schemas.microsoft.com/office/drawing/2014/main" id="{93C90DC6-B95A-FFCC-8202-15267E4C8C2E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17">
              <a:extLst>
                <a:ext uri="{FF2B5EF4-FFF2-40B4-BE49-F238E27FC236}">
                  <a16:creationId xmlns:a16="http://schemas.microsoft.com/office/drawing/2014/main" id="{6E711E1F-3AF3-0FF1-E0D3-0B7AF114E13C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17">
              <a:extLst>
                <a:ext uri="{FF2B5EF4-FFF2-40B4-BE49-F238E27FC236}">
                  <a16:creationId xmlns:a16="http://schemas.microsoft.com/office/drawing/2014/main" id="{2E7C2224-50CB-2D26-53DF-07C1B0F9DC42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17">
              <a:extLst>
                <a:ext uri="{FF2B5EF4-FFF2-40B4-BE49-F238E27FC236}">
                  <a16:creationId xmlns:a16="http://schemas.microsoft.com/office/drawing/2014/main" id="{8E25B9F3-CFBB-3DEF-3553-DD4A24D7189D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17">
              <a:extLst>
                <a:ext uri="{FF2B5EF4-FFF2-40B4-BE49-F238E27FC236}">
                  <a16:creationId xmlns:a16="http://schemas.microsoft.com/office/drawing/2014/main" id="{3F88B727-3FD3-6E97-66DD-774D9440A4B9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17">
              <a:extLst>
                <a:ext uri="{FF2B5EF4-FFF2-40B4-BE49-F238E27FC236}">
                  <a16:creationId xmlns:a16="http://schemas.microsoft.com/office/drawing/2014/main" id="{42156DE5-613D-0B63-6A4A-7E0BF5744890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17">
              <a:extLst>
                <a:ext uri="{FF2B5EF4-FFF2-40B4-BE49-F238E27FC236}">
                  <a16:creationId xmlns:a16="http://schemas.microsoft.com/office/drawing/2014/main" id="{EC2AC0A6-E07F-C625-E7BF-EA8016E4E71E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17">
              <a:extLst>
                <a:ext uri="{FF2B5EF4-FFF2-40B4-BE49-F238E27FC236}">
                  <a16:creationId xmlns:a16="http://schemas.microsoft.com/office/drawing/2014/main" id="{B0D7CBD0-8615-786A-2EA6-C3210220B62F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17">
              <a:extLst>
                <a:ext uri="{FF2B5EF4-FFF2-40B4-BE49-F238E27FC236}">
                  <a16:creationId xmlns:a16="http://schemas.microsoft.com/office/drawing/2014/main" id="{320A1B27-3012-8F39-4C67-6949E9BF02F4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17">
              <a:extLst>
                <a:ext uri="{FF2B5EF4-FFF2-40B4-BE49-F238E27FC236}">
                  <a16:creationId xmlns:a16="http://schemas.microsoft.com/office/drawing/2014/main" id="{1B910865-B9BF-6B71-B756-775DB3F788C7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17">
              <a:extLst>
                <a:ext uri="{FF2B5EF4-FFF2-40B4-BE49-F238E27FC236}">
                  <a16:creationId xmlns:a16="http://schemas.microsoft.com/office/drawing/2014/main" id="{C2094846-4265-CB3F-9DE6-3104CBDC313C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17">
              <a:extLst>
                <a:ext uri="{FF2B5EF4-FFF2-40B4-BE49-F238E27FC236}">
                  <a16:creationId xmlns:a16="http://schemas.microsoft.com/office/drawing/2014/main" id="{7A891E17-AEE8-1E84-12DD-D9C6C1E354E4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17">
              <a:extLst>
                <a:ext uri="{FF2B5EF4-FFF2-40B4-BE49-F238E27FC236}">
                  <a16:creationId xmlns:a16="http://schemas.microsoft.com/office/drawing/2014/main" id="{CD0294B7-DE79-FDE4-CF26-89984E2DBC57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17">
              <a:extLst>
                <a:ext uri="{FF2B5EF4-FFF2-40B4-BE49-F238E27FC236}">
                  <a16:creationId xmlns:a16="http://schemas.microsoft.com/office/drawing/2014/main" id="{B46CB9B3-74D7-C693-B7DD-1764730C70ED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17">
              <a:extLst>
                <a:ext uri="{FF2B5EF4-FFF2-40B4-BE49-F238E27FC236}">
                  <a16:creationId xmlns:a16="http://schemas.microsoft.com/office/drawing/2014/main" id="{FE9A09D5-C43C-D2D1-5C53-8F9773626243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17">
              <a:extLst>
                <a:ext uri="{FF2B5EF4-FFF2-40B4-BE49-F238E27FC236}">
                  <a16:creationId xmlns:a16="http://schemas.microsoft.com/office/drawing/2014/main" id="{147E5541-10C3-1F67-B773-5E26943015DC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17">
              <a:extLst>
                <a:ext uri="{FF2B5EF4-FFF2-40B4-BE49-F238E27FC236}">
                  <a16:creationId xmlns:a16="http://schemas.microsoft.com/office/drawing/2014/main" id="{B6776D58-45D4-A964-E032-D58B65C47EAA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17">
              <a:extLst>
                <a:ext uri="{FF2B5EF4-FFF2-40B4-BE49-F238E27FC236}">
                  <a16:creationId xmlns:a16="http://schemas.microsoft.com/office/drawing/2014/main" id="{A8763C95-D44D-6207-9CC5-C80472BB2943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17">
              <a:extLst>
                <a:ext uri="{FF2B5EF4-FFF2-40B4-BE49-F238E27FC236}">
                  <a16:creationId xmlns:a16="http://schemas.microsoft.com/office/drawing/2014/main" id="{16F3A863-CA3A-4BE2-5DAE-60EB50B941C6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17">
              <a:extLst>
                <a:ext uri="{FF2B5EF4-FFF2-40B4-BE49-F238E27FC236}">
                  <a16:creationId xmlns:a16="http://schemas.microsoft.com/office/drawing/2014/main" id="{F53774FA-7D6C-3152-A657-7477F4194349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17">
              <a:extLst>
                <a:ext uri="{FF2B5EF4-FFF2-40B4-BE49-F238E27FC236}">
                  <a16:creationId xmlns:a16="http://schemas.microsoft.com/office/drawing/2014/main" id="{86F4F8F5-A7DC-FB54-8279-912563940CC5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17">
              <a:extLst>
                <a:ext uri="{FF2B5EF4-FFF2-40B4-BE49-F238E27FC236}">
                  <a16:creationId xmlns:a16="http://schemas.microsoft.com/office/drawing/2014/main" id="{97B59B35-1F51-F9C4-2CF6-300E010E5B3D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17">
              <a:extLst>
                <a:ext uri="{FF2B5EF4-FFF2-40B4-BE49-F238E27FC236}">
                  <a16:creationId xmlns:a16="http://schemas.microsoft.com/office/drawing/2014/main" id="{C9DD48CF-37BA-440C-12C5-F1F1EE7065B0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17">
              <a:extLst>
                <a:ext uri="{FF2B5EF4-FFF2-40B4-BE49-F238E27FC236}">
                  <a16:creationId xmlns:a16="http://schemas.microsoft.com/office/drawing/2014/main" id="{BF1612BF-DE8B-46E5-E302-401F4AF5CEA3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17">
              <a:extLst>
                <a:ext uri="{FF2B5EF4-FFF2-40B4-BE49-F238E27FC236}">
                  <a16:creationId xmlns:a16="http://schemas.microsoft.com/office/drawing/2014/main" id="{3665FD10-FB80-61E1-B9BE-670F79CEFCB1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17">
              <a:extLst>
                <a:ext uri="{FF2B5EF4-FFF2-40B4-BE49-F238E27FC236}">
                  <a16:creationId xmlns:a16="http://schemas.microsoft.com/office/drawing/2014/main" id="{3A6C545D-4D5F-5C29-59E2-71F4043BB5F5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17">
              <a:extLst>
                <a:ext uri="{FF2B5EF4-FFF2-40B4-BE49-F238E27FC236}">
                  <a16:creationId xmlns:a16="http://schemas.microsoft.com/office/drawing/2014/main" id="{4542F9E2-6BFB-3810-0847-1A87980700ED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66;p17">
              <a:extLst>
                <a:ext uri="{FF2B5EF4-FFF2-40B4-BE49-F238E27FC236}">
                  <a16:creationId xmlns:a16="http://schemas.microsoft.com/office/drawing/2014/main" id="{F22B8BD4-0B73-AD0D-F376-A198D016F957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67;p17">
              <a:extLst>
                <a:ext uri="{FF2B5EF4-FFF2-40B4-BE49-F238E27FC236}">
                  <a16:creationId xmlns:a16="http://schemas.microsoft.com/office/drawing/2014/main" id="{092F8BF4-9FE7-1D54-E6C8-105D54C5CFB8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68;p17">
              <a:extLst>
                <a:ext uri="{FF2B5EF4-FFF2-40B4-BE49-F238E27FC236}">
                  <a16:creationId xmlns:a16="http://schemas.microsoft.com/office/drawing/2014/main" id="{1237AD0B-84BD-DC3A-EB6A-A784D1488955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69;p17">
              <a:extLst>
                <a:ext uri="{FF2B5EF4-FFF2-40B4-BE49-F238E27FC236}">
                  <a16:creationId xmlns:a16="http://schemas.microsoft.com/office/drawing/2014/main" id="{D1882EC1-A8BE-F20A-E869-7D5DFDEE1CD8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70;p17">
              <a:extLst>
                <a:ext uri="{FF2B5EF4-FFF2-40B4-BE49-F238E27FC236}">
                  <a16:creationId xmlns:a16="http://schemas.microsoft.com/office/drawing/2014/main" id="{C85E7A99-F6AD-94CA-035F-BB00C2AE3D1D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71;p17">
              <a:extLst>
                <a:ext uri="{FF2B5EF4-FFF2-40B4-BE49-F238E27FC236}">
                  <a16:creationId xmlns:a16="http://schemas.microsoft.com/office/drawing/2014/main" id="{44A0CBB1-D554-9B55-F271-82EFE938E967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72;p17">
              <a:extLst>
                <a:ext uri="{FF2B5EF4-FFF2-40B4-BE49-F238E27FC236}">
                  <a16:creationId xmlns:a16="http://schemas.microsoft.com/office/drawing/2014/main" id="{2CAAD952-CC8A-9CBF-2C49-AC8679F40108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73;p17">
              <a:extLst>
                <a:ext uri="{FF2B5EF4-FFF2-40B4-BE49-F238E27FC236}">
                  <a16:creationId xmlns:a16="http://schemas.microsoft.com/office/drawing/2014/main" id="{AA52B7E0-A5B4-19D5-AD03-6B310A086578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74;p17">
              <a:extLst>
                <a:ext uri="{FF2B5EF4-FFF2-40B4-BE49-F238E27FC236}">
                  <a16:creationId xmlns:a16="http://schemas.microsoft.com/office/drawing/2014/main" id="{5FB620AB-6BBE-5D30-890B-405FADCDD121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75;p17">
              <a:extLst>
                <a:ext uri="{FF2B5EF4-FFF2-40B4-BE49-F238E27FC236}">
                  <a16:creationId xmlns:a16="http://schemas.microsoft.com/office/drawing/2014/main" id="{C29424C5-E4FC-FBD8-E7A4-3D7EB56E44BB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76;p17">
              <a:extLst>
                <a:ext uri="{FF2B5EF4-FFF2-40B4-BE49-F238E27FC236}">
                  <a16:creationId xmlns:a16="http://schemas.microsoft.com/office/drawing/2014/main" id="{3A035786-B694-8592-5FE8-3F2FEA3F566B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477;p17">
              <a:extLst>
                <a:ext uri="{FF2B5EF4-FFF2-40B4-BE49-F238E27FC236}">
                  <a16:creationId xmlns:a16="http://schemas.microsoft.com/office/drawing/2014/main" id="{3E4A95E2-5A94-C70D-918B-E35127489C0E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77" name="Google Shape;478;p17">
                <a:extLst>
                  <a:ext uri="{FF2B5EF4-FFF2-40B4-BE49-F238E27FC236}">
                    <a16:creationId xmlns:a16="http://schemas.microsoft.com/office/drawing/2014/main" id="{A06CCED4-1E6B-27BF-1C0A-DC961FF00E3B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79;p17">
                <a:extLst>
                  <a:ext uri="{FF2B5EF4-FFF2-40B4-BE49-F238E27FC236}">
                    <a16:creationId xmlns:a16="http://schemas.microsoft.com/office/drawing/2014/main" id="{6F52555A-CB43-18B3-0326-4E143BEE1622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3" name="Google Shape;433;p17">
            <a:extLst>
              <a:ext uri="{FF2B5EF4-FFF2-40B4-BE49-F238E27FC236}">
                <a16:creationId xmlns:a16="http://schemas.microsoft.com/office/drawing/2014/main" id="{591859E9-CE61-BE82-10F1-37333CAE3A88}"/>
              </a:ext>
            </a:extLst>
          </p:cNvPr>
          <p:cNvGrpSpPr/>
          <p:nvPr/>
        </p:nvGrpSpPr>
        <p:grpSpPr>
          <a:xfrm>
            <a:off x="6960722" y="2654508"/>
            <a:ext cx="847218" cy="1165771"/>
            <a:chOff x="3478424" y="1308364"/>
            <a:chExt cx="2187185" cy="2942536"/>
          </a:xfrm>
        </p:grpSpPr>
        <p:sp>
          <p:nvSpPr>
            <p:cNvPr id="374" name="Google Shape;434;p17">
              <a:extLst>
                <a:ext uri="{FF2B5EF4-FFF2-40B4-BE49-F238E27FC236}">
                  <a16:creationId xmlns:a16="http://schemas.microsoft.com/office/drawing/2014/main" id="{41D9A960-26FD-DB8D-45F5-DB16E8F8B2E1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35;p17">
              <a:extLst>
                <a:ext uri="{FF2B5EF4-FFF2-40B4-BE49-F238E27FC236}">
                  <a16:creationId xmlns:a16="http://schemas.microsoft.com/office/drawing/2014/main" id="{89F7F3E1-9735-51BB-3A94-23B9F01847CA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36;p17">
              <a:extLst>
                <a:ext uri="{FF2B5EF4-FFF2-40B4-BE49-F238E27FC236}">
                  <a16:creationId xmlns:a16="http://schemas.microsoft.com/office/drawing/2014/main" id="{A5DE07AB-43CB-D72E-2003-C85B66F8D6B1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37;p17">
              <a:extLst>
                <a:ext uri="{FF2B5EF4-FFF2-40B4-BE49-F238E27FC236}">
                  <a16:creationId xmlns:a16="http://schemas.microsoft.com/office/drawing/2014/main" id="{BFE4DB61-14A1-BCF3-0A26-3EB5EA25D9B3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38;p17">
              <a:extLst>
                <a:ext uri="{FF2B5EF4-FFF2-40B4-BE49-F238E27FC236}">
                  <a16:creationId xmlns:a16="http://schemas.microsoft.com/office/drawing/2014/main" id="{831B18BC-C8D5-EC28-DF72-FE448BCBE3BA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39;p17">
              <a:extLst>
                <a:ext uri="{FF2B5EF4-FFF2-40B4-BE49-F238E27FC236}">
                  <a16:creationId xmlns:a16="http://schemas.microsoft.com/office/drawing/2014/main" id="{B8A77D21-4D48-252D-576B-E2E207F6CAD4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0;p17">
              <a:extLst>
                <a:ext uri="{FF2B5EF4-FFF2-40B4-BE49-F238E27FC236}">
                  <a16:creationId xmlns:a16="http://schemas.microsoft.com/office/drawing/2014/main" id="{E727298B-503F-95B0-C0D5-551D633EB805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1;p17">
              <a:extLst>
                <a:ext uri="{FF2B5EF4-FFF2-40B4-BE49-F238E27FC236}">
                  <a16:creationId xmlns:a16="http://schemas.microsoft.com/office/drawing/2014/main" id="{50ED5FF4-A50F-CF8A-AD97-AC64E0B89F10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;p17">
              <a:extLst>
                <a:ext uri="{FF2B5EF4-FFF2-40B4-BE49-F238E27FC236}">
                  <a16:creationId xmlns:a16="http://schemas.microsoft.com/office/drawing/2014/main" id="{7D8F4ACC-1967-73D6-34AF-EB999AF4B408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3;p17">
              <a:extLst>
                <a:ext uri="{FF2B5EF4-FFF2-40B4-BE49-F238E27FC236}">
                  <a16:creationId xmlns:a16="http://schemas.microsoft.com/office/drawing/2014/main" id="{3D87B893-4DED-94B6-C98D-CB159D99F663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4;p17">
              <a:extLst>
                <a:ext uri="{FF2B5EF4-FFF2-40B4-BE49-F238E27FC236}">
                  <a16:creationId xmlns:a16="http://schemas.microsoft.com/office/drawing/2014/main" id="{24E26358-047D-EF86-0F3B-F3519BF4083E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5;p17">
              <a:extLst>
                <a:ext uri="{FF2B5EF4-FFF2-40B4-BE49-F238E27FC236}">
                  <a16:creationId xmlns:a16="http://schemas.microsoft.com/office/drawing/2014/main" id="{45A3E6A0-AB55-D296-4A3A-61EAD6E75919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6;p17">
              <a:extLst>
                <a:ext uri="{FF2B5EF4-FFF2-40B4-BE49-F238E27FC236}">
                  <a16:creationId xmlns:a16="http://schemas.microsoft.com/office/drawing/2014/main" id="{AEECD4E1-9A66-E223-CD53-2B49F4A70D9F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7;p17">
              <a:extLst>
                <a:ext uri="{FF2B5EF4-FFF2-40B4-BE49-F238E27FC236}">
                  <a16:creationId xmlns:a16="http://schemas.microsoft.com/office/drawing/2014/main" id="{4F0E00C3-2A31-1DC9-87F3-8BBD32C5260F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8;p17">
              <a:extLst>
                <a:ext uri="{FF2B5EF4-FFF2-40B4-BE49-F238E27FC236}">
                  <a16:creationId xmlns:a16="http://schemas.microsoft.com/office/drawing/2014/main" id="{20FE9A46-8B6C-B704-2A3C-93A94B3AC4CA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9;p17">
              <a:extLst>
                <a:ext uri="{FF2B5EF4-FFF2-40B4-BE49-F238E27FC236}">
                  <a16:creationId xmlns:a16="http://schemas.microsoft.com/office/drawing/2014/main" id="{CA9C62A9-03D5-AAD4-5D15-801480D14CAD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50;p17">
              <a:extLst>
                <a:ext uri="{FF2B5EF4-FFF2-40B4-BE49-F238E27FC236}">
                  <a16:creationId xmlns:a16="http://schemas.microsoft.com/office/drawing/2014/main" id="{347CB2A8-340B-C308-DAC6-BB37FEBB5DA5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51;p17">
              <a:extLst>
                <a:ext uri="{FF2B5EF4-FFF2-40B4-BE49-F238E27FC236}">
                  <a16:creationId xmlns:a16="http://schemas.microsoft.com/office/drawing/2014/main" id="{CEE28F92-E5CF-E52B-2B0D-2E98FE891F68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52;p17">
              <a:extLst>
                <a:ext uri="{FF2B5EF4-FFF2-40B4-BE49-F238E27FC236}">
                  <a16:creationId xmlns:a16="http://schemas.microsoft.com/office/drawing/2014/main" id="{95488F9C-765F-F0DD-6086-56BA28E46739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53;p17">
              <a:extLst>
                <a:ext uri="{FF2B5EF4-FFF2-40B4-BE49-F238E27FC236}">
                  <a16:creationId xmlns:a16="http://schemas.microsoft.com/office/drawing/2014/main" id="{19C7184F-6458-306C-A029-76EB9F01FED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54;p17">
              <a:extLst>
                <a:ext uri="{FF2B5EF4-FFF2-40B4-BE49-F238E27FC236}">
                  <a16:creationId xmlns:a16="http://schemas.microsoft.com/office/drawing/2014/main" id="{33083186-1E40-5FD6-82B4-5669515B84C9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55;p17">
              <a:extLst>
                <a:ext uri="{FF2B5EF4-FFF2-40B4-BE49-F238E27FC236}">
                  <a16:creationId xmlns:a16="http://schemas.microsoft.com/office/drawing/2014/main" id="{03203F6E-8EEB-6984-F65C-D67BDCB6A1BC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56;p17">
              <a:extLst>
                <a:ext uri="{FF2B5EF4-FFF2-40B4-BE49-F238E27FC236}">
                  <a16:creationId xmlns:a16="http://schemas.microsoft.com/office/drawing/2014/main" id="{5835CF16-5DB3-A894-B9A7-98DF1C905665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57;p17">
              <a:extLst>
                <a:ext uri="{FF2B5EF4-FFF2-40B4-BE49-F238E27FC236}">
                  <a16:creationId xmlns:a16="http://schemas.microsoft.com/office/drawing/2014/main" id="{6257F75F-5070-0399-2FD2-386B07B8C877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58;p17">
              <a:extLst>
                <a:ext uri="{FF2B5EF4-FFF2-40B4-BE49-F238E27FC236}">
                  <a16:creationId xmlns:a16="http://schemas.microsoft.com/office/drawing/2014/main" id="{AE71A400-563D-9626-B444-1A32ED429B0B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59;p17">
              <a:extLst>
                <a:ext uri="{FF2B5EF4-FFF2-40B4-BE49-F238E27FC236}">
                  <a16:creationId xmlns:a16="http://schemas.microsoft.com/office/drawing/2014/main" id="{8C8A94EA-FDEA-3A43-79B1-209214FD4A3E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60;p17">
              <a:extLst>
                <a:ext uri="{FF2B5EF4-FFF2-40B4-BE49-F238E27FC236}">
                  <a16:creationId xmlns:a16="http://schemas.microsoft.com/office/drawing/2014/main" id="{D3F19BE6-8A04-2D8E-F29E-AF2361C9D527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61;p17">
              <a:extLst>
                <a:ext uri="{FF2B5EF4-FFF2-40B4-BE49-F238E27FC236}">
                  <a16:creationId xmlns:a16="http://schemas.microsoft.com/office/drawing/2014/main" id="{8790E0CE-91F3-B08F-A852-0FAAD016A772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62;p17">
              <a:extLst>
                <a:ext uri="{FF2B5EF4-FFF2-40B4-BE49-F238E27FC236}">
                  <a16:creationId xmlns:a16="http://schemas.microsoft.com/office/drawing/2014/main" id="{8ACE90B5-60F3-44F6-AFAD-4831B709838C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63;p17">
              <a:extLst>
                <a:ext uri="{FF2B5EF4-FFF2-40B4-BE49-F238E27FC236}">
                  <a16:creationId xmlns:a16="http://schemas.microsoft.com/office/drawing/2014/main" id="{D4C4D517-5932-DA36-825C-233B51FA82E5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64;p17">
              <a:extLst>
                <a:ext uri="{FF2B5EF4-FFF2-40B4-BE49-F238E27FC236}">
                  <a16:creationId xmlns:a16="http://schemas.microsoft.com/office/drawing/2014/main" id="{3A8D24EF-A10A-A254-FD72-A822D182B6B6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65;p17">
              <a:extLst>
                <a:ext uri="{FF2B5EF4-FFF2-40B4-BE49-F238E27FC236}">
                  <a16:creationId xmlns:a16="http://schemas.microsoft.com/office/drawing/2014/main" id="{B882E5CF-720B-0953-AD41-847111528D15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66;p17">
              <a:extLst>
                <a:ext uri="{FF2B5EF4-FFF2-40B4-BE49-F238E27FC236}">
                  <a16:creationId xmlns:a16="http://schemas.microsoft.com/office/drawing/2014/main" id="{708060E8-815A-802E-D981-92AD5934A2FF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67;p17">
              <a:extLst>
                <a:ext uri="{FF2B5EF4-FFF2-40B4-BE49-F238E27FC236}">
                  <a16:creationId xmlns:a16="http://schemas.microsoft.com/office/drawing/2014/main" id="{49FA440A-8196-4E10-1D14-D1B532557D1E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68;p17">
              <a:extLst>
                <a:ext uri="{FF2B5EF4-FFF2-40B4-BE49-F238E27FC236}">
                  <a16:creationId xmlns:a16="http://schemas.microsoft.com/office/drawing/2014/main" id="{AB6344C5-20E4-653B-03BE-80B21E11E95C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69;p17">
              <a:extLst>
                <a:ext uri="{FF2B5EF4-FFF2-40B4-BE49-F238E27FC236}">
                  <a16:creationId xmlns:a16="http://schemas.microsoft.com/office/drawing/2014/main" id="{90328919-91C3-EABB-3831-92A5E146BC3D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70;p17">
              <a:extLst>
                <a:ext uri="{FF2B5EF4-FFF2-40B4-BE49-F238E27FC236}">
                  <a16:creationId xmlns:a16="http://schemas.microsoft.com/office/drawing/2014/main" id="{03DB3D72-A6FB-5AD5-F5A3-32252F4323DA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71;p17">
              <a:extLst>
                <a:ext uri="{FF2B5EF4-FFF2-40B4-BE49-F238E27FC236}">
                  <a16:creationId xmlns:a16="http://schemas.microsoft.com/office/drawing/2014/main" id="{0EF6F8CE-FA7E-2FCC-80C0-5BD144ED57B1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72;p17">
              <a:extLst>
                <a:ext uri="{FF2B5EF4-FFF2-40B4-BE49-F238E27FC236}">
                  <a16:creationId xmlns:a16="http://schemas.microsoft.com/office/drawing/2014/main" id="{81871E31-55B2-DE32-6548-C6878121A0B8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73;p17">
              <a:extLst>
                <a:ext uri="{FF2B5EF4-FFF2-40B4-BE49-F238E27FC236}">
                  <a16:creationId xmlns:a16="http://schemas.microsoft.com/office/drawing/2014/main" id="{DCC08B3C-92F8-0D24-F6B1-32AC36A4B1DE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74;p17">
              <a:extLst>
                <a:ext uri="{FF2B5EF4-FFF2-40B4-BE49-F238E27FC236}">
                  <a16:creationId xmlns:a16="http://schemas.microsoft.com/office/drawing/2014/main" id="{B6D4CA7A-489D-942B-97EE-2B12715E5A69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75;p17">
              <a:extLst>
                <a:ext uri="{FF2B5EF4-FFF2-40B4-BE49-F238E27FC236}">
                  <a16:creationId xmlns:a16="http://schemas.microsoft.com/office/drawing/2014/main" id="{C66DF034-EE58-52AA-8A29-CF00A0D01A18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76;p17">
              <a:extLst>
                <a:ext uri="{FF2B5EF4-FFF2-40B4-BE49-F238E27FC236}">
                  <a16:creationId xmlns:a16="http://schemas.microsoft.com/office/drawing/2014/main" id="{9532382F-B2FA-9698-C0D9-D28545B91127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77;p17">
              <a:extLst>
                <a:ext uri="{FF2B5EF4-FFF2-40B4-BE49-F238E27FC236}">
                  <a16:creationId xmlns:a16="http://schemas.microsoft.com/office/drawing/2014/main" id="{8FD2738B-2606-9E52-C6B4-5C384D444D9F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18" name="Google Shape;478;p17">
                <a:extLst>
                  <a:ext uri="{FF2B5EF4-FFF2-40B4-BE49-F238E27FC236}">
                    <a16:creationId xmlns:a16="http://schemas.microsoft.com/office/drawing/2014/main" id="{DAE3E5C2-7F3B-38CD-F868-3CB1D8F34F49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79;p17">
                <a:extLst>
                  <a:ext uri="{FF2B5EF4-FFF2-40B4-BE49-F238E27FC236}">
                    <a16:creationId xmlns:a16="http://schemas.microsoft.com/office/drawing/2014/main" id="{AFCA5C02-7ABA-97B1-8557-41FBC6C8F7B6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1630;p26">
            <a:extLst>
              <a:ext uri="{FF2B5EF4-FFF2-40B4-BE49-F238E27FC236}">
                <a16:creationId xmlns:a16="http://schemas.microsoft.com/office/drawing/2014/main" id="{D4F802C8-1052-A853-0767-129B7621F108}"/>
              </a:ext>
            </a:extLst>
          </p:cNvPr>
          <p:cNvSpPr/>
          <p:nvPr/>
        </p:nvSpPr>
        <p:spPr>
          <a:xfrm>
            <a:off x="6022818" y="1358803"/>
            <a:ext cx="930391" cy="422091"/>
          </a:xfrm>
          <a:prstGeom prst="roundRect">
            <a:avLst>
              <a:gd name="adj" fmla="val 16667"/>
            </a:avLst>
          </a:prstGeom>
          <a:solidFill>
            <a:srgbClr val="00475B">
              <a:alpha val="79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SIDBM</a:t>
            </a:r>
            <a:endParaRPr sz="1800" b="1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7" name="Google Shape;1630;p26">
            <a:extLst>
              <a:ext uri="{FF2B5EF4-FFF2-40B4-BE49-F238E27FC236}">
                <a16:creationId xmlns:a16="http://schemas.microsoft.com/office/drawing/2014/main" id="{C45BDAC7-3EB2-2FD0-B72D-A2C2F66A52F6}"/>
              </a:ext>
            </a:extLst>
          </p:cNvPr>
          <p:cNvSpPr/>
          <p:nvPr/>
        </p:nvSpPr>
        <p:spPr>
          <a:xfrm>
            <a:off x="4095104" y="2136787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SAÚDE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1" name="Google Shape;1630;p26">
            <a:extLst>
              <a:ext uri="{FF2B5EF4-FFF2-40B4-BE49-F238E27FC236}">
                <a16:creationId xmlns:a16="http://schemas.microsoft.com/office/drawing/2014/main" id="{B9B1F6B3-94AC-720D-DD49-3A5F37839E23}"/>
              </a:ext>
            </a:extLst>
          </p:cNvPr>
          <p:cNvSpPr/>
          <p:nvPr/>
        </p:nvSpPr>
        <p:spPr>
          <a:xfrm>
            <a:off x="4138433" y="3545042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EDUCAÇÃO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2" name="Google Shape;1630;p26">
            <a:extLst>
              <a:ext uri="{FF2B5EF4-FFF2-40B4-BE49-F238E27FC236}">
                <a16:creationId xmlns:a16="http://schemas.microsoft.com/office/drawing/2014/main" id="{97F99ABD-6E35-C93E-30D9-F822C90E1574}"/>
              </a:ext>
            </a:extLst>
          </p:cNvPr>
          <p:cNvSpPr/>
          <p:nvPr/>
        </p:nvSpPr>
        <p:spPr>
          <a:xfrm>
            <a:off x="7855660" y="3566524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SOCIAL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3" name="Google Shape;1630;p26">
            <a:extLst>
              <a:ext uri="{FF2B5EF4-FFF2-40B4-BE49-F238E27FC236}">
                <a16:creationId xmlns:a16="http://schemas.microsoft.com/office/drawing/2014/main" id="{C7E23F40-0170-6237-6BD3-24495549D715}"/>
              </a:ext>
            </a:extLst>
          </p:cNvPr>
          <p:cNvSpPr/>
          <p:nvPr/>
        </p:nvSpPr>
        <p:spPr>
          <a:xfrm>
            <a:off x="7833751" y="2162570"/>
            <a:ext cx="986107" cy="28522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TRIBUTÁRIO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4" name="CaixaDeTexto 463">
            <a:extLst>
              <a:ext uri="{FF2B5EF4-FFF2-40B4-BE49-F238E27FC236}">
                <a16:creationId xmlns:a16="http://schemas.microsoft.com/office/drawing/2014/main" id="{29ED97D2-88FE-CF87-2C97-69FA4B29F782}"/>
              </a:ext>
            </a:extLst>
          </p:cNvPr>
          <p:cNvSpPr txBox="1"/>
          <p:nvPr/>
        </p:nvSpPr>
        <p:spPr>
          <a:xfrm>
            <a:off x="380698" y="1659292"/>
            <a:ext cx="3557039" cy="1703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Reduzir os problemas de inconsistência de dados  ao criar um Sistema Integrador </a:t>
            </a:r>
            <a:r>
              <a:rPr lang="pt-BR" sz="1800" dirty="0">
                <a:latin typeface="Arial" panose="020B0604020202020204" pitchFamily="34" charset="0"/>
                <a:cs typeface="Times New Roman" panose="02020603050405020304" pitchFamily="18" charset="0"/>
              </a:rPr>
              <a:t>de Dados Básicos do Munícipe.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5DB88CA-6408-13CA-FC4B-B588F7A73D8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21851" y="4541209"/>
            <a:ext cx="680946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endParaRPr lang="en-GB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76417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AF5D9"/>
        </a:solidFill>
        <a:ln>
          <a:noFill/>
        </a:ln>
        <a:effectLst>
          <a:outerShdw blurRad="63500" sx="101000" sy="101000" algn="ctr" rotWithShape="0">
            <a:prstClr val="black">
              <a:alpha val="40000"/>
            </a:prstClr>
          </a:outerShdw>
        </a:effectLst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981</Words>
  <Application>Microsoft Office PowerPoint</Application>
  <PresentationFormat>Apresentação na tela (16:9)</PresentationFormat>
  <Paragraphs>192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Consolas</vt:lpstr>
      <vt:lpstr>Fira Sans Extra Condensed Medium</vt:lpstr>
      <vt:lpstr>Fira Sans Extra Condensed SemiBold</vt:lpstr>
      <vt:lpstr>Roboto</vt:lpstr>
      <vt:lpstr>Source Sans Pro</vt:lpstr>
      <vt:lpstr>Wingdings</vt:lpstr>
      <vt:lpstr>Data Migration Process Infographics by Slidesgo</vt:lpstr>
      <vt:lpstr>Sistema Integrador de dados básicos do munícipe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TGII - SIBDM</dc:title>
  <dc:creator>Guilherme</dc:creator>
  <cp:lastModifiedBy>Guilherme Aguiar</cp:lastModifiedBy>
  <cp:revision>40</cp:revision>
  <dcterms:modified xsi:type="dcterms:W3CDTF">2023-06-18T19:14:47Z</dcterms:modified>
</cp:coreProperties>
</file>