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DnX/toSft5PTz6F5+3BIAMQnl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3" Type="http://schemas.openxmlformats.org/officeDocument/2006/relationships/presProps" Target="presProps.xml"/><Relationship Id="rId52" Type="http://customschemas.google.com/relationships/presentationmetadata" Target="meta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81772b41a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e81772b41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1772b41a_0_4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e81772b41a_0_4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ge81772b41a_0_4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e81772b41a_0_4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e81772b41a_0_4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81772b41a_0_50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e81772b41a_0_50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ge81772b41a_0_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e81772b41a_0_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e81772b41a_0_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1772b41a_0_4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e81772b41a_0_4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ge81772b41a_0_4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ge81772b41a_0_4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e81772b41a_0_4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e81772b41a_0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1772b41a_0_4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e81772b41a_0_4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e81772b41a_0_4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e81772b41a_0_4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e81772b41a_0_4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1772b41a_0_47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e81772b41a_0_47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ge81772b41a_0_47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ge81772b41a_0_4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ge81772b41a_0_47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ge81772b41a_0_4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ge81772b41a_0_4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e81772b41a_0_4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1772b41a_0_4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e81772b41a_0_4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ge81772b41a_0_4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e81772b41a_0_4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1772b41a_0_4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e81772b41a_0_4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e81772b41a_0_4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1772b41a_0_4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e81772b41a_0_4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4" name="Google Shape;204;ge81772b41a_0_4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ge81772b41a_0_4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e81772b41a_0_4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e81772b41a_0_4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81772b41a_0_4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e81772b41a_0_49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ge81772b41a_0_49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2" name="Google Shape;212;ge81772b41a_0_4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e81772b41a_0_4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e81772b41a_0_4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81772b41a_0_5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e81772b41a_0_50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ge81772b41a_0_5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e81772b41a_0_5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e81772b41a_0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1772b41a_0_4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ge81772b41a_0_4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ge81772b41a_0_4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ge81772b41a_0_4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e81772b41a_0_4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81772b41a_0_346"/>
          <p:cNvSpPr/>
          <p:nvPr/>
        </p:nvSpPr>
        <p:spPr>
          <a:xfrm>
            <a:off x="3564350" y="2391275"/>
            <a:ext cx="8173500" cy="43488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e81772b41a_0_346"/>
          <p:cNvSpPr txBox="1">
            <a:spLocks noGrp="1"/>
          </p:cNvSpPr>
          <p:nvPr>
            <p:ph type="title"/>
          </p:nvPr>
        </p:nvSpPr>
        <p:spPr>
          <a:xfrm>
            <a:off x="899716" y="-10172"/>
            <a:ext cx="10641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Evolving projects and goals / Projets et objectifs en évolution</a:t>
            </a:r>
            <a:endParaRPr sz="2800"/>
          </a:p>
        </p:txBody>
      </p:sp>
      <p:sp>
        <p:nvSpPr>
          <p:cNvPr id="345" name="Google Shape;345;ge81772b41a_0_346"/>
          <p:cNvSpPr txBox="1">
            <a:spLocks noGrp="1"/>
          </p:cNvSpPr>
          <p:nvPr>
            <p:ph type="sldNum" idx="12"/>
          </p:nvPr>
        </p:nvSpPr>
        <p:spPr>
          <a:xfrm>
            <a:off x="9353864" y="638273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46" name="Google Shape;346;ge81772b41a_0_346"/>
          <p:cNvSpPr/>
          <p:nvPr/>
        </p:nvSpPr>
        <p:spPr>
          <a:xfrm>
            <a:off x="6049595" y="1351161"/>
            <a:ext cx="22425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ge81772b41a_0_346"/>
          <p:cNvGrpSpPr/>
          <p:nvPr/>
        </p:nvGrpSpPr>
        <p:grpSpPr>
          <a:xfrm>
            <a:off x="5259597" y="1073030"/>
            <a:ext cx="3006402" cy="881661"/>
            <a:chOff x="4489207" y="1531826"/>
            <a:chExt cx="3854361" cy="1035300"/>
          </a:xfrm>
        </p:grpSpPr>
        <p:sp>
          <p:nvSpPr>
            <p:cNvPr id="348" name="Google Shape;348;ge81772b41a_0_346"/>
            <p:cNvSpPr/>
            <p:nvPr/>
          </p:nvSpPr>
          <p:spPr>
            <a:xfrm>
              <a:off x="4489207" y="1531826"/>
              <a:ext cx="1035300" cy="10353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e81772b41a_0_346"/>
            <p:cNvSpPr txBox="1"/>
            <p:nvPr/>
          </p:nvSpPr>
          <p:spPr>
            <a:xfrm>
              <a:off x="5600368" y="1560988"/>
              <a:ext cx="27432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Shared understanding of </a:t>
              </a:r>
              <a:br>
                <a:rPr lang="en-US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who is doing what /</a:t>
              </a:r>
              <a:endParaRPr sz="13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Compréhension partagée de qui fait quoi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ge81772b41a_0_346"/>
          <p:cNvGrpSpPr/>
          <p:nvPr/>
        </p:nvGrpSpPr>
        <p:grpSpPr>
          <a:xfrm>
            <a:off x="2150435" y="1056947"/>
            <a:ext cx="3020251" cy="913837"/>
            <a:chOff x="5452763" y="2534325"/>
            <a:chExt cx="3546561" cy="1073082"/>
          </a:xfrm>
        </p:grpSpPr>
        <p:sp>
          <p:nvSpPr>
            <p:cNvPr id="351" name="Google Shape;351;ge81772b41a_0_346"/>
            <p:cNvSpPr/>
            <p:nvPr/>
          </p:nvSpPr>
          <p:spPr>
            <a:xfrm>
              <a:off x="5452763" y="2572107"/>
              <a:ext cx="1035300" cy="10353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28998" r="-28989"/>
              </a:stretch>
            </a:blip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e81772b41a_0_346"/>
            <p:cNvSpPr txBox="1"/>
            <p:nvPr/>
          </p:nvSpPr>
          <p:spPr>
            <a:xfrm>
              <a:off x="6540824" y="2534325"/>
              <a:ext cx="2458500" cy="10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Better informed policy and strategic decisions / Politiques et décisions stratégiques mieux informées 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ge81772b41a_0_346"/>
          <p:cNvSpPr/>
          <p:nvPr/>
        </p:nvSpPr>
        <p:spPr>
          <a:xfrm>
            <a:off x="8634530" y="1140571"/>
            <a:ext cx="881661" cy="88166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25998" r="-25988"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e81772b41a_0_346"/>
          <p:cNvSpPr txBox="1"/>
          <p:nvPr/>
        </p:nvSpPr>
        <p:spPr>
          <a:xfrm>
            <a:off x="9575348" y="1137550"/>
            <a:ext cx="2523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opportunities for collaboration and knowledge sharing / </a:t>
            </a:r>
            <a:endParaRPr sz="13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Opportunités accessibles de collaboration et de partage des connaissances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ge81772b41a_0_346"/>
          <p:cNvGrpSpPr/>
          <p:nvPr/>
        </p:nvGrpSpPr>
        <p:grpSpPr>
          <a:xfrm>
            <a:off x="6968322" y="-1339733"/>
            <a:ext cx="3856065" cy="1035300"/>
            <a:chOff x="4688009" y="4910967"/>
            <a:chExt cx="3856065" cy="1035300"/>
          </a:xfrm>
        </p:grpSpPr>
        <p:sp>
          <p:nvSpPr>
            <p:cNvPr id="356" name="Google Shape;356;ge81772b41a_0_346"/>
            <p:cNvSpPr/>
            <p:nvPr/>
          </p:nvSpPr>
          <p:spPr>
            <a:xfrm>
              <a:off x="4688009" y="4910967"/>
              <a:ext cx="1035300" cy="10353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l="-2999" r="-2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e81772b41a_0_346"/>
            <p:cNvSpPr txBox="1"/>
            <p:nvPr/>
          </p:nvSpPr>
          <p:spPr>
            <a:xfrm>
              <a:off x="5800874" y="4944075"/>
              <a:ext cx="2743200" cy="10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Improved understanding of different department priorities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e81772b41a_0_346"/>
          <p:cNvSpPr txBox="1"/>
          <p:nvPr/>
        </p:nvSpPr>
        <p:spPr>
          <a:xfrm>
            <a:off x="3794000" y="5288100"/>
            <a:ext cx="4314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Gathered as nodes and linkages in data ecosystem during spring and summer 2021 workshops, as well as on an ongoing basis. /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Collecté en tant que nœuds et liens dans l'écosystème de données lors des ateliers en printemps et été 2021, ainsi que de manière continue.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e81772b41a_0_346"/>
          <p:cNvSpPr txBox="1"/>
          <p:nvPr/>
        </p:nvSpPr>
        <p:spPr>
          <a:xfrm>
            <a:off x="3945475" y="2507050"/>
            <a:ext cx="41154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Ecosystem / Écosystème de données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(Kumu.io,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e81772b41a_0_3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22650" y="3724976"/>
            <a:ext cx="2522841" cy="1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e81772b41a_0_346"/>
          <p:cNvSpPr txBox="1"/>
          <p:nvPr/>
        </p:nvSpPr>
        <p:spPr>
          <a:xfrm>
            <a:off x="8081187" y="5288100"/>
            <a:ext cx="3656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reference catalogue of key documents, resources, COPs, WG and more collected during summer 2021 workshops. /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catalogue de référence des documents clés, des ressources, des COP, des GT et plus collectés lors des ateliers de l'été 2021.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81772b41a_0_346"/>
          <p:cNvSpPr txBox="1"/>
          <p:nvPr/>
        </p:nvSpPr>
        <p:spPr>
          <a:xfrm>
            <a:off x="7560708" y="2505884"/>
            <a:ext cx="43149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Depot /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Dépôt de données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GCpedia,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development, en développement)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e81772b41a_0_3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42837" y="3698850"/>
            <a:ext cx="2522825" cy="147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ge81772b41a_0_346"/>
          <p:cNvGrpSpPr/>
          <p:nvPr/>
        </p:nvGrpSpPr>
        <p:grpSpPr>
          <a:xfrm>
            <a:off x="394509" y="2811725"/>
            <a:ext cx="3000000" cy="2994789"/>
            <a:chOff x="881250" y="2454763"/>
            <a:chExt cx="3000000" cy="2994789"/>
          </a:xfrm>
        </p:grpSpPr>
        <p:pic>
          <p:nvPicPr>
            <p:cNvPr id="365" name="Google Shape;365;ge81772b41a_0_34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1238" y="3785652"/>
              <a:ext cx="2836525" cy="166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ge81772b41a_0_346"/>
            <p:cNvSpPr txBox="1"/>
            <p:nvPr/>
          </p:nvSpPr>
          <p:spPr>
            <a:xfrm>
              <a:off x="881250" y="2454763"/>
              <a:ext cx="30000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Priority landscape 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Paysage prioritaire</a:t>
              </a:r>
              <a:endPara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(Wardley Maps/Miro</a:t>
              </a:r>
              <a:r>
                <a:rPr lang="en-US" sz="19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ge81772b41a_0_346"/>
          <p:cNvSpPr txBox="1"/>
          <p:nvPr/>
        </p:nvSpPr>
        <p:spPr>
          <a:xfrm>
            <a:off x="257016" y="1073013"/>
            <a:ext cx="180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GOALS 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OBJECTIFS PARTAGÉS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81772b41a_0_346"/>
          <p:cNvSpPr txBox="1"/>
          <p:nvPr/>
        </p:nvSpPr>
        <p:spPr>
          <a:xfrm>
            <a:off x="182875" y="2134291"/>
            <a:ext cx="393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PROJECTS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PROJETS CONNECTÉS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Evolving projects and goals / Projets et objectifs en 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projects and goals / Projets et objectifs en évolution</dc:title>
  <dc:creator>Kearney, Thomas</dc:creator>
  <cp:lastModifiedBy>Kearney, Thomas</cp:lastModifiedBy>
  <cp:revision>1</cp:revision>
  <dcterms:created xsi:type="dcterms:W3CDTF">2021-02-10T11:21:31Z</dcterms:created>
  <dcterms:modified xsi:type="dcterms:W3CDTF">2021-08-17T19:28:46Z</dcterms:modified>
</cp:coreProperties>
</file>