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CC0DD8F-F973-44F9-9DB8-064C19EF73AD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c-ru-bootcamp.github.io/RutgersMixolog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856" y="180318"/>
            <a:ext cx="7766936" cy="1154212"/>
          </a:xfrm>
        </p:spPr>
        <p:txBody>
          <a:bodyPr/>
          <a:lstStyle/>
          <a:p>
            <a:r>
              <a:rPr lang="en-US" dirty="0" smtClean="0"/>
              <a:t>Rutgers Mixology</a:t>
            </a:r>
            <a:br>
              <a:rPr lang="en-US" dirty="0" smtClean="0"/>
            </a:br>
            <a:r>
              <a:rPr lang="en-US" sz="1800" dirty="0">
                <a:solidFill>
                  <a:srgbClr val="FF0000"/>
                </a:solidFill>
              </a:rPr>
              <a:t>The official </a:t>
            </a:r>
            <a:r>
              <a:rPr lang="en-US" sz="1800" dirty="0" smtClean="0">
                <a:solidFill>
                  <a:srgbClr val="FF0000"/>
                </a:solidFill>
              </a:rPr>
              <a:t>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997" y="1334530"/>
            <a:ext cx="9664861" cy="51472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Created by: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Rick Santos , Connor </a:t>
            </a:r>
            <a:r>
              <a:rPr lang="en-US" dirty="0" err="1" smtClean="0"/>
              <a:t>Reddington</a:t>
            </a:r>
            <a:r>
              <a:rPr lang="en-US" dirty="0" smtClean="0"/>
              <a:t>, </a:t>
            </a:r>
            <a:r>
              <a:rPr lang="en-US" dirty="0"/>
              <a:t>&amp; Gary </a:t>
            </a:r>
            <a:r>
              <a:rPr lang="en-US" dirty="0" err="1"/>
              <a:t>Cender</a:t>
            </a:r>
            <a:endParaRPr lang="en-US" dirty="0"/>
          </a:p>
          <a:p>
            <a:pPr algn="l"/>
            <a:r>
              <a:rPr lang="en-US" sz="2000" dirty="0"/>
              <a:t>Site URL: 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dirty="0">
                <a:hlinkClick r:id="rId2"/>
              </a:rPr>
              <a:t>https://gc-ru-bootcamp.github.io/RutgersMixology</a:t>
            </a:r>
            <a:endParaRPr lang="en-US" dirty="0"/>
          </a:p>
          <a:p>
            <a:pPr algn="l"/>
            <a:r>
              <a:rPr lang="en-US" dirty="0" smtClean="0"/>
              <a:t>Description: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Rutgers mixology site provides, alcoholic and non-alcoholic drink listings with recipes.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site has several search capabilities, provides recommendations and lists popular drinks.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user can mark drinks they like and come back to them latter.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It also provides functionality to find places where to buy ingredients or get a drink made by a professional</a:t>
            </a:r>
          </a:p>
          <a:p>
            <a:pPr algn="l"/>
            <a:r>
              <a:rPr lang="en-US" dirty="0"/>
              <a:t>Technology: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UI: </a:t>
            </a:r>
            <a:r>
              <a:rPr lang="en-US" dirty="0" smtClean="0"/>
              <a:t>HTML 5, CSS 3, </a:t>
            </a:r>
            <a:r>
              <a:rPr lang="en-US" dirty="0" smtClean="0"/>
              <a:t>Bootstrap 4, </a:t>
            </a:r>
            <a:r>
              <a:rPr lang="en-US" dirty="0"/>
              <a:t>fonts.googleapis.com/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smtClean="0"/>
              <a:t>pretty-checkbox.min.css, font pair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/>
              <a:t>Coding</a:t>
            </a:r>
            <a:r>
              <a:rPr lang="en-US" dirty="0" smtClean="0"/>
              <a:t>: </a:t>
            </a:r>
            <a:r>
              <a:rPr lang="en-US" dirty="0"/>
              <a:t>JavaScript. </a:t>
            </a:r>
            <a:r>
              <a:rPr lang="en-US" dirty="0" smtClean="0"/>
              <a:t>JQuery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APIs</a:t>
            </a:r>
            <a:r>
              <a:rPr lang="en-US" dirty="0"/>
              <a:t>: Cocktail DB, </a:t>
            </a:r>
            <a:r>
              <a:rPr lang="en-US" dirty="0" smtClean="0"/>
              <a:t>geo-Location</a:t>
            </a:r>
            <a:r>
              <a:rPr lang="en-US" dirty="0"/>
              <a:t>, </a:t>
            </a:r>
            <a:r>
              <a:rPr lang="en-US" dirty="0" smtClean="0"/>
              <a:t>geo-Coding</a:t>
            </a:r>
            <a:r>
              <a:rPr lang="en-US" dirty="0" smtClean="0"/>
              <a:t>, google </a:t>
            </a:r>
            <a:r>
              <a:rPr lang="en-US" dirty="0"/>
              <a:t>maps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503"/>
          </a:xfrm>
        </p:spPr>
        <p:txBody>
          <a:bodyPr/>
          <a:lstStyle/>
          <a:p>
            <a:r>
              <a:rPr lang="en-US" dirty="0" smtClean="0"/>
              <a:t>To the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5103"/>
            <a:ext cx="8596668" cy="47562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85103"/>
            <a:ext cx="6680242" cy="49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122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Rutgers Mixology The official site</vt:lpstr>
      <vt:lpstr>To the Demo</vt:lpstr>
    </vt:vector>
  </TitlesOfParts>
  <Company>Dow Jones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Rutgers Mixology</dc:title>
  <dc:creator>Cender, Gary</dc:creator>
  <cp:lastModifiedBy>Cender, Gary</cp:lastModifiedBy>
  <cp:revision>10</cp:revision>
  <dcterms:created xsi:type="dcterms:W3CDTF">2018-03-26T15:14:22Z</dcterms:created>
  <dcterms:modified xsi:type="dcterms:W3CDTF">2018-03-27T18:03:37Z</dcterms:modified>
</cp:coreProperties>
</file>