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7889-AC78-4E02-AE60-4DDC01E03C86}" type="datetimeFigureOut">
              <a:rPr lang="en-US" smtClean="0"/>
              <a:t>11-Jan-16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7FFC1-75FC-4A9D-9FD1-557C69559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92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FFC1-75FC-4A9D-9FD1-557C695599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00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FAAD4F-F387-4882-8959-6C32DE9B9734}" type="datetimeFigureOut">
              <a:rPr lang="en-US" smtClean="0"/>
              <a:t>11-Jan-16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FAC110-FBF2-43C5-89D5-7BFFB6CD63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FAAD4F-F387-4882-8959-6C32DE9B9734}" type="datetimeFigureOut">
              <a:rPr lang="en-US" smtClean="0"/>
              <a:t>11-Jan-16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FAC110-FBF2-43C5-89D5-7BFFB6CD63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FAAD4F-F387-4882-8959-6C32DE9B9734}" type="datetimeFigureOut">
              <a:rPr lang="en-US" smtClean="0"/>
              <a:t>11-Jan-16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FAC110-FBF2-43C5-89D5-7BFFB6CD63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FAAD4F-F387-4882-8959-6C32DE9B9734}" type="datetimeFigureOut">
              <a:rPr lang="en-US" smtClean="0"/>
              <a:t>11-Jan-16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FAC110-FBF2-43C5-89D5-7BFFB6CD63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FAAD4F-F387-4882-8959-6C32DE9B9734}" type="datetimeFigureOut">
              <a:rPr lang="en-US" smtClean="0"/>
              <a:t>11-Jan-16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FAC110-FBF2-43C5-89D5-7BFFB6CD63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FAAD4F-F387-4882-8959-6C32DE9B9734}" type="datetimeFigureOut">
              <a:rPr lang="en-US" smtClean="0"/>
              <a:t>11-Jan-16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FAC110-FBF2-43C5-89D5-7BFFB6CD63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FAAD4F-F387-4882-8959-6C32DE9B9734}" type="datetimeFigureOut">
              <a:rPr lang="en-US" smtClean="0"/>
              <a:t>11-Jan-16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FAC110-FBF2-43C5-89D5-7BFFB6CD63F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FAAD4F-F387-4882-8959-6C32DE9B9734}" type="datetimeFigureOut">
              <a:rPr lang="en-US" smtClean="0"/>
              <a:t>11-Jan-16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FAC110-FBF2-43C5-89D5-7BFFB6CD63F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FAAD4F-F387-4882-8959-6C32DE9B9734}" type="datetimeFigureOut">
              <a:rPr lang="en-US" smtClean="0"/>
              <a:t>11-Jan-16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FAC110-FBF2-43C5-89D5-7BFFB6CD63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0FAAD4F-F387-4882-8959-6C32DE9B9734}" type="datetimeFigureOut">
              <a:rPr lang="en-US" smtClean="0"/>
              <a:t>11-Jan-16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FAC110-FBF2-43C5-89D5-7BFFB6CD63F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FAAD4F-F387-4882-8959-6C32DE9B9734}" type="datetimeFigureOut">
              <a:rPr lang="en-US" smtClean="0"/>
              <a:t>11-Jan-16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FAC110-FBF2-43C5-89D5-7BFFB6CD63F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0FAAD4F-F387-4882-8959-6C32DE9B9734}" type="datetimeFigureOut">
              <a:rPr lang="en-US" smtClean="0"/>
              <a:t>11-Jan-16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7FAC110-FBF2-43C5-89D5-7BFFB6CD63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772400" cy="14477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PROJECT SEM2 – G1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400800" cy="3276600"/>
          </a:xfrm>
        </p:spPr>
        <p:txBody>
          <a:bodyPr/>
          <a:lstStyle/>
          <a:p>
            <a:pPr algn="l"/>
            <a:r>
              <a:rPr lang="en-US" u="sng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u="sng" dirty="0" err="1" smtClean="0">
                <a:latin typeface="Arial" pitchFamily="34" charset="0"/>
                <a:cs typeface="Arial" pitchFamily="34" charset="0"/>
              </a:rPr>
              <a:t>tài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	Test Online -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	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trắc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nghiệm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online</a:t>
            </a:r>
          </a:p>
          <a:p>
            <a:pPr algn="l"/>
            <a:r>
              <a:rPr lang="en-US" u="sng" dirty="0" err="1" smtClean="0">
                <a:latin typeface="Arial" pitchFamily="34" charset="0"/>
                <a:cs typeface="Arial" pitchFamily="34" charset="0"/>
              </a:rPr>
              <a:t>Sinh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u="sng" dirty="0" err="1" smtClean="0">
                <a:latin typeface="Arial" pitchFamily="34" charset="0"/>
                <a:cs typeface="Arial" pitchFamily="34" charset="0"/>
              </a:rPr>
              <a:t>viên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 -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Duy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Thanh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Nguyễn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Nam</a:t>
            </a:r>
          </a:p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-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Ngọc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Sơn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266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Đối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sinh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viên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Sinh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viên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đăng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nhập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trắc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nghiệm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online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đúng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ngày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đăng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nhập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thúc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chương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điểm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Sinh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viên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xem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lại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năng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chương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trình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33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254691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</a:rPr>
              <a:t>Đối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</a:rPr>
              <a:t>với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</a:rPr>
              <a:t>người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</a:rPr>
              <a:t>dùng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</a:rPr>
              <a:t>là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</a:rPr>
              <a:t>giáo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</a:rPr>
              <a:t>viên</a:t>
            </a:r>
            <a:r>
              <a:rPr lang="en-US" dirty="0" smtClean="0">
                <a:latin typeface="Arial" pitchFamily="34" charset="0"/>
              </a:rPr>
              <a:t> (</a:t>
            </a:r>
            <a:r>
              <a:rPr lang="en-US" dirty="0" err="1" smtClean="0">
                <a:latin typeface="Arial" pitchFamily="34" charset="0"/>
              </a:rPr>
              <a:t>Quản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</a:rPr>
              <a:t>lý</a:t>
            </a:r>
            <a:r>
              <a:rPr lang="en-US" dirty="0" smtClean="0">
                <a:latin typeface="Arial" pitchFamily="34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</a:rPr>
              <a:t>- </a:t>
            </a:r>
            <a:r>
              <a:rPr lang="en-US" dirty="0" err="1" smtClean="0">
                <a:latin typeface="Arial" pitchFamily="34" charset="0"/>
              </a:rPr>
              <a:t>Giáo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</a:rPr>
              <a:t>viên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</a:rPr>
              <a:t>thể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</a:rPr>
              <a:t>đăng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</a:rPr>
              <a:t>nhập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</a:rPr>
              <a:t>vào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</a:rPr>
              <a:t>phần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</a:rPr>
              <a:t>quản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</a:rPr>
              <a:t>lý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</a:rPr>
              <a:t>đề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</a:rPr>
              <a:t>thi</a:t>
            </a:r>
            <a:r>
              <a:rPr lang="en-US" dirty="0" smtClean="0">
                <a:latin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</a:rPr>
              <a:t>thêm</a:t>
            </a:r>
            <a:r>
              <a:rPr lang="en-US" dirty="0" smtClean="0">
                <a:latin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</a:rPr>
              <a:t>sửa</a:t>
            </a:r>
            <a:r>
              <a:rPr lang="en-US" dirty="0" smtClean="0">
                <a:latin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</a:rPr>
              <a:t>xóa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</a:rPr>
              <a:t>câu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</a:rPr>
              <a:t>hỏi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</a:rPr>
              <a:t>trong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</a:rPr>
              <a:t>đề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</a:rPr>
              <a:t>thi</a:t>
            </a:r>
            <a:r>
              <a:rPr lang="en-US" dirty="0" smtClean="0">
                <a:latin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</a:rPr>
              <a:t>- </a:t>
            </a:r>
            <a:r>
              <a:rPr lang="en-US" dirty="0" err="1" smtClean="0">
                <a:latin typeface="Arial" pitchFamily="34" charset="0"/>
              </a:rPr>
              <a:t>Giáo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</a:rPr>
              <a:t>viên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</a:rPr>
              <a:t>thể</a:t>
            </a:r>
            <a:r>
              <a:rPr lang="en-US" dirty="0" smtClean="0">
                <a:latin typeface="Arial" pitchFamily="34" charset="0"/>
              </a:rPr>
              <a:t> setup </a:t>
            </a:r>
            <a:r>
              <a:rPr lang="en-US" dirty="0" err="1" smtClean="0">
                <a:latin typeface="Arial" pitchFamily="34" charset="0"/>
              </a:rPr>
              <a:t>ngày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</a:rPr>
              <a:t>thi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</a:rPr>
              <a:t>trong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</a:rPr>
              <a:t>phần</a:t>
            </a:r>
            <a:r>
              <a:rPr lang="en-US" dirty="0" smtClean="0">
                <a:latin typeface="Arial" pitchFamily="34" charset="0"/>
              </a:rPr>
              <a:t> database.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</a:rPr>
              <a:t> 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</a:rPr>
              <a:t>tính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</a:rPr>
              <a:t>năng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</a:rPr>
              <a:t>chính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</a:rPr>
              <a:t>chương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</a:rPr>
              <a:t>trình</a:t>
            </a: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2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code,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 smtClean="0"/>
          </a:p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mục</a:t>
            </a:r>
            <a:r>
              <a:rPr lang="en-US" dirty="0" smtClean="0"/>
              <a:t> search</a:t>
            </a:r>
          </a:p>
          <a:p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excel,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,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email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68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69</TotalTime>
  <Words>185</Words>
  <Application>Microsoft Office PowerPoint</Application>
  <PresentationFormat>On-screen Show (4:3)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PROJECT SEM2 – G1 </vt:lpstr>
      <vt:lpstr>Các tính năng của chương trình</vt:lpstr>
      <vt:lpstr>Các tính năng chính của chương trình</vt:lpstr>
      <vt:lpstr>Các tính năng chưa làm được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SEM2 – G1</dc:title>
  <dc:creator>T430</dc:creator>
  <cp:lastModifiedBy>Tran D. Thanh</cp:lastModifiedBy>
  <cp:revision>8</cp:revision>
  <dcterms:created xsi:type="dcterms:W3CDTF">2016-01-10T12:30:02Z</dcterms:created>
  <dcterms:modified xsi:type="dcterms:W3CDTF">2016-01-11T11:04:20Z</dcterms:modified>
</cp:coreProperties>
</file>