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AC"/>
    <a:srgbClr val="FFA9B8"/>
    <a:srgbClr val="FF96A0"/>
    <a:srgbClr val="FF797B"/>
    <a:srgbClr val="FF8C93"/>
    <a:srgbClr val="F65353"/>
    <a:srgbClr val="A10000"/>
    <a:srgbClr val="FF8286"/>
    <a:srgbClr val="F7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8"/>
    <p:restoredTop sz="94687"/>
  </p:normalViewPr>
  <p:slideViewPr>
    <p:cSldViewPr snapToGrid="0" snapToObjects="1">
      <p:cViewPr>
        <p:scale>
          <a:sx n="58" d="100"/>
          <a:sy n="58" d="100"/>
        </p:scale>
        <p:origin x="3288" y="3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6B3E-F8D1-DD49-AB53-A83711715EDB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E259-8D70-9641-BA0C-427C717460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3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E259-8D70-9641-BA0C-427C7174603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6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57E9B-D89F-A441-A407-CC8CC591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94F62-CBBC-6C41-8EFC-870BC229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2A97-96EB-CB4C-9827-3DD3F241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0A539-5CB1-4D43-84CD-67B3D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D912-635A-474C-9C42-2201A20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7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3A403-7F68-B146-B669-2DEB59D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5C93C-877A-4543-A354-17F60AE0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C2E7-17A9-5F4E-B0CA-0C140E89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B3F1-8CA8-B541-9F26-2EE150F3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2622-9D87-3340-A009-0C34CAD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5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842C2-CA36-9149-A9E4-46632EA2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C25C-82FB-AF40-BED8-DBD73BC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F3F4-5DA6-5F45-A8B9-BA074E1B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4C0B-F46C-8C4C-999F-839A425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89449-30C1-6D42-B510-24CD608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44D5-C4A5-C549-9733-2DAA59D0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4944A-185E-3A4B-97D5-7624DD2D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C620F-8FA2-8043-B64B-E3927DC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14B02-369D-C244-8175-2E86201A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2EBA-F06E-E841-8D36-8DBCAF3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5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05B9-F0D5-F045-ABAF-54C3690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E14D6-89EA-8A43-8CDA-0F5E461C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E880F-9B69-7B48-A544-FC00A25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00AA3-0FB3-1E4F-A56E-3273A618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F4225-7322-B043-B006-634E679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060C-4774-7440-AB06-D6C30A2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6BAE-97F1-7F4B-87E4-B578F071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00037-E5C4-E448-8C07-FFAF6ABA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6241-21F1-2A4F-B54A-A4700F4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067D6-A099-944C-8AAF-B504B10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847-2897-A647-A902-BDA608E3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5E37-9C3C-974D-8749-99352526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885A4-9687-A14E-977F-7D6F2161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055B9-E284-8547-B586-D40F2EF8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9101-5039-CD47-97EE-1FDC07FA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C01C1-5254-914D-BD36-7D69CF94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7EEE8-7BC0-0642-AF1E-72991B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267F3-79A8-FE49-A0B4-56E0F2A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010DC-FF65-1F48-99A8-E56D9EE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8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AE1E-4E55-0C46-81AE-3BCCC68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E3100-8F5A-9646-9F9B-0A90450A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94D8C-A40D-744C-B47B-CF589C6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6C0BDE-7426-0944-AE67-56AC3F7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3D2A9-690A-2746-BD8B-DBC33196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A5944-715E-FA47-8F60-8E22D7D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0BBE2-2ADE-1348-BDA3-73C7BB2B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70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371-8919-5545-AD36-49E59A1B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C13A0-D172-F541-A2F5-E5D9581B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52DB-17E5-2A41-BD00-89EE639D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1655-05F3-994C-B069-9049FC9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3F152-CA25-FF41-AE0B-1BC12C6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7E6A2-A22A-DC4C-8701-0859BA4C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9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83331-2D87-A54C-9E0D-EC253B2A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247E3-2EC0-9444-A7C0-ECA96FCAC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5B761-4BC1-8E4E-955D-481EC5DE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94702-65C4-034A-B632-D31732D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979-FF4F-BD41-ADCD-AA6D88B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CA3C-7B1B-5C4A-8024-00179D5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6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3FF15-ACA6-CD42-851F-8806696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414-A31E-E94A-A97C-1DFA9A9F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7024F-0542-CE47-923C-DC84769E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56C3-12FD-1E4F-86A6-36347A532E9E}" type="datetimeFigureOut">
              <a:rPr kumimoji="1" lang="ko-Kore-KR" altLang="en-US" smtClean="0"/>
              <a:t>2022. 5. 17.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7DFC8-5FD6-CA4A-AD43-DE35383F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5E24-5774-6647-97B6-1AA99E9E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08F-3CFE-2D41-B430-DF7D5E54C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2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A26CB2CA-EAC2-EC4A-8329-D264E8010288}"/>
              </a:ext>
            </a:extLst>
          </p:cNvPr>
          <p:cNvSpPr/>
          <p:nvPr/>
        </p:nvSpPr>
        <p:spPr>
          <a:xfrm rot="428662">
            <a:off x="1728793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BCA6D469-260D-C14E-8266-8B1A0766D483}"/>
              </a:ext>
            </a:extLst>
          </p:cNvPr>
          <p:cNvSpPr/>
          <p:nvPr/>
        </p:nvSpPr>
        <p:spPr>
          <a:xfrm rot="20827563">
            <a:off x="1530422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4D48889B-9965-8945-AA0F-92540CA3B2F0}"/>
              </a:ext>
            </a:extLst>
          </p:cNvPr>
          <p:cNvSpPr/>
          <p:nvPr/>
        </p:nvSpPr>
        <p:spPr>
          <a:xfrm>
            <a:off x="1879135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AE88313B-5A45-8B40-A9D8-E42A0C4E2E8F}"/>
              </a:ext>
            </a:extLst>
          </p:cNvPr>
          <p:cNvSpPr/>
          <p:nvPr/>
        </p:nvSpPr>
        <p:spPr>
          <a:xfrm>
            <a:off x="3885944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C2652D1-24F2-0040-BBD4-CBD94AA34936}"/>
              </a:ext>
            </a:extLst>
          </p:cNvPr>
          <p:cNvSpPr/>
          <p:nvPr/>
        </p:nvSpPr>
        <p:spPr>
          <a:xfrm rot="428662">
            <a:off x="7326404" y="1580380"/>
            <a:ext cx="2924389" cy="3282863"/>
          </a:xfrm>
          <a:custGeom>
            <a:avLst/>
            <a:gdLst>
              <a:gd name="connsiteX0" fmla="*/ 1075489 w 2924389"/>
              <a:gd name="connsiteY0" fmla="*/ 9241 h 3282863"/>
              <a:gd name="connsiteX1" fmla="*/ 1252550 w 2924389"/>
              <a:gd name="connsiteY1" fmla="*/ 0 h 3282863"/>
              <a:gd name="connsiteX2" fmla="*/ 2231511 w 2924389"/>
              <a:gd name="connsiteY2" fmla="*/ 242578 h 3282863"/>
              <a:gd name="connsiteX3" fmla="*/ 2874449 w 2924389"/>
              <a:gd name="connsiteY3" fmla="*/ 1166206 h 3282863"/>
              <a:gd name="connsiteX4" fmla="*/ 2911996 w 2924389"/>
              <a:gd name="connsiteY4" fmla="*/ 1912344 h 3282863"/>
              <a:gd name="connsiteX5" fmla="*/ 2702996 w 2924389"/>
              <a:gd name="connsiteY5" fmla="*/ 2776177 h 3282863"/>
              <a:gd name="connsiteX6" fmla="*/ 2653264 w 2924389"/>
              <a:gd name="connsiteY6" fmla="*/ 2890309 h 3282863"/>
              <a:gd name="connsiteX7" fmla="*/ 1980645 w 2924389"/>
              <a:gd name="connsiteY7" fmla="*/ 3203523 h 3282863"/>
              <a:gd name="connsiteX8" fmla="*/ 966636 w 2924389"/>
              <a:gd name="connsiteY8" fmla="*/ 3282863 h 3282863"/>
              <a:gd name="connsiteX9" fmla="*/ 448925 w 2924389"/>
              <a:gd name="connsiteY9" fmla="*/ 2938913 h 3282863"/>
              <a:gd name="connsiteX10" fmla="*/ 190828 w 2924389"/>
              <a:gd name="connsiteY10" fmla="*/ 2405295 h 3282863"/>
              <a:gd name="connsiteX11" fmla="*/ 195899 w 2924389"/>
              <a:gd name="connsiteY11" fmla="*/ 2316587 h 3282863"/>
              <a:gd name="connsiteX12" fmla="*/ 240302 w 2924389"/>
              <a:gd name="connsiteY12" fmla="*/ 2007425 h 3282863"/>
              <a:gd name="connsiteX13" fmla="*/ 282157 w 2924389"/>
              <a:gd name="connsiteY13" fmla="*/ 1871503 h 3282863"/>
              <a:gd name="connsiteX14" fmla="*/ 428315 w 2924389"/>
              <a:gd name="connsiteY14" fmla="*/ 1524957 h 3282863"/>
              <a:gd name="connsiteX15" fmla="*/ 485261 w 2924389"/>
              <a:gd name="connsiteY15" fmla="*/ 1358038 h 3282863"/>
              <a:gd name="connsiteX16" fmla="*/ 222375 w 2924389"/>
              <a:gd name="connsiteY16" fmla="*/ 755938 h 3282863"/>
              <a:gd name="connsiteX17" fmla="*/ 146998 w 2924389"/>
              <a:gd name="connsiteY17" fmla="*/ 734403 h 3282863"/>
              <a:gd name="connsiteX18" fmla="*/ 88051 w 2924389"/>
              <a:gd name="connsiteY18" fmla="*/ 730677 h 3282863"/>
              <a:gd name="connsiteX19" fmla="*/ 86733 w 2924389"/>
              <a:gd name="connsiteY19" fmla="*/ 728188 h 3282863"/>
              <a:gd name="connsiteX20" fmla="*/ 35234 w 2924389"/>
              <a:gd name="connsiteY20" fmla="*/ 711853 h 3282863"/>
              <a:gd name="connsiteX21" fmla="*/ 4145 w 2924389"/>
              <a:gd name="connsiteY21" fmla="*/ 676770 h 3282863"/>
              <a:gd name="connsiteX22" fmla="*/ 3850 w 2924389"/>
              <a:gd name="connsiteY22" fmla="*/ 629895 h 3282863"/>
              <a:gd name="connsiteX23" fmla="*/ 20080 w 2924389"/>
              <a:gd name="connsiteY23" fmla="*/ 602335 h 3282863"/>
              <a:gd name="connsiteX24" fmla="*/ 17606 w 2924389"/>
              <a:gd name="connsiteY24" fmla="*/ 597664 h 3282863"/>
              <a:gd name="connsiteX25" fmla="*/ 49288 w 2924389"/>
              <a:gd name="connsiteY25" fmla="*/ 555564 h 3282863"/>
              <a:gd name="connsiteX26" fmla="*/ 1075489 w 2924389"/>
              <a:gd name="connsiteY26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4389" h="3282863"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5A9AA80-A919-B744-84BA-6003FE2310D8}"/>
              </a:ext>
            </a:extLst>
          </p:cNvPr>
          <p:cNvSpPr/>
          <p:nvPr/>
        </p:nvSpPr>
        <p:spPr>
          <a:xfrm rot="20827563">
            <a:off x="7128033" y="1397041"/>
            <a:ext cx="2991418" cy="3435250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BA2EB398-25D7-004A-ABDD-45CE450B64DD}"/>
              </a:ext>
            </a:extLst>
          </p:cNvPr>
          <p:cNvSpPr/>
          <p:nvPr/>
        </p:nvSpPr>
        <p:spPr>
          <a:xfrm>
            <a:off x="7476746" y="1357215"/>
            <a:ext cx="2924389" cy="3644821"/>
          </a:xfrm>
          <a:custGeom>
            <a:avLst/>
            <a:gdLst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766759 w 2912505"/>
              <a:gd name="connsiteY2" fmla="*/ 87449 h 3683226"/>
              <a:gd name="connsiteX3" fmla="*/ 1803807 w 2912505"/>
              <a:gd name="connsiteY3" fmla="*/ 90177 h 3683226"/>
              <a:gd name="connsiteX4" fmla="*/ 2815456 w 2912505"/>
              <a:gd name="connsiteY4" fmla="*/ 1180954 h 3683226"/>
              <a:gd name="connsiteX5" fmla="*/ 2833468 w 2912505"/>
              <a:gd name="connsiteY5" fmla="*/ 1252730 h 3683226"/>
              <a:gd name="connsiteX6" fmla="*/ 2844231 w 2912505"/>
              <a:gd name="connsiteY6" fmla="*/ 1286766 h 3683226"/>
              <a:gd name="connsiteX7" fmla="*/ 2878982 w 2912505"/>
              <a:gd name="connsiteY7" fmla="*/ 1438175 h 3683226"/>
              <a:gd name="connsiteX8" fmla="*/ 2886304 w 2912505"/>
              <a:gd name="connsiteY8" fmla="*/ 1490543 h 3683226"/>
              <a:gd name="connsiteX9" fmla="*/ 2882389 w 2912505"/>
              <a:gd name="connsiteY9" fmla="*/ 1490543 h 3683226"/>
              <a:gd name="connsiteX10" fmla="*/ 2887415 w 2912505"/>
              <a:gd name="connsiteY10" fmla="*/ 1519053 h 3683226"/>
              <a:gd name="connsiteX11" fmla="*/ 2912505 w 2912505"/>
              <a:gd name="connsiteY11" fmla="*/ 1882052 h 3683226"/>
              <a:gd name="connsiteX12" fmla="*/ 1677539 w 2912505"/>
              <a:gd name="connsiteY12" fmla="*/ 3683226 h 3683226"/>
              <a:gd name="connsiteX13" fmla="*/ 1428651 w 2912505"/>
              <a:gd name="connsiteY13" fmla="*/ 3646633 h 3683226"/>
              <a:gd name="connsiteX14" fmla="*/ 1426198 w 2912505"/>
              <a:gd name="connsiteY14" fmla="*/ 3645713 h 3683226"/>
              <a:gd name="connsiteX15" fmla="*/ 1390771 w 2912505"/>
              <a:gd name="connsiteY15" fmla="*/ 3657369 h 3683226"/>
              <a:gd name="connsiteX16" fmla="*/ 1190300 w 2912505"/>
              <a:gd name="connsiteY16" fmla="*/ 3683226 h 3683226"/>
              <a:gd name="connsiteX17" fmla="*/ 195581 w 2912505"/>
              <a:gd name="connsiteY17" fmla="*/ 2410480 h 3683226"/>
              <a:gd name="connsiteX18" fmla="*/ 240302 w 2912505"/>
              <a:gd name="connsiteY18" fmla="*/ 2032005 h 3683226"/>
              <a:gd name="connsiteX19" fmla="*/ 282157 w 2912505"/>
              <a:gd name="connsiteY19" fmla="*/ 1896083 h 3683226"/>
              <a:gd name="connsiteX20" fmla="*/ 345134 w 2912505"/>
              <a:gd name="connsiteY20" fmla="*/ 1803536 h 3683226"/>
              <a:gd name="connsiteX21" fmla="*/ 411967 w 2912505"/>
              <a:gd name="connsiteY21" fmla="*/ 1667739 h 3683226"/>
              <a:gd name="connsiteX22" fmla="*/ 439883 w 2912505"/>
              <a:gd name="connsiteY22" fmla="*/ 1583468 h 3683226"/>
              <a:gd name="connsiteX23" fmla="*/ 464998 w 2912505"/>
              <a:gd name="connsiteY23" fmla="*/ 1544520 h 3683226"/>
              <a:gd name="connsiteX24" fmla="*/ 467663 w 2912505"/>
              <a:gd name="connsiteY24" fmla="*/ 1519053 h 3683226"/>
              <a:gd name="connsiteX25" fmla="*/ 472560 w 2912505"/>
              <a:gd name="connsiteY25" fmla="*/ 1490543 h 3683226"/>
              <a:gd name="connsiteX26" fmla="*/ 465652 w 2912505"/>
              <a:gd name="connsiteY26" fmla="*/ 1490543 h 3683226"/>
              <a:gd name="connsiteX27" fmla="*/ 485261 w 2912505"/>
              <a:gd name="connsiteY27" fmla="*/ 1382618 h 3683226"/>
              <a:gd name="connsiteX28" fmla="*/ 222375 w 2912505"/>
              <a:gd name="connsiteY28" fmla="*/ 780518 h 3683226"/>
              <a:gd name="connsiteX29" fmla="*/ 146998 w 2912505"/>
              <a:gd name="connsiteY29" fmla="*/ 758983 h 3683226"/>
              <a:gd name="connsiteX30" fmla="*/ 88051 w 2912505"/>
              <a:gd name="connsiteY30" fmla="*/ 755257 h 3683226"/>
              <a:gd name="connsiteX31" fmla="*/ 86733 w 2912505"/>
              <a:gd name="connsiteY31" fmla="*/ 752768 h 3683226"/>
              <a:gd name="connsiteX32" fmla="*/ 35234 w 2912505"/>
              <a:gd name="connsiteY32" fmla="*/ 736433 h 3683226"/>
              <a:gd name="connsiteX33" fmla="*/ 4145 w 2912505"/>
              <a:gd name="connsiteY33" fmla="*/ 701350 h 3683226"/>
              <a:gd name="connsiteX34" fmla="*/ 3850 w 2912505"/>
              <a:gd name="connsiteY34" fmla="*/ 654475 h 3683226"/>
              <a:gd name="connsiteX35" fmla="*/ 20080 w 2912505"/>
              <a:gd name="connsiteY35" fmla="*/ 626915 h 3683226"/>
              <a:gd name="connsiteX36" fmla="*/ 17606 w 2912505"/>
              <a:gd name="connsiteY36" fmla="*/ 622244 h 3683226"/>
              <a:gd name="connsiteX37" fmla="*/ 49288 w 2912505"/>
              <a:gd name="connsiteY37" fmla="*/ 580144 h 3683226"/>
              <a:gd name="connsiteX38" fmla="*/ 1262382 w 2912505"/>
              <a:gd name="connsiteY38" fmla="*/ 0 h 3683226"/>
              <a:gd name="connsiteX0" fmla="*/ 1262382 w 2912505"/>
              <a:gd name="connsiteY0" fmla="*/ 0 h 3683226"/>
              <a:gd name="connsiteX1" fmla="*/ 1694498 w 2912505"/>
              <a:gd name="connsiteY1" fmla="*/ 62388 h 3683226"/>
              <a:gd name="connsiteX2" fmla="*/ 1803807 w 2912505"/>
              <a:gd name="connsiteY2" fmla="*/ 90177 h 3683226"/>
              <a:gd name="connsiteX3" fmla="*/ 2815456 w 2912505"/>
              <a:gd name="connsiteY3" fmla="*/ 1180954 h 3683226"/>
              <a:gd name="connsiteX4" fmla="*/ 2833468 w 2912505"/>
              <a:gd name="connsiteY4" fmla="*/ 1252730 h 3683226"/>
              <a:gd name="connsiteX5" fmla="*/ 2844231 w 2912505"/>
              <a:gd name="connsiteY5" fmla="*/ 1286766 h 3683226"/>
              <a:gd name="connsiteX6" fmla="*/ 2878982 w 2912505"/>
              <a:gd name="connsiteY6" fmla="*/ 1438175 h 3683226"/>
              <a:gd name="connsiteX7" fmla="*/ 2886304 w 2912505"/>
              <a:gd name="connsiteY7" fmla="*/ 1490543 h 3683226"/>
              <a:gd name="connsiteX8" fmla="*/ 2882389 w 2912505"/>
              <a:gd name="connsiteY8" fmla="*/ 1490543 h 3683226"/>
              <a:gd name="connsiteX9" fmla="*/ 2887415 w 2912505"/>
              <a:gd name="connsiteY9" fmla="*/ 1519053 h 3683226"/>
              <a:gd name="connsiteX10" fmla="*/ 2912505 w 2912505"/>
              <a:gd name="connsiteY10" fmla="*/ 1882052 h 3683226"/>
              <a:gd name="connsiteX11" fmla="*/ 1677539 w 2912505"/>
              <a:gd name="connsiteY11" fmla="*/ 3683226 h 3683226"/>
              <a:gd name="connsiteX12" fmla="*/ 1428651 w 2912505"/>
              <a:gd name="connsiteY12" fmla="*/ 3646633 h 3683226"/>
              <a:gd name="connsiteX13" fmla="*/ 1426198 w 2912505"/>
              <a:gd name="connsiteY13" fmla="*/ 3645713 h 3683226"/>
              <a:gd name="connsiteX14" fmla="*/ 1390771 w 2912505"/>
              <a:gd name="connsiteY14" fmla="*/ 3657369 h 3683226"/>
              <a:gd name="connsiteX15" fmla="*/ 1190300 w 2912505"/>
              <a:gd name="connsiteY15" fmla="*/ 3683226 h 3683226"/>
              <a:gd name="connsiteX16" fmla="*/ 195581 w 2912505"/>
              <a:gd name="connsiteY16" fmla="*/ 2410480 h 3683226"/>
              <a:gd name="connsiteX17" fmla="*/ 240302 w 2912505"/>
              <a:gd name="connsiteY17" fmla="*/ 2032005 h 3683226"/>
              <a:gd name="connsiteX18" fmla="*/ 282157 w 2912505"/>
              <a:gd name="connsiteY18" fmla="*/ 1896083 h 3683226"/>
              <a:gd name="connsiteX19" fmla="*/ 345134 w 2912505"/>
              <a:gd name="connsiteY19" fmla="*/ 1803536 h 3683226"/>
              <a:gd name="connsiteX20" fmla="*/ 411967 w 2912505"/>
              <a:gd name="connsiteY20" fmla="*/ 1667739 h 3683226"/>
              <a:gd name="connsiteX21" fmla="*/ 439883 w 2912505"/>
              <a:gd name="connsiteY21" fmla="*/ 1583468 h 3683226"/>
              <a:gd name="connsiteX22" fmla="*/ 464998 w 2912505"/>
              <a:gd name="connsiteY22" fmla="*/ 1544520 h 3683226"/>
              <a:gd name="connsiteX23" fmla="*/ 467663 w 2912505"/>
              <a:gd name="connsiteY23" fmla="*/ 1519053 h 3683226"/>
              <a:gd name="connsiteX24" fmla="*/ 472560 w 2912505"/>
              <a:gd name="connsiteY24" fmla="*/ 1490543 h 3683226"/>
              <a:gd name="connsiteX25" fmla="*/ 465652 w 2912505"/>
              <a:gd name="connsiteY25" fmla="*/ 1490543 h 3683226"/>
              <a:gd name="connsiteX26" fmla="*/ 485261 w 2912505"/>
              <a:gd name="connsiteY26" fmla="*/ 1382618 h 3683226"/>
              <a:gd name="connsiteX27" fmla="*/ 222375 w 2912505"/>
              <a:gd name="connsiteY27" fmla="*/ 780518 h 3683226"/>
              <a:gd name="connsiteX28" fmla="*/ 146998 w 2912505"/>
              <a:gd name="connsiteY28" fmla="*/ 758983 h 3683226"/>
              <a:gd name="connsiteX29" fmla="*/ 88051 w 2912505"/>
              <a:gd name="connsiteY29" fmla="*/ 755257 h 3683226"/>
              <a:gd name="connsiteX30" fmla="*/ 86733 w 2912505"/>
              <a:gd name="connsiteY30" fmla="*/ 752768 h 3683226"/>
              <a:gd name="connsiteX31" fmla="*/ 35234 w 2912505"/>
              <a:gd name="connsiteY31" fmla="*/ 736433 h 3683226"/>
              <a:gd name="connsiteX32" fmla="*/ 4145 w 2912505"/>
              <a:gd name="connsiteY32" fmla="*/ 701350 h 3683226"/>
              <a:gd name="connsiteX33" fmla="*/ 3850 w 2912505"/>
              <a:gd name="connsiteY33" fmla="*/ 654475 h 3683226"/>
              <a:gd name="connsiteX34" fmla="*/ 20080 w 2912505"/>
              <a:gd name="connsiteY34" fmla="*/ 626915 h 3683226"/>
              <a:gd name="connsiteX35" fmla="*/ 17606 w 2912505"/>
              <a:gd name="connsiteY35" fmla="*/ 622244 h 3683226"/>
              <a:gd name="connsiteX36" fmla="*/ 49288 w 2912505"/>
              <a:gd name="connsiteY36" fmla="*/ 580144 h 3683226"/>
              <a:gd name="connsiteX37" fmla="*/ 1262382 w 2912505"/>
              <a:gd name="connsiteY37" fmla="*/ 0 h 3683226"/>
              <a:gd name="connsiteX0" fmla="*/ 1262382 w 2912505"/>
              <a:gd name="connsiteY0" fmla="*/ 60809 h 3744035"/>
              <a:gd name="connsiteX1" fmla="*/ 1803807 w 2912505"/>
              <a:gd name="connsiteY1" fmla="*/ 150986 h 3744035"/>
              <a:gd name="connsiteX2" fmla="*/ 2815456 w 2912505"/>
              <a:gd name="connsiteY2" fmla="*/ 1241763 h 3744035"/>
              <a:gd name="connsiteX3" fmla="*/ 2833468 w 2912505"/>
              <a:gd name="connsiteY3" fmla="*/ 1313539 h 3744035"/>
              <a:gd name="connsiteX4" fmla="*/ 2844231 w 2912505"/>
              <a:gd name="connsiteY4" fmla="*/ 1347575 h 3744035"/>
              <a:gd name="connsiteX5" fmla="*/ 2878982 w 2912505"/>
              <a:gd name="connsiteY5" fmla="*/ 1498984 h 3744035"/>
              <a:gd name="connsiteX6" fmla="*/ 2886304 w 2912505"/>
              <a:gd name="connsiteY6" fmla="*/ 1551352 h 3744035"/>
              <a:gd name="connsiteX7" fmla="*/ 2882389 w 2912505"/>
              <a:gd name="connsiteY7" fmla="*/ 1551352 h 3744035"/>
              <a:gd name="connsiteX8" fmla="*/ 2887415 w 2912505"/>
              <a:gd name="connsiteY8" fmla="*/ 1579862 h 3744035"/>
              <a:gd name="connsiteX9" fmla="*/ 2912505 w 2912505"/>
              <a:gd name="connsiteY9" fmla="*/ 1942861 h 3744035"/>
              <a:gd name="connsiteX10" fmla="*/ 1677539 w 2912505"/>
              <a:gd name="connsiteY10" fmla="*/ 3744035 h 3744035"/>
              <a:gd name="connsiteX11" fmla="*/ 1428651 w 2912505"/>
              <a:gd name="connsiteY11" fmla="*/ 3707442 h 3744035"/>
              <a:gd name="connsiteX12" fmla="*/ 1426198 w 2912505"/>
              <a:gd name="connsiteY12" fmla="*/ 3706522 h 3744035"/>
              <a:gd name="connsiteX13" fmla="*/ 1390771 w 2912505"/>
              <a:gd name="connsiteY13" fmla="*/ 3718178 h 3744035"/>
              <a:gd name="connsiteX14" fmla="*/ 1190300 w 2912505"/>
              <a:gd name="connsiteY14" fmla="*/ 3744035 h 3744035"/>
              <a:gd name="connsiteX15" fmla="*/ 195581 w 2912505"/>
              <a:gd name="connsiteY15" fmla="*/ 2471289 h 3744035"/>
              <a:gd name="connsiteX16" fmla="*/ 240302 w 2912505"/>
              <a:gd name="connsiteY16" fmla="*/ 2092814 h 3744035"/>
              <a:gd name="connsiteX17" fmla="*/ 282157 w 2912505"/>
              <a:gd name="connsiteY17" fmla="*/ 1956892 h 3744035"/>
              <a:gd name="connsiteX18" fmla="*/ 345134 w 2912505"/>
              <a:gd name="connsiteY18" fmla="*/ 1864345 h 3744035"/>
              <a:gd name="connsiteX19" fmla="*/ 411967 w 2912505"/>
              <a:gd name="connsiteY19" fmla="*/ 1728548 h 3744035"/>
              <a:gd name="connsiteX20" fmla="*/ 439883 w 2912505"/>
              <a:gd name="connsiteY20" fmla="*/ 1644277 h 3744035"/>
              <a:gd name="connsiteX21" fmla="*/ 464998 w 2912505"/>
              <a:gd name="connsiteY21" fmla="*/ 1605329 h 3744035"/>
              <a:gd name="connsiteX22" fmla="*/ 467663 w 2912505"/>
              <a:gd name="connsiteY22" fmla="*/ 1579862 h 3744035"/>
              <a:gd name="connsiteX23" fmla="*/ 472560 w 2912505"/>
              <a:gd name="connsiteY23" fmla="*/ 1551352 h 3744035"/>
              <a:gd name="connsiteX24" fmla="*/ 465652 w 2912505"/>
              <a:gd name="connsiteY24" fmla="*/ 1551352 h 3744035"/>
              <a:gd name="connsiteX25" fmla="*/ 485261 w 2912505"/>
              <a:gd name="connsiteY25" fmla="*/ 1443427 h 3744035"/>
              <a:gd name="connsiteX26" fmla="*/ 222375 w 2912505"/>
              <a:gd name="connsiteY26" fmla="*/ 841327 h 3744035"/>
              <a:gd name="connsiteX27" fmla="*/ 146998 w 2912505"/>
              <a:gd name="connsiteY27" fmla="*/ 819792 h 3744035"/>
              <a:gd name="connsiteX28" fmla="*/ 88051 w 2912505"/>
              <a:gd name="connsiteY28" fmla="*/ 816066 h 3744035"/>
              <a:gd name="connsiteX29" fmla="*/ 86733 w 2912505"/>
              <a:gd name="connsiteY29" fmla="*/ 813577 h 3744035"/>
              <a:gd name="connsiteX30" fmla="*/ 35234 w 2912505"/>
              <a:gd name="connsiteY30" fmla="*/ 797242 h 3744035"/>
              <a:gd name="connsiteX31" fmla="*/ 4145 w 2912505"/>
              <a:gd name="connsiteY31" fmla="*/ 762159 h 3744035"/>
              <a:gd name="connsiteX32" fmla="*/ 3850 w 2912505"/>
              <a:gd name="connsiteY32" fmla="*/ 715284 h 3744035"/>
              <a:gd name="connsiteX33" fmla="*/ 20080 w 2912505"/>
              <a:gd name="connsiteY33" fmla="*/ 687724 h 3744035"/>
              <a:gd name="connsiteX34" fmla="*/ 17606 w 2912505"/>
              <a:gd name="connsiteY34" fmla="*/ 683053 h 3744035"/>
              <a:gd name="connsiteX35" fmla="*/ 49288 w 2912505"/>
              <a:gd name="connsiteY35" fmla="*/ 640953 h 3744035"/>
              <a:gd name="connsiteX36" fmla="*/ 1262382 w 2912505"/>
              <a:gd name="connsiteY36" fmla="*/ 60809 h 3744035"/>
              <a:gd name="connsiteX0" fmla="*/ 1262382 w 2912505"/>
              <a:gd name="connsiteY0" fmla="*/ 18096 h 3701322"/>
              <a:gd name="connsiteX1" fmla="*/ 1803807 w 2912505"/>
              <a:gd name="connsiteY1" fmla="*/ 108273 h 3701322"/>
              <a:gd name="connsiteX2" fmla="*/ 2815456 w 2912505"/>
              <a:gd name="connsiteY2" fmla="*/ 1199050 h 3701322"/>
              <a:gd name="connsiteX3" fmla="*/ 2833468 w 2912505"/>
              <a:gd name="connsiteY3" fmla="*/ 1270826 h 3701322"/>
              <a:gd name="connsiteX4" fmla="*/ 2844231 w 2912505"/>
              <a:gd name="connsiteY4" fmla="*/ 1304862 h 3701322"/>
              <a:gd name="connsiteX5" fmla="*/ 2878982 w 2912505"/>
              <a:gd name="connsiteY5" fmla="*/ 1456271 h 3701322"/>
              <a:gd name="connsiteX6" fmla="*/ 2886304 w 2912505"/>
              <a:gd name="connsiteY6" fmla="*/ 1508639 h 3701322"/>
              <a:gd name="connsiteX7" fmla="*/ 2882389 w 2912505"/>
              <a:gd name="connsiteY7" fmla="*/ 1508639 h 3701322"/>
              <a:gd name="connsiteX8" fmla="*/ 2887415 w 2912505"/>
              <a:gd name="connsiteY8" fmla="*/ 1537149 h 3701322"/>
              <a:gd name="connsiteX9" fmla="*/ 2912505 w 2912505"/>
              <a:gd name="connsiteY9" fmla="*/ 1900148 h 3701322"/>
              <a:gd name="connsiteX10" fmla="*/ 1677539 w 2912505"/>
              <a:gd name="connsiteY10" fmla="*/ 3701322 h 3701322"/>
              <a:gd name="connsiteX11" fmla="*/ 1428651 w 2912505"/>
              <a:gd name="connsiteY11" fmla="*/ 3664729 h 3701322"/>
              <a:gd name="connsiteX12" fmla="*/ 1426198 w 2912505"/>
              <a:gd name="connsiteY12" fmla="*/ 3663809 h 3701322"/>
              <a:gd name="connsiteX13" fmla="*/ 1390771 w 2912505"/>
              <a:gd name="connsiteY13" fmla="*/ 3675465 h 3701322"/>
              <a:gd name="connsiteX14" fmla="*/ 1190300 w 2912505"/>
              <a:gd name="connsiteY14" fmla="*/ 3701322 h 3701322"/>
              <a:gd name="connsiteX15" fmla="*/ 195581 w 2912505"/>
              <a:gd name="connsiteY15" fmla="*/ 2428576 h 3701322"/>
              <a:gd name="connsiteX16" fmla="*/ 240302 w 2912505"/>
              <a:gd name="connsiteY16" fmla="*/ 2050101 h 3701322"/>
              <a:gd name="connsiteX17" fmla="*/ 282157 w 2912505"/>
              <a:gd name="connsiteY17" fmla="*/ 1914179 h 3701322"/>
              <a:gd name="connsiteX18" fmla="*/ 345134 w 2912505"/>
              <a:gd name="connsiteY18" fmla="*/ 1821632 h 3701322"/>
              <a:gd name="connsiteX19" fmla="*/ 411967 w 2912505"/>
              <a:gd name="connsiteY19" fmla="*/ 1685835 h 3701322"/>
              <a:gd name="connsiteX20" fmla="*/ 439883 w 2912505"/>
              <a:gd name="connsiteY20" fmla="*/ 1601564 h 3701322"/>
              <a:gd name="connsiteX21" fmla="*/ 464998 w 2912505"/>
              <a:gd name="connsiteY21" fmla="*/ 1562616 h 3701322"/>
              <a:gd name="connsiteX22" fmla="*/ 467663 w 2912505"/>
              <a:gd name="connsiteY22" fmla="*/ 1537149 h 3701322"/>
              <a:gd name="connsiteX23" fmla="*/ 472560 w 2912505"/>
              <a:gd name="connsiteY23" fmla="*/ 1508639 h 3701322"/>
              <a:gd name="connsiteX24" fmla="*/ 465652 w 2912505"/>
              <a:gd name="connsiteY24" fmla="*/ 1508639 h 3701322"/>
              <a:gd name="connsiteX25" fmla="*/ 485261 w 2912505"/>
              <a:gd name="connsiteY25" fmla="*/ 1400714 h 3701322"/>
              <a:gd name="connsiteX26" fmla="*/ 222375 w 2912505"/>
              <a:gd name="connsiteY26" fmla="*/ 798614 h 3701322"/>
              <a:gd name="connsiteX27" fmla="*/ 146998 w 2912505"/>
              <a:gd name="connsiteY27" fmla="*/ 777079 h 3701322"/>
              <a:gd name="connsiteX28" fmla="*/ 88051 w 2912505"/>
              <a:gd name="connsiteY28" fmla="*/ 773353 h 3701322"/>
              <a:gd name="connsiteX29" fmla="*/ 86733 w 2912505"/>
              <a:gd name="connsiteY29" fmla="*/ 770864 h 3701322"/>
              <a:gd name="connsiteX30" fmla="*/ 35234 w 2912505"/>
              <a:gd name="connsiteY30" fmla="*/ 754529 h 3701322"/>
              <a:gd name="connsiteX31" fmla="*/ 4145 w 2912505"/>
              <a:gd name="connsiteY31" fmla="*/ 719446 h 3701322"/>
              <a:gd name="connsiteX32" fmla="*/ 3850 w 2912505"/>
              <a:gd name="connsiteY32" fmla="*/ 672571 h 3701322"/>
              <a:gd name="connsiteX33" fmla="*/ 20080 w 2912505"/>
              <a:gd name="connsiteY33" fmla="*/ 645011 h 3701322"/>
              <a:gd name="connsiteX34" fmla="*/ 17606 w 2912505"/>
              <a:gd name="connsiteY34" fmla="*/ 640340 h 3701322"/>
              <a:gd name="connsiteX35" fmla="*/ 49288 w 2912505"/>
              <a:gd name="connsiteY35" fmla="*/ 598240 h 3701322"/>
              <a:gd name="connsiteX36" fmla="*/ 1262382 w 2912505"/>
              <a:gd name="connsiteY36" fmla="*/ 18096 h 3701322"/>
              <a:gd name="connsiteX0" fmla="*/ 1262382 w 2912505"/>
              <a:gd name="connsiteY0" fmla="*/ 0 h 3683226"/>
              <a:gd name="connsiteX1" fmla="*/ 1803807 w 2912505"/>
              <a:gd name="connsiteY1" fmla="*/ 90177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1961123 w 2912505"/>
              <a:gd name="connsiteY1" fmla="*/ 159003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62382 w 2912505"/>
              <a:gd name="connsiteY0" fmla="*/ 0 h 3683226"/>
              <a:gd name="connsiteX1" fmla="*/ 2182349 w 2912505"/>
              <a:gd name="connsiteY1" fmla="*/ 252409 h 3683226"/>
              <a:gd name="connsiteX2" fmla="*/ 2815456 w 2912505"/>
              <a:gd name="connsiteY2" fmla="*/ 1180954 h 3683226"/>
              <a:gd name="connsiteX3" fmla="*/ 2833468 w 2912505"/>
              <a:gd name="connsiteY3" fmla="*/ 1252730 h 3683226"/>
              <a:gd name="connsiteX4" fmla="*/ 2844231 w 2912505"/>
              <a:gd name="connsiteY4" fmla="*/ 1286766 h 3683226"/>
              <a:gd name="connsiteX5" fmla="*/ 2878982 w 2912505"/>
              <a:gd name="connsiteY5" fmla="*/ 1438175 h 3683226"/>
              <a:gd name="connsiteX6" fmla="*/ 2886304 w 2912505"/>
              <a:gd name="connsiteY6" fmla="*/ 1490543 h 3683226"/>
              <a:gd name="connsiteX7" fmla="*/ 2882389 w 2912505"/>
              <a:gd name="connsiteY7" fmla="*/ 1490543 h 3683226"/>
              <a:gd name="connsiteX8" fmla="*/ 2887415 w 2912505"/>
              <a:gd name="connsiteY8" fmla="*/ 1519053 h 3683226"/>
              <a:gd name="connsiteX9" fmla="*/ 2912505 w 2912505"/>
              <a:gd name="connsiteY9" fmla="*/ 1882052 h 3683226"/>
              <a:gd name="connsiteX10" fmla="*/ 1677539 w 2912505"/>
              <a:gd name="connsiteY10" fmla="*/ 3683226 h 3683226"/>
              <a:gd name="connsiteX11" fmla="*/ 1428651 w 2912505"/>
              <a:gd name="connsiteY11" fmla="*/ 3646633 h 3683226"/>
              <a:gd name="connsiteX12" fmla="*/ 1426198 w 2912505"/>
              <a:gd name="connsiteY12" fmla="*/ 3645713 h 3683226"/>
              <a:gd name="connsiteX13" fmla="*/ 1390771 w 2912505"/>
              <a:gd name="connsiteY13" fmla="*/ 3657369 h 3683226"/>
              <a:gd name="connsiteX14" fmla="*/ 1190300 w 2912505"/>
              <a:gd name="connsiteY14" fmla="*/ 3683226 h 3683226"/>
              <a:gd name="connsiteX15" fmla="*/ 195581 w 2912505"/>
              <a:gd name="connsiteY15" fmla="*/ 2410480 h 3683226"/>
              <a:gd name="connsiteX16" fmla="*/ 240302 w 2912505"/>
              <a:gd name="connsiteY16" fmla="*/ 2032005 h 3683226"/>
              <a:gd name="connsiteX17" fmla="*/ 282157 w 2912505"/>
              <a:gd name="connsiteY17" fmla="*/ 1896083 h 3683226"/>
              <a:gd name="connsiteX18" fmla="*/ 345134 w 2912505"/>
              <a:gd name="connsiteY18" fmla="*/ 1803536 h 3683226"/>
              <a:gd name="connsiteX19" fmla="*/ 411967 w 2912505"/>
              <a:gd name="connsiteY19" fmla="*/ 1667739 h 3683226"/>
              <a:gd name="connsiteX20" fmla="*/ 439883 w 2912505"/>
              <a:gd name="connsiteY20" fmla="*/ 1583468 h 3683226"/>
              <a:gd name="connsiteX21" fmla="*/ 464998 w 2912505"/>
              <a:gd name="connsiteY21" fmla="*/ 1544520 h 3683226"/>
              <a:gd name="connsiteX22" fmla="*/ 467663 w 2912505"/>
              <a:gd name="connsiteY22" fmla="*/ 1519053 h 3683226"/>
              <a:gd name="connsiteX23" fmla="*/ 472560 w 2912505"/>
              <a:gd name="connsiteY23" fmla="*/ 1490543 h 3683226"/>
              <a:gd name="connsiteX24" fmla="*/ 465652 w 2912505"/>
              <a:gd name="connsiteY24" fmla="*/ 1490543 h 3683226"/>
              <a:gd name="connsiteX25" fmla="*/ 485261 w 2912505"/>
              <a:gd name="connsiteY25" fmla="*/ 1382618 h 3683226"/>
              <a:gd name="connsiteX26" fmla="*/ 222375 w 2912505"/>
              <a:gd name="connsiteY26" fmla="*/ 780518 h 3683226"/>
              <a:gd name="connsiteX27" fmla="*/ 146998 w 2912505"/>
              <a:gd name="connsiteY27" fmla="*/ 758983 h 3683226"/>
              <a:gd name="connsiteX28" fmla="*/ 88051 w 2912505"/>
              <a:gd name="connsiteY28" fmla="*/ 755257 h 3683226"/>
              <a:gd name="connsiteX29" fmla="*/ 86733 w 2912505"/>
              <a:gd name="connsiteY29" fmla="*/ 752768 h 3683226"/>
              <a:gd name="connsiteX30" fmla="*/ 35234 w 2912505"/>
              <a:gd name="connsiteY30" fmla="*/ 736433 h 3683226"/>
              <a:gd name="connsiteX31" fmla="*/ 4145 w 2912505"/>
              <a:gd name="connsiteY31" fmla="*/ 701350 h 3683226"/>
              <a:gd name="connsiteX32" fmla="*/ 3850 w 2912505"/>
              <a:gd name="connsiteY32" fmla="*/ 654475 h 3683226"/>
              <a:gd name="connsiteX33" fmla="*/ 20080 w 2912505"/>
              <a:gd name="connsiteY33" fmla="*/ 626915 h 3683226"/>
              <a:gd name="connsiteX34" fmla="*/ 17606 w 2912505"/>
              <a:gd name="connsiteY34" fmla="*/ 622244 h 3683226"/>
              <a:gd name="connsiteX35" fmla="*/ 49288 w 2912505"/>
              <a:gd name="connsiteY35" fmla="*/ 580144 h 3683226"/>
              <a:gd name="connsiteX36" fmla="*/ 1262382 w 2912505"/>
              <a:gd name="connsiteY36" fmla="*/ 0 h 368322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33468 w 2912505"/>
              <a:gd name="connsiteY3" fmla="*/ 1228150 h 3658646"/>
              <a:gd name="connsiteX4" fmla="*/ 2844231 w 2912505"/>
              <a:gd name="connsiteY4" fmla="*/ 1262186 h 3658646"/>
              <a:gd name="connsiteX5" fmla="*/ 2878982 w 2912505"/>
              <a:gd name="connsiteY5" fmla="*/ 1413595 h 3658646"/>
              <a:gd name="connsiteX6" fmla="*/ 2886304 w 2912505"/>
              <a:gd name="connsiteY6" fmla="*/ 1465963 h 3658646"/>
              <a:gd name="connsiteX7" fmla="*/ 2882389 w 2912505"/>
              <a:gd name="connsiteY7" fmla="*/ 1465963 h 3658646"/>
              <a:gd name="connsiteX8" fmla="*/ 2887415 w 2912505"/>
              <a:gd name="connsiteY8" fmla="*/ 1494473 h 3658646"/>
              <a:gd name="connsiteX9" fmla="*/ 2912505 w 2912505"/>
              <a:gd name="connsiteY9" fmla="*/ 1857472 h 3658646"/>
              <a:gd name="connsiteX10" fmla="*/ 1677539 w 2912505"/>
              <a:gd name="connsiteY10" fmla="*/ 3658646 h 3658646"/>
              <a:gd name="connsiteX11" fmla="*/ 1428651 w 2912505"/>
              <a:gd name="connsiteY11" fmla="*/ 3622053 h 3658646"/>
              <a:gd name="connsiteX12" fmla="*/ 1426198 w 2912505"/>
              <a:gd name="connsiteY12" fmla="*/ 3621133 h 3658646"/>
              <a:gd name="connsiteX13" fmla="*/ 1390771 w 2912505"/>
              <a:gd name="connsiteY13" fmla="*/ 3632789 h 3658646"/>
              <a:gd name="connsiteX14" fmla="*/ 1190300 w 2912505"/>
              <a:gd name="connsiteY14" fmla="*/ 3658646 h 3658646"/>
              <a:gd name="connsiteX15" fmla="*/ 195581 w 2912505"/>
              <a:gd name="connsiteY15" fmla="*/ 2385900 h 3658646"/>
              <a:gd name="connsiteX16" fmla="*/ 240302 w 2912505"/>
              <a:gd name="connsiteY16" fmla="*/ 2007425 h 3658646"/>
              <a:gd name="connsiteX17" fmla="*/ 282157 w 2912505"/>
              <a:gd name="connsiteY17" fmla="*/ 1871503 h 3658646"/>
              <a:gd name="connsiteX18" fmla="*/ 345134 w 2912505"/>
              <a:gd name="connsiteY18" fmla="*/ 1778956 h 3658646"/>
              <a:gd name="connsiteX19" fmla="*/ 411967 w 2912505"/>
              <a:gd name="connsiteY19" fmla="*/ 1643159 h 3658646"/>
              <a:gd name="connsiteX20" fmla="*/ 439883 w 2912505"/>
              <a:gd name="connsiteY20" fmla="*/ 1558888 h 3658646"/>
              <a:gd name="connsiteX21" fmla="*/ 464998 w 2912505"/>
              <a:gd name="connsiteY21" fmla="*/ 1519940 h 3658646"/>
              <a:gd name="connsiteX22" fmla="*/ 467663 w 2912505"/>
              <a:gd name="connsiteY22" fmla="*/ 1494473 h 3658646"/>
              <a:gd name="connsiteX23" fmla="*/ 472560 w 2912505"/>
              <a:gd name="connsiteY23" fmla="*/ 1465963 h 3658646"/>
              <a:gd name="connsiteX24" fmla="*/ 465652 w 2912505"/>
              <a:gd name="connsiteY24" fmla="*/ 1465963 h 3658646"/>
              <a:gd name="connsiteX25" fmla="*/ 485261 w 2912505"/>
              <a:gd name="connsiteY25" fmla="*/ 1358038 h 3658646"/>
              <a:gd name="connsiteX26" fmla="*/ 222375 w 2912505"/>
              <a:gd name="connsiteY26" fmla="*/ 755938 h 3658646"/>
              <a:gd name="connsiteX27" fmla="*/ 146998 w 2912505"/>
              <a:gd name="connsiteY27" fmla="*/ 734403 h 3658646"/>
              <a:gd name="connsiteX28" fmla="*/ 88051 w 2912505"/>
              <a:gd name="connsiteY28" fmla="*/ 730677 h 3658646"/>
              <a:gd name="connsiteX29" fmla="*/ 86733 w 2912505"/>
              <a:gd name="connsiteY29" fmla="*/ 728188 h 3658646"/>
              <a:gd name="connsiteX30" fmla="*/ 35234 w 2912505"/>
              <a:gd name="connsiteY30" fmla="*/ 711853 h 3658646"/>
              <a:gd name="connsiteX31" fmla="*/ 4145 w 2912505"/>
              <a:gd name="connsiteY31" fmla="*/ 676770 h 3658646"/>
              <a:gd name="connsiteX32" fmla="*/ 3850 w 2912505"/>
              <a:gd name="connsiteY32" fmla="*/ 629895 h 3658646"/>
              <a:gd name="connsiteX33" fmla="*/ 20080 w 2912505"/>
              <a:gd name="connsiteY33" fmla="*/ 602335 h 3658646"/>
              <a:gd name="connsiteX34" fmla="*/ 17606 w 2912505"/>
              <a:gd name="connsiteY34" fmla="*/ 597664 h 3658646"/>
              <a:gd name="connsiteX35" fmla="*/ 49288 w 2912505"/>
              <a:gd name="connsiteY35" fmla="*/ 555564 h 3658646"/>
              <a:gd name="connsiteX36" fmla="*/ 1252550 w 2912505"/>
              <a:gd name="connsiteY36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44231 w 2912505"/>
              <a:gd name="connsiteY3" fmla="*/ 1262186 h 3658646"/>
              <a:gd name="connsiteX4" fmla="*/ 2878982 w 2912505"/>
              <a:gd name="connsiteY4" fmla="*/ 1413595 h 3658646"/>
              <a:gd name="connsiteX5" fmla="*/ 2886304 w 2912505"/>
              <a:gd name="connsiteY5" fmla="*/ 1465963 h 3658646"/>
              <a:gd name="connsiteX6" fmla="*/ 2882389 w 2912505"/>
              <a:gd name="connsiteY6" fmla="*/ 1465963 h 3658646"/>
              <a:gd name="connsiteX7" fmla="*/ 2887415 w 2912505"/>
              <a:gd name="connsiteY7" fmla="*/ 1494473 h 3658646"/>
              <a:gd name="connsiteX8" fmla="*/ 2912505 w 2912505"/>
              <a:gd name="connsiteY8" fmla="*/ 1857472 h 3658646"/>
              <a:gd name="connsiteX9" fmla="*/ 1677539 w 2912505"/>
              <a:gd name="connsiteY9" fmla="*/ 3658646 h 3658646"/>
              <a:gd name="connsiteX10" fmla="*/ 1428651 w 2912505"/>
              <a:gd name="connsiteY10" fmla="*/ 3622053 h 3658646"/>
              <a:gd name="connsiteX11" fmla="*/ 1426198 w 2912505"/>
              <a:gd name="connsiteY11" fmla="*/ 3621133 h 3658646"/>
              <a:gd name="connsiteX12" fmla="*/ 1390771 w 2912505"/>
              <a:gd name="connsiteY12" fmla="*/ 3632789 h 3658646"/>
              <a:gd name="connsiteX13" fmla="*/ 1190300 w 2912505"/>
              <a:gd name="connsiteY13" fmla="*/ 3658646 h 3658646"/>
              <a:gd name="connsiteX14" fmla="*/ 195581 w 2912505"/>
              <a:gd name="connsiteY14" fmla="*/ 2385900 h 3658646"/>
              <a:gd name="connsiteX15" fmla="*/ 240302 w 2912505"/>
              <a:gd name="connsiteY15" fmla="*/ 2007425 h 3658646"/>
              <a:gd name="connsiteX16" fmla="*/ 282157 w 2912505"/>
              <a:gd name="connsiteY16" fmla="*/ 1871503 h 3658646"/>
              <a:gd name="connsiteX17" fmla="*/ 345134 w 2912505"/>
              <a:gd name="connsiteY17" fmla="*/ 1778956 h 3658646"/>
              <a:gd name="connsiteX18" fmla="*/ 411967 w 2912505"/>
              <a:gd name="connsiteY18" fmla="*/ 1643159 h 3658646"/>
              <a:gd name="connsiteX19" fmla="*/ 439883 w 2912505"/>
              <a:gd name="connsiteY19" fmla="*/ 1558888 h 3658646"/>
              <a:gd name="connsiteX20" fmla="*/ 464998 w 2912505"/>
              <a:gd name="connsiteY20" fmla="*/ 1519940 h 3658646"/>
              <a:gd name="connsiteX21" fmla="*/ 467663 w 2912505"/>
              <a:gd name="connsiteY21" fmla="*/ 1494473 h 3658646"/>
              <a:gd name="connsiteX22" fmla="*/ 472560 w 2912505"/>
              <a:gd name="connsiteY22" fmla="*/ 1465963 h 3658646"/>
              <a:gd name="connsiteX23" fmla="*/ 465652 w 2912505"/>
              <a:gd name="connsiteY23" fmla="*/ 1465963 h 3658646"/>
              <a:gd name="connsiteX24" fmla="*/ 485261 w 2912505"/>
              <a:gd name="connsiteY24" fmla="*/ 1358038 h 3658646"/>
              <a:gd name="connsiteX25" fmla="*/ 222375 w 2912505"/>
              <a:gd name="connsiteY25" fmla="*/ 755938 h 3658646"/>
              <a:gd name="connsiteX26" fmla="*/ 146998 w 2912505"/>
              <a:gd name="connsiteY26" fmla="*/ 734403 h 3658646"/>
              <a:gd name="connsiteX27" fmla="*/ 88051 w 2912505"/>
              <a:gd name="connsiteY27" fmla="*/ 730677 h 3658646"/>
              <a:gd name="connsiteX28" fmla="*/ 86733 w 2912505"/>
              <a:gd name="connsiteY28" fmla="*/ 728188 h 3658646"/>
              <a:gd name="connsiteX29" fmla="*/ 35234 w 2912505"/>
              <a:gd name="connsiteY29" fmla="*/ 711853 h 3658646"/>
              <a:gd name="connsiteX30" fmla="*/ 4145 w 2912505"/>
              <a:gd name="connsiteY30" fmla="*/ 676770 h 3658646"/>
              <a:gd name="connsiteX31" fmla="*/ 3850 w 2912505"/>
              <a:gd name="connsiteY31" fmla="*/ 629895 h 3658646"/>
              <a:gd name="connsiteX32" fmla="*/ 20080 w 2912505"/>
              <a:gd name="connsiteY32" fmla="*/ 602335 h 3658646"/>
              <a:gd name="connsiteX33" fmla="*/ 17606 w 2912505"/>
              <a:gd name="connsiteY33" fmla="*/ 597664 h 3658646"/>
              <a:gd name="connsiteX34" fmla="*/ 49288 w 2912505"/>
              <a:gd name="connsiteY34" fmla="*/ 555564 h 3658646"/>
              <a:gd name="connsiteX35" fmla="*/ 1252550 w 2912505"/>
              <a:gd name="connsiteY35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15456 w 2912505"/>
              <a:gd name="connsiteY2" fmla="*/ 1156374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182349 w 2912505"/>
              <a:gd name="connsiteY1" fmla="*/ 227829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78982 w 2912505"/>
              <a:gd name="connsiteY3" fmla="*/ 1413595 h 3658646"/>
              <a:gd name="connsiteX4" fmla="*/ 2886304 w 2912505"/>
              <a:gd name="connsiteY4" fmla="*/ 1465963 h 3658646"/>
              <a:gd name="connsiteX5" fmla="*/ 2882389 w 2912505"/>
              <a:gd name="connsiteY5" fmla="*/ 1465963 h 3658646"/>
              <a:gd name="connsiteX6" fmla="*/ 2887415 w 2912505"/>
              <a:gd name="connsiteY6" fmla="*/ 1494473 h 3658646"/>
              <a:gd name="connsiteX7" fmla="*/ 2912505 w 2912505"/>
              <a:gd name="connsiteY7" fmla="*/ 1857472 h 3658646"/>
              <a:gd name="connsiteX8" fmla="*/ 1677539 w 2912505"/>
              <a:gd name="connsiteY8" fmla="*/ 3658646 h 3658646"/>
              <a:gd name="connsiteX9" fmla="*/ 1428651 w 2912505"/>
              <a:gd name="connsiteY9" fmla="*/ 3622053 h 3658646"/>
              <a:gd name="connsiteX10" fmla="*/ 1426198 w 2912505"/>
              <a:gd name="connsiteY10" fmla="*/ 3621133 h 3658646"/>
              <a:gd name="connsiteX11" fmla="*/ 1390771 w 2912505"/>
              <a:gd name="connsiteY11" fmla="*/ 3632789 h 3658646"/>
              <a:gd name="connsiteX12" fmla="*/ 1190300 w 2912505"/>
              <a:gd name="connsiteY12" fmla="*/ 3658646 h 3658646"/>
              <a:gd name="connsiteX13" fmla="*/ 195581 w 2912505"/>
              <a:gd name="connsiteY13" fmla="*/ 2385900 h 3658646"/>
              <a:gd name="connsiteX14" fmla="*/ 240302 w 2912505"/>
              <a:gd name="connsiteY14" fmla="*/ 2007425 h 3658646"/>
              <a:gd name="connsiteX15" fmla="*/ 282157 w 2912505"/>
              <a:gd name="connsiteY15" fmla="*/ 1871503 h 3658646"/>
              <a:gd name="connsiteX16" fmla="*/ 345134 w 2912505"/>
              <a:gd name="connsiteY16" fmla="*/ 1778956 h 3658646"/>
              <a:gd name="connsiteX17" fmla="*/ 411967 w 2912505"/>
              <a:gd name="connsiteY17" fmla="*/ 1643159 h 3658646"/>
              <a:gd name="connsiteX18" fmla="*/ 439883 w 2912505"/>
              <a:gd name="connsiteY18" fmla="*/ 1558888 h 3658646"/>
              <a:gd name="connsiteX19" fmla="*/ 464998 w 2912505"/>
              <a:gd name="connsiteY19" fmla="*/ 1519940 h 3658646"/>
              <a:gd name="connsiteX20" fmla="*/ 467663 w 2912505"/>
              <a:gd name="connsiteY20" fmla="*/ 1494473 h 3658646"/>
              <a:gd name="connsiteX21" fmla="*/ 472560 w 2912505"/>
              <a:gd name="connsiteY21" fmla="*/ 1465963 h 3658646"/>
              <a:gd name="connsiteX22" fmla="*/ 465652 w 2912505"/>
              <a:gd name="connsiteY22" fmla="*/ 1465963 h 3658646"/>
              <a:gd name="connsiteX23" fmla="*/ 485261 w 2912505"/>
              <a:gd name="connsiteY23" fmla="*/ 1358038 h 3658646"/>
              <a:gd name="connsiteX24" fmla="*/ 222375 w 2912505"/>
              <a:gd name="connsiteY24" fmla="*/ 755938 h 3658646"/>
              <a:gd name="connsiteX25" fmla="*/ 146998 w 2912505"/>
              <a:gd name="connsiteY25" fmla="*/ 734403 h 3658646"/>
              <a:gd name="connsiteX26" fmla="*/ 88051 w 2912505"/>
              <a:gd name="connsiteY26" fmla="*/ 730677 h 3658646"/>
              <a:gd name="connsiteX27" fmla="*/ 86733 w 2912505"/>
              <a:gd name="connsiteY27" fmla="*/ 728188 h 3658646"/>
              <a:gd name="connsiteX28" fmla="*/ 35234 w 2912505"/>
              <a:gd name="connsiteY28" fmla="*/ 711853 h 3658646"/>
              <a:gd name="connsiteX29" fmla="*/ 4145 w 2912505"/>
              <a:gd name="connsiteY29" fmla="*/ 676770 h 3658646"/>
              <a:gd name="connsiteX30" fmla="*/ 3850 w 2912505"/>
              <a:gd name="connsiteY30" fmla="*/ 629895 h 3658646"/>
              <a:gd name="connsiteX31" fmla="*/ 20080 w 2912505"/>
              <a:gd name="connsiteY31" fmla="*/ 602335 h 3658646"/>
              <a:gd name="connsiteX32" fmla="*/ 17606 w 2912505"/>
              <a:gd name="connsiteY32" fmla="*/ 597664 h 3658646"/>
              <a:gd name="connsiteX33" fmla="*/ 49288 w 2912505"/>
              <a:gd name="connsiteY33" fmla="*/ 555564 h 3658646"/>
              <a:gd name="connsiteX34" fmla="*/ 1252550 w 2912505"/>
              <a:gd name="connsiteY34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2389 w 2912505"/>
              <a:gd name="connsiteY4" fmla="*/ 1465963 h 3658646"/>
              <a:gd name="connsiteX5" fmla="*/ 2887415 w 2912505"/>
              <a:gd name="connsiteY5" fmla="*/ 1494473 h 3658646"/>
              <a:gd name="connsiteX6" fmla="*/ 2912505 w 2912505"/>
              <a:gd name="connsiteY6" fmla="*/ 1857472 h 3658646"/>
              <a:gd name="connsiteX7" fmla="*/ 1677539 w 2912505"/>
              <a:gd name="connsiteY7" fmla="*/ 3658646 h 3658646"/>
              <a:gd name="connsiteX8" fmla="*/ 1428651 w 2912505"/>
              <a:gd name="connsiteY8" fmla="*/ 3622053 h 3658646"/>
              <a:gd name="connsiteX9" fmla="*/ 1426198 w 2912505"/>
              <a:gd name="connsiteY9" fmla="*/ 3621133 h 3658646"/>
              <a:gd name="connsiteX10" fmla="*/ 1390771 w 2912505"/>
              <a:gd name="connsiteY10" fmla="*/ 3632789 h 3658646"/>
              <a:gd name="connsiteX11" fmla="*/ 1190300 w 2912505"/>
              <a:gd name="connsiteY11" fmla="*/ 3658646 h 3658646"/>
              <a:gd name="connsiteX12" fmla="*/ 195581 w 2912505"/>
              <a:gd name="connsiteY12" fmla="*/ 2385900 h 3658646"/>
              <a:gd name="connsiteX13" fmla="*/ 240302 w 2912505"/>
              <a:gd name="connsiteY13" fmla="*/ 2007425 h 3658646"/>
              <a:gd name="connsiteX14" fmla="*/ 282157 w 2912505"/>
              <a:gd name="connsiteY14" fmla="*/ 1871503 h 3658646"/>
              <a:gd name="connsiteX15" fmla="*/ 345134 w 2912505"/>
              <a:gd name="connsiteY15" fmla="*/ 1778956 h 3658646"/>
              <a:gd name="connsiteX16" fmla="*/ 411967 w 2912505"/>
              <a:gd name="connsiteY16" fmla="*/ 1643159 h 3658646"/>
              <a:gd name="connsiteX17" fmla="*/ 439883 w 2912505"/>
              <a:gd name="connsiteY17" fmla="*/ 1558888 h 3658646"/>
              <a:gd name="connsiteX18" fmla="*/ 464998 w 2912505"/>
              <a:gd name="connsiteY18" fmla="*/ 1519940 h 3658646"/>
              <a:gd name="connsiteX19" fmla="*/ 467663 w 2912505"/>
              <a:gd name="connsiteY19" fmla="*/ 1494473 h 3658646"/>
              <a:gd name="connsiteX20" fmla="*/ 472560 w 2912505"/>
              <a:gd name="connsiteY20" fmla="*/ 1465963 h 3658646"/>
              <a:gd name="connsiteX21" fmla="*/ 465652 w 2912505"/>
              <a:gd name="connsiteY21" fmla="*/ 1465963 h 3658646"/>
              <a:gd name="connsiteX22" fmla="*/ 485261 w 2912505"/>
              <a:gd name="connsiteY22" fmla="*/ 1358038 h 3658646"/>
              <a:gd name="connsiteX23" fmla="*/ 222375 w 2912505"/>
              <a:gd name="connsiteY23" fmla="*/ 755938 h 3658646"/>
              <a:gd name="connsiteX24" fmla="*/ 146998 w 2912505"/>
              <a:gd name="connsiteY24" fmla="*/ 734403 h 3658646"/>
              <a:gd name="connsiteX25" fmla="*/ 88051 w 2912505"/>
              <a:gd name="connsiteY25" fmla="*/ 730677 h 3658646"/>
              <a:gd name="connsiteX26" fmla="*/ 86733 w 2912505"/>
              <a:gd name="connsiteY26" fmla="*/ 728188 h 3658646"/>
              <a:gd name="connsiteX27" fmla="*/ 35234 w 2912505"/>
              <a:gd name="connsiteY27" fmla="*/ 711853 h 3658646"/>
              <a:gd name="connsiteX28" fmla="*/ 4145 w 2912505"/>
              <a:gd name="connsiteY28" fmla="*/ 676770 h 3658646"/>
              <a:gd name="connsiteX29" fmla="*/ 3850 w 2912505"/>
              <a:gd name="connsiteY29" fmla="*/ 629895 h 3658646"/>
              <a:gd name="connsiteX30" fmla="*/ 20080 w 2912505"/>
              <a:gd name="connsiteY30" fmla="*/ 602335 h 3658646"/>
              <a:gd name="connsiteX31" fmla="*/ 17606 w 2912505"/>
              <a:gd name="connsiteY31" fmla="*/ 597664 h 3658646"/>
              <a:gd name="connsiteX32" fmla="*/ 49288 w 2912505"/>
              <a:gd name="connsiteY32" fmla="*/ 555564 h 3658646"/>
              <a:gd name="connsiteX33" fmla="*/ 1252550 w 2912505"/>
              <a:gd name="connsiteY33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6304 w 2912505"/>
              <a:gd name="connsiteY3" fmla="*/ 1465963 h 3658646"/>
              <a:gd name="connsiteX4" fmla="*/ 2887415 w 2912505"/>
              <a:gd name="connsiteY4" fmla="*/ 1494473 h 3658646"/>
              <a:gd name="connsiteX5" fmla="*/ 2912505 w 2912505"/>
              <a:gd name="connsiteY5" fmla="*/ 1857472 h 3658646"/>
              <a:gd name="connsiteX6" fmla="*/ 1677539 w 2912505"/>
              <a:gd name="connsiteY6" fmla="*/ 3658646 h 3658646"/>
              <a:gd name="connsiteX7" fmla="*/ 1428651 w 2912505"/>
              <a:gd name="connsiteY7" fmla="*/ 3622053 h 3658646"/>
              <a:gd name="connsiteX8" fmla="*/ 1426198 w 2912505"/>
              <a:gd name="connsiteY8" fmla="*/ 3621133 h 3658646"/>
              <a:gd name="connsiteX9" fmla="*/ 1390771 w 2912505"/>
              <a:gd name="connsiteY9" fmla="*/ 3632789 h 3658646"/>
              <a:gd name="connsiteX10" fmla="*/ 1190300 w 2912505"/>
              <a:gd name="connsiteY10" fmla="*/ 3658646 h 3658646"/>
              <a:gd name="connsiteX11" fmla="*/ 195581 w 2912505"/>
              <a:gd name="connsiteY11" fmla="*/ 2385900 h 3658646"/>
              <a:gd name="connsiteX12" fmla="*/ 240302 w 2912505"/>
              <a:gd name="connsiteY12" fmla="*/ 2007425 h 3658646"/>
              <a:gd name="connsiteX13" fmla="*/ 282157 w 2912505"/>
              <a:gd name="connsiteY13" fmla="*/ 1871503 h 3658646"/>
              <a:gd name="connsiteX14" fmla="*/ 345134 w 2912505"/>
              <a:gd name="connsiteY14" fmla="*/ 1778956 h 3658646"/>
              <a:gd name="connsiteX15" fmla="*/ 411967 w 2912505"/>
              <a:gd name="connsiteY15" fmla="*/ 1643159 h 3658646"/>
              <a:gd name="connsiteX16" fmla="*/ 439883 w 2912505"/>
              <a:gd name="connsiteY16" fmla="*/ 1558888 h 3658646"/>
              <a:gd name="connsiteX17" fmla="*/ 464998 w 2912505"/>
              <a:gd name="connsiteY17" fmla="*/ 1519940 h 3658646"/>
              <a:gd name="connsiteX18" fmla="*/ 467663 w 2912505"/>
              <a:gd name="connsiteY18" fmla="*/ 1494473 h 3658646"/>
              <a:gd name="connsiteX19" fmla="*/ 472560 w 2912505"/>
              <a:gd name="connsiteY19" fmla="*/ 1465963 h 3658646"/>
              <a:gd name="connsiteX20" fmla="*/ 465652 w 2912505"/>
              <a:gd name="connsiteY20" fmla="*/ 1465963 h 3658646"/>
              <a:gd name="connsiteX21" fmla="*/ 485261 w 2912505"/>
              <a:gd name="connsiteY21" fmla="*/ 1358038 h 3658646"/>
              <a:gd name="connsiteX22" fmla="*/ 222375 w 2912505"/>
              <a:gd name="connsiteY22" fmla="*/ 755938 h 3658646"/>
              <a:gd name="connsiteX23" fmla="*/ 146998 w 2912505"/>
              <a:gd name="connsiteY23" fmla="*/ 734403 h 3658646"/>
              <a:gd name="connsiteX24" fmla="*/ 88051 w 2912505"/>
              <a:gd name="connsiteY24" fmla="*/ 730677 h 3658646"/>
              <a:gd name="connsiteX25" fmla="*/ 86733 w 2912505"/>
              <a:gd name="connsiteY25" fmla="*/ 728188 h 3658646"/>
              <a:gd name="connsiteX26" fmla="*/ 35234 w 2912505"/>
              <a:gd name="connsiteY26" fmla="*/ 711853 h 3658646"/>
              <a:gd name="connsiteX27" fmla="*/ 4145 w 2912505"/>
              <a:gd name="connsiteY27" fmla="*/ 676770 h 3658646"/>
              <a:gd name="connsiteX28" fmla="*/ 3850 w 2912505"/>
              <a:gd name="connsiteY28" fmla="*/ 629895 h 3658646"/>
              <a:gd name="connsiteX29" fmla="*/ 20080 w 2912505"/>
              <a:gd name="connsiteY29" fmla="*/ 602335 h 3658646"/>
              <a:gd name="connsiteX30" fmla="*/ 17606 w 2912505"/>
              <a:gd name="connsiteY30" fmla="*/ 597664 h 3658646"/>
              <a:gd name="connsiteX31" fmla="*/ 49288 w 2912505"/>
              <a:gd name="connsiteY31" fmla="*/ 555564 h 3658646"/>
              <a:gd name="connsiteX32" fmla="*/ 1252550 w 2912505"/>
              <a:gd name="connsiteY32" fmla="*/ 0 h 3658646"/>
              <a:gd name="connsiteX0" fmla="*/ 1252550 w 2912505"/>
              <a:gd name="connsiteY0" fmla="*/ 0 h 3658646"/>
              <a:gd name="connsiteX1" fmla="*/ 2231511 w 2912505"/>
              <a:gd name="connsiteY1" fmla="*/ 242578 h 3658646"/>
              <a:gd name="connsiteX2" fmla="*/ 2874449 w 2912505"/>
              <a:gd name="connsiteY2" fmla="*/ 1166206 h 3658646"/>
              <a:gd name="connsiteX3" fmla="*/ 2887415 w 2912505"/>
              <a:gd name="connsiteY3" fmla="*/ 1494473 h 3658646"/>
              <a:gd name="connsiteX4" fmla="*/ 2912505 w 2912505"/>
              <a:gd name="connsiteY4" fmla="*/ 1857472 h 3658646"/>
              <a:gd name="connsiteX5" fmla="*/ 1677539 w 2912505"/>
              <a:gd name="connsiteY5" fmla="*/ 3658646 h 3658646"/>
              <a:gd name="connsiteX6" fmla="*/ 1428651 w 2912505"/>
              <a:gd name="connsiteY6" fmla="*/ 3622053 h 3658646"/>
              <a:gd name="connsiteX7" fmla="*/ 1426198 w 2912505"/>
              <a:gd name="connsiteY7" fmla="*/ 3621133 h 3658646"/>
              <a:gd name="connsiteX8" fmla="*/ 1390771 w 2912505"/>
              <a:gd name="connsiteY8" fmla="*/ 3632789 h 3658646"/>
              <a:gd name="connsiteX9" fmla="*/ 1190300 w 2912505"/>
              <a:gd name="connsiteY9" fmla="*/ 3658646 h 3658646"/>
              <a:gd name="connsiteX10" fmla="*/ 195581 w 2912505"/>
              <a:gd name="connsiteY10" fmla="*/ 2385900 h 3658646"/>
              <a:gd name="connsiteX11" fmla="*/ 240302 w 2912505"/>
              <a:gd name="connsiteY11" fmla="*/ 2007425 h 3658646"/>
              <a:gd name="connsiteX12" fmla="*/ 282157 w 2912505"/>
              <a:gd name="connsiteY12" fmla="*/ 1871503 h 3658646"/>
              <a:gd name="connsiteX13" fmla="*/ 345134 w 2912505"/>
              <a:gd name="connsiteY13" fmla="*/ 1778956 h 3658646"/>
              <a:gd name="connsiteX14" fmla="*/ 411967 w 2912505"/>
              <a:gd name="connsiteY14" fmla="*/ 1643159 h 3658646"/>
              <a:gd name="connsiteX15" fmla="*/ 439883 w 2912505"/>
              <a:gd name="connsiteY15" fmla="*/ 1558888 h 3658646"/>
              <a:gd name="connsiteX16" fmla="*/ 464998 w 2912505"/>
              <a:gd name="connsiteY16" fmla="*/ 1519940 h 3658646"/>
              <a:gd name="connsiteX17" fmla="*/ 467663 w 2912505"/>
              <a:gd name="connsiteY17" fmla="*/ 1494473 h 3658646"/>
              <a:gd name="connsiteX18" fmla="*/ 472560 w 2912505"/>
              <a:gd name="connsiteY18" fmla="*/ 1465963 h 3658646"/>
              <a:gd name="connsiteX19" fmla="*/ 465652 w 2912505"/>
              <a:gd name="connsiteY19" fmla="*/ 1465963 h 3658646"/>
              <a:gd name="connsiteX20" fmla="*/ 485261 w 2912505"/>
              <a:gd name="connsiteY20" fmla="*/ 1358038 h 3658646"/>
              <a:gd name="connsiteX21" fmla="*/ 222375 w 2912505"/>
              <a:gd name="connsiteY21" fmla="*/ 755938 h 3658646"/>
              <a:gd name="connsiteX22" fmla="*/ 146998 w 2912505"/>
              <a:gd name="connsiteY22" fmla="*/ 734403 h 3658646"/>
              <a:gd name="connsiteX23" fmla="*/ 88051 w 2912505"/>
              <a:gd name="connsiteY23" fmla="*/ 730677 h 3658646"/>
              <a:gd name="connsiteX24" fmla="*/ 86733 w 2912505"/>
              <a:gd name="connsiteY24" fmla="*/ 728188 h 3658646"/>
              <a:gd name="connsiteX25" fmla="*/ 35234 w 2912505"/>
              <a:gd name="connsiteY25" fmla="*/ 711853 h 3658646"/>
              <a:gd name="connsiteX26" fmla="*/ 4145 w 2912505"/>
              <a:gd name="connsiteY26" fmla="*/ 676770 h 3658646"/>
              <a:gd name="connsiteX27" fmla="*/ 3850 w 2912505"/>
              <a:gd name="connsiteY27" fmla="*/ 629895 h 3658646"/>
              <a:gd name="connsiteX28" fmla="*/ 20080 w 2912505"/>
              <a:gd name="connsiteY28" fmla="*/ 602335 h 3658646"/>
              <a:gd name="connsiteX29" fmla="*/ 17606 w 2912505"/>
              <a:gd name="connsiteY29" fmla="*/ 597664 h 3658646"/>
              <a:gd name="connsiteX30" fmla="*/ 49288 w 2912505"/>
              <a:gd name="connsiteY30" fmla="*/ 555564 h 3658646"/>
              <a:gd name="connsiteX31" fmla="*/ 1252550 w 2912505"/>
              <a:gd name="connsiteY31" fmla="*/ 0 h 3658646"/>
              <a:gd name="connsiteX0" fmla="*/ 1252550 w 3011095"/>
              <a:gd name="connsiteY0" fmla="*/ 0 h 3658646"/>
              <a:gd name="connsiteX1" fmla="*/ 2231511 w 3011095"/>
              <a:gd name="connsiteY1" fmla="*/ 242578 h 3658646"/>
              <a:gd name="connsiteX2" fmla="*/ 2874449 w 3011095"/>
              <a:gd name="connsiteY2" fmla="*/ 1166206 h 3658646"/>
              <a:gd name="connsiteX3" fmla="*/ 2921828 w 3011095"/>
              <a:gd name="connsiteY3" fmla="*/ 1494473 h 3658646"/>
              <a:gd name="connsiteX4" fmla="*/ 2912505 w 3011095"/>
              <a:gd name="connsiteY4" fmla="*/ 1857472 h 3658646"/>
              <a:gd name="connsiteX5" fmla="*/ 1677539 w 3011095"/>
              <a:gd name="connsiteY5" fmla="*/ 3658646 h 3658646"/>
              <a:gd name="connsiteX6" fmla="*/ 1428651 w 3011095"/>
              <a:gd name="connsiteY6" fmla="*/ 3622053 h 3658646"/>
              <a:gd name="connsiteX7" fmla="*/ 1426198 w 3011095"/>
              <a:gd name="connsiteY7" fmla="*/ 3621133 h 3658646"/>
              <a:gd name="connsiteX8" fmla="*/ 1390771 w 3011095"/>
              <a:gd name="connsiteY8" fmla="*/ 3632789 h 3658646"/>
              <a:gd name="connsiteX9" fmla="*/ 1190300 w 3011095"/>
              <a:gd name="connsiteY9" fmla="*/ 3658646 h 3658646"/>
              <a:gd name="connsiteX10" fmla="*/ 195581 w 3011095"/>
              <a:gd name="connsiteY10" fmla="*/ 2385900 h 3658646"/>
              <a:gd name="connsiteX11" fmla="*/ 240302 w 3011095"/>
              <a:gd name="connsiteY11" fmla="*/ 2007425 h 3658646"/>
              <a:gd name="connsiteX12" fmla="*/ 282157 w 3011095"/>
              <a:gd name="connsiteY12" fmla="*/ 1871503 h 3658646"/>
              <a:gd name="connsiteX13" fmla="*/ 345134 w 3011095"/>
              <a:gd name="connsiteY13" fmla="*/ 1778956 h 3658646"/>
              <a:gd name="connsiteX14" fmla="*/ 411967 w 3011095"/>
              <a:gd name="connsiteY14" fmla="*/ 1643159 h 3658646"/>
              <a:gd name="connsiteX15" fmla="*/ 439883 w 3011095"/>
              <a:gd name="connsiteY15" fmla="*/ 1558888 h 3658646"/>
              <a:gd name="connsiteX16" fmla="*/ 464998 w 3011095"/>
              <a:gd name="connsiteY16" fmla="*/ 1519940 h 3658646"/>
              <a:gd name="connsiteX17" fmla="*/ 467663 w 3011095"/>
              <a:gd name="connsiteY17" fmla="*/ 1494473 h 3658646"/>
              <a:gd name="connsiteX18" fmla="*/ 472560 w 3011095"/>
              <a:gd name="connsiteY18" fmla="*/ 1465963 h 3658646"/>
              <a:gd name="connsiteX19" fmla="*/ 465652 w 3011095"/>
              <a:gd name="connsiteY19" fmla="*/ 1465963 h 3658646"/>
              <a:gd name="connsiteX20" fmla="*/ 485261 w 3011095"/>
              <a:gd name="connsiteY20" fmla="*/ 1358038 h 3658646"/>
              <a:gd name="connsiteX21" fmla="*/ 222375 w 3011095"/>
              <a:gd name="connsiteY21" fmla="*/ 755938 h 3658646"/>
              <a:gd name="connsiteX22" fmla="*/ 146998 w 3011095"/>
              <a:gd name="connsiteY22" fmla="*/ 734403 h 3658646"/>
              <a:gd name="connsiteX23" fmla="*/ 88051 w 3011095"/>
              <a:gd name="connsiteY23" fmla="*/ 730677 h 3658646"/>
              <a:gd name="connsiteX24" fmla="*/ 86733 w 3011095"/>
              <a:gd name="connsiteY24" fmla="*/ 728188 h 3658646"/>
              <a:gd name="connsiteX25" fmla="*/ 35234 w 3011095"/>
              <a:gd name="connsiteY25" fmla="*/ 711853 h 3658646"/>
              <a:gd name="connsiteX26" fmla="*/ 4145 w 3011095"/>
              <a:gd name="connsiteY26" fmla="*/ 676770 h 3658646"/>
              <a:gd name="connsiteX27" fmla="*/ 3850 w 3011095"/>
              <a:gd name="connsiteY27" fmla="*/ 629895 h 3658646"/>
              <a:gd name="connsiteX28" fmla="*/ 20080 w 3011095"/>
              <a:gd name="connsiteY28" fmla="*/ 602335 h 3658646"/>
              <a:gd name="connsiteX29" fmla="*/ 17606 w 3011095"/>
              <a:gd name="connsiteY29" fmla="*/ 597664 h 3658646"/>
              <a:gd name="connsiteX30" fmla="*/ 49288 w 3011095"/>
              <a:gd name="connsiteY30" fmla="*/ 555564 h 3658646"/>
              <a:gd name="connsiteX31" fmla="*/ 1252550 w 3011095"/>
              <a:gd name="connsiteY31" fmla="*/ 0 h 3658646"/>
              <a:gd name="connsiteX0" fmla="*/ 1252550 w 3010933"/>
              <a:gd name="connsiteY0" fmla="*/ 0 h 3658646"/>
              <a:gd name="connsiteX1" fmla="*/ 2231511 w 3010933"/>
              <a:gd name="connsiteY1" fmla="*/ 242578 h 3658646"/>
              <a:gd name="connsiteX2" fmla="*/ 2874449 w 3010933"/>
              <a:gd name="connsiteY2" fmla="*/ 1166206 h 3658646"/>
              <a:gd name="connsiteX3" fmla="*/ 2921828 w 3010933"/>
              <a:gd name="connsiteY3" fmla="*/ 1494473 h 3658646"/>
              <a:gd name="connsiteX4" fmla="*/ 2912505 w 3010933"/>
              <a:gd name="connsiteY4" fmla="*/ 1857472 h 3658646"/>
              <a:gd name="connsiteX5" fmla="*/ 1677539 w 3010933"/>
              <a:gd name="connsiteY5" fmla="*/ 3658646 h 3658646"/>
              <a:gd name="connsiteX6" fmla="*/ 1428651 w 3010933"/>
              <a:gd name="connsiteY6" fmla="*/ 3622053 h 3658646"/>
              <a:gd name="connsiteX7" fmla="*/ 1426198 w 3010933"/>
              <a:gd name="connsiteY7" fmla="*/ 3621133 h 3658646"/>
              <a:gd name="connsiteX8" fmla="*/ 1390771 w 3010933"/>
              <a:gd name="connsiteY8" fmla="*/ 3632789 h 3658646"/>
              <a:gd name="connsiteX9" fmla="*/ 1190300 w 3010933"/>
              <a:gd name="connsiteY9" fmla="*/ 3658646 h 3658646"/>
              <a:gd name="connsiteX10" fmla="*/ 195581 w 3010933"/>
              <a:gd name="connsiteY10" fmla="*/ 2385900 h 3658646"/>
              <a:gd name="connsiteX11" fmla="*/ 240302 w 3010933"/>
              <a:gd name="connsiteY11" fmla="*/ 2007425 h 3658646"/>
              <a:gd name="connsiteX12" fmla="*/ 282157 w 3010933"/>
              <a:gd name="connsiteY12" fmla="*/ 1871503 h 3658646"/>
              <a:gd name="connsiteX13" fmla="*/ 345134 w 3010933"/>
              <a:gd name="connsiteY13" fmla="*/ 1778956 h 3658646"/>
              <a:gd name="connsiteX14" fmla="*/ 411967 w 3010933"/>
              <a:gd name="connsiteY14" fmla="*/ 1643159 h 3658646"/>
              <a:gd name="connsiteX15" fmla="*/ 439883 w 3010933"/>
              <a:gd name="connsiteY15" fmla="*/ 1558888 h 3658646"/>
              <a:gd name="connsiteX16" fmla="*/ 464998 w 3010933"/>
              <a:gd name="connsiteY16" fmla="*/ 1519940 h 3658646"/>
              <a:gd name="connsiteX17" fmla="*/ 467663 w 3010933"/>
              <a:gd name="connsiteY17" fmla="*/ 1494473 h 3658646"/>
              <a:gd name="connsiteX18" fmla="*/ 472560 w 3010933"/>
              <a:gd name="connsiteY18" fmla="*/ 1465963 h 3658646"/>
              <a:gd name="connsiteX19" fmla="*/ 465652 w 3010933"/>
              <a:gd name="connsiteY19" fmla="*/ 1465963 h 3658646"/>
              <a:gd name="connsiteX20" fmla="*/ 485261 w 3010933"/>
              <a:gd name="connsiteY20" fmla="*/ 1358038 h 3658646"/>
              <a:gd name="connsiteX21" fmla="*/ 222375 w 3010933"/>
              <a:gd name="connsiteY21" fmla="*/ 755938 h 3658646"/>
              <a:gd name="connsiteX22" fmla="*/ 146998 w 3010933"/>
              <a:gd name="connsiteY22" fmla="*/ 734403 h 3658646"/>
              <a:gd name="connsiteX23" fmla="*/ 88051 w 3010933"/>
              <a:gd name="connsiteY23" fmla="*/ 730677 h 3658646"/>
              <a:gd name="connsiteX24" fmla="*/ 86733 w 3010933"/>
              <a:gd name="connsiteY24" fmla="*/ 728188 h 3658646"/>
              <a:gd name="connsiteX25" fmla="*/ 35234 w 3010933"/>
              <a:gd name="connsiteY25" fmla="*/ 711853 h 3658646"/>
              <a:gd name="connsiteX26" fmla="*/ 4145 w 3010933"/>
              <a:gd name="connsiteY26" fmla="*/ 676770 h 3658646"/>
              <a:gd name="connsiteX27" fmla="*/ 3850 w 3010933"/>
              <a:gd name="connsiteY27" fmla="*/ 629895 h 3658646"/>
              <a:gd name="connsiteX28" fmla="*/ 20080 w 3010933"/>
              <a:gd name="connsiteY28" fmla="*/ 602335 h 3658646"/>
              <a:gd name="connsiteX29" fmla="*/ 17606 w 3010933"/>
              <a:gd name="connsiteY29" fmla="*/ 597664 h 3658646"/>
              <a:gd name="connsiteX30" fmla="*/ 49288 w 3010933"/>
              <a:gd name="connsiteY30" fmla="*/ 555564 h 3658646"/>
              <a:gd name="connsiteX31" fmla="*/ 1252550 w 3010933"/>
              <a:gd name="connsiteY31" fmla="*/ 0 h 3658646"/>
              <a:gd name="connsiteX0" fmla="*/ 1252550 w 3007398"/>
              <a:gd name="connsiteY0" fmla="*/ 0 h 3658646"/>
              <a:gd name="connsiteX1" fmla="*/ 2231511 w 3007398"/>
              <a:gd name="connsiteY1" fmla="*/ 242578 h 3658646"/>
              <a:gd name="connsiteX2" fmla="*/ 2874449 w 3007398"/>
              <a:gd name="connsiteY2" fmla="*/ 1166206 h 3658646"/>
              <a:gd name="connsiteX3" fmla="*/ 2921828 w 3007398"/>
              <a:gd name="connsiteY3" fmla="*/ 1494473 h 3658646"/>
              <a:gd name="connsiteX4" fmla="*/ 2912505 w 3007398"/>
              <a:gd name="connsiteY4" fmla="*/ 1857472 h 3658646"/>
              <a:gd name="connsiteX5" fmla="*/ 1677539 w 3007398"/>
              <a:gd name="connsiteY5" fmla="*/ 3658646 h 3658646"/>
              <a:gd name="connsiteX6" fmla="*/ 1428651 w 3007398"/>
              <a:gd name="connsiteY6" fmla="*/ 3622053 h 3658646"/>
              <a:gd name="connsiteX7" fmla="*/ 1426198 w 3007398"/>
              <a:gd name="connsiteY7" fmla="*/ 3621133 h 3658646"/>
              <a:gd name="connsiteX8" fmla="*/ 1390771 w 3007398"/>
              <a:gd name="connsiteY8" fmla="*/ 3632789 h 3658646"/>
              <a:gd name="connsiteX9" fmla="*/ 1190300 w 3007398"/>
              <a:gd name="connsiteY9" fmla="*/ 3658646 h 3658646"/>
              <a:gd name="connsiteX10" fmla="*/ 195581 w 3007398"/>
              <a:gd name="connsiteY10" fmla="*/ 2385900 h 3658646"/>
              <a:gd name="connsiteX11" fmla="*/ 240302 w 3007398"/>
              <a:gd name="connsiteY11" fmla="*/ 2007425 h 3658646"/>
              <a:gd name="connsiteX12" fmla="*/ 282157 w 3007398"/>
              <a:gd name="connsiteY12" fmla="*/ 1871503 h 3658646"/>
              <a:gd name="connsiteX13" fmla="*/ 345134 w 3007398"/>
              <a:gd name="connsiteY13" fmla="*/ 1778956 h 3658646"/>
              <a:gd name="connsiteX14" fmla="*/ 411967 w 3007398"/>
              <a:gd name="connsiteY14" fmla="*/ 1643159 h 3658646"/>
              <a:gd name="connsiteX15" fmla="*/ 439883 w 3007398"/>
              <a:gd name="connsiteY15" fmla="*/ 1558888 h 3658646"/>
              <a:gd name="connsiteX16" fmla="*/ 464998 w 3007398"/>
              <a:gd name="connsiteY16" fmla="*/ 1519940 h 3658646"/>
              <a:gd name="connsiteX17" fmla="*/ 467663 w 3007398"/>
              <a:gd name="connsiteY17" fmla="*/ 1494473 h 3658646"/>
              <a:gd name="connsiteX18" fmla="*/ 472560 w 3007398"/>
              <a:gd name="connsiteY18" fmla="*/ 1465963 h 3658646"/>
              <a:gd name="connsiteX19" fmla="*/ 465652 w 3007398"/>
              <a:gd name="connsiteY19" fmla="*/ 1465963 h 3658646"/>
              <a:gd name="connsiteX20" fmla="*/ 485261 w 3007398"/>
              <a:gd name="connsiteY20" fmla="*/ 1358038 h 3658646"/>
              <a:gd name="connsiteX21" fmla="*/ 222375 w 3007398"/>
              <a:gd name="connsiteY21" fmla="*/ 755938 h 3658646"/>
              <a:gd name="connsiteX22" fmla="*/ 146998 w 3007398"/>
              <a:gd name="connsiteY22" fmla="*/ 734403 h 3658646"/>
              <a:gd name="connsiteX23" fmla="*/ 88051 w 3007398"/>
              <a:gd name="connsiteY23" fmla="*/ 730677 h 3658646"/>
              <a:gd name="connsiteX24" fmla="*/ 86733 w 3007398"/>
              <a:gd name="connsiteY24" fmla="*/ 728188 h 3658646"/>
              <a:gd name="connsiteX25" fmla="*/ 35234 w 3007398"/>
              <a:gd name="connsiteY25" fmla="*/ 711853 h 3658646"/>
              <a:gd name="connsiteX26" fmla="*/ 4145 w 3007398"/>
              <a:gd name="connsiteY26" fmla="*/ 676770 h 3658646"/>
              <a:gd name="connsiteX27" fmla="*/ 3850 w 3007398"/>
              <a:gd name="connsiteY27" fmla="*/ 629895 h 3658646"/>
              <a:gd name="connsiteX28" fmla="*/ 20080 w 3007398"/>
              <a:gd name="connsiteY28" fmla="*/ 602335 h 3658646"/>
              <a:gd name="connsiteX29" fmla="*/ 17606 w 3007398"/>
              <a:gd name="connsiteY29" fmla="*/ 597664 h 3658646"/>
              <a:gd name="connsiteX30" fmla="*/ 49288 w 3007398"/>
              <a:gd name="connsiteY30" fmla="*/ 555564 h 3658646"/>
              <a:gd name="connsiteX31" fmla="*/ 1252550 w 3007398"/>
              <a:gd name="connsiteY31" fmla="*/ 0 h 3658646"/>
              <a:gd name="connsiteX0" fmla="*/ 1252550 w 2922322"/>
              <a:gd name="connsiteY0" fmla="*/ 0 h 3658646"/>
              <a:gd name="connsiteX1" fmla="*/ 2231511 w 2922322"/>
              <a:gd name="connsiteY1" fmla="*/ 242578 h 3658646"/>
              <a:gd name="connsiteX2" fmla="*/ 2874449 w 2922322"/>
              <a:gd name="connsiteY2" fmla="*/ 1166206 h 3658646"/>
              <a:gd name="connsiteX3" fmla="*/ 2921828 w 2922322"/>
              <a:gd name="connsiteY3" fmla="*/ 1494473 h 3658646"/>
              <a:gd name="connsiteX4" fmla="*/ 2912505 w 2922322"/>
              <a:gd name="connsiteY4" fmla="*/ 1857472 h 3658646"/>
              <a:gd name="connsiteX5" fmla="*/ 1677539 w 2922322"/>
              <a:gd name="connsiteY5" fmla="*/ 3658646 h 3658646"/>
              <a:gd name="connsiteX6" fmla="*/ 1428651 w 2922322"/>
              <a:gd name="connsiteY6" fmla="*/ 3622053 h 3658646"/>
              <a:gd name="connsiteX7" fmla="*/ 1426198 w 2922322"/>
              <a:gd name="connsiteY7" fmla="*/ 3621133 h 3658646"/>
              <a:gd name="connsiteX8" fmla="*/ 1390771 w 2922322"/>
              <a:gd name="connsiteY8" fmla="*/ 3632789 h 3658646"/>
              <a:gd name="connsiteX9" fmla="*/ 1190300 w 2922322"/>
              <a:gd name="connsiteY9" fmla="*/ 3658646 h 3658646"/>
              <a:gd name="connsiteX10" fmla="*/ 195581 w 2922322"/>
              <a:gd name="connsiteY10" fmla="*/ 2385900 h 3658646"/>
              <a:gd name="connsiteX11" fmla="*/ 240302 w 2922322"/>
              <a:gd name="connsiteY11" fmla="*/ 2007425 h 3658646"/>
              <a:gd name="connsiteX12" fmla="*/ 282157 w 2922322"/>
              <a:gd name="connsiteY12" fmla="*/ 1871503 h 3658646"/>
              <a:gd name="connsiteX13" fmla="*/ 345134 w 2922322"/>
              <a:gd name="connsiteY13" fmla="*/ 1778956 h 3658646"/>
              <a:gd name="connsiteX14" fmla="*/ 411967 w 2922322"/>
              <a:gd name="connsiteY14" fmla="*/ 1643159 h 3658646"/>
              <a:gd name="connsiteX15" fmla="*/ 439883 w 2922322"/>
              <a:gd name="connsiteY15" fmla="*/ 1558888 h 3658646"/>
              <a:gd name="connsiteX16" fmla="*/ 464998 w 2922322"/>
              <a:gd name="connsiteY16" fmla="*/ 1519940 h 3658646"/>
              <a:gd name="connsiteX17" fmla="*/ 467663 w 2922322"/>
              <a:gd name="connsiteY17" fmla="*/ 1494473 h 3658646"/>
              <a:gd name="connsiteX18" fmla="*/ 472560 w 2922322"/>
              <a:gd name="connsiteY18" fmla="*/ 1465963 h 3658646"/>
              <a:gd name="connsiteX19" fmla="*/ 465652 w 2922322"/>
              <a:gd name="connsiteY19" fmla="*/ 1465963 h 3658646"/>
              <a:gd name="connsiteX20" fmla="*/ 485261 w 2922322"/>
              <a:gd name="connsiteY20" fmla="*/ 1358038 h 3658646"/>
              <a:gd name="connsiteX21" fmla="*/ 222375 w 2922322"/>
              <a:gd name="connsiteY21" fmla="*/ 755938 h 3658646"/>
              <a:gd name="connsiteX22" fmla="*/ 146998 w 2922322"/>
              <a:gd name="connsiteY22" fmla="*/ 734403 h 3658646"/>
              <a:gd name="connsiteX23" fmla="*/ 88051 w 2922322"/>
              <a:gd name="connsiteY23" fmla="*/ 730677 h 3658646"/>
              <a:gd name="connsiteX24" fmla="*/ 86733 w 2922322"/>
              <a:gd name="connsiteY24" fmla="*/ 728188 h 3658646"/>
              <a:gd name="connsiteX25" fmla="*/ 35234 w 2922322"/>
              <a:gd name="connsiteY25" fmla="*/ 711853 h 3658646"/>
              <a:gd name="connsiteX26" fmla="*/ 4145 w 2922322"/>
              <a:gd name="connsiteY26" fmla="*/ 676770 h 3658646"/>
              <a:gd name="connsiteX27" fmla="*/ 3850 w 2922322"/>
              <a:gd name="connsiteY27" fmla="*/ 629895 h 3658646"/>
              <a:gd name="connsiteX28" fmla="*/ 20080 w 2922322"/>
              <a:gd name="connsiteY28" fmla="*/ 602335 h 3658646"/>
              <a:gd name="connsiteX29" fmla="*/ 17606 w 2922322"/>
              <a:gd name="connsiteY29" fmla="*/ 597664 h 3658646"/>
              <a:gd name="connsiteX30" fmla="*/ 49288 w 2922322"/>
              <a:gd name="connsiteY30" fmla="*/ 555564 h 3658646"/>
              <a:gd name="connsiteX31" fmla="*/ 1252550 w 2922322"/>
              <a:gd name="connsiteY31" fmla="*/ 0 h 3658646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9270"/>
              <a:gd name="connsiteY0" fmla="*/ 0 h 3699338"/>
              <a:gd name="connsiteX1" fmla="*/ 2231511 w 2939270"/>
              <a:gd name="connsiteY1" fmla="*/ 242578 h 3699338"/>
              <a:gd name="connsiteX2" fmla="*/ 2874449 w 2939270"/>
              <a:gd name="connsiteY2" fmla="*/ 1166206 h 3699338"/>
              <a:gd name="connsiteX3" fmla="*/ 2921828 w 2939270"/>
              <a:gd name="connsiteY3" fmla="*/ 1494473 h 3699338"/>
              <a:gd name="connsiteX4" fmla="*/ 2553628 w 2939270"/>
              <a:gd name="connsiteY4" fmla="*/ 3022595 h 3699338"/>
              <a:gd name="connsiteX5" fmla="*/ 1677539 w 2939270"/>
              <a:gd name="connsiteY5" fmla="*/ 3658646 h 3699338"/>
              <a:gd name="connsiteX6" fmla="*/ 1428651 w 2939270"/>
              <a:gd name="connsiteY6" fmla="*/ 3622053 h 3699338"/>
              <a:gd name="connsiteX7" fmla="*/ 1426198 w 2939270"/>
              <a:gd name="connsiteY7" fmla="*/ 3621133 h 3699338"/>
              <a:gd name="connsiteX8" fmla="*/ 1390771 w 2939270"/>
              <a:gd name="connsiteY8" fmla="*/ 3632789 h 3699338"/>
              <a:gd name="connsiteX9" fmla="*/ 1190300 w 2939270"/>
              <a:gd name="connsiteY9" fmla="*/ 3658646 h 3699338"/>
              <a:gd name="connsiteX10" fmla="*/ 195581 w 2939270"/>
              <a:gd name="connsiteY10" fmla="*/ 2385900 h 3699338"/>
              <a:gd name="connsiteX11" fmla="*/ 240302 w 2939270"/>
              <a:gd name="connsiteY11" fmla="*/ 2007425 h 3699338"/>
              <a:gd name="connsiteX12" fmla="*/ 282157 w 2939270"/>
              <a:gd name="connsiteY12" fmla="*/ 1871503 h 3699338"/>
              <a:gd name="connsiteX13" fmla="*/ 345134 w 2939270"/>
              <a:gd name="connsiteY13" fmla="*/ 1778956 h 3699338"/>
              <a:gd name="connsiteX14" fmla="*/ 411967 w 2939270"/>
              <a:gd name="connsiteY14" fmla="*/ 1643159 h 3699338"/>
              <a:gd name="connsiteX15" fmla="*/ 439883 w 2939270"/>
              <a:gd name="connsiteY15" fmla="*/ 1558888 h 3699338"/>
              <a:gd name="connsiteX16" fmla="*/ 464998 w 2939270"/>
              <a:gd name="connsiteY16" fmla="*/ 1519940 h 3699338"/>
              <a:gd name="connsiteX17" fmla="*/ 467663 w 2939270"/>
              <a:gd name="connsiteY17" fmla="*/ 1494473 h 3699338"/>
              <a:gd name="connsiteX18" fmla="*/ 472560 w 2939270"/>
              <a:gd name="connsiteY18" fmla="*/ 1465963 h 3699338"/>
              <a:gd name="connsiteX19" fmla="*/ 465652 w 2939270"/>
              <a:gd name="connsiteY19" fmla="*/ 1465963 h 3699338"/>
              <a:gd name="connsiteX20" fmla="*/ 485261 w 2939270"/>
              <a:gd name="connsiteY20" fmla="*/ 1358038 h 3699338"/>
              <a:gd name="connsiteX21" fmla="*/ 222375 w 2939270"/>
              <a:gd name="connsiteY21" fmla="*/ 755938 h 3699338"/>
              <a:gd name="connsiteX22" fmla="*/ 146998 w 2939270"/>
              <a:gd name="connsiteY22" fmla="*/ 734403 h 3699338"/>
              <a:gd name="connsiteX23" fmla="*/ 88051 w 2939270"/>
              <a:gd name="connsiteY23" fmla="*/ 730677 h 3699338"/>
              <a:gd name="connsiteX24" fmla="*/ 86733 w 2939270"/>
              <a:gd name="connsiteY24" fmla="*/ 728188 h 3699338"/>
              <a:gd name="connsiteX25" fmla="*/ 35234 w 2939270"/>
              <a:gd name="connsiteY25" fmla="*/ 711853 h 3699338"/>
              <a:gd name="connsiteX26" fmla="*/ 4145 w 2939270"/>
              <a:gd name="connsiteY26" fmla="*/ 676770 h 3699338"/>
              <a:gd name="connsiteX27" fmla="*/ 3850 w 2939270"/>
              <a:gd name="connsiteY27" fmla="*/ 629895 h 3699338"/>
              <a:gd name="connsiteX28" fmla="*/ 20080 w 2939270"/>
              <a:gd name="connsiteY28" fmla="*/ 602335 h 3699338"/>
              <a:gd name="connsiteX29" fmla="*/ 17606 w 2939270"/>
              <a:gd name="connsiteY29" fmla="*/ 597664 h 3699338"/>
              <a:gd name="connsiteX30" fmla="*/ 49288 w 2939270"/>
              <a:gd name="connsiteY30" fmla="*/ 555564 h 3699338"/>
              <a:gd name="connsiteX31" fmla="*/ 1252550 w 2939270"/>
              <a:gd name="connsiteY31" fmla="*/ 0 h 3699338"/>
              <a:gd name="connsiteX0" fmla="*/ 1252550 w 2930914"/>
              <a:gd name="connsiteY0" fmla="*/ 0 h 3699338"/>
              <a:gd name="connsiteX1" fmla="*/ 2231511 w 2930914"/>
              <a:gd name="connsiteY1" fmla="*/ 242578 h 3699338"/>
              <a:gd name="connsiteX2" fmla="*/ 2874449 w 2930914"/>
              <a:gd name="connsiteY2" fmla="*/ 1166206 h 3699338"/>
              <a:gd name="connsiteX3" fmla="*/ 2911996 w 2930914"/>
              <a:gd name="connsiteY3" fmla="*/ 1912344 h 3699338"/>
              <a:gd name="connsiteX4" fmla="*/ 2553628 w 2930914"/>
              <a:gd name="connsiteY4" fmla="*/ 3022595 h 3699338"/>
              <a:gd name="connsiteX5" fmla="*/ 1677539 w 2930914"/>
              <a:gd name="connsiteY5" fmla="*/ 3658646 h 3699338"/>
              <a:gd name="connsiteX6" fmla="*/ 1428651 w 2930914"/>
              <a:gd name="connsiteY6" fmla="*/ 3622053 h 3699338"/>
              <a:gd name="connsiteX7" fmla="*/ 1426198 w 2930914"/>
              <a:gd name="connsiteY7" fmla="*/ 3621133 h 3699338"/>
              <a:gd name="connsiteX8" fmla="*/ 1390771 w 2930914"/>
              <a:gd name="connsiteY8" fmla="*/ 3632789 h 3699338"/>
              <a:gd name="connsiteX9" fmla="*/ 1190300 w 2930914"/>
              <a:gd name="connsiteY9" fmla="*/ 3658646 h 3699338"/>
              <a:gd name="connsiteX10" fmla="*/ 195581 w 2930914"/>
              <a:gd name="connsiteY10" fmla="*/ 2385900 h 3699338"/>
              <a:gd name="connsiteX11" fmla="*/ 240302 w 2930914"/>
              <a:gd name="connsiteY11" fmla="*/ 2007425 h 3699338"/>
              <a:gd name="connsiteX12" fmla="*/ 282157 w 2930914"/>
              <a:gd name="connsiteY12" fmla="*/ 1871503 h 3699338"/>
              <a:gd name="connsiteX13" fmla="*/ 345134 w 2930914"/>
              <a:gd name="connsiteY13" fmla="*/ 1778956 h 3699338"/>
              <a:gd name="connsiteX14" fmla="*/ 411967 w 2930914"/>
              <a:gd name="connsiteY14" fmla="*/ 1643159 h 3699338"/>
              <a:gd name="connsiteX15" fmla="*/ 439883 w 2930914"/>
              <a:gd name="connsiteY15" fmla="*/ 1558888 h 3699338"/>
              <a:gd name="connsiteX16" fmla="*/ 464998 w 2930914"/>
              <a:gd name="connsiteY16" fmla="*/ 1519940 h 3699338"/>
              <a:gd name="connsiteX17" fmla="*/ 467663 w 2930914"/>
              <a:gd name="connsiteY17" fmla="*/ 1494473 h 3699338"/>
              <a:gd name="connsiteX18" fmla="*/ 472560 w 2930914"/>
              <a:gd name="connsiteY18" fmla="*/ 1465963 h 3699338"/>
              <a:gd name="connsiteX19" fmla="*/ 465652 w 2930914"/>
              <a:gd name="connsiteY19" fmla="*/ 1465963 h 3699338"/>
              <a:gd name="connsiteX20" fmla="*/ 485261 w 2930914"/>
              <a:gd name="connsiteY20" fmla="*/ 1358038 h 3699338"/>
              <a:gd name="connsiteX21" fmla="*/ 222375 w 2930914"/>
              <a:gd name="connsiteY21" fmla="*/ 755938 h 3699338"/>
              <a:gd name="connsiteX22" fmla="*/ 146998 w 2930914"/>
              <a:gd name="connsiteY22" fmla="*/ 734403 h 3699338"/>
              <a:gd name="connsiteX23" fmla="*/ 88051 w 2930914"/>
              <a:gd name="connsiteY23" fmla="*/ 730677 h 3699338"/>
              <a:gd name="connsiteX24" fmla="*/ 86733 w 2930914"/>
              <a:gd name="connsiteY24" fmla="*/ 728188 h 3699338"/>
              <a:gd name="connsiteX25" fmla="*/ 35234 w 2930914"/>
              <a:gd name="connsiteY25" fmla="*/ 711853 h 3699338"/>
              <a:gd name="connsiteX26" fmla="*/ 4145 w 2930914"/>
              <a:gd name="connsiteY26" fmla="*/ 676770 h 3699338"/>
              <a:gd name="connsiteX27" fmla="*/ 3850 w 2930914"/>
              <a:gd name="connsiteY27" fmla="*/ 629895 h 3699338"/>
              <a:gd name="connsiteX28" fmla="*/ 20080 w 2930914"/>
              <a:gd name="connsiteY28" fmla="*/ 602335 h 3699338"/>
              <a:gd name="connsiteX29" fmla="*/ 17606 w 2930914"/>
              <a:gd name="connsiteY29" fmla="*/ 597664 h 3699338"/>
              <a:gd name="connsiteX30" fmla="*/ 49288 w 2930914"/>
              <a:gd name="connsiteY30" fmla="*/ 555564 h 3699338"/>
              <a:gd name="connsiteX31" fmla="*/ 1252550 w 2930914"/>
              <a:gd name="connsiteY31" fmla="*/ 0 h 3699338"/>
              <a:gd name="connsiteX0" fmla="*/ 1252550 w 2924727"/>
              <a:gd name="connsiteY0" fmla="*/ 0 h 3699338"/>
              <a:gd name="connsiteX1" fmla="*/ 2231511 w 2924727"/>
              <a:gd name="connsiteY1" fmla="*/ 242578 h 3699338"/>
              <a:gd name="connsiteX2" fmla="*/ 2874449 w 2924727"/>
              <a:gd name="connsiteY2" fmla="*/ 1166206 h 3699338"/>
              <a:gd name="connsiteX3" fmla="*/ 2911996 w 2924727"/>
              <a:gd name="connsiteY3" fmla="*/ 1912344 h 3699338"/>
              <a:gd name="connsiteX4" fmla="*/ 2553628 w 2924727"/>
              <a:gd name="connsiteY4" fmla="*/ 3022595 h 3699338"/>
              <a:gd name="connsiteX5" fmla="*/ 1677539 w 2924727"/>
              <a:gd name="connsiteY5" fmla="*/ 3658646 h 3699338"/>
              <a:gd name="connsiteX6" fmla="*/ 1428651 w 2924727"/>
              <a:gd name="connsiteY6" fmla="*/ 3622053 h 3699338"/>
              <a:gd name="connsiteX7" fmla="*/ 1426198 w 2924727"/>
              <a:gd name="connsiteY7" fmla="*/ 3621133 h 3699338"/>
              <a:gd name="connsiteX8" fmla="*/ 1390771 w 2924727"/>
              <a:gd name="connsiteY8" fmla="*/ 3632789 h 3699338"/>
              <a:gd name="connsiteX9" fmla="*/ 1190300 w 2924727"/>
              <a:gd name="connsiteY9" fmla="*/ 3658646 h 3699338"/>
              <a:gd name="connsiteX10" fmla="*/ 195581 w 2924727"/>
              <a:gd name="connsiteY10" fmla="*/ 2385900 h 3699338"/>
              <a:gd name="connsiteX11" fmla="*/ 240302 w 2924727"/>
              <a:gd name="connsiteY11" fmla="*/ 2007425 h 3699338"/>
              <a:gd name="connsiteX12" fmla="*/ 282157 w 2924727"/>
              <a:gd name="connsiteY12" fmla="*/ 1871503 h 3699338"/>
              <a:gd name="connsiteX13" fmla="*/ 345134 w 2924727"/>
              <a:gd name="connsiteY13" fmla="*/ 1778956 h 3699338"/>
              <a:gd name="connsiteX14" fmla="*/ 411967 w 2924727"/>
              <a:gd name="connsiteY14" fmla="*/ 1643159 h 3699338"/>
              <a:gd name="connsiteX15" fmla="*/ 439883 w 2924727"/>
              <a:gd name="connsiteY15" fmla="*/ 1558888 h 3699338"/>
              <a:gd name="connsiteX16" fmla="*/ 464998 w 2924727"/>
              <a:gd name="connsiteY16" fmla="*/ 1519940 h 3699338"/>
              <a:gd name="connsiteX17" fmla="*/ 467663 w 2924727"/>
              <a:gd name="connsiteY17" fmla="*/ 1494473 h 3699338"/>
              <a:gd name="connsiteX18" fmla="*/ 472560 w 2924727"/>
              <a:gd name="connsiteY18" fmla="*/ 1465963 h 3699338"/>
              <a:gd name="connsiteX19" fmla="*/ 465652 w 2924727"/>
              <a:gd name="connsiteY19" fmla="*/ 1465963 h 3699338"/>
              <a:gd name="connsiteX20" fmla="*/ 485261 w 2924727"/>
              <a:gd name="connsiteY20" fmla="*/ 1358038 h 3699338"/>
              <a:gd name="connsiteX21" fmla="*/ 222375 w 2924727"/>
              <a:gd name="connsiteY21" fmla="*/ 755938 h 3699338"/>
              <a:gd name="connsiteX22" fmla="*/ 146998 w 2924727"/>
              <a:gd name="connsiteY22" fmla="*/ 734403 h 3699338"/>
              <a:gd name="connsiteX23" fmla="*/ 88051 w 2924727"/>
              <a:gd name="connsiteY23" fmla="*/ 730677 h 3699338"/>
              <a:gd name="connsiteX24" fmla="*/ 86733 w 2924727"/>
              <a:gd name="connsiteY24" fmla="*/ 728188 h 3699338"/>
              <a:gd name="connsiteX25" fmla="*/ 35234 w 2924727"/>
              <a:gd name="connsiteY25" fmla="*/ 711853 h 3699338"/>
              <a:gd name="connsiteX26" fmla="*/ 4145 w 2924727"/>
              <a:gd name="connsiteY26" fmla="*/ 676770 h 3699338"/>
              <a:gd name="connsiteX27" fmla="*/ 3850 w 2924727"/>
              <a:gd name="connsiteY27" fmla="*/ 629895 h 3699338"/>
              <a:gd name="connsiteX28" fmla="*/ 20080 w 2924727"/>
              <a:gd name="connsiteY28" fmla="*/ 602335 h 3699338"/>
              <a:gd name="connsiteX29" fmla="*/ 17606 w 2924727"/>
              <a:gd name="connsiteY29" fmla="*/ 597664 h 3699338"/>
              <a:gd name="connsiteX30" fmla="*/ 49288 w 2924727"/>
              <a:gd name="connsiteY30" fmla="*/ 555564 h 3699338"/>
              <a:gd name="connsiteX31" fmla="*/ 1252550 w 2924727"/>
              <a:gd name="connsiteY31" fmla="*/ 0 h 3699338"/>
              <a:gd name="connsiteX0" fmla="*/ 1252550 w 2933360"/>
              <a:gd name="connsiteY0" fmla="*/ 0 h 3692128"/>
              <a:gd name="connsiteX1" fmla="*/ 2231511 w 2933360"/>
              <a:gd name="connsiteY1" fmla="*/ 242578 h 3692128"/>
              <a:gd name="connsiteX2" fmla="*/ 2874449 w 2933360"/>
              <a:gd name="connsiteY2" fmla="*/ 1166206 h 3692128"/>
              <a:gd name="connsiteX3" fmla="*/ 2911996 w 2933360"/>
              <a:gd name="connsiteY3" fmla="*/ 1912344 h 3692128"/>
              <a:gd name="connsiteX4" fmla="*/ 2519215 w 2933360"/>
              <a:gd name="connsiteY4" fmla="*/ 3120918 h 3692128"/>
              <a:gd name="connsiteX5" fmla="*/ 1677539 w 2933360"/>
              <a:gd name="connsiteY5" fmla="*/ 3658646 h 3692128"/>
              <a:gd name="connsiteX6" fmla="*/ 1428651 w 2933360"/>
              <a:gd name="connsiteY6" fmla="*/ 3622053 h 3692128"/>
              <a:gd name="connsiteX7" fmla="*/ 1426198 w 2933360"/>
              <a:gd name="connsiteY7" fmla="*/ 3621133 h 3692128"/>
              <a:gd name="connsiteX8" fmla="*/ 1390771 w 2933360"/>
              <a:gd name="connsiteY8" fmla="*/ 3632789 h 3692128"/>
              <a:gd name="connsiteX9" fmla="*/ 1190300 w 2933360"/>
              <a:gd name="connsiteY9" fmla="*/ 3658646 h 3692128"/>
              <a:gd name="connsiteX10" fmla="*/ 195581 w 2933360"/>
              <a:gd name="connsiteY10" fmla="*/ 2385900 h 3692128"/>
              <a:gd name="connsiteX11" fmla="*/ 240302 w 2933360"/>
              <a:gd name="connsiteY11" fmla="*/ 2007425 h 3692128"/>
              <a:gd name="connsiteX12" fmla="*/ 282157 w 2933360"/>
              <a:gd name="connsiteY12" fmla="*/ 1871503 h 3692128"/>
              <a:gd name="connsiteX13" fmla="*/ 345134 w 2933360"/>
              <a:gd name="connsiteY13" fmla="*/ 1778956 h 3692128"/>
              <a:gd name="connsiteX14" fmla="*/ 411967 w 2933360"/>
              <a:gd name="connsiteY14" fmla="*/ 1643159 h 3692128"/>
              <a:gd name="connsiteX15" fmla="*/ 439883 w 2933360"/>
              <a:gd name="connsiteY15" fmla="*/ 1558888 h 3692128"/>
              <a:gd name="connsiteX16" fmla="*/ 464998 w 2933360"/>
              <a:gd name="connsiteY16" fmla="*/ 1519940 h 3692128"/>
              <a:gd name="connsiteX17" fmla="*/ 467663 w 2933360"/>
              <a:gd name="connsiteY17" fmla="*/ 1494473 h 3692128"/>
              <a:gd name="connsiteX18" fmla="*/ 472560 w 2933360"/>
              <a:gd name="connsiteY18" fmla="*/ 1465963 h 3692128"/>
              <a:gd name="connsiteX19" fmla="*/ 465652 w 2933360"/>
              <a:gd name="connsiteY19" fmla="*/ 1465963 h 3692128"/>
              <a:gd name="connsiteX20" fmla="*/ 485261 w 2933360"/>
              <a:gd name="connsiteY20" fmla="*/ 1358038 h 3692128"/>
              <a:gd name="connsiteX21" fmla="*/ 222375 w 2933360"/>
              <a:gd name="connsiteY21" fmla="*/ 755938 h 3692128"/>
              <a:gd name="connsiteX22" fmla="*/ 146998 w 2933360"/>
              <a:gd name="connsiteY22" fmla="*/ 734403 h 3692128"/>
              <a:gd name="connsiteX23" fmla="*/ 88051 w 2933360"/>
              <a:gd name="connsiteY23" fmla="*/ 730677 h 3692128"/>
              <a:gd name="connsiteX24" fmla="*/ 86733 w 2933360"/>
              <a:gd name="connsiteY24" fmla="*/ 728188 h 3692128"/>
              <a:gd name="connsiteX25" fmla="*/ 35234 w 2933360"/>
              <a:gd name="connsiteY25" fmla="*/ 711853 h 3692128"/>
              <a:gd name="connsiteX26" fmla="*/ 4145 w 2933360"/>
              <a:gd name="connsiteY26" fmla="*/ 676770 h 3692128"/>
              <a:gd name="connsiteX27" fmla="*/ 3850 w 2933360"/>
              <a:gd name="connsiteY27" fmla="*/ 629895 h 3692128"/>
              <a:gd name="connsiteX28" fmla="*/ 20080 w 2933360"/>
              <a:gd name="connsiteY28" fmla="*/ 602335 h 3692128"/>
              <a:gd name="connsiteX29" fmla="*/ 17606 w 2933360"/>
              <a:gd name="connsiteY29" fmla="*/ 597664 h 3692128"/>
              <a:gd name="connsiteX30" fmla="*/ 49288 w 2933360"/>
              <a:gd name="connsiteY30" fmla="*/ 555564 h 3692128"/>
              <a:gd name="connsiteX31" fmla="*/ 1252550 w 2933360"/>
              <a:gd name="connsiteY31" fmla="*/ 0 h 3692128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33360"/>
              <a:gd name="connsiteY0" fmla="*/ 0 h 3658646"/>
              <a:gd name="connsiteX1" fmla="*/ 2231511 w 2933360"/>
              <a:gd name="connsiteY1" fmla="*/ 242578 h 3658646"/>
              <a:gd name="connsiteX2" fmla="*/ 2874449 w 2933360"/>
              <a:gd name="connsiteY2" fmla="*/ 1166206 h 3658646"/>
              <a:gd name="connsiteX3" fmla="*/ 2911996 w 2933360"/>
              <a:gd name="connsiteY3" fmla="*/ 1912344 h 3658646"/>
              <a:gd name="connsiteX4" fmla="*/ 2519215 w 2933360"/>
              <a:gd name="connsiteY4" fmla="*/ 3120918 h 3658646"/>
              <a:gd name="connsiteX5" fmla="*/ 1977423 w 2933360"/>
              <a:gd name="connsiteY5" fmla="*/ 3540659 h 3658646"/>
              <a:gd name="connsiteX6" fmla="*/ 1428651 w 2933360"/>
              <a:gd name="connsiteY6" fmla="*/ 3622053 h 3658646"/>
              <a:gd name="connsiteX7" fmla="*/ 1426198 w 2933360"/>
              <a:gd name="connsiteY7" fmla="*/ 3621133 h 3658646"/>
              <a:gd name="connsiteX8" fmla="*/ 1390771 w 2933360"/>
              <a:gd name="connsiteY8" fmla="*/ 3632789 h 3658646"/>
              <a:gd name="connsiteX9" fmla="*/ 1190300 w 2933360"/>
              <a:gd name="connsiteY9" fmla="*/ 3658646 h 3658646"/>
              <a:gd name="connsiteX10" fmla="*/ 195581 w 2933360"/>
              <a:gd name="connsiteY10" fmla="*/ 2385900 h 3658646"/>
              <a:gd name="connsiteX11" fmla="*/ 240302 w 2933360"/>
              <a:gd name="connsiteY11" fmla="*/ 2007425 h 3658646"/>
              <a:gd name="connsiteX12" fmla="*/ 282157 w 2933360"/>
              <a:gd name="connsiteY12" fmla="*/ 1871503 h 3658646"/>
              <a:gd name="connsiteX13" fmla="*/ 345134 w 2933360"/>
              <a:gd name="connsiteY13" fmla="*/ 1778956 h 3658646"/>
              <a:gd name="connsiteX14" fmla="*/ 411967 w 2933360"/>
              <a:gd name="connsiteY14" fmla="*/ 1643159 h 3658646"/>
              <a:gd name="connsiteX15" fmla="*/ 439883 w 2933360"/>
              <a:gd name="connsiteY15" fmla="*/ 1558888 h 3658646"/>
              <a:gd name="connsiteX16" fmla="*/ 464998 w 2933360"/>
              <a:gd name="connsiteY16" fmla="*/ 1519940 h 3658646"/>
              <a:gd name="connsiteX17" fmla="*/ 467663 w 2933360"/>
              <a:gd name="connsiteY17" fmla="*/ 1494473 h 3658646"/>
              <a:gd name="connsiteX18" fmla="*/ 472560 w 2933360"/>
              <a:gd name="connsiteY18" fmla="*/ 1465963 h 3658646"/>
              <a:gd name="connsiteX19" fmla="*/ 465652 w 2933360"/>
              <a:gd name="connsiteY19" fmla="*/ 1465963 h 3658646"/>
              <a:gd name="connsiteX20" fmla="*/ 485261 w 2933360"/>
              <a:gd name="connsiteY20" fmla="*/ 1358038 h 3658646"/>
              <a:gd name="connsiteX21" fmla="*/ 222375 w 2933360"/>
              <a:gd name="connsiteY21" fmla="*/ 755938 h 3658646"/>
              <a:gd name="connsiteX22" fmla="*/ 146998 w 2933360"/>
              <a:gd name="connsiteY22" fmla="*/ 734403 h 3658646"/>
              <a:gd name="connsiteX23" fmla="*/ 88051 w 2933360"/>
              <a:gd name="connsiteY23" fmla="*/ 730677 h 3658646"/>
              <a:gd name="connsiteX24" fmla="*/ 86733 w 2933360"/>
              <a:gd name="connsiteY24" fmla="*/ 728188 h 3658646"/>
              <a:gd name="connsiteX25" fmla="*/ 35234 w 2933360"/>
              <a:gd name="connsiteY25" fmla="*/ 711853 h 3658646"/>
              <a:gd name="connsiteX26" fmla="*/ 4145 w 2933360"/>
              <a:gd name="connsiteY26" fmla="*/ 676770 h 3658646"/>
              <a:gd name="connsiteX27" fmla="*/ 3850 w 2933360"/>
              <a:gd name="connsiteY27" fmla="*/ 629895 h 3658646"/>
              <a:gd name="connsiteX28" fmla="*/ 20080 w 2933360"/>
              <a:gd name="connsiteY28" fmla="*/ 602335 h 3658646"/>
              <a:gd name="connsiteX29" fmla="*/ 17606 w 2933360"/>
              <a:gd name="connsiteY29" fmla="*/ 597664 h 3658646"/>
              <a:gd name="connsiteX30" fmla="*/ 49288 w 2933360"/>
              <a:gd name="connsiteY30" fmla="*/ 555564 h 3658646"/>
              <a:gd name="connsiteX31" fmla="*/ 1252550 w 2933360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3046"/>
              <a:gd name="connsiteY0" fmla="*/ 0 h 3658646"/>
              <a:gd name="connsiteX1" fmla="*/ 2231511 w 2923046"/>
              <a:gd name="connsiteY1" fmla="*/ 242578 h 3658646"/>
              <a:gd name="connsiteX2" fmla="*/ 2874449 w 2923046"/>
              <a:gd name="connsiteY2" fmla="*/ 1166206 h 3658646"/>
              <a:gd name="connsiteX3" fmla="*/ 2911996 w 2923046"/>
              <a:gd name="connsiteY3" fmla="*/ 1912344 h 3658646"/>
              <a:gd name="connsiteX4" fmla="*/ 2666698 w 2923046"/>
              <a:gd name="connsiteY4" fmla="*/ 2821034 h 3658646"/>
              <a:gd name="connsiteX5" fmla="*/ 1977423 w 2923046"/>
              <a:gd name="connsiteY5" fmla="*/ 3540659 h 3658646"/>
              <a:gd name="connsiteX6" fmla="*/ 1428651 w 2923046"/>
              <a:gd name="connsiteY6" fmla="*/ 3622053 h 3658646"/>
              <a:gd name="connsiteX7" fmla="*/ 1426198 w 2923046"/>
              <a:gd name="connsiteY7" fmla="*/ 3621133 h 3658646"/>
              <a:gd name="connsiteX8" fmla="*/ 1390771 w 2923046"/>
              <a:gd name="connsiteY8" fmla="*/ 3632789 h 3658646"/>
              <a:gd name="connsiteX9" fmla="*/ 1190300 w 2923046"/>
              <a:gd name="connsiteY9" fmla="*/ 3658646 h 3658646"/>
              <a:gd name="connsiteX10" fmla="*/ 195581 w 2923046"/>
              <a:gd name="connsiteY10" fmla="*/ 2385900 h 3658646"/>
              <a:gd name="connsiteX11" fmla="*/ 240302 w 2923046"/>
              <a:gd name="connsiteY11" fmla="*/ 2007425 h 3658646"/>
              <a:gd name="connsiteX12" fmla="*/ 282157 w 2923046"/>
              <a:gd name="connsiteY12" fmla="*/ 1871503 h 3658646"/>
              <a:gd name="connsiteX13" fmla="*/ 345134 w 2923046"/>
              <a:gd name="connsiteY13" fmla="*/ 1778956 h 3658646"/>
              <a:gd name="connsiteX14" fmla="*/ 411967 w 2923046"/>
              <a:gd name="connsiteY14" fmla="*/ 1643159 h 3658646"/>
              <a:gd name="connsiteX15" fmla="*/ 439883 w 2923046"/>
              <a:gd name="connsiteY15" fmla="*/ 1558888 h 3658646"/>
              <a:gd name="connsiteX16" fmla="*/ 464998 w 2923046"/>
              <a:gd name="connsiteY16" fmla="*/ 1519940 h 3658646"/>
              <a:gd name="connsiteX17" fmla="*/ 467663 w 2923046"/>
              <a:gd name="connsiteY17" fmla="*/ 1494473 h 3658646"/>
              <a:gd name="connsiteX18" fmla="*/ 472560 w 2923046"/>
              <a:gd name="connsiteY18" fmla="*/ 1465963 h 3658646"/>
              <a:gd name="connsiteX19" fmla="*/ 465652 w 2923046"/>
              <a:gd name="connsiteY19" fmla="*/ 1465963 h 3658646"/>
              <a:gd name="connsiteX20" fmla="*/ 485261 w 2923046"/>
              <a:gd name="connsiteY20" fmla="*/ 1358038 h 3658646"/>
              <a:gd name="connsiteX21" fmla="*/ 222375 w 2923046"/>
              <a:gd name="connsiteY21" fmla="*/ 755938 h 3658646"/>
              <a:gd name="connsiteX22" fmla="*/ 146998 w 2923046"/>
              <a:gd name="connsiteY22" fmla="*/ 734403 h 3658646"/>
              <a:gd name="connsiteX23" fmla="*/ 88051 w 2923046"/>
              <a:gd name="connsiteY23" fmla="*/ 730677 h 3658646"/>
              <a:gd name="connsiteX24" fmla="*/ 86733 w 2923046"/>
              <a:gd name="connsiteY24" fmla="*/ 728188 h 3658646"/>
              <a:gd name="connsiteX25" fmla="*/ 35234 w 2923046"/>
              <a:gd name="connsiteY25" fmla="*/ 711853 h 3658646"/>
              <a:gd name="connsiteX26" fmla="*/ 4145 w 2923046"/>
              <a:gd name="connsiteY26" fmla="*/ 676770 h 3658646"/>
              <a:gd name="connsiteX27" fmla="*/ 3850 w 2923046"/>
              <a:gd name="connsiteY27" fmla="*/ 629895 h 3658646"/>
              <a:gd name="connsiteX28" fmla="*/ 20080 w 2923046"/>
              <a:gd name="connsiteY28" fmla="*/ 602335 h 3658646"/>
              <a:gd name="connsiteX29" fmla="*/ 17606 w 2923046"/>
              <a:gd name="connsiteY29" fmla="*/ 597664 h 3658646"/>
              <a:gd name="connsiteX30" fmla="*/ 49288 w 2923046"/>
              <a:gd name="connsiteY30" fmla="*/ 555564 h 3658646"/>
              <a:gd name="connsiteX31" fmla="*/ 1252550 w 2923046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426198 w 2924389"/>
              <a:gd name="connsiteY7" fmla="*/ 3621133 h 3658646"/>
              <a:gd name="connsiteX8" fmla="*/ 1390771 w 2924389"/>
              <a:gd name="connsiteY8" fmla="*/ 3632789 h 3658646"/>
              <a:gd name="connsiteX9" fmla="*/ 1190300 w 2924389"/>
              <a:gd name="connsiteY9" fmla="*/ 3658646 h 3658646"/>
              <a:gd name="connsiteX10" fmla="*/ 195581 w 2924389"/>
              <a:gd name="connsiteY10" fmla="*/ 2385900 h 3658646"/>
              <a:gd name="connsiteX11" fmla="*/ 240302 w 2924389"/>
              <a:gd name="connsiteY11" fmla="*/ 2007425 h 3658646"/>
              <a:gd name="connsiteX12" fmla="*/ 282157 w 2924389"/>
              <a:gd name="connsiteY12" fmla="*/ 1871503 h 3658646"/>
              <a:gd name="connsiteX13" fmla="*/ 345134 w 2924389"/>
              <a:gd name="connsiteY13" fmla="*/ 1778956 h 3658646"/>
              <a:gd name="connsiteX14" fmla="*/ 411967 w 2924389"/>
              <a:gd name="connsiteY14" fmla="*/ 1643159 h 3658646"/>
              <a:gd name="connsiteX15" fmla="*/ 439883 w 2924389"/>
              <a:gd name="connsiteY15" fmla="*/ 1558888 h 3658646"/>
              <a:gd name="connsiteX16" fmla="*/ 464998 w 2924389"/>
              <a:gd name="connsiteY16" fmla="*/ 1519940 h 3658646"/>
              <a:gd name="connsiteX17" fmla="*/ 467663 w 2924389"/>
              <a:gd name="connsiteY17" fmla="*/ 1494473 h 3658646"/>
              <a:gd name="connsiteX18" fmla="*/ 472560 w 2924389"/>
              <a:gd name="connsiteY18" fmla="*/ 1465963 h 3658646"/>
              <a:gd name="connsiteX19" fmla="*/ 465652 w 2924389"/>
              <a:gd name="connsiteY19" fmla="*/ 1465963 h 3658646"/>
              <a:gd name="connsiteX20" fmla="*/ 485261 w 2924389"/>
              <a:gd name="connsiteY20" fmla="*/ 1358038 h 3658646"/>
              <a:gd name="connsiteX21" fmla="*/ 222375 w 2924389"/>
              <a:gd name="connsiteY21" fmla="*/ 755938 h 3658646"/>
              <a:gd name="connsiteX22" fmla="*/ 146998 w 2924389"/>
              <a:gd name="connsiteY22" fmla="*/ 734403 h 3658646"/>
              <a:gd name="connsiteX23" fmla="*/ 88051 w 2924389"/>
              <a:gd name="connsiteY23" fmla="*/ 730677 h 3658646"/>
              <a:gd name="connsiteX24" fmla="*/ 86733 w 2924389"/>
              <a:gd name="connsiteY24" fmla="*/ 728188 h 3658646"/>
              <a:gd name="connsiteX25" fmla="*/ 35234 w 2924389"/>
              <a:gd name="connsiteY25" fmla="*/ 711853 h 3658646"/>
              <a:gd name="connsiteX26" fmla="*/ 4145 w 2924389"/>
              <a:gd name="connsiteY26" fmla="*/ 676770 h 3658646"/>
              <a:gd name="connsiteX27" fmla="*/ 3850 w 2924389"/>
              <a:gd name="connsiteY27" fmla="*/ 629895 h 3658646"/>
              <a:gd name="connsiteX28" fmla="*/ 20080 w 2924389"/>
              <a:gd name="connsiteY28" fmla="*/ 602335 h 3658646"/>
              <a:gd name="connsiteX29" fmla="*/ 17606 w 2924389"/>
              <a:gd name="connsiteY29" fmla="*/ 597664 h 3658646"/>
              <a:gd name="connsiteX30" fmla="*/ 49288 w 2924389"/>
              <a:gd name="connsiteY30" fmla="*/ 555564 h 3658646"/>
              <a:gd name="connsiteX31" fmla="*/ 1252550 w 2924389"/>
              <a:gd name="connsiteY31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428651 w 2924389"/>
              <a:gd name="connsiteY6" fmla="*/ 3622053 h 3658646"/>
              <a:gd name="connsiteX7" fmla="*/ 1390771 w 2924389"/>
              <a:gd name="connsiteY7" fmla="*/ 3632789 h 3658646"/>
              <a:gd name="connsiteX8" fmla="*/ 1190300 w 2924389"/>
              <a:gd name="connsiteY8" fmla="*/ 3658646 h 3658646"/>
              <a:gd name="connsiteX9" fmla="*/ 195581 w 2924389"/>
              <a:gd name="connsiteY9" fmla="*/ 2385900 h 3658646"/>
              <a:gd name="connsiteX10" fmla="*/ 240302 w 2924389"/>
              <a:gd name="connsiteY10" fmla="*/ 2007425 h 3658646"/>
              <a:gd name="connsiteX11" fmla="*/ 282157 w 2924389"/>
              <a:gd name="connsiteY11" fmla="*/ 1871503 h 3658646"/>
              <a:gd name="connsiteX12" fmla="*/ 345134 w 2924389"/>
              <a:gd name="connsiteY12" fmla="*/ 1778956 h 3658646"/>
              <a:gd name="connsiteX13" fmla="*/ 411967 w 2924389"/>
              <a:gd name="connsiteY13" fmla="*/ 1643159 h 3658646"/>
              <a:gd name="connsiteX14" fmla="*/ 439883 w 2924389"/>
              <a:gd name="connsiteY14" fmla="*/ 1558888 h 3658646"/>
              <a:gd name="connsiteX15" fmla="*/ 464998 w 2924389"/>
              <a:gd name="connsiteY15" fmla="*/ 1519940 h 3658646"/>
              <a:gd name="connsiteX16" fmla="*/ 467663 w 2924389"/>
              <a:gd name="connsiteY16" fmla="*/ 1494473 h 3658646"/>
              <a:gd name="connsiteX17" fmla="*/ 472560 w 2924389"/>
              <a:gd name="connsiteY17" fmla="*/ 1465963 h 3658646"/>
              <a:gd name="connsiteX18" fmla="*/ 465652 w 2924389"/>
              <a:gd name="connsiteY18" fmla="*/ 1465963 h 3658646"/>
              <a:gd name="connsiteX19" fmla="*/ 485261 w 2924389"/>
              <a:gd name="connsiteY19" fmla="*/ 1358038 h 3658646"/>
              <a:gd name="connsiteX20" fmla="*/ 222375 w 2924389"/>
              <a:gd name="connsiteY20" fmla="*/ 755938 h 3658646"/>
              <a:gd name="connsiteX21" fmla="*/ 146998 w 2924389"/>
              <a:gd name="connsiteY21" fmla="*/ 734403 h 3658646"/>
              <a:gd name="connsiteX22" fmla="*/ 88051 w 2924389"/>
              <a:gd name="connsiteY22" fmla="*/ 730677 h 3658646"/>
              <a:gd name="connsiteX23" fmla="*/ 86733 w 2924389"/>
              <a:gd name="connsiteY23" fmla="*/ 728188 h 3658646"/>
              <a:gd name="connsiteX24" fmla="*/ 35234 w 2924389"/>
              <a:gd name="connsiteY24" fmla="*/ 711853 h 3658646"/>
              <a:gd name="connsiteX25" fmla="*/ 4145 w 2924389"/>
              <a:gd name="connsiteY25" fmla="*/ 676770 h 3658646"/>
              <a:gd name="connsiteX26" fmla="*/ 3850 w 2924389"/>
              <a:gd name="connsiteY26" fmla="*/ 629895 h 3658646"/>
              <a:gd name="connsiteX27" fmla="*/ 20080 w 2924389"/>
              <a:gd name="connsiteY27" fmla="*/ 602335 h 3658646"/>
              <a:gd name="connsiteX28" fmla="*/ 17606 w 2924389"/>
              <a:gd name="connsiteY28" fmla="*/ 597664 h 3658646"/>
              <a:gd name="connsiteX29" fmla="*/ 49288 w 2924389"/>
              <a:gd name="connsiteY29" fmla="*/ 555564 h 3658646"/>
              <a:gd name="connsiteX30" fmla="*/ 1252550 w 2924389"/>
              <a:gd name="connsiteY30" fmla="*/ 0 h 3658646"/>
              <a:gd name="connsiteX0" fmla="*/ 1252550 w 2924389"/>
              <a:gd name="connsiteY0" fmla="*/ 0 h 3658646"/>
              <a:gd name="connsiteX1" fmla="*/ 2231511 w 2924389"/>
              <a:gd name="connsiteY1" fmla="*/ 242578 h 3658646"/>
              <a:gd name="connsiteX2" fmla="*/ 2874449 w 2924389"/>
              <a:gd name="connsiteY2" fmla="*/ 1166206 h 3658646"/>
              <a:gd name="connsiteX3" fmla="*/ 2911996 w 2924389"/>
              <a:gd name="connsiteY3" fmla="*/ 1912344 h 3658646"/>
              <a:gd name="connsiteX4" fmla="*/ 2647033 w 2924389"/>
              <a:gd name="connsiteY4" fmla="*/ 2904608 h 3658646"/>
              <a:gd name="connsiteX5" fmla="*/ 1977423 w 2924389"/>
              <a:gd name="connsiteY5" fmla="*/ 3540659 h 3658646"/>
              <a:gd name="connsiteX6" fmla="*/ 1390771 w 2924389"/>
              <a:gd name="connsiteY6" fmla="*/ 3632789 h 3658646"/>
              <a:gd name="connsiteX7" fmla="*/ 1190300 w 2924389"/>
              <a:gd name="connsiteY7" fmla="*/ 3658646 h 3658646"/>
              <a:gd name="connsiteX8" fmla="*/ 195581 w 2924389"/>
              <a:gd name="connsiteY8" fmla="*/ 2385900 h 3658646"/>
              <a:gd name="connsiteX9" fmla="*/ 240302 w 2924389"/>
              <a:gd name="connsiteY9" fmla="*/ 2007425 h 3658646"/>
              <a:gd name="connsiteX10" fmla="*/ 282157 w 2924389"/>
              <a:gd name="connsiteY10" fmla="*/ 1871503 h 3658646"/>
              <a:gd name="connsiteX11" fmla="*/ 345134 w 2924389"/>
              <a:gd name="connsiteY11" fmla="*/ 1778956 h 3658646"/>
              <a:gd name="connsiteX12" fmla="*/ 411967 w 2924389"/>
              <a:gd name="connsiteY12" fmla="*/ 1643159 h 3658646"/>
              <a:gd name="connsiteX13" fmla="*/ 439883 w 2924389"/>
              <a:gd name="connsiteY13" fmla="*/ 1558888 h 3658646"/>
              <a:gd name="connsiteX14" fmla="*/ 464998 w 2924389"/>
              <a:gd name="connsiteY14" fmla="*/ 1519940 h 3658646"/>
              <a:gd name="connsiteX15" fmla="*/ 467663 w 2924389"/>
              <a:gd name="connsiteY15" fmla="*/ 1494473 h 3658646"/>
              <a:gd name="connsiteX16" fmla="*/ 472560 w 2924389"/>
              <a:gd name="connsiteY16" fmla="*/ 1465963 h 3658646"/>
              <a:gd name="connsiteX17" fmla="*/ 465652 w 2924389"/>
              <a:gd name="connsiteY17" fmla="*/ 1465963 h 3658646"/>
              <a:gd name="connsiteX18" fmla="*/ 485261 w 2924389"/>
              <a:gd name="connsiteY18" fmla="*/ 1358038 h 3658646"/>
              <a:gd name="connsiteX19" fmla="*/ 222375 w 2924389"/>
              <a:gd name="connsiteY19" fmla="*/ 755938 h 3658646"/>
              <a:gd name="connsiteX20" fmla="*/ 146998 w 2924389"/>
              <a:gd name="connsiteY20" fmla="*/ 734403 h 3658646"/>
              <a:gd name="connsiteX21" fmla="*/ 88051 w 2924389"/>
              <a:gd name="connsiteY21" fmla="*/ 730677 h 3658646"/>
              <a:gd name="connsiteX22" fmla="*/ 86733 w 2924389"/>
              <a:gd name="connsiteY22" fmla="*/ 728188 h 3658646"/>
              <a:gd name="connsiteX23" fmla="*/ 35234 w 2924389"/>
              <a:gd name="connsiteY23" fmla="*/ 711853 h 3658646"/>
              <a:gd name="connsiteX24" fmla="*/ 4145 w 2924389"/>
              <a:gd name="connsiteY24" fmla="*/ 676770 h 3658646"/>
              <a:gd name="connsiteX25" fmla="*/ 3850 w 2924389"/>
              <a:gd name="connsiteY25" fmla="*/ 629895 h 3658646"/>
              <a:gd name="connsiteX26" fmla="*/ 20080 w 2924389"/>
              <a:gd name="connsiteY26" fmla="*/ 602335 h 3658646"/>
              <a:gd name="connsiteX27" fmla="*/ 17606 w 2924389"/>
              <a:gd name="connsiteY27" fmla="*/ 597664 h 3658646"/>
              <a:gd name="connsiteX28" fmla="*/ 49288 w 2924389"/>
              <a:gd name="connsiteY28" fmla="*/ 555564 h 3658646"/>
              <a:gd name="connsiteX29" fmla="*/ 1252550 w 2924389"/>
              <a:gd name="connsiteY29" fmla="*/ 0 h 3658646"/>
              <a:gd name="connsiteX0" fmla="*/ 1252550 w 2924389"/>
              <a:gd name="connsiteY0" fmla="*/ 0 h 3741876"/>
              <a:gd name="connsiteX1" fmla="*/ 2231511 w 2924389"/>
              <a:gd name="connsiteY1" fmla="*/ 242578 h 3741876"/>
              <a:gd name="connsiteX2" fmla="*/ 2874449 w 2924389"/>
              <a:gd name="connsiteY2" fmla="*/ 1166206 h 3741876"/>
              <a:gd name="connsiteX3" fmla="*/ 2911996 w 2924389"/>
              <a:gd name="connsiteY3" fmla="*/ 1912344 h 3741876"/>
              <a:gd name="connsiteX4" fmla="*/ 2647033 w 2924389"/>
              <a:gd name="connsiteY4" fmla="*/ 2904608 h 3741876"/>
              <a:gd name="connsiteX5" fmla="*/ 1977423 w 2924389"/>
              <a:gd name="connsiteY5" fmla="*/ 3540659 h 3741876"/>
              <a:gd name="connsiteX6" fmla="*/ 1190300 w 2924389"/>
              <a:gd name="connsiteY6" fmla="*/ 3658646 h 3741876"/>
              <a:gd name="connsiteX7" fmla="*/ 195581 w 2924389"/>
              <a:gd name="connsiteY7" fmla="*/ 2385900 h 3741876"/>
              <a:gd name="connsiteX8" fmla="*/ 240302 w 2924389"/>
              <a:gd name="connsiteY8" fmla="*/ 2007425 h 3741876"/>
              <a:gd name="connsiteX9" fmla="*/ 282157 w 2924389"/>
              <a:gd name="connsiteY9" fmla="*/ 1871503 h 3741876"/>
              <a:gd name="connsiteX10" fmla="*/ 345134 w 2924389"/>
              <a:gd name="connsiteY10" fmla="*/ 1778956 h 3741876"/>
              <a:gd name="connsiteX11" fmla="*/ 411967 w 2924389"/>
              <a:gd name="connsiteY11" fmla="*/ 1643159 h 3741876"/>
              <a:gd name="connsiteX12" fmla="*/ 439883 w 2924389"/>
              <a:gd name="connsiteY12" fmla="*/ 1558888 h 3741876"/>
              <a:gd name="connsiteX13" fmla="*/ 464998 w 2924389"/>
              <a:gd name="connsiteY13" fmla="*/ 1519940 h 3741876"/>
              <a:gd name="connsiteX14" fmla="*/ 467663 w 2924389"/>
              <a:gd name="connsiteY14" fmla="*/ 1494473 h 3741876"/>
              <a:gd name="connsiteX15" fmla="*/ 472560 w 2924389"/>
              <a:gd name="connsiteY15" fmla="*/ 1465963 h 3741876"/>
              <a:gd name="connsiteX16" fmla="*/ 465652 w 2924389"/>
              <a:gd name="connsiteY16" fmla="*/ 1465963 h 3741876"/>
              <a:gd name="connsiteX17" fmla="*/ 485261 w 2924389"/>
              <a:gd name="connsiteY17" fmla="*/ 1358038 h 3741876"/>
              <a:gd name="connsiteX18" fmla="*/ 222375 w 2924389"/>
              <a:gd name="connsiteY18" fmla="*/ 755938 h 3741876"/>
              <a:gd name="connsiteX19" fmla="*/ 146998 w 2924389"/>
              <a:gd name="connsiteY19" fmla="*/ 734403 h 3741876"/>
              <a:gd name="connsiteX20" fmla="*/ 88051 w 2924389"/>
              <a:gd name="connsiteY20" fmla="*/ 730677 h 3741876"/>
              <a:gd name="connsiteX21" fmla="*/ 86733 w 2924389"/>
              <a:gd name="connsiteY21" fmla="*/ 728188 h 3741876"/>
              <a:gd name="connsiteX22" fmla="*/ 35234 w 2924389"/>
              <a:gd name="connsiteY22" fmla="*/ 711853 h 3741876"/>
              <a:gd name="connsiteX23" fmla="*/ 4145 w 2924389"/>
              <a:gd name="connsiteY23" fmla="*/ 676770 h 3741876"/>
              <a:gd name="connsiteX24" fmla="*/ 3850 w 2924389"/>
              <a:gd name="connsiteY24" fmla="*/ 629895 h 3741876"/>
              <a:gd name="connsiteX25" fmla="*/ 20080 w 2924389"/>
              <a:gd name="connsiteY25" fmla="*/ 602335 h 3741876"/>
              <a:gd name="connsiteX26" fmla="*/ 17606 w 2924389"/>
              <a:gd name="connsiteY26" fmla="*/ 597664 h 3741876"/>
              <a:gd name="connsiteX27" fmla="*/ 49288 w 2924389"/>
              <a:gd name="connsiteY27" fmla="*/ 555564 h 3741876"/>
              <a:gd name="connsiteX28" fmla="*/ 1252550 w 2924389"/>
              <a:gd name="connsiteY28" fmla="*/ 0 h 3741876"/>
              <a:gd name="connsiteX0" fmla="*/ 1252550 w 2924389"/>
              <a:gd name="connsiteY0" fmla="*/ 0 h 3726254"/>
              <a:gd name="connsiteX1" fmla="*/ 2231511 w 2924389"/>
              <a:gd name="connsiteY1" fmla="*/ 242578 h 3726254"/>
              <a:gd name="connsiteX2" fmla="*/ 2874449 w 2924389"/>
              <a:gd name="connsiteY2" fmla="*/ 1166206 h 3726254"/>
              <a:gd name="connsiteX3" fmla="*/ 2911996 w 2924389"/>
              <a:gd name="connsiteY3" fmla="*/ 1912344 h 3726254"/>
              <a:gd name="connsiteX4" fmla="*/ 2647033 w 2924389"/>
              <a:gd name="connsiteY4" fmla="*/ 2904608 h 3726254"/>
              <a:gd name="connsiteX5" fmla="*/ 1977423 w 2924389"/>
              <a:gd name="connsiteY5" fmla="*/ 3540659 h 3726254"/>
              <a:gd name="connsiteX6" fmla="*/ 811758 w 2924389"/>
              <a:gd name="connsiteY6" fmla="*/ 3638981 h 3726254"/>
              <a:gd name="connsiteX7" fmla="*/ 195581 w 2924389"/>
              <a:gd name="connsiteY7" fmla="*/ 2385900 h 3726254"/>
              <a:gd name="connsiteX8" fmla="*/ 240302 w 2924389"/>
              <a:gd name="connsiteY8" fmla="*/ 2007425 h 3726254"/>
              <a:gd name="connsiteX9" fmla="*/ 282157 w 2924389"/>
              <a:gd name="connsiteY9" fmla="*/ 1871503 h 3726254"/>
              <a:gd name="connsiteX10" fmla="*/ 345134 w 2924389"/>
              <a:gd name="connsiteY10" fmla="*/ 1778956 h 3726254"/>
              <a:gd name="connsiteX11" fmla="*/ 411967 w 2924389"/>
              <a:gd name="connsiteY11" fmla="*/ 1643159 h 3726254"/>
              <a:gd name="connsiteX12" fmla="*/ 439883 w 2924389"/>
              <a:gd name="connsiteY12" fmla="*/ 1558888 h 3726254"/>
              <a:gd name="connsiteX13" fmla="*/ 464998 w 2924389"/>
              <a:gd name="connsiteY13" fmla="*/ 1519940 h 3726254"/>
              <a:gd name="connsiteX14" fmla="*/ 467663 w 2924389"/>
              <a:gd name="connsiteY14" fmla="*/ 1494473 h 3726254"/>
              <a:gd name="connsiteX15" fmla="*/ 472560 w 2924389"/>
              <a:gd name="connsiteY15" fmla="*/ 1465963 h 3726254"/>
              <a:gd name="connsiteX16" fmla="*/ 465652 w 2924389"/>
              <a:gd name="connsiteY16" fmla="*/ 1465963 h 3726254"/>
              <a:gd name="connsiteX17" fmla="*/ 485261 w 2924389"/>
              <a:gd name="connsiteY17" fmla="*/ 1358038 h 3726254"/>
              <a:gd name="connsiteX18" fmla="*/ 222375 w 2924389"/>
              <a:gd name="connsiteY18" fmla="*/ 755938 h 3726254"/>
              <a:gd name="connsiteX19" fmla="*/ 146998 w 2924389"/>
              <a:gd name="connsiteY19" fmla="*/ 734403 h 3726254"/>
              <a:gd name="connsiteX20" fmla="*/ 88051 w 2924389"/>
              <a:gd name="connsiteY20" fmla="*/ 730677 h 3726254"/>
              <a:gd name="connsiteX21" fmla="*/ 86733 w 2924389"/>
              <a:gd name="connsiteY21" fmla="*/ 728188 h 3726254"/>
              <a:gd name="connsiteX22" fmla="*/ 35234 w 2924389"/>
              <a:gd name="connsiteY22" fmla="*/ 711853 h 3726254"/>
              <a:gd name="connsiteX23" fmla="*/ 4145 w 2924389"/>
              <a:gd name="connsiteY23" fmla="*/ 676770 h 3726254"/>
              <a:gd name="connsiteX24" fmla="*/ 3850 w 2924389"/>
              <a:gd name="connsiteY24" fmla="*/ 629895 h 3726254"/>
              <a:gd name="connsiteX25" fmla="*/ 20080 w 2924389"/>
              <a:gd name="connsiteY25" fmla="*/ 602335 h 3726254"/>
              <a:gd name="connsiteX26" fmla="*/ 17606 w 2924389"/>
              <a:gd name="connsiteY26" fmla="*/ 597664 h 3726254"/>
              <a:gd name="connsiteX27" fmla="*/ 49288 w 2924389"/>
              <a:gd name="connsiteY27" fmla="*/ 555564 h 3726254"/>
              <a:gd name="connsiteX28" fmla="*/ 1252550 w 2924389"/>
              <a:gd name="connsiteY28" fmla="*/ 0 h 3726254"/>
              <a:gd name="connsiteX0" fmla="*/ 1252550 w 2924389"/>
              <a:gd name="connsiteY0" fmla="*/ 0 h 3689126"/>
              <a:gd name="connsiteX1" fmla="*/ 2231511 w 2924389"/>
              <a:gd name="connsiteY1" fmla="*/ 242578 h 3689126"/>
              <a:gd name="connsiteX2" fmla="*/ 2874449 w 2924389"/>
              <a:gd name="connsiteY2" fmla="*/ 1166206 h 3689126"/>
              <a:gd name="connsiteX3" fmla="*/ 2911996 w 2924389"/>
              <a:gd name="connsiteY3" fmla="*/ 1912344 h 3689126"/>
              <a:gd name="connsiteX4" fmla="*/ 2647033 w 2924389"/>
              <a:gd name="connsiteY4" fmla="*/ 2904608 h 3689126"/>
              <a:gd name="connsiteX5" fmla="*/ 1977423 w 2924389"/>
              <a:gd name="connsiteY5" fmla="*/ 3540659 h 3689126"/>
              <a:gd name="connsiteX6" fmla="*/ 811758 w 2924389"/>
              <a:gd name="connsiteY6" fmla="*/ 3638981 h 3689126"/>
              <a:gd name="connsiteX7" fmla="*/ 195581 w 2924389"/>
              <a:gd name="connsiteY7" fmla="*/ 2385900 h 3689126"/>
              <a:gd name="connsiteX8" fmla="*/ 240302 w 2924389"/>
              <a:gd name="connsiteY8" fmla="*/ 2007425 h 3689126"/>
              <a:gd name="connsiteX9" fmla="*/ 282157 w 2924389"/>
              <a:gd name="connsiteY9" fmla="*/ 1871503 h 3689126"/>
              <a:gd name="connsiteX10" fmla="*/ 345134 w 2924389"/>
              <a:gd name="connsiteY10" fmla="*/ 1778956 h 3689126"/>
              <a:gd name="connsiteX11" fmla="*/ 411967 w 2924389"/>
              <a:gd name="connsiteY11" fmla="*/ 1643159 h 3689126"/>
              <a:gd name="connsiteX12" fmla="*/ 439883 w 2924389"/>
              <a:gd name="connsiteY12" fmla="*/ 1558888 h 3689126"/>
              <a:gd name="connsiteX13" fmla="*/ 464998 w 2924389"/>
              <a:gd name="connsiteY13" fmla="*/ 1519940 h 3689126"/>
              <a:gd name="connsiteX14" fmla="*/ 467663 w 2924389"/>
              <a:gd name="connsiteY14" fmla="*/ 1494473 h 3689126"/>
              <a:gd name="connsiteX15" fmla="*/ 472560 w 2924389"/>
              <a:gd name="connsiteY15" fmla="*/ 1465963 h 3689126"/>
              <a:gd name="connsiteX16" fmla="*/ 465652 w 2924389"/>
              <a:gd name="connsiteY16" fmla="*/ 1465963 h 3689126"/>
              <a:gd name="connsiteX17" fmla="*/ 485261 w 2924389"/>
              <a:gd name="connsiteY17" fmla="*/ 1358038 h 3689126"/>
              <a:gd name="connsiteX18" fmla="*/ 222375 w 2924389"/>
              <a:gd name="connsiteY18" fmla="*/ 755938 h 3689126"/>
              <a:gd name="connsiteX19" fmla="*/ 146998 w 2924389"/>
              <a:gd name="connsiteY19" fmla="*/ 734403 h 3689126"/>
              <a:gd name="connsiteX20" fmla="*/ 88051 w 2924389"/>
              <a:gd name="connsiteY20" fmla="*/ 730677 h 3689126"/>
              <a:gd name="connsiteX21" fmla="*/ 86733 w 2924389"/>
              <a:gd name="connsiteY21" fmla="*/ 728188 h 3689126"/>
              <a:gd name="connsiteX22" fmla="*/ 35234 w 2924389"/>
              <a:gd name="connsiteY22" fmla="*/ 711853 h 3689126"/>
              <a:gd name="connsiteX23" fmla="*/ 4145 w 2924389"/>
              <a:gd name="connsiteY23" fmla="*/ 676770 h 3689126"/>
              <a:gd name="connsiteX24" fmla="*/ 3850 w 2924389"/>
              <a:gd name="connsiteY24" fmla="*/ 629895 h 3689126"/>
              <a:gd name="connsiteX25" fmla="*/ 20080 w 2924389"/>
              <a:gd name="connsiteY25" fmla="*/ 602335 h 3689126"/>
              <a:gd name="connsiteX26" fmla="*/ 17606 w 2924389"/>
              <a:gd name="connsiteY26" fmla="*/ 597664 h 3689126"/>
              <a:gd name="connsiteX27" fmla="*/ 49288 w 2924389"/>
              <a:gd name="connsiteY27" fmla="*/ 555564 h 3689126"/>
              <a:gd name="connsiteX28" fmla="*/ 1252550 w 2924389"/>
              <a:gd name="connsiteY28" fmla="*/ 0 h 3689126"/>
              <a:gd name="connsiteX0" fmla="*/ 1252550 w 2924389"/>
              <a:gd name="connsiteY0" fmla="*/ 0 h 3701865"/>
              <a:gd name="connsiteX1" fmla="*/ 2231511 w 2924389"/>
              <a:gd name="connsiteY1" fmla="*/ 242578 h 3701865"/>
              <a:gd name="connsiteX2" fmla="*/ 2874449 w 2924389"/>
              <a:gd name="connsiteY2" fmla="*/ 1166206 h 3701865"/>
              <a:gd name="connsiteX3" fmla="*/ 2911996 w 2924389"/>
              <a:gd name="connsiteY3" fmla="*/ 1912344 h 3701865"/>
              <a:gd name="connsiteX4" fmla="*/ 2647033 w 2924389"/>
              <a:gd name="connsiteY4" fmla="*/ 2904608 h 3701865"/>
              <a:gd name="connsiteX5" fmla="*/ 1977423 w 2924389"/>
              <a:gd name="connsiteY5" fmla="*/ 3540659 h 3701865"/>
              <a:gd name="connsiteX6" fmla="*/ 811758 w 2924389"/>
              <a:gd name="connsiteY6" fmla="*/ 3638981 h 3701865"/>
              <a:gd name="connsiteX7" fmla="*/ 185749 w 2924389"/>
              <a:gd name="connsiteY7" fmla="*/ 2715281 h 3701865"/>
              <a:gd name="connsiteX8" fmla="*/ 240302 w 2924389"/>
              <a:gd name="connsiteY8" fmla="*/ 2007425 h 3701865"/>
              <a:gd name="connsiteX9" fmla="*/ 282157 w 2924389"/>
              <a:gd name="connsiteY9" fmla="*/ 1871503 h 3701865"/>
              <a:gd name="connsiteX10" fmla="*/ 345134 w 2924389"/>
              <a:gd name="connsiteY10" fmla="*/ 1778956 h 3701865"/>
              <a:gd name="connsiteX11" fmla="*/ 411967 w 2924389"/>
              <a:gd name="connsiteY11" fmla="*/ 1643159 h 3701865"/>
              <a:gd name="connsiteX12" fmla="*/ 439883 w 2924389"/>
              <a:gd name="connsiteY12" fmla="*/ 1558888 h 3701865"/>
              <a:gd name="connsiteX13" fmla="*/ 464998 w 2924389"/>
              <a:gd name="connsiteY13" fmla="*/ 1519940 h 3701865"/>
              <a:gd name="connsiteX14" fmla="*/ 467663 w 2924389"/>
              <a:gd name="connsiteY14" fmla="*/ 1494473 h 3701865"/>
              <a:gd name="connsiteX15" fmla="*/ 472560 w 2924389"/>
              <a:gd name="connsiteY15" fmla="*/ 1465963 h 3701865"/>
              <a:gd name="connsiteX16" fmla="*/ 465652 w 2924389"/>
              <a:gd name="connsiteY16" fmla="*/ 1465963 h 3701865"/>
              <a:gd name="connsiteX17" fmla="*/ 485261 w 2924389"/>
              <a:gd name="connsiteY17" fmla="*/ 1358038 h 3701865"/>
              <a:gd name="connsiteX18" fmla="*/ 222375 w 2924389"/>
              <a:gd name="connsiteY18" fmla="*/ 755938 h 3701865"/>
              <a:gd name="connsiteX19" fmla="*/ 146998 w 2924389"/>
              <a:gd name="connsiteY19" fmla="*/ 734403 h 3701865"/>
              <a:gd name="connsiteX20" fmla="*/ 88051 w 2924389"/>
              <a:gd name="connsiteY20" fmla="*/ 730677 h 3701865"/>
              <a:gd name="connsiteX21" fmla="*/ 86733 w 2924389"/>
              <a:gd name="connsiteY21" fmla="*/ 728188 h 3701865"/>
              <a:gd name="connsiteX22" fmla="*/ 35234 w 2924389"/>
              <a:gd name="connsiteY22" fmla="*/ 711853 h 3701865"/>
              <a:gd name="connsiteX23" fmla="*/ 4145 w 2924389"/>
              <a:gd name="connsiteY23" fmla="*/ 676770 h 3701865"/>
              <a:gd name="connsiteX24" fmla="*/ 3850 w 2924389"/>
              <a:gd name="connsiteY24" fmla="*/ 629895 h 3701865"/>
              <a:gd name="connsiteX25" fmla="*/ 20080 w 2924389"/>
              <a:gd name="connsiteY25" fmla="*/ 602335 h 3701865"/>
              <a:gd name="connsiteX26" fmla="*/ 17606 w 2924389"/>
              <a:gd name="connsiteY26" fmla="*/ 597664 h 3701865"/>
              <a:gd name="connsiteX27" fmla="*/ 49288 w 2924389"/>
              <a:gd name="connsiteY27" fmla="*/ 555564 h 3701865"/>
              <a:gd name="connsiteX28" fmla="*/ 1252550 w 2924389"/>
              <a:gd name="connsiteY28" fmla="*/ 0 h 3701865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65652 w 2924389"/>
              <a:gd name="connsiteY16" fmla="*/ 1465963 h 3691674"/>
              <a:gd name="connsiteX17" fmla="*/ 485261 w 2924389"/>
              <a:gd name="connsiteY17" fmla="*/ 1358038 h 3691674"/>
              <a:gd name="connsiteX18" fmla="*/ 222375 w 2924389"/>
              <a:gd name="connsiteY18" fmla="*/ 755938 h 3691674"/>
              <a:gd name="connsiteX19" fmla="*/ 146998 w 2924389"/>
              <a:gd name="connsiteY19" fmla="*/ 734403 h 3691674"/>
              <a:gd name="connsiteX20" fmla="*/ 88051 w 2924389"/>
              <a:gd name="connsiteY20" fmla="*/ 730677 h 3691674"/>
              <a:gd name="connsiteX21" fmla="*/ 86733 w 2924389"/>
              <a:gd name="connsiteY21" fmla="*/ 728188 h 3691674"/>
              <a:gd name="connsiteX22" fmla="*/ 35234 w 2924389"/>
              <a:gd name="connsiteY22" fmla="*/ 711853 h 3691674"/>
              <a:gd name="connsiteX23" fmla="*/ 4145 w 2924389"/>
              <a:gd name="connsiteY23" fmla="*/ 676770 h 3691674"/>
              <a:gd name="connsiteX24" fmla="*/ 3850 w 2924389"/>
              <a:gd name="connsiteY24" fmla="*/ 629895 h 3691674"/>
              <a:gd name="connsiteX25" fmla="*/ 20080 w 2924389"/>
              <a:gd name="connsiteY25" fmla="*/ 602335 h 3691674"/>
              <a:gd name="connsiteX26" fmla="*/ 17606 w 2924389"/>
              <a:gd name="connsiteY26" fmla="*/ 597664 h 3691674"/>
              <a:gd name="connsiteX27" fmla="*/ 49288 w 2924389"/>
              <a:gd name="connsiteY27" fmla="*/ 555564 h 3691674"/>
              <a:gd name="connsiteX28" fmla="*/ 1252550 w 2924389"/>
              <a:gd name="connsiteY28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67663 w 2924389"/>
              <a:gd name="connsiteY14" fmla="*/ 1494473 h 3691674"/>
              <a:gd name="connsiteX15" fmla="*/ 472560 w 2924389"/>
              <a:gd name="connsiteY15" fmla="*/ 1465963 h 3691674"/>
              <a:gd name="connsiteX16" fmla="*/ 485261 w 2924389"/>
              <a:gd name="connsiteY16" fmla="*/ 1358038 h 3691674"/>
              <a:gd name="connsiteX17" fmla="*/ 222375 w 2924389"/>
              <a:gd name="connsiteY17" fmla="*/ 755938 h 3691674"/>
              <a:gd name="connsiteX18" fmla="*/ 146998 w 2924389"/>
              <a:gd name="connsiteY18" fmla="*/ 734403 h 3691674"/>
              <a:gd name="connsiteX19" fmla="*/ 88051 w 2924389"/>
              <a:gd name="connsiteY19" fmla="*/ 730677 h 3691674"/>
              <a:gd name="connsiteX20" fmla="*/ 86733 w 2924389"/>
              <a:gd name="connsiteY20" fmla="*/ 728188 h 3691674"/>
              <a:gd name="connsiteX21" fmla="*/ 35234 w 2924389"/>
              <a:gd name="connsiteY21" fmla="*/ 711853 h 3691674"/>
              <a:gd name="connsiteX22" fmla="*/ 4145 w 2924389"/>
              <a:gd name="connsiteY22" fmla="*/ 676770 h 3691674"/>
              <a:gd name="connsiteX23" fmla="*/ 3850 w 2924389"/>
              <a:gd name="connsiteY23" fmla="*/ 629895 h 3691674"/>
              <a:gd name="connsiteX24" fmla="*/ 20080 w 2924389"/>
              <a:gd name="connsiteY24" fmla="*/ 602335 h 3691674"/>
              <a:gd name="connsiteX25" fmla="*/ 17606 w 2924389"/>
              <a:gd name="connsiteY25" fmla="*/ 597664 h 3691674"/>
              <a:gd name="connsiteX26" fmla="*/ 49288 w 2924389"/>
              <a:gd name="connsiteY26" fmla="*/ 555564 h 3691674"/>
              <a:gd name="connsiteX27" fmla="*/ 1252550 w 2924389"/>
              <a:gd name="connsiteY27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64998 w 2924389"/>
              <a:gd name="connsiteY13" fmla="*/ 1519940 h 3691674"/>
              <a:gd name="connsiteX14" fmla="*/ 472560 w 2924389"/>
              <a:gd name="connsiteY14" fmla="*/ 1465963 h 3691674"/>
              <a:gd name="connsiteX15" fmla="*/ 485261 w 2924389"/>
              <a:gd name="connsiteY15" fmla="*/ 1358038 h 3691674"/>
              <a:gd name="connsiteX16" fmla="*/ 222375 w 2924389"/>
              <a:gd name="connsiteY16" fmla="*/ 755938 h 3691674"/>
              <a:gd name="connsiteX17" fmla="*/ 146998 w 2924389"/>
              <a:gd name="connsiteY17" fmla="*/ 734403 h 3691674"/>
              <a:gd name="connsiteX18" fmla="*/ 88051 w 2924389"/>
              <a:gd name="connsiteY18" fmla="*/ 730677 h 3691674"/>
              <a:gd name="connsiteX19" fmla="*/ 86733 w 2924389"/>
              <a:gd name="connsiteY19" fmla="*/ 728188 h 3691674"/>
              <a:gd name="connsiteX20" fmla="*/ 35234 w 2924389"/>
              <a:gd name="connsiteY20" fmla="*/ 711853 h 3691674"/>
              <a:gd name="connsiteX21" fmla="*/ 4145 w 2924389"/>
              <a:gd name="connsiteY21" fmla="*/ 676770 h 3691674"/>
              <a:gd name="connsiteX22" fmla="*/ 3850 w 2924389"/>
              <a:gd name="connsiteY22" fmla="*/ 629895 h 3691674"/>
              <a:gd name="connsiteX23" fmla="*/ 20080 w 2924389"/>
              <a:gd name="connsiteY23" fmla="*/ 602335 h 3691674"/>
              <a:gd name="connsiteX24" fmla="*/ 17606 w 2924389"/>
              <a:gd name="connsiteY24" fmla="*/ 597664 h 3691674"/>
              <a:gd name="connsiteX25" fmla="*/ 49288 w 2924389"/>
              <a:gd name="connsiteY25" fmla="*/ 555564 h 3691674"/>
              <a:gd name="connsiteX26" fmla="*/ 1252550 w 2924389"/>
              <a:gd name="connsiteY26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39883 w 2924389"/>
              <a:gd name="connsiteY12" fmla="*/ 1558888 h 3691674"/>
              <a:gd name="connsiteX13" fmla="*/ 472560 w 2924389"/>
              <a:gd name="connsiteY13" fmla="*/ 1465963 h 3691674"/>
              <a:gd name="connsiteX14" fmla="*/ 485261 w 2924389"/>
              <a:gd name="connsiteY14" fmla="*/ 1358038 h 3691674"/>
              <a:gd name="connsiteX15" fmla="*/ 222375 w 2924389"/>
              <a:gd name="connsiteY15" fmla="*/ 755938 h 3691674"/>
              <a:gd name="connsiteX16" fmla="*/ 146998 w 2924389"/>
              <a:gd name="connsiteY16" fmla="*/ 734403 h 3691674"/>
              <a:gd name="connsiteX17" fmla="*/ 88051 w 2924389"/>
              <a:gd name="connsiteY17" fmla="*/ 730677 h 3691674"/>
              <a:gd name="connsiteX18" fmla="*/ 86733 w 2924389"/>
              <a:gd name="connsiteY18" fmla="*/ 728188 h 3691674"/>
              <a:gd name="connsiteX19" fmla="*/ 35234 w 2924389"/>
              <a:gd name="connsiteY19" fmla="*/ 711853 h 3691674"/>
              <a:gd name="connsiteX20" fmla="*/ 4145 w 2924389"/>
              <a:gd name="connsiteY20" fmla="*/ 676770 h 3691674"/>
              <a:gd name="connsiteX21" fmla="*/ 3850 w 2924389"/>
              <a:gd name="connsiteY21" fmla="*/ 629895 h 3691674"/>
              <a:gd name="connsiteX22" fmla="*/ 20080 w 2924389"/>
              <a:gd name="connsiteY22" fmla="*/ 602335 h 3691674"/>
              <a:gd name="connsiteX23" fmla="*/ 17606 w 2924389"/>
              <a:gd name="connsiteY23" fmla="*/ 597664 h 3691674"/>
              <a:gd name="connsiteX24" fmla="*/ 49288 w 2924389"/>
              <a:gd name="connsiteY24" fmla="*/ 555564 h 3691674"/>
              <a:gd name="connsiteX25" fmla="*/ 1252550 w 2924389"/>
              <a:gd name="connsiteY25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11967 w 2924389"/>
              <a:gd name="connsiteY11" fmla="*/ 1643159 h 3691674"/>
              <a:gd name="connsiteX12" fmla="*/ 472560 w 2924389"/>
              <a:gd name="connsiteY12" fmla="*/ 1465963 h 3691674"/>
              <a:gd name="connsiteX13" fmla="*/ 485261 w 2924389"/>
              <a:gd name="connsiteY13" fmla="*/ 1358038 h 3691674"/>
              <a:gd name="connsiteX14" fmla="*/ 222375 w 2924389"/>
              <a:gd name="connsiteY14" fmla="*/ 755938 h 3691674"/>
              <a:gd name="connsiteX15" fmla="*/ 146998 w 2924389"/>
              <a:gd name="connsiteY15" fmla="*/ 734403 h 3691674"/>
              <a:gd name="connsiteX16" fmla="*/ 88051 w 2924389"/>
              <a:gd name="connsiteY16" fmla="*/ 730677 h 3691674"/>
              <a:gd name="connsiteX17" fmla="*/ 86733 w 2924389"/>
              <a:gd name="connsiteY17" fmla="*/ 728188 h 3691674"/>
              <a:gd name="connsiteX18" fmla="*/ 35234 w 2924389"/>
              <a:gd name="connsiteY18" fmla="*/ 711853 h 3691674"/>
              <a:gd name="connsiteX19" fmla="*/ 4145 w 2924389"/>
              <a:gd name="connsiteY19" fmla="*/ 676770 h 3691674"/>
              <a:gd name="connsiteX20" fmla="*/ 3850 w 2924389"/>
              <a:gd name="connsiteY20" fmla="*/ 629895 h 3691674"/>
              <a:gd name="connsiteX21" fmla="*/ 20080 w 2924389"/>
              <a:gd name="connsiteY21" fmla="*/ 602335 h 3691674"/>
              <a:gd name="connsiteX22" fmla="*/ 17606 w 2924389"/>
              <a:gd name="connsiteY22" fmla="*/ 597664 h 3691674"/>
              <a:gd name="connsiteX23" fmla="*/ 49288 w 2924389"/>
              <a:gd name="connsiteY23" fmla="*/ 555564 h 3691674"/>
              <a:gd name="connsiteX24" fmla="*/ 1252550 w 2924389"/>
              <a:gd name="connsiteY24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345134 w 2924389"/>
              <a:gd name="connsiteY10" fmla="*/ 1778956 h 3691674"/>
              <a:gd name="connsiteX11" fmla="*/ 472560 w 2924389"/>
              <a:gd name="connsiteY11" fmla="*/ 1465963 h 3691674"/>
              <a:gd name="connsiteX12" fmla="*/ 485261 w 2924389"/>
              <a:gd name="connsiteY12" fmla="*/ 1358038 h 3691674"/>
              <a:gd name="connsiteX13" fmla="*/ 222375 w 2924389"/>
              <a:gd name="connsiteY13" fmla="*/ 755938 h 3691674"/>
              <a:gd name="connsiteX14" fmla="*/ 146998 w 2924389"/>
              <a:gd name="connsiteY14" fmla="*/ 734403 h 3691674"/>
              <a:gd name="connsiteX15" fmla="*/ 88051 w 2924389"/>
              <a:gd name="connsiteY15" fmla="*/ 730677 h 3691674"/>
              <a:gd name="connsiteX16" fmla="*/ 86733 w 2924389"/>
              <a:gd name="connsiteY16" fmla="*/ 728188 h 3691674"/>
              <a:gd name="connsiteX17" fmla="*/ 35234 w 2924389"/>
              <a:gd name="connsiteY17" fmla="*/ 711853 h 3691674"/>
              <a:gd name="connsiteX18" fmla="*/ 4145 w 2924389"/>
              <a:gd name="connsiteY18" fmla="*/ 676770 h 3691674"/>
              <a:gd name="connsiteX19" fmla="*/ 3850 w 2924389"/>
              <a:gd name="connsiteY19" fmla="*/ 629895 h 3691674"/>
              <a:gd name="connsiteX20" fmla="*/ 20080 w 2924389"/>
              <a:gd name="connsiteY20" fmla="*/ 602335 h 3691674"/>
              <a:gd name="connsiteX21" fmla="*/ 17606 w 2924389"/>
              <a:gd name="connsiteY21" fmla="*/ 597664 h 3691674"/>
              <a:gd name="connsiteX22" fmla="*/ 49288 w 2924389"/>
              <a:gd name="connsiteY22" fmla="*/ 555564 h 3691674"/>
              <a:gd name="connsiteX23" fmla="*/ 1252550 w 2924389"/>
              <a:gd name="connsiteY23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72560 w 2924389"/>
              <a:gd name="connsiteY10" fmla="*/ 1465963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91674"/>
              <a:gd name="connsiteX1" fmla="*/ 2231511 w 2924389"/>
              <a:gd name="connsiteY1" fmla="*/ 242578 h 3691674"/>
              <a:gd name="connsiteX2" fmla="*/ 2874449 w 2924389"/>
              <a:gd name="connsiteY2" fmla="*/ 1166206 h 3691674"/>
              <a:gd name="connsiteX3" fmla="*/ 2911996 w 2924389"/>
              <a:gd name="connsiteY3" fmla="*/ 1912344 h 3691674"/>
              <a:gd name="connsiteX4" fmla="*/ 2647033 w 2924389"/>
              <a:gd name="connsiteY4" fmla="*/ 2904608 h 3691674"/>
              <a:gd name="connsiteX5" fmla="*/ 1977423 w 2924389"/>
              <a:gd name="connsiteY5" fmla="*/ 3540659 h 3691674"/>
              <a:gd name="connsiteX6" fmla="*/ 811758 w 2924389"/>
              <a:gd name="connsiteY6" fmla="*/ 3638981 h 3691674"/>
              <a:gd name="connsiteX7" fmla="*/ 239827 w 2924389"/>
              <a:gd name="connsiteY7" fmla="*/ 2852932 h 3691674"/>
              <a:gd name="connsiteX8" fmla="*/ 240302 w 2924389"/>
              <a:gd name="connsiteY8" fmla="*/ 2007425 h 3691674"/>
              <a:gd name="connsiteX9" fmla="*/ 282157 w 2924389"/>
              <a:gd name="connsiteY9" fmla="*/ 1871503 h 3691674"/>
              <a:gd name="connsiteX10" fmla="*/ 428315 w 2924389"/>
              <a:gd name="connsiteY10" fmla="*/ 1524957 h 3691674"/>
              <a:gd name="connsiteX11" fmla="*/ 485261 w 2924389"/>
              <a:gd name="connsiteY11" fmla="*/ 1358038 h 3691674"/>
              <a:gd name="connsiteX12" fmla="*/ 222375 w 2924389"/>
              <a:gd name="connsiteY12" fmla="*/ 755938 h 3691674"/>
              <a:gd name="connsiteX13" fmla="*/ 146998 w 2924389"/>
              <a:gd name="connsiteY13" fmla="*/ 734403 h 3691674"/>
              <a:gd name="connsiteX14" fmla="*/ 88051 w 2924389"/>
              <a:gd name="connsiteY14" fmla="*/ 730677 h 3691674"/>
              <a:gd name="connsiteX15" fmla="*/ 86733 w 2924389"/>
              <a:gd name="connsiteY15" fmla="*/ 728188 h 3691674"/>
              <a:gd name="connsiteX16" fmla="*/ 35234 w 2924389"/>
              <a:gd name="connsiteY16" fmla="*/ 711853 h 3691674"/>
              <a:gd name="connsiteX17" fmla="*/ 4145 w 2924389"/>
              <a:gd name="connsiteY17" fmla="*/ 676770 h 3691674"/>
              <a:gd name="connsiteX18" fmla="*/ 3850 w 2924389"/>
              <a:gd name="connsiteY18" fmla="*/ 629895 h 3691674"/>
              <a:gd name="connsiteX19" fmla="*/ 20080 w 2924389"/>
              <a:gd name="connsiteY19" fmla="*/ 602335 h 3691674"/>
              <a:gd name="connsiteX20" fmla="*/ 17606 w 2924389"/>
              <a:gd name="connsiteY20" fmla="*/ 597664 h 3691674"/>
              <a:gd name="connsiteX21" fmla="*/ 49288 w 2924389"/>
              <a:gd name="connsiteY21" fmla="*/ 555564 h 3691674"/>
              <a:gd name="connsiteX22" fmla="*/ 1252550 w 2924389"/>
              <a:gd name="connsiteY22" fmla="*/ 0 h 3691674"/>
              <a:gd name="connsiteX0" fmla="*/ 1252550 w 2924389"/>
              <a:gd name="connsiteY0" fmla="*/ 0 h 3644821"/>
              <a:gd name="connsiteX1" fmla="*/ 2231511 w 2924389"/>
              <a:gd name="connsiteY1" fmla="*/ 242578 h 3644821"/>
              <a:gd name="connsiteX2" fmla="*/ 2874449 w 2924389"/>
              <a:gd name="connsiteY2" fmla="*/ 1166206 h 3644821"/>
              <a:gd name="connsiteX3" fmla="*/ 2911996 w 2924389"/>
              <a:gd name="connsiteY3" fmla="*/ 1912344 h 3644821"/>
              <a:gd name="connsiteX4" fmla="*/ 2647033 w 2924389"/>
              <a:gd name="connsiteY4" fmla="*/ 2904608 h 3644821"/>
              <a:gd name="connsiteX5" fmla="*/ 1977423 w 2924389"/>
              <a:gd name="connsiteY5" fmla="*/ 3540659 h 3644821"/>
              <a:gd name="connsiteX6" fmla="*/ 837336 w 2924389"/>
              <a:gd name="connsiteY6" fmla="*/ 3575037 h 3644821"/>
              <a:gd name="connsiteX7" fmla="*/ 239827 w 2924389"/>
              <a:gd name="connsiteY7" fmla="*/ 2852932 h 3644821"/>
              <a:gd name="connsiteX8" fmla="*/ 240302 w 2924389"/>
              <a:gd name="connsiteY8" fmla="*/ 2007425 h 3644821"/>
              <a:gd name="connsiteX9" fmla="*/ 282157 w 2924389"/>
              <a:gd name="connsiteY9" fmla="*/ 1871503 h 3644821"/>
              <a:gd name="connsiteX10" fmla="*/ 428315 w 2924389"/>
              <a:gd name="connsiteY10" fmla="*/ 1524957 h 3644821"/>
              <a:gd name="connsiteX11" fmla="*/ 485261 w 2924389"/>
              <a:gd name="connsiteY11" fmla="*/ 1358038 h 3644821"/>
              <a:gd name="connsiteX12" fmla="*/ 222375 w 2924389"/>
              <a:gd name="connsiteY12" fmla="*/ 755938 h 3644821"/>
              <a:gd name="connsiteX13" fmla="*/ 146998 w 2924389"/>
              <a:gd name="connsiteY13" fmla="*/ 734403 h 3644821"/>
              <a:gd name="connsiteX14" fmla="*/ 88051 w 2924389"/>
              <a:gd name="connsiteY14" fmla="*/ 730677 h 3644821"/>
              <a:gd name="connsiteX15" fmla="*/ 86733 w 2924389"/>
              <a:gd name="connsiteY15" fmla="*/ 728188 h 3644821"/>
              <a:gd name="connsiteX16" fmla="*/ 35234 w 2924389"/>
              <a:gd name="connsiteY16" fmla="*/ 711853 h 3644821"/>
              <a:gd name="connsiteX17" fmla="*/ 4145 w 2924389"/>
              <a:gd name="connsiteY17" fmla="*/ 676770 h 3644821"/>
              <a:gd name="connsiteX18" fmla="*/ 3850 w 2924389"/>
              <a:gd name="connsiteY18" fmla="*/ 629895 h 3644821"/>
              <a:gd name="connsiteX19" fmla="*/ 20080 w 2924389"/>
              <a:gd name="connsiteY19" fmla="*/ 602335 h 3644821"/>
              <a:gd name="connsiteX20" fmla="*/ 17606 w 2924389"/>
              <a:gd name="connsiteY20" fmla="*/ 597664 h 3644821"/>
              <a:gd name="connsiteX21" fmla="*/ 49288 w 2924389"/>
              <a:gd name="connsiteY21" fmla="*/ 555564 h 3644821"/>
              <a:gd name="connsiteX22" fmla="*/ 1252550 w 2924389"/>
              <a:gd name="connsiteY22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24389" h="3644821"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B6AE34C-175D-FB47-A85F-6794FCC1D314}"/>
              </a:ext>
            </a:extLst>
          </p:cNvPr>
          <p:cNvSpPr/>
          <p:nvPr/>
        </p:nvSpPr>
        <p:spPr>
          <a:xfrm>
            <a:off x="9483555" y="2048571"/>
            <a:ext cx="638577" cy="1439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01786CA0-F5F9-CB4E-93B6-40A928292CE1}"/>
              </a:ext>
            </a:extLst>
          </p:cNvPr>
          <p:cNvSpPr/>
          <p:nvPr/>
        </p:nvSpPr>
        <p:spPr>
          <a:xfrm rot="20827563">
            <a:off x="-4809484" y="1561375"/>
            <a:ext cx="2282818" cy="3332960"/>
          </a:xfrm>
          <a:custGeom>
            <a:avLst/>
            <a:gdLst>
              <a:gd name="connsiteX0" fmla="*/ 1847641 w 2352879"/>
              <a:gd name="connsiteY0" fmla="*/ 71488 h 3435250"/>
              <a:gd name="connsiteX1" fmla="*/ 2282659 w 2352879"/>
              <a:gd name="connsiteY1" fmla="*/ 228630 h 3435250"/>
              <a:gd name="connsiteX2" fmla="*/ 2352879 w 2352879"/>
              <a:gd name="connsiteY2" fmla="*/ 277706 h 3435250"/>
              <a:gd name="connsiteX3" fmla="*/ 1635390 w 2352879"/>
              <a:gd name="connsiteY3" fmla="*/ 3416987 h 3435250"/>
              <a:gd name="connsiteX4" fmla="*/ 1596273 w 2352879"/>
              <a:gd name="connsiteY4" fmla="*/ 3422094 h 3435250"/>
              <a:gd name="connsiteX5" fmla="*/ 856528 w 2352879"/>
              <a:gd name="connsiteY5" fmla="*/ 3369478 h 3435250"/>
              <a:gd name="connsiteX6" fmla="*/ 245324 w 2352879"/>
              <a:gd name="connsiteY6" fmla="*/ 2688893 h 3435250"/>
              <a:gd name="connsiteX7" fmla="*/ 245810 w 2352879"/>
              <a:gd name="connsiteY7" fmla="*/ 1892001 h 3435250"/>
              <a:gd name="connsiteX8" fmla="*/ 288624 w 2352879"/>
              <a:gd name="connsiteY8" fmla="*/ 1763895 h 3435250"/>
              <a:gd name="connsiteX9" fmla="*/ 438132 w 2352879"/>
              <a:gd name="connsiteY9" fmla="*/ 1437275 h 3435250"/>
              <a:gd name="connsiteX10" fmla="*/ 496383 w 2352879"/>
              <a:gd name="connsiteY10" fmla="*/ 1279953 h 3435250"/>
              <a:gd name="connsiteX11" fmla="*/ 227472 w 2352879"/>
              <a:gd name="connsiteY11" fmla="*/ 712473 h 3435250"/>
              <a:gd name="connsiteX12" fmla="*/ 150367 w 2352879"/>
              <a:gd name="connsiteY12" fmla="*/ 692176 h 3435250"/>
              <a:gd name="connsiteX13" fmla="*/ 90069 w 2352879"/>
              <a:gd name="connsiteY13" fmla="*/ 688664 h 3435250"/>
              <a:gd name="connsiteX14" fmla="*/ 88721 w 2352879"/>
              <a:gd name="connsiteY14" fmla="*/ 686319 h 3435250"/>
              <a:gd name="connsiteX15" fmla="*/ 36042 w 2352879"/>
              <a:gd name="connsiteY15" fmla="*/ 670923 h 3435250"/>
              <a:gd name="connsiteX16" fmla="*/ 4240 w 2352879"/>
              <a:gd name="connsiteY16" fmla="*/ 637857 h 3435250"/>
              <a:gd name="connsiteX17" fmla="*/ 3938 w 2352879"/>
              <a:gd name="connsiteY17" fmla="*/ 593677 h 3435250"/>
              <a:gd name="connsiteX18" fmla="*/ 20540 w 2352879"/>
              <a:gd name="connsiteY18" fmla="*/ 567702 h 3435250"/>
              <a:gd name="connsiteX19" fmla="*/ 18010 w 2352879"/>
              <a:gd name="connsiteY19" fmla="*/ 563299 h 3435250"/>
              <a:gd name="connsiteX20" fmla="*/ 50418 w 2352879"/>
              <a:gd name="connsiteY20" fmla="*/ 523620 h 3435250"/>
              <a:gd name="connsiteX21" fmla="*/ 1281259 w 2352879"/>
              <a:gd name="connsiteY21" fmla="*/ 0 h 3435250"/>
              <a:gd name="connsiteX22" fmla="*/ 1847641 w 2352879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52879" h="3435250">
                <a:moveTo>
                  <a:pt x="1847641" y="71488"/>
                </a:moveTo>
                <a:cubicBezTo>
                  <a:pt x="1996073" y="109286"/>
                  <a:pt x="2122611" y="161359"/>
                  <a:pt x="2282659" y="228630"/>
                </a:cubicBezTo>
                <a:lnTo>
                  <a:pt x="2352879" y="277706"/>
                </a:lnTo>
                <a:lnTo>
                  <a:pt x="1635390" y="3416987"/>
                </a:lnTo>
                <a:lnTo>
                  <a:pt x="1596273" y="3422094"/>
                </a:lnTo>
                <a:cubicBezTo>
                  <a:pt x="1330424" y="3448599"/>
                  <a:pt x="1041676" y="3436997"/>
                  <a:pt x="856528" y="3369478"/>
                </a:cubicBezTo>
                <a:cubicBezTo>
                  <a:pt x="560292" y="3261448"/>
                  <a:pt x="347111" y="2935139"/>
                  <a:pt x="245324" y="2688893"/>
                </a:cubicBezTo>
                <a:cubicBezTo>
                  <a:pt x="143537" y="2442647"/>
                  <a:pt x="216080" y="2004687"/>
                  <a:pt x="245810" y="1892001"/>
                </a:cubicBezTo>
                <a:lnTo>
                  <a:pt x="288624" y="1763895"/>
                </a:lnTo>
                <a:lnTo>
                  <a:pt x="438132" y="1437275"/>
                </a:lnTo>
                <a:lnTo>
                  <a:pt x="496383" y="1279953"/>
                </a:lnTo>
                <a:cubicBezTo>
                  <a:pt x="527086" y="1017668"/>
                  <a:pt x="428090" y="788157"/>
                  <a:pt x="227472" y="712473"/>
                </a:cubicBezTo>
                <a:cubicBezTo>
                  <a:pt x="202395" y="703012"/>
                  <a:pt x="176620" y="696291"/>
                  <a:pt x="150367" y="692176"/>
                </a:cubicBezTo>
                <a:lnTo>
                  <a:pt x="90069" y="688664"/>
                </a:lnTo>
                <a:lnTo>
                  <a:pt x="88721" y="686319"/>
                </a:lnTo>
                <a:lnTo>
                  <a:pt x="36042" y="670923"/>
                </a:lnTo>
                <a:cubicBezTo>
                  <a:pt x="20967" y="662630"/>
                  <a:pt x="9934" y="651557"/>
                  <a:pt x="4240" y="637857"/>
                </a:cubicBezTo>
                <a:cubicBezTo>
                  <a:pt x="-1453" y="624157"/>
                  <a:pt x="-1271" y="609127"/>
                  <a:pt x="3938" y="593677"/>
                </a:cubicBezTo>
                <a:lnTo>
                  <a:pt x="20540" y="567702"/>
                </a:lnTo>
                <a:lnTo>
                  <a:pt x="18010" y="563299"/>
                </a:lnTo>
                <a:lnTo>
                  <a:pt x="50418" y="523620"/>
                </a:lnTo>
                <a:cubicBezTo>
                  <a:pt x="358834" y="187414"/>
                  <a:pt x="790566" y="0"/>
                  <a:pt x="1281259" y="0"/>
                </a:cubicBezTo>
                <a:cubicBezTo>
                  <a:pt x="1528883" y="10169"/>
                  <a:pt x="1699209" y="33691"/>
                  <a:pt x="1847641" y="71488"/>
                </a:cubicBezTo>
                <a:close/>
              </a:path>
            </a:pathLst>
          </a:custGeom>
          <a:noFill/>
          <a:ln w="317500">
            <a:solidFill>
              <a:srgbClr val="FF797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EFAB3F12-1E01-5E41-ACDA-5EBBF39FAEF0}"/>
              </a:ext>
            </a:extLst>
          </p:cNvPr>
          <p:cNvSpPr/>
          <p:nvPr/>
        </p:nvSpPr>
        <p:spPr>
          <a:xfrm>
            <a:off x="-4549374" y="1357215"/>
            <a:ext cx="2924389" cy="3644821"/>
          </a:xfrm>
          <a:custGeom>
            <a:avLst/>
            <a:gdLst>
              <a:gd name="connsiteX0" fmla="*/ 2160600 w 2924389"/>
              <a:gd name="connsiteY0" fmla="*/ 692553 h 3644821"/>
              <a:gd name="connsiteX1" fmla="*/ 2006808 w 2924389"/>
              <a:gd name="connsiteY1" fmla="*/ 765578 h 3644821"/>
              <a:gd name="connsiteX2" fmla="*/ 2156685 w 2924389"/>
              <a:gd name="connsiteY2" fmla="*/ 936662 h 3644821"/>
              <a:gd name="connsiteX3" fmla="*/ 2364202 w 2924389"/>
              <a:gd name="connsiteY3" fmla="*/ 1442106 h 3644821"/>
              <a:gd name="connsiteX4" fmla="*/ 2357736 w 2924389"/>
              <a:gd name="connsiteY4" fmla="*/ 2033490 h 3644821"/>
              <a:gd name="connsiteX5" fmla="*/ 2490073 w 2924389"/>
              <a:gd name="connsiteY5" fmla="*/ 2109690 h 3644821"/>
              <a:gd name="connsiteX6" fmla="*/ 2629588 w 2924389"/>
              <a:gd name="connsiteY6" fmla="*/ 1817313 h 3644821"/>
              <a:gd name="connsiteX7" fmla="*/ 2564710 w 2924389"/>
              <a:gd name="connsiteY7" fmla="*/ 1143235 h 3644821"/>
              <a:gd name="connsiteX8" fmla="*/ 2160600 w 2924389"/>
              <a:gd name="connsiteY8" fmla="*/ 692553 h 3644821"/>
              <a:gd name="connsiteX9" fmla="*/ 1252550 w 2924389"/>
              <a:gd name="connsiteY9" fmla="*/ 0 h 3644821"/>
              <a:gd name="connsiteX10" fmla="*/ 2231511 w 2924389"/>
              <a:gd name="connsiteY10" fmla="*/ 242578 h 3644821"/>
              <a:gd name="connsiteX11" fmla="*/ 2874449 w 2924389"/>
              <a:gd name="connsiteY11" fmla="*/ 1166206 h 3644821"/>
              <a:gd name="connsiteX12" fmla="*/ 2911996 w 2924389"/>
              <a:gd name="connsiteY12" fmla="*/ 1912344 h 3644821"/>
              <a:gd name="connsiteX13" fmla="*/ 2647033 w 2924389"/>
              <a:gd name="connsiteY13" fmla="*/ 2904608 h 3644821"/>
              <a:gd name="connsiteX14" fmla="*/ 1977423 w 2924389"/>
              <a:gd name="connsiteY14" fmla="*/ 3540659 h 3644821"/>
              <a:gd name="connsiteX15" fmla="*/ 837336 w 2924389"/>
              <a:gd name="connsiteY15" fmla="*/ 3575037 h 3644821"/>
              <a:gd name="connsiteX16" fmla="*/ 239827 w 2924389"/>
              <a:gd name="connsiteY16" fmla="*/ 2852932 h 3644821"/>
              <a:gd name="connsiteX17" fmla="*/ 240302 w 2924389"/>
              <a:gd name="connsiteY17" fmla="*/ 2007425 h 3644821"/>
              <a:gd name="connsiteX18" fmla="*/ 282157 w 2924389"/>
              <a:gd name="connsiteY18" fmla="*/ 1871503 h 3644821"/>
              <a:gd name="connsiteX19" fmla="*/ 428315 w 2924389"/>
              <a:gd name="connsiteY19" fmla="*/ 1524957 h 3644821"/>
              <a:gd name="connsiteX20" fmla="*/ 485261 w 2924389"/>
              <a:gd name="connsiteY20" fmla="*/ 1358038 h 3644821"/>
              <a:gd name="connsiteX21" fmla="*/ 222375 w 2924389"/>
              <a:gd name="connsiteY21" fmla="*/ 755938 h 3644821"/>
              <a:gd name="connsiteX22" fmla="*/ 146998 w 2924389"/>
              <a:gd name="connsiteY22" fmla="*/ 734403 h 3644821"/>
              <a:gd name="connsiteX23" fmla="*/ 88051 w 2924389"/>
              <a:gd name="connsiteY23" fmla="*/ 730677 h 3644821"/>
              <a:gd name="connsiteX24" fmla="*/ 86733 w 2924389"/>
              <a:gd name="connsiteY24" fmla="*/ 728188 h 3644821"/>
              <a:gd name="connsiteX25" fmla="*/ 35234 w 2924389"/>
              <a:gd name="connsiteY25" fmla="*/ 711853 h 3644821"/>
              <a:gd name="connsiteX26" fmla="*/ 4145 w 2924389"/>
              <a:gd name="connsiteY26" fmla="*/ 676770 h 3644821"/>
              <a:gd name="connsiteX27" fmla="*/ 3850 w 2924389"/>
              <a:gd name="connsiteY27" fmla="*/ 629895 h 3644821"/>
              <a:gd name="connsiteX28" fmla="*/ 20080 w 2924389"/>
              <a:gd name="connsiteY28" fmla="*/ 602335 h 3644821"/>
              <a:gd name="connsiteX29" fmla="*/ 17606 w 2924389"/>
              <a:gd name="connsiteY29" fmla="*/ 597664 h 3644821"/>
              <a:gd name="connsiteX30" fmla="*/ 49288 w 2924389"/>
              <a:gd name="connsiteY30" fmla="*/ 555564 h 3644821"/>
              <a:gd name="connsiteX31" fmla="*/ 1252550 w 2924389"/>
              <a:gd name="connsiteY3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4389" h="3644821">
                <a:moveTo>
                  <a:pt x="2160600" y="692553"/>
                </a:moveTo>
                <a:cubicBezTo>
                  <a:pt x="2094120" y="685932"/>
                  <a:pt x="2054962" y="706311"/>
                  <a:pt x="2006808" y="765578"/>
                </a:cubicBezTo>
                <a:cubicBezTo>
                  <a:pt x="2056767" y="822606"/>
                  <a:pt x="2086086" y="841528"/>
                  <a:pt x="2156685" y="936662"/>
                </a:cubicBezTo>
                <a:cubicBezTo>
                  <a:pt x="2227284" y="1031796"/>
                  <a:pt x="2327380" y="1212918"/>
                  <a:pt x="2364202" y="1442106"/>
                </a:cubicBezTo>
                <a:cubicBezTo>
                  <a:pt x="2401024" y="1671294"/>
                  <a:pt x="2336758" y="1922226"/>
                  <a:pt x="2357736" y="2033490"/>
                </a:cubicBez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450102" y="829880"/>
                  <a:pt x="2227080" y="699174"/>
                  <a:pt x="2160600" y="6925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8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>
            <a:extLst>
              <a:ext uri="{FF2B5EF4-FFF2-40B4-BE49-F238E27FC236}">
                <a16:creationId xmlns:a16="http://schemas.microsoft.com/office/drawing/2014/main" id="{39574848-1187-A64C-B3EF-0B1B81B7395D}"/>
              </a:ext>
            </a:extLst>
          </p:cNvPr>
          <p:cNvSpPr/>
          <p:nvPr/>
        </p:nvSpPr>
        <p:spPr>
          <a:xfrm rot="10800000">
            <a:off x="7355310" y="2452379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666A3BE-4D2B-0B48-9274-09DA050843BA}"/>
              </a:ext>
            </a:extLst>
          </p:cNvPr>
          <p:cNvSpPr/>
          <p:nvPr/>
        </p:nvSpPr>
        <p:spPr>
          <a:xfrm rot="16643498">
            <a:off x="7435181" y="1258960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1963FF25-F202-F549-A010-E41F0CF19EB1}"/>
              </a:ext>
            </a:extLst>
          </p:cNvPr>
          <p:cNvSpPr/>
          <p:nvPr/>
        </p:nvSpPr>
        <p:spPr>
          <a:xfrm rot="19166721" flipV="1">
            <a:off x="7031932" y="230384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1371DC85-80EE-604D-B3A0-66B462667B9C}"/>
              </a:ext>
            </a:extLst>
          </p:cNvPr>
          <p:cNvSpPr/>
          <p:nvPr/>
        </p:nvSpPr>
        <p:spPr>
          <a:xfrm>
            <a:off x="8860972" y="2092506"/>
            <a:ext cx="1205120" cy="2197442"/>
          </a:xfrm>
          <a:custGeom>
            <a:avLst/>
            <a:gdLst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71071 w 675643"/>
              <a:gd name="connsiteY2" fmla="*/ 68734 h 1445712"/>
              <a:gd name="connsiteX3" fmla="*/ 382559 w 675643"/>
              <a:gd name="connsiteY3" fmla="*/ 57389 h 1445712"/>
              <a:gd name="connsiteX4" fmla="*/ 661159 w 675643"/>
              <a:gd name="connsiteY4" fmla="*/ 1141451 h 1445712"/>
              <a:gd name="connsiteX5" fmla="*/ 632362 w 675643"/>
              <a:gd name="connsiteY5" fmla="*/ 1281124 h 1445712"/>
              <a:gd name="connsiteX6" fmla="*/ 634652 w 675643"/>
              <a:gd name="connsiteY6" fmla="*/ 1293312 h 1445712"/>
              <a:gd name="connsiteX7" fmla="*/ 492790 w 675643"/>
              <a:gd name="connsiteY7" fmla="*/ 1445712 h 1445712"/>
              <a:gd name="connsiteX8" fmla="*/ 350928 w 675643"/>
              <a:gd name="connsiteY8" fmla="*/ 1293312 h 1445712"/>
              <a:gd name="connsiteX9" fmla="*/ 362076 w 675643"/>
              <a:gd name="connsiteY9" fmla="*/ 1233991 h 1445712"/>
              <a:gd name="connsiteX10" fmla="*/ 385393 w 675643"/>
              <a:gd name="connsiteY10" fmla="*/ 1196840 h 1445712"/>
              <a:gd name="connsiteX11" fmla="*/ 364380 w 675643"/>
              <a:gd name="connsiteY11" fmla="*/ 1187814 h 1445712"/>
              <a:gd name="connsiteX12" fmla="*/ 243094 w 675643"/>
              <a:gd name="connsiteY12" fmla="*/ 362203 h 1445712"/>
              <a:gd name="connsiteX13" fmla="*/ 207027 w 675643"/>
              <a:gd name="connsiteY13" fmla="*/ 304434 h 1445712"/>
              <a:gd name="connsiteX14" fmla="*/ 204592 w 675643"/>
              <a:gd name="connsiteY14" fmla="*/ 304800 h 1445712"/>
              <a:gd name="connsiteX15" fmla="*/ 0 w 675643"/>
              <a:gd name="connsiteY15" fmla="*/ 152400 h 1445712"/>
              <a:gd name="connsiteX16" fmla="*/ 204592 w 675643"/>
              <a:gd name="connsiteY16" fmla="*/ 0 h 1445712"/>
              <a:gd name="connsiteX0" fmla="*/ 204592 w 675643"/>
              <a:gd name="connsiteY0" fmla="*/ 0 h 1445712"/>
              <a:gd name="connsiteX1" fmla="*/ 349260 w 675643"/>
              <a:gd name="connsiteY1" fmla="*/ 44637 h 1445712"/>
              <a:gd name="connsiteX2" fmla="*/ 382559 w 675643"/>
              <a:gd name="connsiteY2" fmla="*/ 57389 h 1445712"/>
              <a:gd name="connsiteX3" fmla="*/ 661159 w 675643"/>
              <a:gd name="connsiteY3" fmla="*/ 1141451 h 1445712"/>
              <a:gd name="connsiteX4" fmla="*/ 632362 w 675643"/>
              <a:gd name="connsiteY4" fmla="*/ 1281124 h 1445712"/>
              <a:gd name="connsiteX5" fmla="*/ 634652 w 675643"/>
              <a:gd name="connsiteY5" fmla="*/ 1293312 h 1445712"/>
              <a:gd name="connsiteX6" fmla="*/ 492790 w 675643"/>
              <a:gd name="connsiteY6" fmla="*/ 1445712 h 1445712"/>
              <a:gd name="connsiteX7" fmla="*/ 350928 w 675643"/>
              <a:gd name="connsiteY7" fmla="*/ 1293312 h 1445712"/>
              <a:gd name="connsiteX8" fmla="*/ 362076 w 675643"/>
              <a:gd name="connsiteY8" fmla="*/ 1233991 h 1445712"/>
              <a:gd name="connsiteX9" fmla="*/ 385393 w 675643"/>
              <a:gd name="connsiteY9" fmla="*/ 1196840 h 1445712"/>
              <a:gd name="connsiteX10" fmla="*/ 364380 w 675643"/>
              <a:gd name="connsiteY10" fmla="*/ 1187814 h 1445712"/>
              <a:gd name="connsiteX11" fmla="*/ 243094 w 675643"/>
              <a:gd name="connsiteY11" fmla="*/ 362203 h 1445712"/>
              <a:gd name="connsiteX12" fmla="*/ 207027 w 675643"/>
              <a:gd name="connsiteY12" fmla="*/ 304434 h 1445712"/>
              <a:gd name="connsiteX13" fmla="*/ 204592 w 675643"/>
              <a:gd name="connsiteY13" fmla="*/ 304800 h 1445712"/>
              <a:gd name="connsiteX14" fmla="*/ 0 w 675643"/>
              <a:gd name="connsiteY14" fmla="*/ 152400 h 1445712"/>
              <a:gd name="connsiteX15" fmla="*/ 204592 w 675643"/>
              <a:gd name="connsiteY15" fmla="*/ 0 h 1445712"/>
              <a:gd name="connsiteX0" fmla="*/ 204592 w 675643"/>
              <a:gd name="connsiteY0" fmla="*/ 50073 h 1495785"/>
              <a:gd name="connsiteX1" fmla="*/ 382559 w 675643"/>
              <a:gd name="connsiteY1" fmla="*/ 107462 h 1495785"/>
              <a:gd name="connsiteX2" fmla="*/ 661159 w 675643"/>
              <a:gd name="connsiteY2" fmla="*/ 1191524 h 1495785"/>
              <a:gd name="connsiteX3" fmla="*/ 632362 w 675643"/>
              <a:gd name="connsiteY3" fmla="*/ 1331197 h 1495785"/>
              <a:gd name="connsiteX4" fmla="*/ 634652 w 675643"/>
              <a:gd name="connsiteY4" fmla="*/ 1343385 h 1495785"/>
              <a:gd name="connsiteX5" fmla="*/ 492790 w 675643"/>
              <a:gd name="connsiteY5" fmla="*/ 1495785 h 1495785"/>
              <a:gd name="connsiteX6" fmla="*/ 350928 w 675643"/>
              <a:gd name="connsiteY6" fmla="*/ 1343385 h 1495785"/>
              <a:gd name="connsiteX7" fmla="*/ 362076 w 675643"/>
              <a:gd name="connsiteY7" fmla="*/ 1284064 h 1495785"/>
              <a:gd name="connsiteX8" fmla="*/ 385393 w 675643"/>
              <a:gd name="connsiteY8" fmla="*/ 1246913 h 1495785"/>
              <a:gd name="connsiteX9" fmla="*/ 364380 w 675643"/>
              <a:gd name="connsiteY9" fmla="*/ 1237887 h 1495785"/>
              <a:gd name="connsiteX10" fmla="*/ 243094 w 675643"/>
              <a:gd name="connsiteY10" fmla="*/ 412276 h 1495785"/>
              <a:gd name="connsiteX11" fmla="*/ 207027 w 675643"/>
              <a:gd name="connsiteY11" fmla="*/ 354507 h 1495785"/>
              <a:gd name="connsiteX12" fmla="*/ 204592 w 675643"/>
              <a:gd name="connsiteY12" fmla="*/ 354873 h 1495785"/>
              <a:gd name="connsiteX13" fmla="*/ 0 w 675643"/>
              <a:gd name="connsiteY13" fmla="*/ 202473 h 1495785"/>
              <a:gd name="connsiteX14" fmla="*/ 204592 w 675643"/>
              <a:gd name="connsiteY14" fmla="*/ 50073 h 1495785"/>
              <a:gd name="connsiteX0" fmla="*/ 204592 w 700532"/>
              <a:gd name="connsiteY0" fmla="*/ 3063 h 1448775"/>
              <a:gd name="connsiteX1" fmla="*/ 515909 w 700532"/>
              <a:gd name="connsiteY1" fmla="*/ 219202 h 1448775"/>
              <a:gd name="connsiteX2" fmla="*/ 661159 w 700532"/>
              <a:gd name="connsiteY2" fmla="*/ 1144514 h 1448775"/>
              <a:gd name="connsiteX3" fmla="*/ 632362 w 700532"/>
              <a:gd name="connsiteY3" fmla="*/ 1284187 h 1448775"/>
              <a:gd name="connsiteX4" fmla="*/ 634652 w 700532"/>
              <a:gd name="connsiteY4" fmla="*/ 1296375 h 1448775"/>
              <a:gd name="connsiteX5" fmla="*/ 492790 w 700532"/>
              <a:gd name="connsiteY5" fmla="*/ 1448775 h 1448775"/>
              <a:gd name="connsiteX6" fmla="*/ 350928 w 700532"/>
              <a:gd name="connsiteY6" fmla="*/ 1296375 h 1448775"/>
              <a:gd name="connsiteX7" fmla="*/ 362076 w 700532"/>
              <a:gd name="connsiteY7" fmla="*/ 1237054 h 1448775"/>
              <a:gd name="connsiteX8" fmla="*/ 385393 w 700532"/>
              <a:gd name="connsiteY8" fmla="*/ 1199903 h 1448775"/>
              <a:gd name="connsiteX9" fmla="*/ 364380 w 700532"/>
              <a:gd name="connsiteY9" fmla="*/ 1190877 h 1448775"/>
              <a:gd name="connsiteX10" fmla="*/ 243094 w 700532"/>
              <a:gd name="connsiteY10" fmla="*/ 365266 h 1448775"/>
              <a:gd name="connsiteX11" fmla="*/ 207027 w 700532"/>
              <a:gd name="connsiteY11" fmla="*/ 307497 h 1448775"/>
              <a:gd name="connsiteX12" fmla="*/ 204592 w 700532"/>
              <a:gd name="connsiteY12" fmla="*/ 307863 h 1448775"/>
              <a:gd name="connsiteX13" fmla="*/ 0 w 700532"/>
              <a:gd name="connsiteY13" fmla="*/ 155463 h 1448775"/>
              <a:gd name="connsiteX14" fmla="*/ 204592 w 700532"/>
              <a:gd name="connsiteY14" fmla="*/ 3063 h 1448775"/>
              <a:gd name="connsiteX0" fmla="*/ 204592 w 703908"/>
              <a:gd name="connsiteY0" fmla="*/ 3204 h 1448916"/>
              <a:gd name="connsiteX1" fmla="*/ 525434 w 703908"/>
              <a:gd name="connsiteY1" fmla="*/ 216168 h 1448916"/>
              <a:gd name="connsiteX2" fmla="*/ 661159 w 703908"/>
              <a:gd name="connsiteY2" fmla="*/ 1144655 h 1448916"/>
              <a:gd name="connsiteX3" fmla="*/ 632362 w 703908"/>
              <a:gd name="connsiteY3" fmla="*/ 1284328 h 1448916"/>
              <a:gd name="connsiteX4" fmla="*/ 634652 w 703908"/>
              <a:gd name="connsiteY4" fmla="*/ 1296516 h 1448916"/>
              <a:gd name="connsiteX5" fmla="*/ 492790 w 703908"/>
              <a:gd name="connsiteY5" fmla="*/ 1448916 h 1448916"/>
              <a:gd name="connsiteX6" fmla="*/ 350928 w 703908"/>
              <a:gd name="connsiteY6" fmla="*/ 1296516 h 1448916"/>
              <a:gd name="connsiteX7" fmla="*/ 362076 w 703908"/>
              <a:gd name="connsiteY7" fmla="*/ 1237195 h 1448916"/>
              <a:gd name="connsiteX8" fmla="*/ 385393 w 703908"/>
              <a:gd name="connsiteY8" fmla="*/ 1200044 h 1448916"/>
              <a:gd name="connsiteX9" fmla="*/ 364380 w 703908"/>
              <a:gd name="connsiteY9" fmla="*/ 1191018 h 1448916"/>
              <a:gd name="connsiteX10" fmla="*/ 243094 w 703908"/>
              <a:gd name="connsiteY10" fmla="*/ 365407 h 1448916"/>
              <a:gd name="connsiteX11" fmla="*/ 207027 w 703908"/>
              <a:gd name="connsiteY11" fmla="*/ 307638 h 1448916"/>
              <a:gd name="connsiteX12" fmla="*/ 204592 w 703908"/>
              <a:gd name="connsiteY12" fmla="*/ 308004 h 1448916"/>
              <a:gd name="connsiteX13" fmla="*/ 0 w 703908"/>
              <a:gd name="connsiteY13" fmla="*/ 155604 h 1448916"/>
              <a:gd name="connsiteX14" fmla="*/ 204592 w 703908"/>
              <a:gd name="connsiteY14" fmla="*/ 3204 h 1448916"/>
              <a:gd name="connsiteX0" fmla="*/ 204592 w 685421"/>
              <a:gd name="connsiteY0" fmla="*/ 3204 h 1448916"/>
              <a:gd name="connsiteX1" fmla="*/ 525434 w 685421"/>
              <a:gd name="connsiteY1" fmla="*/ 216168 h 1448916"/>
              <a:gd name="connsiteX2" fmla="*/ 661159 w 685421"/>
              <a:gd name="connsiteY2" fmla="*/ 1144655 h 1448916"/>
              <a:gd name="connsiteX3" fmla="*/ 632362 w 685421"/>
              <a:gd name="connsiteY3" fmla="*/ 1284328 h 1448916"/>
              <a:gd name="connsiteX4" fmla="*/ 634652 w 685421"/>
              <a:gd name="connsiteY4" fmla="*/ 1296516 h 1448916"/>
              <a:gd name="connsiteX5" fmla="*/ 492790 w 685421"/>
              <a:gd name="connsiteY5" fmla="*/ 1448916 h 1448916"/>
              <a:gd name="connsiteX6" fmla="*/ 350928 w 685421"/>
              <a:gd name="connsiteY6" fmla="*/ 1296516 h 1448916"/>
              <a:gd name="connsiteX7" fmla="*/ 362076 w 685421"/>
              <a:gd name="connsiteY7" fmla="*/ 1237195 h 1448916"/>
              <a:gd name="connsiteX8" fmla="*/ 385393 w 685421"/>
              <a:gd name="connsiteY8" fmla="*/ 1200044 h 1448916"/>
              <a:gd name="connsiteX9" fmla="*/ 364380 w 685421"/>
              <a:gd name="connsiteY9" fmla="*/ 1191018 h 1448916"/>
              <a:gd name="connsiteX10" fmla="*/ 243094 w 685421"/>
              <a:gd name="connsiteY10" fmla="*/ 365407 h 1448916"/>
              <a:gd name="connsiteX11" fmla="*/ 207027 w 685421"/>
              <a:gd name="connsiteY11" fmla="*/ 307638 h 1448916"/>
              <a:gd name="connsiteX12" fmla="*/ 204592 w 685421"/>
              <a:gd name="connsiteY12" fmla="*/ 308004 h 1448916"/>
              <a:gd name="connsiteX13" fmla="*/ 0 w 685421"/>
              <a:gd name="connsiteY13" fmla="*/ 155604 h 1448916"/>
              <a:gd name="connsiteX14" fmla="*/ 204592 w 685421"/>
              <a:gd name="connsiteY14" fmla="*/ 3204 h 1448916"/>
              <a:gd name="connsiteX0" fmla="*/ 204592 w 685421"/>
              <a:gd name="connsiteY0" fmla="*/ 5548 h 1451260"/>
              <a:gd name="connsiteX1" fmla="*/ 525434 w 685421"/>
              <a:gd name="connsiteY1" fmla="*/ 218512 h 1451260"/>
              <a:gd name="connsiteX2" fmla="*/ 661159 w 685421"/>
              <a:gd name="connsiteY2" fmla="*/ 1146999 h 1451260"/>
              <a:gd name="connsiteX3" fmla="*/ 632362 w 685421"/>
              <a:gd name="connsiteY3" fmla="*/ 1286672 h 1451260"/>
              <a:gd name="connsiteX4" fmla="*/ 634652 w 685421"/>
              <a:gd name="connsiteY4" fmla="*/ 1298860 h 1451260"/>
              <a:gd name="connsiteX5" fmla="*/ 492790 w 685421"/>
              <a:gd name="connsiteY5" fmla="*/ 1451260 h 1451260"/>
              <a:gd name="connsiteX6" fmla="*/ 350928 w 685421"/>
              <a:gd name="connsiteY6" fmla="*/ 1298860 h 1451260"/>
              <a:gd name="connsiteX7" fmla="*/ 362076 w 685421"/>
              <a:gd name="connsiteY7" fmla="*/ 1239539 h 1451260"/>
              <a:gd name="connsiteX8" fmla="*/ 385393 w 685421"/>
              <a:gd name="connsiteY8" fmla="*/ 1202388 h 1451260"/>
              <a:gd name="connsiteX9" fmla="*/ 364380 w 685421"/>
              <a:gd name="connsiteY9" fmla="*/ 1193362 h 1451260"/>
              <a:gd name="connsiteX10" fmla="*/ 243094 w 685421"/>
              <a:gd name="connsiteY10" fmla="*/ 367751 h 1451260"/>
              <a:gd name="connsiteX11" fmla="*/ 207027 w 685421"/>
              <a:gd name="connsiteY11" fmla="*/ 309982 h 1451260"/>
              <a:gd name="connsiteX12" fmla="*/ 204592 w 685421"/>
              <a:gd name="connsiteY12" fmla="*/ 310348 h 1451260"/>
              <a:gd name="connsiteX13" fmla="*/ 0 w 685421"/>
              <a:gd name="connsiteY13" fmla="*/ 157948 h 1451260"/>
              <a:gd name="connsiteX14" fmla="*/ 204592 w 685421"/>
              <a:gd name="connsiteY14" fmla="*/ 5548 h 1451260"/>
              <a:gd name="connsiteX0" fmla="*/ 170040 w 685794"/>
              <a:gd name="connsiteY0" fmla="*/ 6262 h 1445624"/>
              <a:gd name="connsiteX1" fmla="*/ 525807 w 685794"/>
              <a:gd name="connsiteY1" fmla="*/ 212876 h 1445624"/>
              <a:gd name="connsiteX2" fmla="*/ 661532 w 685794"/>
              <a:gd name="connsiteY2" fmla="*/ 1141363 h 1445624"/>
              <a:gd name="connsiteX3" fmla="*/ 632735 w 685794"/>
              <a:gd name="connsiteY3" fmla="*/ 1281036 h 1445624"/>
              <a:gd name="connsiteX4" fmla="*/ 635025 w 685794"/>
              <a:gd name="connsiteY4" fmla="*/ 1293224 h 1445624"/>
              <a:gd name="connsiteX5" fmla="*/ 493163 w 685794"/>
              <a:gd name="connsiteY5" fmla="*/ 1445624 h 1445624"/>
              <a:gd name="connsiteX6" fmla="*/ 351301 w 685794"/>
              <a:gd name="connsiteY6" fmla="*/ 1293224 h 1445624"/>
              <a:gd name="connsiteX7" fmla="*/ 362449 w 685794"/>
              <a:gd name="connsiteY7" fmla="*/ 1233903 h 1445624"/>
              <a:gd name="connsiteX8" fmla="*/ 385766 w 685794"/>
              <a:gd name="connsiteY8" fmla="*/ 1196752 h 1445624"/>
              <a:gd name="connsiteX9" fmla="*/ 364753 w 685794"/>
              <a:gd name="connsiteY9" fmla="*/ 1187726 h 1445624"/>
              <a:gd name="connsiteX10" fmla="*/ 243467 w 685794"/>
              <a:gd name="connsiteY10" fmla="*/ 362115 h 1445624"/>
              <a:gd name="connsiteX11" fmla="*/ 207400 w 685794"/>
              <a:gd name="connsiteY11" fmla="*/ 304346 h 1445624"/>
              <a:gd name="connsiteX12" fmla="*/ 204965 w 685794"/>
              <a:gd name="connsiteY12" fmla="*/ 304712 h 1445624"/>
              <a:gd name="connsiteX13" fmla="*/ 373 w 685794"/>
              <a:gd name="connsiteY13" fmla="*/ 152312 h 1445624"/>
              <a:gd name="connsiteX14" fmla="*/ 170040 w 685794"/>
              <a:gd name="connsiteY14" fmla="*/ 6262 h 1445624"/>
              <a:gd name="connsiteX0" fmla="*/ 170040 w 697937"/>
              <a:gd name="connsiteY0" fmla="*/ 2206 h 1441568"/>
              <a:gd name="connsiteX1" fmla="*/ 570257 w 697937"/>
              <a:gd name="connsiteY1" fmla="*/ 278670 h 1441568"/>
              <a:gd name="connsiteX2" fmla="*/ 661532 w 697937"/>
              <a:gd name="connsiteY2" fmla="*/ 1137307 h 1441568"/>
              <a:gd name="connsiteX3" fmla="*/ 632735 w 697937"/>
              <a:gd name="connsiteY3" fmla="*/ 1276980 h 1441568"/>
              <a:gd name="connsiteX4" fmla="*/ 635025 w 697937"/>
              <a:gd name="connsiteY4" fmla="*/ 1289168 h 1441568"/>
              <a:gd name="connsiteX5" fmla="*/ 493163 w 697937"/>
              <a:gd name="connsiteY5" fmla="*/ 1441568 h 1441568"/>
              <a:gd name="connsiteX6" fmla="*/ 351301 w 697937"/>
              <a:gd name="connsiteY6" fmla="*/ 1289168 h 1441568"/>
              <a:gd name="connsiteX7" fmla="*/ 362449 w 697937"/>
              <a:gd name="connsiteY7" fmla="*/ 1229847 h 1441568"/>
              <a:gd name="connsiteX8" fmla="*/ 385766 w 697937"/>
              <a:gd name="connsiteY8" fmla="*/ 1192696 h 1441568"/>
              <a:gd name="connsiteX9" fmla="*/ 364753 w 697937"/>
              <a:gd name="connsiteY9" fmla="*/ 1183670 h 1441568"/>
              <a:gd name="connsiteX10" fmla="*/ 243467 w 697937"/>
              <a:gd name="connsiteY10" fmla="*/ 358059 h 1441568"/>
              <a:gd name="connsiteX11" fmla="*/ 207400 w 697937"/>
              <a:gd name="connsiteY11" fmla="*/ 300290 h 1441568"/>
              <a:gd name="connsiteX12" fmla="*/ 204965 w 697937"/>
              <a:gd name="connsiteY12" fmla="*/ 300656 h 1441568"/>
              <a:gd name="connsiteX13" fmla="*/ 373 w 697937"/>
              <a:gd name="connsiteY13" fmla="*/ 148256 h 1441568"/>
              <a:gd name="connsiteX14" fmla="*/ 170040 w 697937"/>
              <a:gd name="connsiteY14" fmla="*/ 2206 h 1441568"/>
              <a:gd name="connsiteX0" fmla="*/ 170040 w 685179"/>
              <a:gd name="connsiteY0" fmla="*/ 2206 h 1441568"/>
              <a:gd name="connsiteX1" fmla="*/ 570257 w 685179"/>
              <a:gd name="connsiteY1" fmla="*/ 278670 h 1441568"/>
              <a:gd name="connsiteX2" fmla="*/ 661532 w 685179"/>
              <a:gd name="connsiteY2" fmla="*/ 1137307 h 1441568"/>
              <a:gd name="connsiteX3" fmla="*/ 632735 w 685179"/>
              <a:gd name="connsiteY3" fmla="*/ 1276980 h 1441568"/>
              <a:gd name="connsiteX4" fmla="*/ 635025 w 685179"/>
              <a:gd name="connsiteY4" fmla="*/ 1289168 h 1441568"/>
              <a:gd name="connsiteX5" fmla="*/ 493163 w 685179"/>
              <a:gd name="connsiteY5" fmla="*/ 1441568 h 1441568"/>
              <a:gd name="connsiteX6" fmla="*/ 351301 w 685179"/>
              <a:gd name="connsiteY6" fmla="*/ 1289168 h 1441568"/>
              <a:gd name="connsiteX7" fmla="*/ 362449 w 685179"/>
              <a:gd name="connsiteY7" fmla="*/ 1229847 h 1441568"/>
              <a:gd name="connsiteX8" fmla="*/ 385766 w 685179"/>
              <a:gd name="connsiteY8" fmla="*/ 1192696 h 1441568"/>
              <a:gd name="connsiteX9" fmla="*/ 364753 w 685179"/>
              <a:gd name="connsiteY9" fmla="*/ 1183670 h 1441568"/>
              <a:gd name="connsiteX10" fmla="*/ 243467 w 685179"/>
              <a:gd name="connsiteY10" fmla="*/ 358059 h 1441568"/>
              <a:gd name="connsiteX11" fmla="*/ 207400 w 685179"/>
              <a:gd name="connsiteY11" fmla="*/ 300290 h 1441568"/>
              <a:gd name="connsiteX12" fmla="*/ 204965 w 685179"/>
              <a:gd name="connsiteY12" fmla="*/ 300656 h 1441568"/>
              <a:gd name="connsiteX13" fmla="*/ 373 w 685179"/>
              <a:gd name="connsiteY13" fmla="*/ 148256 h 1441568"/>
              <a:gd name="connsiteX14" fmla="*/ 170040 w 685179"/>
              <a:gd name="connsiteY14" fmla="*/ 2206 h 1441568"/>
              <a:gd name="connsiteX0" fmla="*/ 123112 w 638251"/>
              <a:gd name="connsiteY0" fmla="*/ 2206 h 1441568"/>
              <a:gd name="connsiteX1" fmla="*/ 523329 w 638251"/>
              <a:gd name="connsiteY1" fmla="*/ 278670 h 1441568"/>
              <a:gd name="connsiteX2" fmla="*/ 614604 w 638251"/>
              <a:gd name="connsiteY2" fmla="*/ 1137307 h 1441568"/>
              <a:gd name="connsiteX3" fmla="*/ 585807 w 638251"/>
              <a:gd name="connsiteY3" fmla="*/ 1276980 h 1441568"/>
              <a:gd name="connsiteX4" fmla="*/ 588097 w 638251"/>
              <a:gd name="connsiteY4" fmla="*/ 1289168 h 1441568"/>
              <a:gd name="connsiteX5" fmla="*/ 446235 w 638251"/>
              <a:gd name="connsiteY5" fmla="*/ 1441568 h 1441568"/>
              <a:gd name="connsiteX6" fmla="*/ 304373 w 638251"/>
              <a:gd name="connsiteY6" fmla="*/ 1289168 h 1441568"/>
              <a:gd name="connsiteX7" fmla="*/ 315521 w 638251"/>
              <a:gd name="connsiteY7" fmla="*/ 1229847 h 1441568"/>
              <a:gd name="connsiteX8" fmla="*/ 338838 w 638251"/>
              <a:gd name="connsiteY8" fmla="*/ 1192696 h 1441568"/>
              <a:gd name="connsiteX9" fmla="*/ 317825 w 638251"/>
              <a:gd name="connsiteY9" fmla="*/ 1183670 h 1441568"/>
              <a:gd name="connsiteX10" fmla="*/ 196539 w 638251"/>
              <a:gd name="connsiteY10" fmla="*/ 358059 h 1441568"/>
              <a:gd name="connsiteX11" fmla="*/ 160472 w 638251"/>
              <a:gd name="connsiteY11" fmla="*/ 300290 h 1441568"/>
              <a:gd name="connsiteX12" fmla="*/ 158037 w 638251"/>
              <a:gd name="connsiteY12" fmla="*/ 300656 h 1441568"/>
              <a:gd name="connsiteX13" fmla="*/ 1070 w 638251"/>
              <a:gd name="connsiteY13" fmla="*/ 100631 h 1441568"/>
              <a:gd name="connsiteX14" fmla="*/ 123112 w 638251"/>
              <a:gd name="connsiteY14" fmla="*/ 2206 h 1441568"/>
              <a:gd name="connsiteX0" fmla="*/ 154274 w 669413"/>
              <a:gd name="connsiteY0" fmla="*/ 2206 h 1441568"/>
              <a:gd name="connsiteX1" fmla="*/ 554491 w 669413"/>
              <a:gd name="connsiteY1" fmla="*/ 278670 h 1441568"/>
              <a:gd name="connsiteX2" fmla="*/ 645766 w 669413"/>
              <a:gd name="connsiteY2" fmla="*/ 1137307 h 1441568"/>
              <a:gd name="connsiteX3" fmla="*/ 616969 w 669413"/>
              <a:gd name="connsiteY3" fmla="*/ 1276980 h 1441568"/>
              <a:gd name="connsiteX4" fmla="*/ 619259 w 669413"/>
              <a:gd name="connsiteY4" fmla="*/ 1289168 h 1441568"/>
              <a:gd name="connsiteX5" fmla="*/ 477397 w 669413"/>
              <a:gd name="connsiteY5" fmla="*/ 1441568 h 1441568"/>
              <a:gd name="connsiteX6" fmla="*/ 335535 w 669413"/>
              <a:gd name="connsiteY6" fmla="*/ 1289168 h 1441568"/>
              <a:gd name="connsiteX7" fmla="*/ 346683 w 669413"/>
              <a:gd name="connsiteY7" fmla="*/ 1229847 h 1441568"/>
              <a:gd name="connsiteX8" fmla="*/ 370000 w 669413"/>
              <a:gd name="connsiteY8" fmla="*/ 1192696 h 1441568"/>
              <a:gd name="connsiteX9" fmla="*/ 348987 w 669413"/>
              <a:gd name="connsiteY9" fmla="*/ 1183670 h 1441568"/>
              <a:gd name="connsiteX10" fmla="*/ 227701 w 669413"/>
              <a:gd name="connsiteY10" fmla="*/ 358059 h 1441568"/>
              <a:gd name="connsiteX11" fmla="*/ 191634 w 669413"/>
              <a:gd name="connsiteY11" fmla="*/ 300290 h 1441568"/>
              <a:gd name="connsiteX12" fmla="*/ 189199 w 669413"/>
              <a:gd name="connsiteY12" fmla="*/ 300656 h 1441568"/>
              <a:gd name="connsiteX13" fmla="*/ 482 w 669413"/>
              <a:gd name="connsiteY13" fmla="*/ 75231 h 1441568"/>
              <a:gd name="connsiteX14" fmla="*/ 154274 w 669413"/>
              <a:gd name="connsiteY14" fmla="*/ 2206 h 1441568"/>
              <a:gd name="connsiteX0" fmla="*/ 160503 w 675642"/>
              <a:gd name="connsiteY0" fmla="*/ 2206 h 1441568"/>
              <a:gd name="connsiteX1" fmla="*/ 560720 w 675642"/>
              <a:gd name="connsiteY1" fmla="*/ 278670 h 1441568"/>
              <a:gd name="connsiteX2" fmla="*/ 651995 w 675642"/>
              <a:gd name="connsiteY2" fmla="*/ 1137307 h 1441568"/>
              <a:gd name="connsiteX3" fmla="*/ 623198 w 675642"/>
              <a:gd name="connsiteY3" fmla="*/ 1276980 h 1441568"/>
              <a:gd name="connsiteX4" fmla="*/ 625488 w 675642"/>
              <a:gd name="connsiteY4" fmla="*/ 1289168 h 1441568"/>
              <a:gd name="connsiteX5" fmla="*/ 483626 w 675642"/>
              <a:gd name="connsiteY5" fmla="*/ 1441568 h 1441568"/>
              <a:gd name="connsiteX6" fmla="*/ 341764 w 675642"/>
              <a:gd name="connsiteY6" fmla="*/ 1289168 h 1441568"/>
              <a:gd name="connsiteX7" fmla="*/ 352912 w 675642"/>
              <a:gd name="connsiteY7" fmla="*/ 1229847 h 1441568"/>
              <a:gd name="connsiteX8" fmla="*/ 376229 w 675642"/>
              <a:gd name="connsiteY8" fmla="*/ 1192696 h 1441568"/>
              <a:gd name="connsiteX9" fmla="*/ 355216 w 675642"/>
              <a:gd name="connsiteY9" fmla="*/ 1183670 h 1441568"/>
              <a:gd name="connsiteX10" fmla="*/ 233930 w 675642"/>
              <a:gd name="connsiteY10" fmla="*/ 358059 h 1441568"/>
              <a:gd name="connsiteX11" fmla="*/ 197863 w 675642"/>
              <a:gd name="connsiteY11" fmla="*/ 300290 h 1441568"/>
              <a:gd name="connsiteX12" fmla="*/ 195428 w 675642"/>
              <a:gd name="connsiteY12" fmla="*/ 300656 h 1441568"/>
              <a:gd name="connsiteX13" fmla="*/ 6711 w 675642"/>
              <a:gd name="connsiteY13" fmla="*/ 75231 h 1441568"/>
              <a:gd name="connsiteX14" fmla="*/ 160503 w 675642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188717 w 668931"/>
              <a:gd name="connsiteY12" fmla="*/ 300656 h 1441568"/>
              <a:gd name="connsiteX13" fmla="*/ 0 w 668931"/>
              <a:gd name="connsiteY13" fmla="*/ 75231 h 1441568"/>
              <a:gd name="connsiteX14" fmla="*/ 153792 w 668931"/>
              <a:gd name="connsiteY14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91152 w 668931"/>
              <a:gd name="connsiteY11" fmla="*/ 3002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257827 w 668931"/>
              <a:gd name="connsiteY11" fmla="*/ 1828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227219 w 668931"/>
              <a:gd name="connsiteY10" fmla="*/ 3580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56227 w 668931"/>
              <a:gd name="connsiteY11" fmla="*/ 23996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251477 w 668931"/>
              <a:gd name="connsiteY11" fmla="*/ 160590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2206 h 1441568"/>
              <a:gd name="connsiteX1" fmla="*/ 554009 w 668931"/>
              <a:gd name="connsiteY1" fmla="*/ 278670 h 1441568"/>
              <a:gd name="connsiteX2" fmla="*/ 645284 w 668931"/>
              <a:gd name="connsiteY2" fmla="*/ 1137307 h 1441568"/>
              <a:gd name="connsiteX3" fmla="*/ 616487 w 668931"/>
              <a:gd name="connsiteY3" fmla="*/ 1276980 h 1441568"/>
              <a:gd name="connsiteX4" fmla="*/ 618777 w 668931"/>
              <a:gd name="connsiteY4" fmla="*/ 1289168 h 1441568"/>
              <a:gd name="connsiteX5" fmla="*/ 476915 w 668931"/>
              <a:gd name="connsiteY5" fmla="*/ 1441568 h 1441568"/>
              <a:gd name="connsiteX6" fmla="*/ 335053 w 668931"/>
              <a:gd name="connsiteY6" fmla="*/ 1289168 h 1441568"/>
              <a:gd name="connsiteX7" fmla="*/ 346201 w 668931"/>
              <a:gd name="connsiteY7" fmla="*/ 1229847 h 1441568"/>
              <a:gd name="connsiteX8" fmla="*/ 369518 w 668931"/>
              <a:gd name="connsiteY8" fmla="*/ 1192696 h 1441568"/>
              <a:gd name="connsiteX9" fmla="*/ 348505 w 668931"/>
              <a:gd name="connsiteY9" fmla="*/ 1183670 h 1441568"/>
              <a:gd name="connsiteX10" fmla="*/ 357394 w 668931"/>
              <a:gd name="connsiteY10" fmla="*/ 751759 h 1441568"/>
              <a:gd name="connsiteX11" fmla="*/ 149877 w 668931"/>
              <a:gd name="connsiteY11" fmla="*/ 246315 h 1441568"/>
              <a:gd name="connsiteX12" fmla="*/ 0 w 668931"/>
              <a:gd name="connsiteY12" fmla="*/ 75231 h 1441568"/>
              <a:gd name="connsiteX13" fmla="*/ 153792 w 668931"/>
              <a:gd name="connsiteY13" fmla="*/ 2206 h 1441568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48505 w 668931"/>
              <a:gd name="connsiteY9" fmla="*/ 1181464 h 1439362"/>
              <a:gd name="connsiteX10" fmla="*/ 357394 w 668931"/>
              <a:gd name="connsiteY10" fmla="*/ 749553 h 1439362"/>
              <a:gd name="connsiteX11" fmla="*/ 149877 w 668931"/>
              <a:gd name="connsiteY11" fmla="*/ 244109 h 1439362"/>
              <a:gd name="connsiteX12" fmla="*/ 0 w 668931"/>
              <a:gd name="connsiteY12" fmla="*/ 73025 h 1439362"/>
              <a:gd name="connsiteX13" fmla="*/ 153792 w 668931"/>
              <a:gd name="connsiteY13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69518 w 668931"/>
              <a:gd name="connsiteY8" fmla="*/ 1190490 h 1439362"/>
              <a:gd name="connsiteX9" fmla="*/ 357394 w 668931"/>
              <a:gd name="connsiteY9" fmla="*/ 749553 h 1439362"/>
              <a:gd name="connsiteX10" fmla="*/ 149877 w 668931"/>
              <a:gd name="connsiteY10" fmla="*/ 244109 h 1439362"/>
              <a:gd name="connsiteX11" fmla="*/ 0 w 668931"/>
              <a:gd name="connsiteY11" fmla="*/ 73025 h 1439362"/>
              <a:gd name="connsiteX12" fmla="*/ 153792 w 668931"/>
              <a:gd name="connsiteY12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46201 w 668931"/>
              <a:gd name="connsiteY7" fmla="*/ 122764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422401 w 668931"/>
              <a:gd name="connsiteY7" fmla="*/ 1145091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39362"/>
              <a:gd name="connsiteX1" fmla="*/ 554009 w 668931"/>
              <a:gd name="connsiteY1" fmla="*/ 276464 h 1439362"/>
              <a:gd name="connsiteX2" fmla="*/ 645284 w 668931"/>
              <a:gd name="connsiteY2" fmla="*/ 1135101 h 1439362"/>
              <a:gd name="connsiteX3" fmla="*/ 616487 w 668931"/>
              <a:gd name="connsiteY3" fmla="*/ 1274774 h 1439362"/>
              <a:gd name="connsiteX4" fmla="*/ 618777 w 668931"/>
              <a:gd name="connsiteY4" fmla="*/ 1286962 h 1439362"/>
              <a:gd name="connsiteX5" fmla="*/ 476915 w 668931"/>
              <a:gd name="connsiteY5" fmla="*/ 1439362 h 1439362"/>
              <a:gd name="connsiteX6" fmla="*/ 335053 w 668931"/>
              <a:gd name="connsiteY6" fmla="*/ 1286962 h 1439362"/>
              <a:gd name="connsiteX7" fmla="*/ 362076 w 668931"/>
              <a:gd name="connsiteY7" fmla="*/ 1097466 h 1439362"/>
              <a:gd name="connsiteX8" fmla="*/ 357394 w 668931"/>
              <a:gd name="connsiteY8" fmla="*/ 749553 h 1439362"/>
              <a:gd name="connsiteX9" fmla="*/ 149877 w 668931"/>
              <a:gd name="connsiteY9" fmla="*/ 244109 h 1439362"/>
              <a:gd name="connsiteX10" fmla="*/ 0 w 668931"/>
              <a:gd name="connsiteY10" fmla="*/ 73025 h 1439362"/>
              <a:gd name="connsiteX11" fmla="*/ 153792 w 668931"/>
              <a:gd name="connsiteY11" fmla="*/ 0 h 1439362"/>
              <a:gd name="connsiteX0" fmla="*/ 153792 w 668931"/>
              <a:gd name="connsiteY0" fmla="*/ 0 h 1440255"/>
              <a:gd name="connsiteX1" fmla="*/ 554009 w 668931"/>
              <a:gd name="connsiteY1" fmla="*/ 276464 h 1440255"/>
              <a:gd name="connsiteX2" fmla="*/ 645284 w 668931"/>
              <a:gd name="connsiteY2" fmla="*/ 1135101 h 1440255"/>
              <a:gd name="connsiteX3" fmla="*/ 616487 w 668931"/>
              <a:gd name="connsiteY3" fmla="*/ 1274774 h 1440255"/>
              <a:gd name="connsiteX4" fmla="*/ 618777 w 668931"/>
              <a:gd name="connsiteY4" fmla="*/ 1286962 h 1440255"/>
              <a:gd name="connsiteX5" fmla="*/ 476915 w 668931"/>
              <a:gd name="connsiteY5" fmla="*/ 1439362 h 1440255"/>
              <a:gd name="connsiteX6" fmla="*/ 458878 w 668931"/>
              <a:gd name="connsiteY6" fmla="*/ 1337762 h 1440255"/>
              <a:gd name="connsiteX7" fmla="*/ 362076 w 668931"/>
              <a:gd name="connsiteY7" fmla="*/ 1097466 h 1440255"/>
              <a:gd name="connsiteX8" fmla="*/ 357394 w 668931"/>
              <a:gd name="connsiteY8" fmla="*/ 749553 h 1440255"/>
              <a:gd name="connsiteX9" fmla="*/ 149877 w 668931"/>
              <a:gd name="connsiteY9" fmla="*/ 244109 h 1440255"/>
              <a:gd name="connsiteX10" fmla="*/ 0 w 668931"/>
              <a:gd name="connsiteY10" fmla="*/ 73025 h 1440255"/>
              <a:gd name="connsiteX11" fmla="*/ 153792 w 668931"/>
              <a:gd name="connsiteY11" fmla="*/ 0 h 1440255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458878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77"/>
              <a:gd name="connsiteX1" fmla="*/ 554009 w 668931"/>
              <a:gd name="connsiteY1" fmla="*/ 276464 h 1440277"/>
              <a:gd name="connsiteX2" fmla="*/ 645284 w 668931"/>
              <a:gd name="connsiteY2" fmla="*/ 1135101 h 1440277"/>
              <a:gd name="connsiteX3" fmla="*/ 616487 w 668931"/>
              <a:gd name="connsiteY3" fmla="*/ 1274774 h 1440277"/>
              <a:gd name="connsiteX4" fmla="*/ 618777 w 668931"/>
              <a:gd name="connsiteY4" fmla="*/ 1286962 h 1440277"/>
              <a:gd name="connsiteX5" fmla="*/ 476915 w 668931"/>
              <a:gd name="connsiteY5" fmla="*/ 1439362 h 1440277"/>
              <a:gd name="connsiteX6" fmla="*/ 354103 w 668931"/>
              <a:gd name="connsiteY6" fmla="*/ 1337762 h 1440277"/>
              <a:gd name="connsiteX7" fmla="*/ 362076 w 668931"/>
              <a:gd name="connsiteY7" fmla="*/ 1097466 h 1440277"/>
              <a:gd name="connsiteX8" fmla="*/ 357394 w 668931"/>
              <a:gd name="connsiteY8" fmla="*/ 749553 h 1440277"/>
              <a:gd name="connsiteX9" fmla="*/ 149877 w 668931"/>
              <a:gd name="connsiteY9" fmla="*/ 244109 h 1440277"/>
              <a:gd name="connsiteX10" fmla="*/ 0 w 668931"/>
              <a:gd name="connsiteY10" fmla="*/ 73025 h 1440277"/>
              <a:gd name="connsiteX11" fmla="*/ 153792 w 668931"/>
              <a:gd name="connsiteY11" fmla="*/ 0 h 1440277"/>
              <a:gd name="connsiteX0" fmla="*/ 153792 w 668931"/>
              <a:gd name="connsiteY0" fmla="*/ 0 h 1440298"/>
              <a:gd name="connsiteX1" fmla="*/ 554009 w 668931"/>
              <a:gd name="connsiteY1" fmla="*/ 276464 h 1440298"/>
              <a:gd name="connsiteX2" fmla="*/ 645284 w 668931"/>
              <a:gd name="connsiteY2" fmla="*/ 1135101 h 1440298"/>
              <a:gd name="connsiteX3" fmla="*/ 616487 w 668931"/>
              <a:gd name="connsiteY3" fmla="*/ 1274774 h 1440298"/>
              <a:gd name="connsiteX4" fmla="*/ 618777 w 668931"/>
              <a:gd name="connsiteY4" fmla="*/ 1286962 h 1440298"/>
              <a:gd name="connsiteX5" fmla="*/ 476915 w 668931"/>
              <a:gd name="connsiteY5" fmla="*/ 1439362 h 1440298"/>
              <a:gd name="connsiteX6" fmla="*/ 354103 w 668931"/>
              <a:gd name="connsiteY6" fmla="*/ 1337762 h 1440298"/>
              <a:gd name="connsiteX7" fmla="*/ 362076 w 668931"/>
              <a:gd name="connsiteY7" fmla="*/ 1097466 h 1440298"/>
              <a:gd name="connsiteX8" fmla="*/ 357394 w 668931"/>
              <a:gd name="connsiteY8" fmla="*/ 749553 h 1440298"/>
              <a:gd name="connsiteX9" fmla="*/ 149877 w 668931"/>
              <a:gd name="connsiteY9" fmla="*/ 244109 h 1440298"/>
              <a:gd name="connsiteX10" fmla="*/ 0 w 668931"/>
              <a:gd name="connsiteY10" fmla="*/ 73025 h 1440298"/>
              <a:gd name="connsiteX11" fmla="*/ 153792 w 668931"/>
              <a:gd name="connsiteY11" fmla="*/ 0 h 1440298"/>
              <a:gd name="connsiteX0" fmla="*/ 153792 w 668931"/>
              <a:gd name="connsiteY0" fmla="*/ 0 h 1440458"/>
              <a:gd name="connsiteX1" fmla="*/ 554009 w 668931"/>
              <a:gd name="connsiteY1" fmla="*/ 276464 h 1440458"/>
              <a:gd name="connsiteX2" fmla="*/ 645284 w 668931"/>
              <a:gd name="connsiteY2" fmla="*/ 1135101 h 1440458"/>
              <a:gd name="connsiteX3" fmla="*/ 616487 w 668931"/>
              <a:gd name="connsiteY3" fmla="*/ 1274774 h 1440458"/>
              <a:gd name="connsiteX4" fmla="*/ 618777 w 668931"/>
              <a:gd name="connsiteY4" fmla="*/ 1286962 h 1440458"/>
              <a:gd name="connsiteX5" fmla="*/ 476915 w 668931"/>
              <a:gd name="connsiteY5" fmla="*/ 1439362 h 1440458"/>
              <a:gd name="connsiteX6" fmla="*/ 350928 w 668931"/>
              <a:gd name="connsiteY6" fmla="*/ 1340937 h 1440458"/>
              <a:gd name="connsiteX7" fmla="*/ 362076 w 668931"/>
              <a:gd name="connsiteY7" fmla="*/ 1097466 h 1440458"/>
              <a:gd name="connsiteX8" fmla="*/ 357394 w 668931"/>
              <a:gd name="connsiteY8" fmla="*/ 749553 h 1440458"/>
              <a:gd name="connsiteX9" fmla="*/ 149877 w 668931"/>
              <a:gd name="connsiteY9" fmla="*/ 244109 h 1440458"/>
              <a:gd name="connsiteX10" fmla="*/ 0 w 668931"/>
              <a:gd name="connsiteY10" fmla="*/ 73025 h 1440458"/>
              <a:gd name="connsiteX11" fmla="*/ 153792 w 668931"/>
              <a:gd name="connsiteY11" fmla="*/ 0 h 1440458"/>
              <a:gd name="connsiteX0" fmla="*/ 153792 w 668931"/>
              <a:gd name="connsiteY0" fmla="*/ 0 h 1355107"/>
              <a:gd name="connsiteX1" fmla="*/ 554009 w 668931"/>
              <a:gd name="connsiteY1" fmla="*/ 276464 h 1355107"/>
              <a:gd name="connsiteX2" fmla="*/ 645284 w 668931"/>
              <a:gd name="connsiteY2" fmla="*/ 1135101 h 1355107"/>
              <a:gd name="connsiteX3" fmla="*/ 616487 w 668931"/>
              <a:gd name="connsiteY3" fmla="*/ 1274774 h 1355107"/>
              <a:gd name="connsiteX4" fmla="*/ 618777 w 668931"/>
              <a:gd name="connsiteY4" fmla="*/ 1286962 h 1355107"/>
              <a:gd name="connsiteX5" fmla="*/ 476915 w 668931"/>
              <a:gd name="connsiteY5" fmla="*/ 1321887 h 1355107"/>
              <a:gd name="connsiteX6" fmla="*/ 350928 w 668931"/>
              <a:gd name="connsiteY6" fmla="*/ 1340937 h 1355107"/>
              <a:gd name="connsiteX7" fmla="*/ 362076 w 668931"/>
              <a:gd name="connsiteY7" fmla="*/ 1097466 h 1355107"/>
              <a:gd name="connsiteX8" fmla="*/ 357394 w 668931"/>
              <a:gd name="connsiteY8" fmla="*/ 749553 h 1355107"/>
              <a:gd name="connsiteX9" fmla="*/ 149877 w 668931"/>
              <a:gd name="connsiteY9" fmla="*/ 244109 h 1355107"/>
              <a:gd name="connsiteX10" fmla="*/ 0 w 668931"/>
              <a:gd name="connsiteY10" fmla="*/ 73025 h 1355107"/>
              <a:gd name="connsiteX11" fmla="*/ 153792 w 668931"/>
              <a:gd name="connsiteY11" fmla="*/ 0 h 135510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6487 w 668931"/>
              <a:gd name="connsiteY3" fmla="*/ 1274774 h 1418647"/>
              <a:gd name="connsiteX4" fmla="*/ 618777 w 668931"/>
              <a:gd name="connsiteY4" fmla="*/ 1286962 h 1418647"/>
              <a:gd name="connsiteX5" fmla="*/ 483265 w 668931"/>
              <a:gd name="connsiteY5" fmla="*/ 1417137 h 1418647"/>
              <a:gd name="connsiteX6" fmla="*/ 350928 w 668931"/>
              <a:gd name="connsiteY6" fmla="*/ 1340937 h 1418647"/>
              <a:gd name="connsiteX7" fmla="*/ 362076 w 668931"/>
              <a:gd name="connsiteY7" fmla="*/ 1097466 h 1418647"/>
              <a:gd name="connsiteX8" fmla="*/ 357394 w 668931"/>
              <a:gd name="connsiteY8" fmla="*/ 749553 h 1418647"/>
              <a:gd name="connsiteX9" fmla="*/ 149877 w 668931"/>
              <a:gd name="connsiteY9" fmla="*/ 244109 h 1418647"/>
              <a:gd name="connsiteX10" fmla="*/ 0 w 668931"/>
              <a:gd name="connsiteY10" fmla="*/ 73025 h 1418647"/>
              <a:gd name="connsiteX11" fmla="*/ 153792 w 668931"/>
              <a:gd name="connsiteY11" fmla="*/ 0 h 1418647"/>
              <a:gd name="connsiteX0" fmla="*/ 153792 w 668931"/>
              <a:gd name="connsiteY0" fmla="*/ 0 h 1418647"/>
              <a:gd name="connsiteX1" fmla="*/ 554009 w 668931"/>
              <a:gd name="connsiteY1" fmla="*/ 276464 h 1418647"/>
              <a:gd name="connsiteX2" fmla="*/ 645284 w 668931"/>
              <a:gd name="connsiteY2" fmla="*/ 1135101 h 1418647"/>
              <a:gd name="connsiteX3" fmla="*/ 618777 w 668931"/>
              <a:gd name="connsiteY3" fmla="*/ 1286962 h 1418647"/>
              <a:gd name="connsiteX4" fmla="*/ 483265 w 668931"/>
              <a:gd name="connsiteY4" fmla="*/ 1417137 h 1418647"/>
              <a:gd name="connsiteX5" fmla="*/ 350928 w 668931"/>
              <a:gd name="connsiteY5" fmla="*/ 1340937 h 1418647"/>
              <a:gd name="connsiteX6" fmla="*/ 362076 w 668931"/>
              <a:gd name="connsiteY6" fmla="*/ 1097466 h 1418647"/>
              <a:gd name="connsiteX7" fmla="*/ 357394 w 668931"/>
              <a:gd name="connsiteY7" fmla="*/ 749553 h 1418647"/>
              <a:gd name="connsiteX8" fmla="*/ 149877 w 668931"/>
              <a:gd name="connsiteY8" fmla="*/ 244109 h 1418647"/>
              <a:gd name="connsiteX9" fmla="*/ 0 w 668931"/>
              <a:gd name="connsiteY9" fmla="*/ 73025 h 1418647"/>
              <a:gd name="connsiteX10" fmla="*/ 153792 w 668931"/>
              <a:gd name="connsiteY10" fmla="*/ 0 h 1418647"/>
              <a:gd name="connsiteX0" fmla="*/ 153792 w 668931"/>
              <a:gd name="connsiteY0" fmla="*/ 0 h 1420554"/>
              <a:gd name="connsiteX1" fmla="*/ 554009 w 668931"/>
              <a:gd name="connsiteY1" fmla="*/ 276464 h 1420554"/>
              <a:gd name="connsiteX2" fmla="*/ 645284 w 668931"/>
              <a:gd name="connsiteY2" fmla="*/ 1135101 h 1420554"/>
              <a:gd name="connsiteX3" fmla="*/ 599727 w 668931"/>
              <a:gd name="connsiteY3" fmla="*/ 1248862 h 1420554"/>
              <a:gd name="connsiteX4" fmla="*/ 483265 w 668931"/>
              <a:gd name="connsiteY4" fmla="*/ 1417137 h 1420554"/>
              <a:gd name="connsiteX5" fmla="*/ 350928 w 668931"/>
              <a:gd name="connsiteY5" fmla="*/ 1340937 h 1420554"/>
              <a:gd name="connsiteX6" fmla="*/ 362076 w 668931"/>
              <a:gd name="connsiteY6" fmla="*/ 1097466 h 1420554"/>
              <a:gd name="connsiteX7" fmla="*/ 357394 w 668931"/>
              <a:gd name="connsiteY7" fmla="*/ 749553 h 1420554"/>
              <a:gd name="connsiteX8" fmla="*/ 149877 w 668931"/>
              <a:gd name="connsiteY8" fmla="*/ 244109 h 1420554"/>
              <a:gd name="connsiteX9" fmla="*/ 0 w 668931"/>
              <a:gd name="connsiteY9" fmla="*/ 73025 h 1420554"/>
              <a:gd name="connsiteX10" fmla="*/ 153792 w 668931"/>
              <a:gd name="connsiteY10" fmla="*/ 0 h 1420554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68931"/>
              <a:gd name="connsiteY0" fmla="*/ 0 h 1418790"/>
              <a:gd name="connsiteX1" fmla="*/ 554009 w 668931"/>
              <a:gd name="connsiteY1" fmla="*/ 276464 h 1418790"/>
              <a:gd name="connsiteX2" fmla="*/ 645284 w 668931"/>
              <a:gd name="connsiteY2" fmla="*/ 1135101 h 1418790"/>
              <a:gd name="connsiteX3" fmla="*/ 602902 w 668931"/>
              <a:gd name="connsiteY3" fmla="*/ 1283787 h 1418790"/>
              <a:gd name="connsiteX4" fmla="*/ 483265 w 668931"/>
              <a:gd name="connsiteY4" fmla="*/ 1417137 h 1418790"/>
              <a:gd name="connsiteX5" fmla="*/ 350928 w 668931"/>
              <a:gd name="connsiteY5" fmla="*/ 1340937 h 1418790"/>
              <a:gd name="connsiteX6" fmla="*/ 362076 w 668931"/>
              <a:gd name="connsiteY6" fmla="*/ 1097466 h 1418790"/>
              <a:gd name="connsiteX7" fmla="*/ 357394 w 668931"/>
              <a:gd name="connsiteY7" fmla="*/ 749553 h 1418790"/>
              <a:gd name="connsiteX8" fmla="*/ 149877 w 668931"/>
              <a:gd name="connsiteY8" fmla="*/ 244109 h 1418790"/>
              <a:gd name="connsiteX9" fmla="*/ 0 w 668931"/>
              <a:gd name="connsiteY9" fmla="*/ 73025 h 1418790"/>
              <a:gd name="connsiteX10" fmla="*/ 153792 w 668931"/>
              <a:gd name="connsiteY10" fmla="*/ 0 h 1418790"/>
              <a:gd name="connsiteX0" fmla="*/ 153792 w 695293"/>
              <a:gd name="connsiteY0" fmla="*/ 0 h 1418790"/>
              <a:gd name="connsiteX1" fmla="*/ 554009 w 695293"/>
              <a:gd name="connsiteY1" fmla="*/ 276464 h 1418790"/>
              <a:gd name="connsiteX2" fmla="*/ 677034 w 695293"/>
              <a:gd name="connsiteY2" fmla="*/ 922376 h 1418790"/>
              <a:gd name="connsiteX3" fmla="*/ 602902 w 695293"/>
              <a:gd name="connsiteY3" fmla="*/ 1283787 h 1418790"/>
              <a:gd name="connsiteX4" fmla="*/ 483265 w 695293"/>
              <a:gd name="connsiteY4" fmla="*/ 1417137 h 1418790"/>
              <a:gd name="connsiteX5" fmla="*/ 350928 w 695293"/>
              <a:gd name="connsiteY5" fmla="*/ 1340937 h 1418790"/>
              <a:gd name="connsiteX6" fmla="*/ 362076 w 695293"/>
              <a:gd name="connsiteY6" fmla="*/ 1097466 h 1418790"/>
              <a:gd name="connsiteX7" fmla="*/ 357394 w 695293"/>
              <a:gd name="connsiteY7" fmla="*/ 749553 h 1418790"/>
              <a:gd name="connsiteX8" fmla="*/ 149877 w 695293"/>
              <a:gd name="connsiteY8" fmla="*/ 244109 h 1418790"/>
              <a:gd name="connsiteX9" fmla="*/ 0 w 695293"/>
              <a:gd name="connsiteY9" fmla="*/ 73025 h 1418790"/>
              <a:gd name="connsiteX10" fmla="*/ 153792 w 695293"/>
              <a:gd name="connsiteY10" fmla="*/ 0 h 1418790"/>
              <a:gd name="connsiteX0" fmla="*/ 153792 w 692558"/>
              <a:gd name="connsiteY0" fmla="*/ 0 h 1418790"/>
              <a:gd name="connsiteX1" fmla="*/ 554009 w 692558"/>
              <a:gd name="connsiteY1" fmla="*/ 276464 h 1418790"/>
              <a:gd name="connsiteX2" fmla="*/ 673859 w 692558"/>
              <a:gd name="connsiteY2" fmla="*/ 950951 h 1418790"/>
              <a:gd name="connsiteX3" fmla="*/ 602902 w 692558"/>
              <a:gd name="connsiteY3" fmla="*/ 1283787 h 1418790"/>
              <a:gd name="connsiteX4" fmla="*/ 483265 w 692558"/>
              <a:gd name="connsiteY4" fmla="*/ 1417137 h 1418790"/>
              <a:gd name="connsiteX5" fmla="*/ 350928 w 692558"/>
              <a:gd name="connsiteY5" fmla="*/ 1340937 h 1418790"/>
              <a:gd name="connsiteX6" fmla="*/ 362076 w 692558"/>
              <a:gd name="connsiteY6" fmla="*/ 1097466 h 1418790"/>
              <a:gd name="connsiteX7" fmla="*/ 357394 w 692558"/>
              <a:gd name="connsiteY7" fmla="*/ 749553 h 1418790"/>
              <a:gd name="connsiteX8" fmla="*/ 149877 w 692558"/>
              <a:gd name="connsiteY8" fmla="*/ 244109 h 1418790"/>
              <a:gd name="connsiteX9" fmla="*/ 0 w 692558"/>
              <a:gd name="connsiteY9" fmla="*/ 73025 h 1418790"/>
              <a:gd name="connsiteX10" fmla="*/ 153792 w 692558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3859"/>
              <a:gd name="connsiteY0" fmla="*/ 0 h 1418790"/>
              <a:gd name="connsiteX1" fmla="*/ 554009 w 673859"/>
              <a:gd name="connsiteY1" fmla="*/ 276464 h 1418790"/>
              <a:gd name="connsiteX2" fmla="*/ 673859 w 673859"/>
              <a:gd name="connsiteY2" fmla="*/ 950951 h 1418790"/>
              <a:gd name="connsiteX3" fmla="*/ 602902 w 673859"/>
              <a:gd name="connsiteY3" fmla="*/ 1283787 h 1418790"/>
              <a:gd name="connsiteX4" fmla="*/ 483265 w 673859"/>
              <a:gd name="connsiteY4" fmla="*/ 1417137 h 1418790"/>
              <a:gd name="connsiteX5" fmla="*/ 350928 w 673859"/>
              <a:gd name="connsiteY5" fmla="*/ 1340937 h 1418790"/>
              <a:gd name="connsiteX6" fmla="*/ 362076 w 673859"/>
              <a:gd name="connsiteY6" fmla="*/ 1097466 h 1418790"/>
              <a:gd name="connsiteX7" fmla="*/ 357394 w 673859"/>
              <a:gd name="connsiteY7" fmla="*/ 749553 h 1418790"/>
              <a:gd name="connsiteX8" fmla="*/ 149877 w 673859"/>
              <a:gd name="connsiteY8" fmla="*/ 244109 h 1418790"/>
              <a:gd name="connsiteX9" fmla="*/ 0 w 673859"/>
              <a:gd name="connsiteY9" fmla="*/ 73025 h 1418790"/>
              <a:gd name="connsiteX10" fmla="*/ 153792 w 673859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0 h 1418790"/>
              <a:gd name="connsiteX1" fmla="*/ 554009 w 674167"/>
              <a:gd name="connsiteY1" fmla="*/ 276464 h 1418790"/>
              <a:gd name="connsiteX2" fmla="*/ 673859 w 674167"/>
              <a:gd name="connsiteY2" fmla="*/ 950951 h 1418790"/>
              <a:gd name="connsiteX3" fmla="*/ 602902 w 674167"/>
              <a:gd name="connsiteY3" fmla="*/ 1283787 h 1418790"/>
              <a:gd name="connsiteX4" fmla="*/ 483265 w 674167"/>
              <a:gd name="connsiteY4" fmla="*/ 1417137 h 1418790"/>
              <a:gd name="connsiteX5" fmla="*/ 350928 w 674167"/>
              <a:gd name="connsiteY5" fmla="*/ 1340937 h 1418790"/>
              <a:gd name="connsiteX6" fmla="*/ 362076 w 674167"/>
              <a:gd name="connsiteY6" fmla="*/ 1097466 h 1418790"/>
              <a:gd name="connsiteX7" fmla="*/ 357394 w 674167"/>
              <a:gd name="connsiteY7" fmla="*/ 749553 h 1418790"/>
              <a:gd name="connsiteX8" fmla="*/ 149877 w 674167"/>
              <a:gd name="connsiteY8" fmla="*/ 244109 h 1418790"/>
              <a:gd name="connsiteX9" fmla="*/ 0 w 674167"/>
              <a:gd name="connsiteY9" fmla="*/ 73025 h 1418790"/>
              <a:gd name="connsiteX10" fmla="*/ 153792 w 674167"/>
              <a:gd name="connsiteY10" fmla="*/ 0 h 1418790"/>
              <a:gd name="connsiteX0" fmla="*/ 153792 w 674167"/>
              <a:gd name="connsiteY0" fmla="*/ 84 h 1418874"/>
              <a:gd name="connsiteX1" fmla="*/ 554009 w 674167"/>
              <a:gd name="connsiteY1" fmla="*/ 276548 h 1418874"/>
              <a:gd name="connsiteX2" fmla="*/ 673859 w 674167"/>
              <a:gd name="connsiteY2" fmla="*/ 951035 h 1418874"/>
              <a:gd name="connsiteX3" fmla="*/ 602902 w 674167"/>
              <a:gd name="connsiteY3" fmla="*/ 1283871 h 1418874"/>
              <a:gd name="connsiteX4" fmla="*/ 483265 w 674167"/>
              <a:gd name="connsiteY4" fmla="*/ 1417221 h 1418874"/>
              <a:gd name="connsiteX5" fmla="*/ 350928 w 674167"/>
              <a:gd name="connsiteY5" fmla="*/ 1341021 h 1418874"/>
              <a:gd name="connsiteX6" fmla="*/ 362076 w 674167"/>
              <a:gd name="connsiteY6" fmla="*/ 1097550 h 1418874"/>
              <a:gd name="connsiteX7" fmla="*/ 357394 w 674167"/>
              <a:gd name="connsiteY7" fmla="*/ 749637 h 1418874"/>
              <a:gd name="connsiteX8" fmla="*/ 149877 w 674167"/>
              <a:gd name="connsiteY8" fmla="*/ 244193 h 1418874"/>
              <a:gd name="connsiteX9" fmla="*/ 0 w 674167"/>
              <a:gd name="connsiteY9" fmla="*/ 73109 h 1418874"/>
              <a:gd name="connsiteX10" fmla="*/ 153792 w 674167"/>
              <a:gd name="connsiteY10" fmla="*/ 84 h 1418874"/>
              <a:gd name="connsiteX0" fmla="*/ 153792 w 674167"/>
              <a:gd name="connsiteY0" fmla="*/ 75 h 1418865"/>
              <a:gd name="connsiteX1" fmla="*/ 554009 w 674167"/>
              <a:gd name="connsiteY1" fmla="*/ 276539 h 1418865"/>
              <a:gd name="connsiteX2" fmla="*/ 673859 w 674167"/>
              <a:gd name="connsiteY2" fmla="*/ 951026 h 1418865"/>
              <a:gd name="connsiteX3" fmla="*/ 602902 w 674167"/>
              <a:gd name="connsiteY3" fmla="*/ 1283862 h 1418865"/>
              <a:gd name="connsiteX4" fmla="*/ 483265 w 674167"/>
              <a:gd name="connsiteY4" fmla="*/ 1417212 h 1418865"/>
              <a:gd name="connsiteX5" fmla="*/ 350928 w 674167"/>
              <a:gd name="connsiteY5" fmla="*/ 1341012 h 1418865"/>
              <a:gd name="connsiteX6" fmla="*/ 362076 w 674167"/>
              <a:gd name="connsiteY6" fmla="*/ 1097541 h 1418865"/>
              <a:gd name="connsiteX7" fmla="*/ 357394 w 674167"/>
              <a:gd name="connsiteY7" fmla="*/ 749628 h 1418865"/>
              <a:gd name="connsiteX8" fmla="*/ 149877 w 674167"/>
              <a:gd name="connsiteY8" fmla="*/ 244184 h 1418865"/>
              <a:gd name="connsiteX9" fmla="*/ 0 w 674167"/>
              <a:gd name="connsiteY9" fmla="*/ 73100 h 1418865"/>
              <a:gd name="connsiteX10" fmla="*/ 153792 w 674167"/>
              <a:gd name="connsiteY10" fmla="*/ 75 h 1418865"/>
              <a:gd name="connsiteX0" fmla="*/ 153792 w 674167"/>
              <a:gd name="connsiteY0" fmla="*/ 11981 h 1430771"/>
              <a:gd name="connsiteX1" fmla="*/ 530818 w 674167"/>
              <a:gd name="connsiteY1" fmla="*/ 298384 h 1430771"/>
              <a:gd name="connsiteX2" fmla="*/ 673859 w 674167"/>
              <a:gd name="connsiteY2" fmla="*/ 962932 h 1430771"/>
              <a:gd name="connsiteX3" fmla="*/ 602902 w 674167"/>
              <a:gd name="connsiteY3" fmla="*/ 1295768 h 1430771"/>
              <a:gd name="connsiteX4" fmla="*/ 483265 w 674167"/>
              <a:gd name="connsiteY4" fmla="*/ 1429118 h 1430771"/>
              <a:gd name="connsiteX5" fmla="*/ 350928 w 674167"/>
              <a:gd name="connsiteY5" fmla="*/ 1352918 h 1430771"/>
              <a:gd name="connsiteX6" fmla="*/ 362076 w 674167"/>
              <a:gd name="connsiteY6" fmla="*/ 1109447 h 1430771"/>
              <a:gd name="connsiteX7" fmla="*/ 357394 w 674167"/>
              <a:gd name="connsiteY7" fmla="*/ 761534 h 1430771"/>
              <a:gd name="connsiteX8" fmla="*/ 149877 w 674167"/>
              <a:gd name="connsiteY8" fmla="*/ 256090 h 1430771"/>
              <a:gd name="connsiteX9" fmla="*/ 0 w 674167"/>
              <a:gd name="connsiteY9" fmla="*/ 85006 h 1430771"/>
              <a:gd name="connsiteX10" fmla="*/ 153792 w 674167"/>
              <a:gd name="connsiteY10" fmla="*/ 11981 h 143077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67"/>
              <a:gd name="connsiteY0" fmla="*/ 961 h 1419751"/>
              <a:gd name="connsiteX1" fmla="*/ 530818 w 674167"/>
              <a:gd name="connsiteY1" fmla="*/ 287364 h 1419751"/>
              <a:gd name="connsiteX2" fmla="*/ 673859 w 674167"/>
              <a:gd name="connsiteY2" fmla="*/ 951912 h 1419751"/>
              <a:gd name="connsiteX3" fmla="*/ 602902 w 674167"/>
              <a:gd name="connsiteY3" fmla="*/ 1284748 h 1419751"/>
              <a:gd name="connsiteX4" fmla="*/ 483265 w 674167"/>
              <a:gd name="connsiteY4" fmla="*/ 1418098 h 1419751"/>
              <a:gd name="connsiteX5" fmla="*/ 350928 w 674167"/>
              <a:gd name="connsiteY5" fmla="*/ 1341898 h 1419751"/>
              <a:gd name="connsiteX6" fmla="*/ 362076 w 674167"/>
              <a:gd name="connsiteY6" fmla="*/ 1098427 h 1419751"/>
              <a:gd name="connsiteX7" fmla="*/ 357394 w 674167"/>
              <a:gd name="connsiteY7" fmla="*/ 750514 h 1419751"/>
              <a:gd name="connsiteX8" fmla="*/ 149877 w 674167"/>
              <a:gd name="connsiteY8" fmla="*/ 245070 h 1419751"/>
              <a:gd name="connsiteX9" fmla="*/ 0 w 674167"/>
              <a:gd name="connsiteY9" fmla="*/ 73986 h 1419751"/>
              <a:gd name="connsiteX10" fmla="*/ 153792 w 674167"/>
              <a:gd name="connsiteY10" fmla="*/ 961 h 1419751"/>
              <a:gd name="connsiteX0" fmla="*/ 153792 w 674159"/>
              <a:gd name="connsiteY0" fmla="*/ 961 h 1419751"/>
              <a:gd name="connsiteX1" fmla="*/ 530818 w 674159"/>
              <a:gd name="connsiteY1" fmla="*/ 287364 h 1419751"/>
              <a:gd name="connsiteX2" fmla="*/ 673859 w 674159"/>
              <a:gd name="connsiteY2" fmla="*/ 951912 h 1419751"/>
              <a:gd name="connsiteX3" fmla="*/ 602902 w 674159"/>
              <a:gd name="connsiteY3" fmla="*/ 1284748 h 1419751"/>
              <a:gd name="connsiteX4" fmla="*/ 483265 w 674159"/>
              <a:gd name="connsiteY4" fmla="*/ 1418098 h 1419751"/>
              <a:gd name="connsiteX5" fmla="*/ 350928 w 674159"/>
              <a:gd name="connsiteY5" fmla="*/ 1341898 h 1419751"/>
              <a:gd name="connsiteX6" fmla="*/ 362076 w 674159"/>
              <a:gd name="connsiteY6" fmla="*/ 1098427 h 1419751"/>
              <a:gd name="connsiteX7" fmla="*/ 357394 w 674159"/>
              <a:gd name="connsiteY7" fmla="*/ 750514 h 1419751"/>
              <a:gd name="connsiteX8" fmla="*/ 149877 w 674159"/>
              <a:gd name="connsiteY8" fmla="*/ 245070 h 1419751"/>
              <a:gd name="connsiteX9" fmla="*/ 0 w 674159"/>
              <a:gd name="connsiteY9" fmla="*/ 73986 h 1419751"/>
              <a:gd name="connsiteX10" fmla="*/ 153792 w 674159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19751"/>
              <a:gd name="connsiteX1" fmla="*/ 530818 w 674612"/>
              <a:gd name="connsiteY1" fmla="*/ 287364 h 1419751"/>
              <a:gd name="connsiteX2" fmla="*/ 673859 w 674612"/>
              <a:gd name="connsiteY2" fmla="*/ 951912 h 1419751"/>
              <a:gd name="connsiteX3" fmla="*/ 602902 w 674612"/>
              <a:gd name="connsiteY3" fmla="*/ 1284748 h 1419751"/>
              <a:gd name="connsiteX4" fmla="*/ 483265 w 674612"/>
              <a:gd name="connsiteY4" fmla="*/ 1418098 h 1419751"/>
              <a:gd name="connsiteX5" fmla="*/ 350928 w 674612"/>
              <a:gd name="connsiteY5" fmla="*/ 1341898 h 1419751"/>
              <a:gd name="connsiteX6" fmla="*/ 362076 w 674612"/>
              <a:gd name="connsiteY6" fmla="*/ 1098427 h 1419751"/>
              <a:gd name="connsiteX7" fmla="*/ 357394 w 674612"/>
              <a:gd name="connsiteY7" fmla="*/ 750514 h 1419751"/>
              <a:gd name="connsiteX8" fmla="*/ 149877 w 674612"/>
              <a:gd name="connsiteY8" fmla="*/ 245070 h 1419751"/>
              <a:gd name="connsiteX9" fmla="*/ 0 w 674612"/>
              <a:gd name="connsiteY9" fmla="*/ 73986 h 1419751"/>
              <a:gd name="connsiteX10" fmla="*/ 153792 w 674612"/>
              <a:gd name="connsiteY10" fmla="*/ 961 h 1419751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4612"/>
              <a:gd name="connsiteY0" fmla="*/ 961 h 1427510"/>
              <a:gd name="connsiteX1" fmla="*/ 530818 w 674612"/>
              <a:gd name="connsiteY1" fmla="*/ 287364 h 1427510"/>
              <a:gd name="connsiteX2" fmla="*/ 673859 w 674612"/>
              <a:gd name="connsiteY2" fmla="*/ 951912 h 1427510"/>
              <a:gd name="connsiteX3" fmla="*/ 602902 w 674612"/>
              <a:gd name="connsiteY3" fmla="*/ 1284748 h 1427510"/>
              <a:gd name="connsiteX4" fmla="*/ 483265 w 674612"/>
              <a:gd name="connsiteY4" fmla="*/ 1418098 h 1427510"/>
              <a:gd name="connsiteX5" fmla="*/ 350928 w 674612"/>
              <a:gd name="connsiteY5" fmla="*/ 1341898 h 1427510"/>
              <a:gd name="connsiteX6" fmla="*/ 357394 w 674612"/>
              <a:gd name="connsiteY6" fmla="*/ 750514 h 1427510"/>
              <a:gd name="connsiteX7" fmla="*/ 149877 w 674612"/>
              <a:gd name="connsiteY7" fmla="*/ 245070 h 1427510"/>
              <a:gd name="connsiteX8" fmla="*/ 0 w 674612"/>
              <a:gd name="connsiteY8" fmla="*/ 73986 h 1427510"/>
              <a:gd name="connsiteX9" fmla="*/ 153792 w 674612"/>
              <a:gd name="connsiteY9" fmla="*/ 961 h 1427510"/>
              <a:gd name="connsiteX0" fmla="*/ 153792 w 677145"/>
              <a:gd name="connsiteY0" fmla="*/ 13122 h 1439671"/>
              <a:gd name="connsiteX1" fmla="*/ 507627 w 677145"/>
              <a:gd name="connsiteY1" fmla="*/ 316090 h 1439671"/>
              <a:gd name="connsiteX2" fmla="*/ 673859 w 677145"/>
              <a:gd name="connsiteY2" fmla="*/ 964073 h 1439671"/>
              <a:gd name="connsiteX3" fmla="*/ 602902 w 677145"/>
              <a:gd name="connsiteY3" fmla="*/ 1296909 h 1439671"/>
              <a:gd name="connsiteX4" fmla="*/ 483265 w 677145"/>
              <a:gd name="connsiteY4" fmla="*/ 1430259 h 1439671"/>
              <a:gd name="connsiteX5" fmla="*/ 350928 w 677145"/>
              <a:gd name="connsiteY5" fmla="*/ 1354059 h 1439671"/>
              <a:gd name="connsiteX6" fmla="*/ 357394 w 677145"/>
              <a:gd name="connsiteY6" fmla="*/ 762675 h 1439671"/>
              <a:gd name="connsiteX7" fmla="*/ 149877 w 677145"/>
              <a:gd name="connsiteY7" fmla="*/ 257231 h 1439671"/>
              <a:gd name="connsiteX8" fmla="*/ 0 w 677145"/>
              <a:gd name="connsiteY8" fmla="*/ 86147 h 1439671"/>
              <a:gd name="connsiteX9" fmla="*/ 153792 w 677145"/>
              <a:gd name="connsiteY9" fmla="*/ 13122 h 1439671"/>
              <a:gd name="connsiteX0" fmla="*/ 153792 w 700292"/>
              <a:gd name="connsiteY0" fmla="*/ 13122 h 1439671"/>
              <a:gd name="connsiteX1" fmla="*/ 673859 w 700292"/>
              <a:gd name="connsiteY1" fmla="*/ 964073 h 1439671"/>
              <a:gd name="connsiteX2" fmla="*/ 602902 w 700292"/>
              <a:gd name="connsiteY2" fmla="*/ 1296909 h 1439671"/>
              <a:gd name="connsiteX3" fmla="*/ 483265 w 700292"/>
              <a:gd name="connsiteY3" fmla="*/ 1430259 h 1439671"/>
              <a:gd name="connsiteX4" fmla="*/ 350928 w 700292"/>
              <a:gd name="connsiteY4" fmla="*/ 1354059 h 1439671"/>
              <a:gd name="connsiteX5" fmla="*/ 357394 w 700292"/>
              <a:gd name="connsiteY5" fmla="*/ 762675 h 1439671"/>
              <a:gd name="connsiteX6" fmla="*/ 149877 w 700292"/>
              <a:gd name="connsiteY6" fmla="*/ 257231 h 1439671"/>
              <a:gd name="connsiteX7" fmla="*/ 0 w 700292"/>
              <a:gd name="connsiteY7" fmla="*/ 86147 h 1439671"/>
              <a:gd name="connsiteX8" fmla="*/ 153792 w 700292"/>
              <a:gd name="connsiteY8" fmla="*/ 13122 h 1439671"/>
              <a:gd name="connsiteX0" fmla="*/ 153792 w 614009"/>
              <a:gd name="connsiteY0" fmla="*/ 23543 h 1450092"/>
              <a:gd name="connsiteX1" fmla="*/ 557902 w 614009"/>
              <a:gd name="connsiteY1" fmla="*/ 474225 h 1450092"/>
              <a:gd name="connsiteX2" fmla="*/ 602902 w 614009"/>
              <a:gd name="connsiteY2" fmla="*/ 1307330 h 1450092"/>
              <a:gd name="connsiteX3" fmla="*/ 483265 w 614009"/>
              <a:gd name="connsiteY3" fmla="*/ 1440680 h 1450092"/>
              <a:gd name="connsiteX4" fmla="*/ 350928 w 614009"/>
              <a:gd name="connsiteY4" fmla="*/ 1364480 h 1450092"/>
              <a:gd name="connsiteX5" fmla="*/ 357394 w 614009"/>
              <a:gd name="connsiteY5" fmla="*/ 773096 h 1450092"/>
              <a:gd name="connsiteX6" fmla="*/ 149877 w 614009"/>
              <a:gd name="connsiteY6" fmla="*/ 267652 h 1450092"/>
              <a:gd name="connsiteX7" fmla="*/ 0 w 614009"/>
              <a:gd name="connsiteY7" fmla="*/ 96568 h 1450092"/>
              <a:gd name="connsiteX8" fmla="*/ 153792 w 614009"/>
              <a:gd name="connsiteY8" fmla="*/ 23543 h 1450092"/>
              <a:gd name="connsiteX0" fmla="*/ 153792 w 629454"/>
              <a:gd name="connsiteY0" fmla="*/ 23543 h 1450092"/>
              <a:gd name="connsiteX1" fmla="*/ 557902 w 629454"/>
              <a:gd name="connsiteY1" fmla="*/ 474225 h 1450092"/>
              <a:gd name="connsiteX2" fmla="*/ 602902 w 629454"/>
              <a:gd name="connsiteY2" fmla="*/ 1307330 h 1450092"/>
              <a:gd name="connsiteX3" fmla="*/ 483265 w 629454"/>
              <a:gd name="connsiteY3" fmla="*/ 1440680 h 1450092"/>
              <a:gd name="connsiteX4" fmla="*/ 350928 w 629454"/>
              <a:gd name="connsiteY4" fmla="*/ 1364480 h 1450092"/>
              <a:gd name="connsiteX5" fmla="*/ 357394 w 629454"/>
              <a:gd name="connsiteY5" fmla="*/ 773096 h 1450092"/>
              <a:gd name="connsiteX6" fmla="*/ 149877 w 629454"/>
              <a:gd name="connsiteY6" fmla="*/ 267652 h 1450092"/>
              <a:gd name="connsiteX7" fmla="*/ 0 w 629454"/>
              <a:gd name="connsiteY7" fmla="*/ 96568 h 1450092"/>
              <a:gd name="connsiteX8" fmla="*/ 153792 w 629454"/>
              <a:gd name="connsiteY8" fmla="*/ 23543 h 1450092"/>
              <a:gd name="connsiteX0" fmla="*/ 153792 w 629454"/>
              <a:gd name="connsiteY0" fmla="*/ 1197 h 1427746"/>
              <a:gd name="connsiteX1" fmla="*/ 557902 w 629454"/>
              <a:gd name="connsiteY1" fmla="*/ 451879 h 1427746"/>
              <a:gd name="connsiteX2" fmla="*/ 602902 w 629454"/>
              <a:gd name="connsiteY2" fmla="*/ 1284984 h 1427746"/>
              <a:gd name="connsiteX3" fmla="*/ 483265 w 629454"/>
              <a:gd name="connsiteY3" fmla="*/ 1418334 h 1427746"/>
              <a:gd name="connsiteX4" fmla="*/ 350928 w 629454"/>
              <a:gd name="connsiteY4" fmla="*/ 1342134 h 1427746"/>
              <a:gd name="connsiteX5" fmla="*/ 357394 w 629454"/>
              <a:gd name="connsiteY5" fmla="*/ 750750 h 1427746"/>
              <a:gd name="connsiteX6" fmla="*/ 149877 w 629454"/>
              <a:gd name="connsiteY6" fmla="*/ 245306 h 1427746"/>
              <a:gd name="connsiteX7" fmla="*/ 0 w 629454"/>
              <a:gd name="connsiteY7" fmla="*/ 74222 h 1427746"/>
              <a:gd name="connsiteX8" fmla="*/ 153792 w 629454"/>
              <a:gd name="connsiteY8" fmla="*/ 1197 h 1427746"/>
              <a:gd name="connsiteX0" fmla="*/ 153792 w 605693"/>
              <a:gd name="connsiteY0" fmla="*/ 1197 h 1431392"/>
              <a:gd name="connsiteX1" fmla="*/ 557902 w 605693"/>
              <a:gd name="connsiteY1" fmla="*/ 451879 h 1431392"/>
              <a:gd name="connsiteX2" fmla="*/ 589650 w 605693"/>
              <a:gd name="connsiteY2" fmla="*/ 1235288 h 1431392"/>
              <a:gd name="connsiteX3" fmla="*/ 483265 w 605693"/>
              <a:gd name="connsiteY3" fmla="*/ 1418334 h 1431392"/>
              <a:gd name="connsiteX4" fmla="*/ 350928 w 605693"/>
              <a:gd name="connsiteY4" fmla="*/ 1342134 h 1431392"/>
              <a:gd name="connsiteX5" fmla="*/ 357394 w 605693"/>
              <a:gd name="connsiteY5" fmla="*/ 750750 h 1431392"/>
              <a:gd name="connsiteX6" fmla="*/ 149877 w 605693"/>
              <a:gd name="connsiteY6" fmla="*/ 245306 h 1431392"/>
              <a:gd name="connsiteX7" fmla="*/ 0 w 605693"/>
              <a:gd name="connsiteY7" fmla="*/ 74222 h 1431392"/>
              <a:gd name="connsiteX8" fmla="*/ 153792 w 605693"/>
              <a:gd name="connsiteY8" fmla="*/ 1197 h 1431392"/>
              <a:gd name="connsiteX0" fmla="*/ 153792 w 605693"/>
              <a:gd name="connsiteY0" fmla="*/ 1197 h 1428475"/>
              <a:gd name="connsiteX1" fmla="*/ 557902 w 605693"/>
              <a:gd name="connsiteY1" fmla="*/ 451879 h 1428475"/>
              <a:gd name="connsiteX2" fmla="*/ 589650 w 605693"/>
              <a:gd name="connsiteY2" fmla="*/ 1235288 h 1428475"/>
              <a:gd name="connsiteX3" fmla="*/ 483265 w 605693"/>
              <a:gd name="connsiteY3" fmla="*/ 1418334 h 1428475"/>
              <a:gd name="connsiteX4" fmla="*/ 350928 w 605693"/>
              <a:gd name="connsiteY4" fmla="*/ 1342134 h 1428475"/>
              <a:gd name="connsiteX5" fmla="*/ 357394 w 605693"/>
              <a:gd name="connsiteY5" fmla="*/ 750750 h 1428475"/>
              <a:gd name="connsiteX6" fmla="*/ 149877 w 605693"/>
              <a:gd name="connsiteY6" fmla="*/ 245306 h 1428475"/>
              <a:gd name="connsiteX7" fmla="*/ 0 w 605693"/>
              <a:gd name="connsiteY7" fmla="*/ 74222 h 1428475"/>
              <a:gd name="connsiteX8" fmla="*/ 153792 w 605693"/>
              <a:gd name="connsiteY8" fmla="*/ 1197 h 1428475"/>
              <a:gd name="connsiteX0" fmla="*/ 153792 w 605693"/>
              <a:gd name="connsiteY0" fmla="*/ 1197 h 1425566"/>
              <a:gd name="connsiteX1" fmla="*/ 557902 w 605693"/>
              <a:gd name="connsiteY1" fmla="*/ 451879 h 1425566"/>
              <a:gd name="connsiteX2" fmla="*/ 589650 w 605693"/>
              <a:gd name="connsiteY2" fmla="*/ 1235288 h 1425566"/>
              <a:gd name="connsiteX3" fmla="*/ 483265 w 605693"/>
              <a:gd name="connsiteY3" fmla="*/ 1418334 h 1425566"/>
              <a:gd name="connsiteX4" fmla="*/ 350928 w 605693"/>
              <a:gd name="connsiteY4" fmla="*/ 1342134 h 1425566"/>
              <a:gd name="connsiteX5" fmla="*/ 357394 w 605693"/>
              <a:gd name="connsiteY5" fmla="*/ 750750 h 1425566"/>
              <a:gd name="connsiteX6" fmla="*/ 149877 w 605693"/>
              <a:gd name="connsiteY6" fmla="*/ 245306 h 1425566"/>
              <a:gd name="connsiteX7" fmla="*/ 0 w 605693"/>
              <a:gd name="connsiteY7" fmla="*/ 74222 h 1425566"/>
              <a:gd name="connsiteX8" fmla="*/ 153792 w 605693"/>
              <a:gd name="connsiteY8" fmla="*/ 1197 h 1425566"/>
              <a:gd name="connsiteX0" fmla="*/ 153792 w 629033"/>
              <a:gd name="connsiteY0" fmla="*/ 1197 h 1439442"/>
              <a:gd name="connsiteX1" fmla="*/ 557902 w 629033"/>
              <a:gd name="connsiteY1" fmla="*/ 451879 h 1439442"/>
              <a:gd name="connsiteX2" fmla="*/ 622780 w 629033"/>
              <a:gd name="connsiteY2" fmla="*/ 1125957 h 1439442"/>
              <a:gd name="connsiteX3" fmla="*/ 483265 w 629033"/>
              <a:gd name="connsiteY3" fmla="*/ 1418334 h 1439442"/>
              <a:gd name="connsiteX4" fmla="*/ 350928 w 629033"/>
              <a:gd name="connsiteY4" fmla="*/ 1342134 h 1439442"/>
              <a:gd name="connsiteX5" fmla="*/ 357394 w 629033"/>
              <a:gd name="connsiteY5" fmla="*/ 750750 h 1439442"/>
              <a:gd name="connsiteX6" fmla="*/ 149877 w 629033"/>
              <a:gd name="connsiteY6" fmla="*/ 245306 h 1439442"/>
              <a:gd name="connsiteX7" fmla="*/ 0 w 629033"/>
              <a:gd name="connsiteY7" fmla="*/ 74222 h 1439442"/>
              <a:gd name="connsiteX8" fmla="*/ 153792 w 629033"/>
              <a:gd name="connsiteY8" fmla="*/ 1197 h 1439442"/>
              <a:gd name="connsiteX0" fmla="*/ 153792 w 638577"/>
              <a:gd name="connsiteY0" fmla="*/ 1197 h 1439442"/>
              <a:gd name="connsiteX1" fmla="*/ 557902 w 638577"/>
              <a:gd name="connsiteY1" fmla="*/ 451879 h 1439442"/>
              <a:gd name="connsiteX2" fmla="*/ 622780 w 638577"/>
              <a:gd name="connsiteY2" fmla="*/ 1125957 h 1439442"/>
              <a:gd name="connsiteX3" fmla="*/ 483265 w 638577"/>
              <a:gd name="connsiteY3" fmla="*/ 1418334 h 1439442"/>
              <a:gd name="connsiteX4" fmla="*/ 350928 w 638577"/>
              <a:gd name="connsiteY4" fmla="*/ 1342134 h 1439442"/>
              <a:gd name="connsiteX5" fmla="*/ 357394 w 638577"/>
              <a:gd name="connsiteY5" fmla="*/ 750750 h 1439442"/>
              <a:gd name="connsiteX6" fmla="*/ 149877 w 638577"/>
              <a:gd name="connsiteY6" fmla="*/ 245306 h 1439442"/>
              <a:gd name="connsiteX7" fmla="*/ 0 w 638577"/>
              <a:gd name="connsiteY7" fmla="*/ 74222 h 1439442"/>
              <a:gd name="connsiteX8" fmla="*/ 153792 w 638577"/>
              <a:gd name="connsiteY8" fmla="*/ 1197 h 143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577" h="1439442">
                <a:moveTo>
                  <a:pt x="153792" y="1197"/>
                </a:moveTo>
                <a:cubicBezTo>
                  <a:pt x="220272" y="7818"/>
                  <a:pt x="443294" y="138524"/>
                  <a:pt x="557902" y="451879"/>
                </a:cubicBezTo>
                <a:cubicBezTo>
                  <a:pt x="672510" y="765234"/>
                  <a:pt x="635219" y="964881"/>
                  <a:pt x="622780" y="1125957"/>
                </a:cubicBezTo>
                <a:cubicBezTo>
                  <a:pt x="610341" y="1287033"/>
                  <a:pt x="528574" y="1382305"/>
                  <a:pt x="483265" y="1418334"/>
                </a:cubicBezTo>
                <a:cubicBezTo>
                  <a:pt x="437956" y="1454363"/>
                  <a:pt x="371906" y="1453398"/>
                  <a:pt x="350928" y="1342134"/>
                </a:cubicBezTo>
                <a:cubicBezTo>
                  <a:pt x="329950" y="1230870"/>
                  <a:pt x="394216" y="979938"/>
                  <a:pt x="357394" y="750750"/>
                </a:cubicBezTo>
                <a:cubicBezTo>
                  <a:pt x="320572" y="521562"/>
                  <a:pt x="220476" y="340440"/>
                  <a:pt x="149877" y="245306"/>
                </a:cubicBezTo>
                <a:cubicBezTo>
                  <a:pt x="79278" y="150172"/>
                  <a:pt x="49959" y="131250"/>
                  <a:pt x="0" y="74222"/>
                </a:cubicBezTo>
                <a:cubicBezTo>
                  <a:pt x="48154" y="14955"/>
                  <a:pt x="87312" y="-5424"/>
                  <a:pt x="153792" y="1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54CD85BE-9B8F-414F-8372-0C00F29FC14A}"/>
              </a:ext>
            </a:extLst>
          </p:cNvPr>
          <p:cNvSpPr/>
          <p:nvPr/>
        </p:nvSpPr>
        <p:spPr>
          <a:xfrm rot="428662">
            <a:off x="1762774" y="1951855"/>
            <a:ext cx="2924389" cy="3282863"/>
          </a:xfrm>
          <a:custGeom>
            <a:avLst/>
            <a:gdLst>
              <a:gd name="connsiteX0" fmla="*/ 2054241 w 2924389"/>
              <a:gd name="connsiteY0" fmla="*/ 284419 h 3282863"/>
              <a:gd name="connsiteX1" fmla="*/ 1910725 w 2924389"/>
              <a:gd name="connsiteY1" fmla="*/ 376004 h 3282863"/>
              <a:gd name="connsiteX2" fmla="*/ 2080716 w 2924389"/>
              <a:gd name="connsiteY2" fmla="*/ 527120 h 3282863"/>
              <a:gd name="connsiteX3" fmla="*/ 2349484 w 2924389"/>
              <a:gd name="connsiteY3" fmla="*/ 1002831 h 3282863"/>
              <a:gd name="connsiteX4" fmla="*/ 2416619 w 2924389"/>
              <a:gd name="connsiteY4" fmla="*/ 1590427 h 3282863"/>
              <a:gd name="connsiteX5" fmla="*/ 2557405 w 2924389"/>
              <a:gd name="connsiteY5" fmla="*/ 1649577 h 3282863"/>
              <a:gd name="connsiteX6" fmla="*/ 2659474 w 2924389"/>
              <a:gd name="connsiteY6" fmla="*/ 1342119 h 3282863"/>
              <a:gd name="connsiteX7" fmla="*/ 2511265 w 2924389"/>
              <a:gd name="connsiteY7" fmla="*/ 681343 h 3282863"/>
              <a:gd name="connsiteX8" fmla="*/ 2054241 w 2924389"/>
              <a:gd name="connsiteY8" fmla="*/ 284419 h 3282863"/>
              <a:gd name="connsiteX9" fmla="*/ 1075489 w 2924389"/>
              <a:gd name="connsiteY9" fmla="*/ 9241 h 3282863"/>
              <a:gd name="connsiteX10" fmla="*/ 1252550 w 2924389"/>
              <a:gd name="connsiteY10" fmla="*/ 0 h 3282863"/>
              <a:gd name="connsiteX11" fmla="*/ 2231511 w 2924389"/>
              <a:gd name="connsiteY11" fmla="*/ 242578 h 3282863"/>
              <a:gd name="connsiteX12" fmla="*/ 2874449 w 2924389"/>
              <a:gd name="connsiteY12" fmla="*/ 1166206 h 3282863"/>
              <a:gd name="connsiteX13" fmla="*/ 2911996 w 2924389"/>
              <a:gd name="connsiteY13" fmla="*/ 1912344 h 3282863"/>
              <a:gd name="connsiteX14" fmla="*/ 2702996 w 2924389"/>
              <a:gd name="connsiteY14" fmla="*/ 2776177 h 3282863"/>
              <a:gd name="connsiteX15" fmla="*/ 2653264 w 2924389"/>
              <a:gd name="connsiteY15" fmla="*/ 2890309 h 3282863"/>
              <a:gd name="connsiteX16" fmla="*/ 1980645 w 2924389"/>
              <a:gd name="connsiteY16" fmla="*/ 3203523 h 3282863"/>
              <a:gd name="connsiteX17" fmla="*/ 966636 w 2924389"/>
              <a:gd name="connsiteY17" fmla="*/ 3282863 h 3282863"/>
              <a:gd name="connsiteX18" fmla="*/ 448925 w 2924389"/>
              <a:gd name="connsiteY18" fmla="*/ 2938913 h 3282863"/>
              <a:gd name="connsiteX19" fmla="*/ 190828 w 2924389"/>
              <a:gd name="connsiteY19" fmla="*/ 2405295 h 3282863"/>
              <a:gd name="connsiteX20" fmla="*/ 195899 w 2924389"/>
              <a:gd name="connsiteY20" fmla="*/ 2316587 h 3282863"/>
              <a:gd name="connsiteX21" fmla="*/ 240302 w 2924389"/>
              <a:gd name="connsiteY21" fmla="*/ 2007425 h 3282863"/>
              <a:gd name="connsiteX22" fmla="*/ 282157 w 2924389"/>
              <a:gd name="connsiteY22" fmla="*/ 1871503 h 3282863"/>
              <a:gd name="connsiteX23" fmla="*/ 428315 w 2924389"/>
              <a:gd name="connsiteY23" fmla="*/ 1524957 h 3282863"/>
              <a:gd name="connsiteX24" fmla="*/ 485261 w 2924389"/>
              <a:gd name="connsiteY24" fmla="*/ 1358038 h 3282863"/>
              <a:gd name="connsiteX25" fmla="*/ 222375 w 2924389"/>
              <a:gd name="connsiteY25" fmla="*/ 755938 h 3282863"/>
              <a:gd name="connsiteX26" fmla="*/ 146998 w 2924389"/>
              <a:gd name="connsiteY26" fmla="*/ 734403 h 3282863"/>
              <a:gd name="connsiteX27" fmla="*/ 88051 w 2924389"/>
              <a:gd name="connsiteY27" fmla="*/ 730677 h 3282863"/>
              <a:gd name="connsiteX28" fmla="*/ 86733 w 2924389"/>
              <a:gd name="connsiteY28" fmla="*/ 728188 h 3282863"/>
              <a:gd name="connsiteX29" fmla="*/ 35234 w 2924389"/>
              <a:gd name="connsiteY29" fmla="*/ 711853 h 3282863"/>
              <a:gd name="connsiteX30" fmla="*/ 4145 w 2924389"/>
              <a:gd name="connsiteY30" fmla="*/ 676770 h 3282863"/>
              <a:gd name="connsiteX31" fmla="*/ 3850 w 2924389"/>
              <a:gd name="connsiteY31" fmla="*/ 629895 h 3282863"/>
              <a:gd name="connsiteX32" fmla="*/ 20080 w 2924389"/>
              <a:gd name="connsiteY32" fmla="*/ 602335 h 3282863"/>
              <a:gd name="connsiteX33" fmla="*/ 17606 w 2924389"/>
              <a:gd name="connsiteY33" fmla="*/ 597664 h 3282863"/>
              <a:gd name="connsiteX34" fmla="*/ 49288 w 2924389"/>
              <a:gd name="connsiteY34" fmla="*/ 555564 h 3282863"/>
              <a:gd name="connsiteX35" fmla="*/ 1075489 w 2924389"/>
              <a:gd name="connsiteY35" fmla="*/ 9241 h 32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4389" h="3282863">
                <a:moveTo>
                  <a:pt x="2054241" y="284419"/>
                </a:moveTo>
                <a:cubicBezTo>
                  <a:pt x="1987454" y="286118"/>
                  <a:pt x="1951135" y="311209"/>
                  <a:pt x="1910725" y="376004"/>
                </a:cubicBezTo>
                <a:cubicBezTo>
                  <a:pt x="1967389" y="426376"/>
                  <a:pt x="1998834" y="441505"/>
                  <a:pt x="2080716" y="527120"/>
                </a:cubicBezTo>
                <a:cubicBezTo>
                  <a:pt x="2162599" y="612735"/>
                  <a:pt x="2284444" y="780002"/>
                  <a:pt x="2349484" y="1002831"/>
                </a:cubicBezTo>
                <a:cubicBezTo>
                  <a:pt x="2414524" y="1225660"/>
                  <a:pt x="2381966" y="1482636"/>
                  <a:pt x="2416619" y="1590427"/>
                </a:cubicBezTo>
                <a:cubicBezTo>
                  <a:pt x="2451272" y="1698218"/>
                  <a:pt x="2516929" y="1690961"/>
                  <a:pt x="2557405" y="1649577"/>
                </a:cubicBezTo>
                <a:cubicBezTo>
                  <a:pt x="2597882" y="1608193"/>
                  <a:pt x="2667165" y="1503491"/>
                  <a:pt x="2659474" y="1342119"/>
                </a:cubicBezTo>
                <a:cubicBezTo>
                  <a:pt x="2651784" y="1180746"/>
                  <a:pt x="2663955" y="978011"/>
                  <a:pt x="2511265" y="681343"/>
                </a:cubicBezTo>
                <a:cubicBezTo>
                  <a:pt x="2358575" y="384675"/>
                  <a:pt x="2121029" y="282721"/>
                  <a:pt x="2054241" y="284419"/>
                </a:cubicBezTo>
                <a:close/>
                <a:moveTo>
                  <a:pt x="1075489" y="9241"/>
                </a:moveTo>
                <a:cubicBezTo>
                  <a:pt x="1133526" y="3107"/>
                  <a:pt x="1192588" y="0"/>
                  <a:pt x="1252550" y="0"/>
                </a:cubicBez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8832" y="2165861"/>
                  <a:pt x="2823862" y="2474951"/>
                  <a:pt x="2702996" y="2776177"/>
                </a:cubicBezTo>
                <a:lnTo>
                  <a:pt x="2653264" y="2890309"/>
                </a:lnTo>
                <a:lnTo>
                  <a:pt x="1980645" y="3203523"/>
                </a:lnTo>
                <a:lnTo>
                  <a:pt x="966636" y="3282863"/>
                </a:lnTo>
                <a:lnTo>
                  <a:pt x="448925" y="2938913"/>
                </a:lnTo>
                <a:lnTo>
                  <a:pt x="190828" y="2405295"/>
                </a:lnTo>
                <a:lnTo>
                  <a:pt x="195899" y="2316587"/>
                </a:lnTo>
                <a:cubicBezTo>
                  <a:pt x="206860" y="2178098"/>
                  <a:pt x="227586" y="2059733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13105" y="243437"/>
                  <a:pt x="669221" y="52178"/>
                  <a:pt x="1075489" y="9241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59A06EA4-E6F7-3C46-A362-AF06352ADF4E}"/>
              </a:ext>
            </a:extLst>
          </p:cNvPr>
          <p:cNvSpPr/>
          <p:nvPr/>
        </p:nvSpPr>
        <p:spPr>
          <a:xfrm rot="20827563">
            <a:off x="1574031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F888D628-66BF-5743-8120-18B633B0E4A6}"/>
              </a:ext>
            </a:extLst>
          </p:cNvPr>
          <p:cNvSpPr/>
          <p:nvPr/>
        </p:nvSpPr>
        <p:spPr>
          <a:xfrm>
            <a:off x="1913116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67BD2C31-9907-9549-B67C-97D0D463C8E7}"/>
              </a:ext>
            </a:extLst>
          </p:cNvPr>
          <p:cNvSpPr/>
          <p:nvPr/>
        </p:nvSpPr>
        <p:spPr>
          <a:xfrm rot="428662">
            <a:off x="7170116" y="2225221"/>
            <a:ext cx="2764408" cy="2998445"/>
          </a:xfrm>
          <a:custGeom>
            <a:avLst/>
            <a:gdLst>
              <a:gd name="connsiteX0" fmla="*/ 2344690 w 2764408"/>
              <a:gd name="connsiteY0" fmla="*/ 168579 h 2998445"/>
              <a:gd name="connsiteX1" fmla="*/ 2354884 w 2764408"/>
              <a:gd name="connsiteY1" fmla="*/ 175085 h 2998445"/>
              <a:gd name="connsiteX2" fmla="*/ 2615609 w 2764408"/>
              <a:gd name="connsiteY2" fmla="*/ 485434 h 2998445"/>
              <a:gd name="connsiteX3" fmla="*/ 2763818 w 2764408"/>
              <a:gd name="connsiteY3" fmla="*/ 1146210 h 2998445"/>
              <a:gd name="connsiteX4" fmla="*/ 2661749 w 2764408"/>
              <a:gd name="connsiteY4" fmla="*/ 1453668 h 2998445"/>
              <a:gd name="connsiteX5" fmla="*/ 2520963 w 2764408"/>
              <a:gd name="connsiteY5" fmla="*/ 1394518 h 2998445"/>
              <a:gd name="connsiteX6" fmla="*/ 2519729 w 2764408"/>
              <a:gd name="connsiteY6" fmla="*/ 1388805 h 2998445"/>
              <a:gd name="connsiteX7" fmla="*/ 2523205 w 2764408"/>
              <a:gd name="connsiteY7" fmla="*/ 1388534 h 2998445"/>
              <a:gd name="connsiteX8" fmla="*/ 2557405 w 2764408"/>
              <a:gd name="connsiteY8" fmla="*/ 1365159 h 2998445"/>
              <a:gd name="connsiteX9" fmla="*/ 2659474 w 2764408"/>
              <a:gd name="connsiteY9" fmla="*/ 1057701 h 2998445"/>
              <a:gd name="connsiteX10" fmla="*/ 2511265 w 2764408"/>
              <a:gd name="connsiteY10" fmla="*/ 396925 h 2998445"/>
              <a:gd name="connsiteX11" fmla="*/ 2384831 w 2764408"/>
              <a:gd name="connsiteY11" fmla="*/ 209510 h 2998445"/>
              <a:gd name="connsiteX12" fmla="*/ 1999787 w 2764408"/>
              <a:gd name="connsiteY12" fmla="*/ 165753 h 2998445"/>
              <a:gd name="connsiteX13" fmla="*/ 2027579 w 2764408"/>
              <a:gd name="connsiteY13" fmla="*/ 190055 h 2998445"/>
              <a:gd name="connsiteX14" fmla="*/ 2080716 w 2764408"/>
              <a:gd name="connsiteY14" fmla="*/ 242702 h 2998445"/>
              <a:gd name="connsiteX15" fmla="*/ 2349484 w 2764408"/>
              <a:gd name="connsiteY15" fmla="*/ 718413 h 2998445"/>
              <a:gd name="connsiteX16" fmla="*/ 2416619 w 2764408"/>
              <a:gd name="connsiteY16" fmla="*/ 1306009 h 2998445"/>
              <a:gd name="connsiteX17" fmla="*/ 2447544 w 2764408"/>
              <a:gd name="connsiteY17" fmla="*/ 1366545 h 2998445"/>
              <a:gd name="connsiteX18" fmla="*/ 2459785 w 2764408"/>
              <a:gd name="connsiteY18" fmla="*/ 1374746 h 2998445"/>
              <a:gd name="connsiteX19" fmla="*/ 2447543 w 2764408"/>
              <a:gd name="connsiteY19" fmla="*/ 1366545 h 2998445"/>
              <a:gd name="connsiteX20" fmla="*/ 2416618 w 2764408"/>
              <a:gd name="connsiteY20" fmla="*/ 1306009 h 2998445"/>
              <a:gd name="connsiteX21" fmla="*/ 2349483 w 2764408"/>
              <a:gd name="connsiteY21" fmla="*/ 718412 h 2998445"/>
              <a:gd name="connsiteX22" fmla="*/ 2080715 w 2764408"/>
              <a:gd name="connsiteY22" fmla="*/ 242701 h 2998445"/>
              <a:gd name="connsiteX23" fmla="*/ 2031509 w 2764408"/>
              <a:gd name="connsiteY23" fmla="*/ 193948 h 2998445"/>
              <a:gd name="connsiteX24" fmla="*/ 2015069 w 2764408"/>
              <a:gd name="connsiteY24" fmla="*/ 180095 h 2998445"/>
              <a:gd name="connsiteX25" fmla="*/ 2015504 w 2764408"/>
              <a:gd name="connsiteY25" fmla="*/ 179497 h 2998445"/>
              <a:gd name="connsiteX26" fmla="*/ 2217702 w 2764408"/>
              <a:gd name="connsiteY26" fmla="*/ 65619 h 2998445"/>
              <a:gd name="connsiteX27" fmla="*/ 2234393 w 2764408"/>
              <a:gd name="connsiteY27" fmla="*/ 75317 h 2998445"/>
              <a:gd name="connsiteX28" fmla="*/ 2240775 w 2764408"/>
              <a:gd name="connsiteY28" fmla="*/ 80344 h 2998445"/>
              <a:gd name="connsiteX29" fmla="*/ 13269 w 2764408"/>
              <a:gd name="connsiteY29" fmla="*/ 329482 h 2998445"/>
              <a:gd name="connsiteX30" fmla="*/ 16910 w 2764408"/>
              <a:gd name="connsiteY30" fmla="*/ 341048 h 2998445"/>
              <a:gd name="connsiteX31" fmla="*/ 52121 w 2764408"/>
              <a:gd name="connsiteY31" fmla="*/ 371992 h 2998445"/>
              <a:gd name="connsiteX32" fmla="*/ 105252 w 2764408"/>
              <a:gd name="connsiteY32" fmla="*/ 381795 h 2998445"/>
              <a:gd name="connsiteX33" fmla="*/ 106869 w 2764408"/>
              <a:gd name="connsiteY33" fmla="*/ 384101 h 2998445"/>
              <a:gd name="connsiteX34" fmla="*/ 165822 w 2764408"/>
              <a:gd name="connsiteY34" fmla="*/ 380467 h 2998445"/>
              <a:gd name="connsiteX35" fmla="*/ 243292 w 2764408"/>
              <a:gd name="connsiteY35" fmla="*/ 392460 h 2998445"/>
              <a:gd name="connsiteX36" fmla="*/ 579020 w 2764408"/>
              <a:gd name="connsiteY36" fmla="*/ 957190 h 2998445"/>
              <a:gd name="connsiteX37" fmla="*/ 543276 w 2764408"/>
              <a:gd name="connsiteY37" fmla="*/ 1129895 h 2998445"/>
              <a:gd name="connsiteX38" fmla="*/ 441352 w 2764408"/>
              <a:gd name="connsiteY38" fmla="*/ 1491928 h 2998445"/>
              <a:gd name="connsiteX39" fmla="*/ 416727 w 2764408"/>
              <a:gd name="connsiteY39" fmla="*/ 1632001 h 2998445"/>
              <a:gd name="connsiteX40" fmla="*/ 521411 w 2764408"/>
              <a:gd name="connsiteY40" fmla="*/ 2471002 h 2998445"/>
              <a:gd name="connsiteX41" fmla="*/ 890145 w 2764408"/>
              <a:gd name="connsiteY41" fmla="*/ 2940936 h 2998445"/>
              <a:gd name="connsiteX42" fmla="*/ 966831 w 2764408"/>
              <a:gd name="connsiteY42" fmla="*/ 2998430 h 2998445"/>
              <a:gd name="connsiteX43" fmla="*/ 966636 w 2764408"/>
              <a:gd name="connsiteY43" fmla="*/ 2998445 h 2998445"/>
              <a:gd name="connsiteX44" fmla="*/ 448925 w 2764408"/>
              <a:gd name="connsiteY44" fmla="*/ 2654495 h 2998445"/>
              <a:gd name="connsiteX45" fmla="*/ 190828 w 2764408"/>
              <a:gd name="connsiteY45" fmla="*/ 2120877 h 2998445"/>
              <a:gd name="connsiteX46" fmla="*/ 195899 w 2764408"/>
              <a:gd name="connsiteY46" fmla="*/ 2032169 h 2998445"/>
              <a:gd name="connsiteX47" fmla="*/ 240302 w 2764408"/>
              <a:gd name="connsiteY47" fmla="*/ 1723007 h 2998445"/>
              <a:gd name="connsiteX48" fmla="*/ 282157 w 2764408"/>
              <a:gd name="connsiteY48" fmla="*/ 1587085 h 2998445"/>
              <a:gd name="connsiteX49" fmla="*/ 428315 w 2764408"/>
              <a:gd name="connsiteY49" fmla="*/ 1240539 h 2998445"/>
              <a:gd name="connsiteX50" fmla="*/ 485261 w 2764408"/>
              <a:gd name="connsiteY50" fmla="*/ 1073620 h 2998445"/>
              <a:gd name="connsiteX51" fmla="*/ 222375 w 2764408"/>
              <a:gd name="connsiteY51" fmla="*/ 471520 h 2998445"/>
              <a:gd name="connsiteX52" fmla="*/ 146998 w 2764408"/>
              <a:gd name="connsiteY52" fmla="*/ 449985 h 2998445"/>
              <a:gd name="connsiteX53" fmla="*/ 88051 w 2764408"/>
              <a:gd name="connsiteY53" fmla="*/ 446259 h 2998445"/>
              <a:gd name="connsiteX54" fmla="*/ 86733 w 2764408"/>
              <a:gd name="connsiteY54" fmla="*/ 443770 h 2998445"/>
              <a:gd name="connsiteX55" fmla="*/ 35234 w 2764408"/>
              <a:gd name="connsiteY55" fmla="*/ 427435 h 2998445"/>
              <a:gd name="connsiteX56" fmla="*/ 4145 w 2764408"/>
              <a:gd name="connsiteY56" fmla="*/ 392352 h 2998445"/>
              <a:gd name="connsiteX57" fmla="*/ 3850 w 2764408"/>
              <a:gd name="connsiteY57" fmla="*/ 345477 h 2998445"/>
              <a:gd name="connsiteX58" fmla="*/ 2147965 w 2764408"/>
              <a:gd name="connsiteY58" fmla="*/ 27178 h 2998445"/>
              <a:gd name="connsiteX59" fmla="*/ 2159079 w 2764408"/>
              <a:gd name="connsiteY59" fmla="*/ 31554 h 2998445"/>
              <a:gd name="connsiteX60" fmla="*/ 2169966 w 2764408"/>
              <a:gd name="connsiteY60" fmla="*/ 37880 h 2998445"/>
              <a:gd name="connsiteX61" fmla="*/ 2092961 w 2764408"/>
              <a:gd name="connsiteY61" fmla="*/ 6457 h 2998445"/>
              <a:gd name="connsiteX62" fmla="*/ 2097078 w 2764408"/>
              <a:gd name="connsiteY62" fmla="*/ 7143 h 2998445"/>
              <a:gd name="connsiteX63" fmla="*/ 2108418 w 2764408"/>
              <a:gd name="connsiteY63" fmla="*/ 11608 h 2998445"/>
              <a:gd name="connsiteX64" fmla="*/ 2054240 w 2764408"/>
              <a:gd name="connsiteY64" fmla="*/ 0 h 2998445"/>
              <a:gd name="connsiteX65" fmla="*/ 2054254 w 2764408"/>
              <a:gd name="connsiteY65" fmla="*/ 3 h 2998445"/>
              <a:gd name="connsiteX66" fmla="*/ 2054241 w 2764408"/>
              <a:gd name="connsiteY66" fmla="*/ 1 h 2998445"/>
              <a:gd name="connsiteX67" fmla="*/ 1910725 w 2764408"/>
              <a:gd name="connsiteY67" fmla="*/ 91586 h 2998445"/>
              <a:gd name="connsiteX68" fmla="*/ 1949677 w 2764408"/>
              <a:gd name="connsiteY68" fmla="*/ 124409 h 2998445"/>
              <a:gd name="connsiteX69" fmla="*/ 1960894 w 2764408"/>
              <a:gd name="connsiteY69" fmla="*/ 133458 h 2998445"/>
              <a:gd name="connsiteX70" fmla="*/ 1949676 w 2764408"/>
              <a:gd name="connsiteY70" fmla="*/ 124408 h 2998445"/>
              <a:gd name="connsiteX71" fmla="*/ 1910724 w 2764408"/>
              <a:gd name="connsiteY71" fmla="*/ 91586 h 2998445"/>
              <a:gd name="connsiteX72" fmla="*/ 2054240 w 2764408"/>
              <a:gd name="connsiteY72" fmla="*/ 0 h 29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764408" h="2998445">
                <a:moveTo>
                  <a:pt x="2344690" y="168579"/>
                </a:moveTo>
                <a:lnTo>
                  <a:pt x="2354884" y="175085"/>
                </a:lnTo>
                <a:cubicBezTo>
                  <a:pt x="2441705" y="237444"/>
                  <a:pt x="2539264" y="337100"/>
                  <a:pt x="2615609" y="485434"/>
                </a:cubicBezTo>
                <a:cubicBezTo>
                  <a:pt x="2768299" y="782102"/>
                  <a:pt x="2756128" y="984837"/>
                  <a:pt x="2763818" y="1146210"/>
                </a:cubicBezTo>
                <a:cubicBezTo>
                  <a:pt x="2771509" y="1307582"/>
                  <a:pt x="2702226" y="1412284"/>
                  <a:pt x="2661749" y="1453668"/>
                </a:cubicBezTo>
                <a:cubicBezTo>
                  <a:pt x="2621273" y="1495052"/>
                  <a:pt x="2555616" y="1502309"/>
                  <a:pt x="2520963" y="1394518"/>
                </a:cubicBezTo>
                <a:lnTo>
                  <a:pt x="2519729" y="1388805"/>
                </a:lnTo>
                <a:lnTo>
                  <a:pt x="2523205" y="1388534"/>
                </a:lnTo>
                <a:cubicBezTo>
                  <a:pt x="2535593" y="1383718"/>
                  <a:pt x="2547286" y="1375505"/>
                  <a:pt x="2557405" y="1365159"/>
                </a:cubicBezTo>
                <a:cubicBezTo>
                  <a:pt x="2597882" y="1323775"/>
                  <a:pt x="2667165" y="1219073"/>
                  <a:pt x="2659474" y="1057701"/>
                </a:cubicBezTo>
                <a:cubicBezTo>
                  <a:pt x="2651784" y="896328"/>
                  <a:pt x="2663955" y="693593"/>
                  <a:pt x="2511265" y="396925"/>
                </a:cubicBezTo>
                <a:cubicBezTo>
                  <a:pt x="2473092" y="322758"/>
                  <a:pt x="2429616" y="260761"/>
                  <a:pt x="2384831" y="209510"/>
                </a:cubicBezTo>
                <a:close/>
                <a:moveTo>
                  <a:pt x="1999787" y="165753"/>
                </a:moveTo>
                <a:lnTo>
                  <a:pt x="2027579" y="190055"/>
                </a:lnTo>
                <a:cubicBezTo>
                  <a:pt x="2042928" y="204300"/>
                  <a:pt x="2060246" y="221298"/>
                  <a:pt x="2080716" y="242702"/>
                </a:cubicBezTo>
                <a:cubicBezTo>
                  <a:pt x="2162599" y="328317"/>
                  <a:pt x="2284444" y="495584"/>
                  <a:pt x="2349484" y="718413"/>
                </a:cubicBezTo>
                <a:cubicBezTo>
                  <a:pt x="2414524" y="941242"/>
                  <a:pt x="2381966" y="1198218"/>
                  <a:pt x="2416619" y="1306009"/>
                </a:cubicBezTo>
                <a:cubicBezTo>
                  <a:pt x="2425282" y="1332957"/>
                  <a:pt x="2435883" y="1352714"/>
                  <a:pt x="2447544" y="1366545"/>
                </a:cubicBezTo>
                <a:lnTo>
                  <a:pt x="2459785" y="1374746"/>
                </a:lnTo>
                <a:lnTo>
                  <a:pt x="2447543" y="1366545"/>
                </a:lnTo>
                <a:cubicBezTo>
                  <a:pt x="2435882" y="1352714"/>
                  <a:pt x="2425281" y="1332956"/>
                  <a:pt x="2416618" y="1306009"/>
                </a:cubicBezTo>
                <a:cubicBezTo>
                  <a:pt x="2381965" y="1198217"/>
                  <a:pt x="2414523" y="941241"/>
                  <a:pt x="2349483" y="718412"/>
                </a:cubicBezTo>
                <a:cubicBezTo>
                  <a:pt x="2284443" y="495583"/>
                  <a:pt x="2162598" y="328316"/>
                  <a:pt x="2080715" y="242701"/>
                </a:cubicBezTo>
                <a:lnTo>
                  <a:pt x="2031509" y="193948"/>
                </a:lnTo>
                <a:lnTo>
                  <a:pt x="2015069" y="180095"/>
                </a:lnTo>
                <a:lnTo>
                  <a:pt x="2015504" y="179497"/>
                </a:lnTo>
                <a:close/>
                <a:moveTo>
                  <a:pt x="2217702" y="65619"/>
                </a:moveTo>
                <a:lnTo>
                  <a:pt x="2234393" y="75317"/>
                </a:lnTo>
                <a:lnTo>
                  <a:pt x="2240775" y="80344"/>
                </a:lnTo>
                <a:close/>
                <a:moveTo>
                  <a:pt x="13269" y="329482"/>
                </a:moveTo>
                <a:lnTo>
                  <a:pt x="16910" y="341048"/>
                </a:lnTo>
                <a:cubicBezTo>
                  <a:pt x="24241" y="354779"/>
                  <a:pt x="36404" y="365094"/>
                  <a:pt x="52121" y="371992"/>
                </a:cubicBezTo>
                <a:lnTo>
                  <a:pt x="105252" y="381795"/>
                </a:lnTo>
                <a:lnTo>
                  <a:pt x="106869" y="384101"/>
                </a:lnTo>
                <a:lnTo>
                  <a:pt x="165822" y="380467"/>
                </a:lnTo>
                <a:cubicBezTo>
                  <a:pt x="191831" y="381607"/>
                  <a:pt x="217719" y="385549"/>
                  <a:pt x="243292" y="392460"/>
                </a:cubicBezTo>
                <a:cubicBezTo>
                  <a:pt x="447879" y="447746"/>
                  <a:pt x="574191" y="677332"/>
                  <a:pt x="579020" y="957190"/>
                </a:cubicBezTo>
                <a:lnTo>
                  <a:pt x="543276" y="1129895"/>
                </a:lnTo>
                <a:lnTo>
                  <a:pt x="441352" y="1491928"/>
                </a:lnTo>
                <a:lnTo>
                  <a:pt x="416727" y="1632001"/>
                </a:lnTo>
                <a:cubicBezTo>
                  <a:pt x="402758" y="1754247"/>
                  <a:pt x="390184" y="2224137"/>
                  <a:pt x="521411" y="2471002"/>
                </a:cubicBezTo>
                <a:cubicBezTo>
                  <a:pt x="603429" y="2625293"/>
                  <a:pt x="731781" y="2807217"/>
                  <a:pt x="890145" y="2940936"/>
                </a:cubicBezTo>
                <a:lnTo>
                  <a:pt x="966831" y="2998430"/>
                </a:lnTo>
                <a:lnTo>
                  <a:pt x="966636" y="2998445"/>
                </a:lnTo>
                <a:lnTo>
                  <a:pt x="448925" y="2654495"/>
                </a:lnTo>
                <a:lnTo>
                  <a:pt x="190828" y="2120877"/>
                </a:lnTo>
                <a:lnTo>
                  <a:pt x="195899" y="2032169"/>
                </a:lnTo>
                <a:cubicBezTo>
                  <a:pt x="206860" y="1893680"/>
                  <a:pt x="227586" y="1775315"/>
                  <a:pt x="240302" y="1723007"/>
                </a:cubicBezTo>
                <a:lnTo>
                  <a:pt x="282157" y="1587085"/>
                </a:lnTo>
                <a:lnTo>
                  <a:pt x="428315" y="1240539"/>
                </a:lnTo>
                <a:lnTo>
                  <a:pt x="485261" y="1073620"/>
                </a:lnTo>
                <a:cubicBezTo>
                  <a:pt x="515275" y="795334"/>
                  <a:pt x="418498" y="551821"/>
                  <a:pt x="222375" y="471520"/>
                </a:cubicBezTo>
                <a:cubicBezTo>
                  <a:pt x="197860" y="461482"/>
                  <a:pt x="172663" y="454351"/>
                  <a:pt x="146998" y="449985"/>
                </a:cubicBezTo>
                <a:lnTo>
                  <a:pt x="88051" y="446259"/>
                </a:lnTo>
                <a:lnTo>
                  <a:pt x="86733" y="443770"/>
                </a:lnTo>
                <a:lnTo>
                  <a:pt x="35234" y="427435"/>
                </a:lnTo>
                <a:cubicBezTo>
                  <a:pt x="20497" y="418636"/>
                  <a:pt x="9711" y="406888"/>
                  <a:pt x="4145" y="392352"/>
                </a:cubicBezTo>
                <a:cubicBezTo>
                  <a:pt x="-1421" y="377816"/>
                  <a:pt x="-1242" y="361869"/>
                  <a:pt x="3850" y="345477"/>
                </a:cubicBezTo>
                <a:close/>
                <a:moveTo>
                  <a:pt x="2147965" y="27178"/>
                </a:moveTo>
                <a:lnTo>
                  <a:pt x="2159079" y="31554"/>
                </a:lnTo>
                <a:lnTo>
                  <a:pt x="2169966" y="37880"/>
                </a:lnTo>
                <a:close/>
                <a:moveTo>
                  <a:pt x="2092961" y="6457"/>
                </a:moveTo>
                <a:lnTo>
                  <a:pt x="2097078" y="7143"/>
                </a:lnTo>
                <a:lnTo>
                  <a:pt x="2108418" y="11608"/>
                </a:lnTo>
                <a:close/>
                <a:moveTo>
                  <a:pt x="2054240" y="0"/>
                </a:moveTo>
                <a:lnTo>
                  <a:pt x="2054254" y="3"/>
                </a:lnTo>
                <a:lnTo>
                  <a:pt x="2054241" y="1"/>
                </a:lnTo>
                <a:cubicBezTo>
                  <a:pt x="1987454" y="1700"/>
                  <a:pt x="1951135" y="26791"/>
                  <a:pt x="1910725" y="91586"/>
                </a:cubicBezTo>
                <a:cubicBezTo>
                  <a:pt x="1924892" y="104179"/>
                  <a:pt x="1937482" y="114569"/>
                  <a:pt x="1949677" y="124409"/>
                </a:cubicBezTo>
                <a:lnTo>
                  <a:pt x="1960894" y="133458"/>
                </a:lnTo>
                <a:lnTo>
                  <a:pt x="1949676" y="124408"/>
                </a:lnTo>
                <a:cubicBezTo>
                  <a:pt x="1937481" y="114569"/>
                  <a:pt x="1924891" y="104178"/>
                  <a:pt x="1910724" y="91586"/>
                </a:cubicBezTo>
                <a:cubicBezTo>
                  <a:pt x="1951133" y="26790"/>
                  <a:pt x="1987453" y="1699"/>
                  <a:pt x="2054240" y="0"/>
                </a:cubicBezTo>
                <a:close/>
              </a:path>
            </a:pathLst>
          </a:custGeom>
          <a:solidFill>
            <a:srgbClr val="A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DE7051B7-B368-1844-AC0D-84EB5283C882}"/>
              </a:ext>
            </a:extLst>
          </p:cNvPr>
          <p:cNvSpPr/>
          <p:nvPr/>
        </p:nvSpPr>
        <p:spPr>
          <a:xfrm rot="20827563">
            <a:off x="6998438" y="1853842"/>
            <a:ext cx="2225502" cy="3435250"/>
          </a:xfrm>
          <a:custGeom>
            <a:avLst/>
            <a:gdLst>
              <a:gd name="connsiteX0" fmla="*/ 1847640 w 2225502"/>
              <a:gd name="connsiteY0" fmla="*/ 71488 h 3435250"/>
              <a:gd name="connsiteX1" fmla="*/ 2168039 w 2225502"/>
              <a:gd name="connsiteY1" fmla="*/ 181012 h 3435250"/>
              <a:gd name="connsiteX2" fmla="*/ 2225502 w 2225502"/>
              <a:gd name="connsiteY2" fmla="*/ 204885 h 3435250"/>
              <a:gd name="connsiteX3" fmla="*/ 1488493 w 2225502"/>
              <a:gd name="connsiteY3" fmla="*/ 3429572 h 3435250"/>
              <a:gd name="connsiteX4" fmla="*/ 1435027 w 2225502"/>
              <a:gd name="connsiteY4" fmla="*/ 3433282 h 3435250"/>
              <a:gd name="connsiteX5" fmla="*/ 856527 w 2225502"/>
              <a:gd name="connsiteY5" fmla="*/ 3369478 h 3435250"/>
              <a:gd name="connsiteX6" fmla="*/ 245323 w 2225502"/>
              <a:gd name="connsiteY6" fmla="*/ 2688893 h 3435250"/>
              <a:gd name="connsiteX7" fmla="*/ 245809 w 2225502"/>
              <a:gd name="connsiteY7" fmla="*/ 1892001 h 3435250"/>
              <a:gd name="connsiteX8" fmla="*/ 288623 w 2225502"/>
              <a:gd name="connsiteY8" fmla="*/ 1763895 h 3435250"/>
              <a:gd name="connsiteX9" fmla="*/ 438131 w 2225502"/>
              <a:gd name="connsiteY9" fmla="*/ 1437275 h 3435250"/>
              <a:gd name="connsiteX10" fmla="*/ 496383 w 2225502"/>
              <a:gd name="connsiteY10" fmla="*/ 1279953 h 3435250"/>
              <a:gd name="connsiteX11" fmla="*/ 227471 w 2225502"/>
              <a:gd name="connsiteY11" fmla="*/ 712473 h 3435250"/>
              <a:gd name="connsiteX12" fmla="*/ 150366 w 2225502"/>
              <a:gd name="connsiteY12" fmla="*/ 692176 h 3435250"/>
              <a:gd name="connsiteX13" fmla="*/ 90068 w 2225502"/>
              <a:gd name="connsiteY13" fmla="*/ 688664 h 3435250"/>
              <a:gd name="connsiteX14" fmla="*/ 88720 w 2225502"/>
              <a:gd name="connsiteY14" fmla="*/ 686318 h 3435250"/>
              <a:gd name="connsiteX15" fmla="*/ 36041 w 2225502"/>
              <a:gd name="connsiteY15" fmla="*/ 670923 h 3435250"/>
              <a:gd name="connsiteX16" fmla="*/ 4239 w 2225502"/>
              <a:gd name="connsiteY16" fmla="*/ 637857 h 3435250"/>
              <a:gd name="connsiteX17" fmla="*/ 3937 w 2225502"/>
              <a:gd name="connsiteY17" fmla="*/ 593677 h 3435250"/>
              <a:gd name="connsiteX18" fmla="*/ 20539 w 2225502"/>
              <a:gd name="connsiteY18" fmla="*/ 567702 h 3435250"/>
              <a:gd name="connsiteX19" fmla="*/ 18009 w 2225502"/>
              <a:gd name="connsiteY19" fmla="*/ 563299 h 3435250"/>
              <a:gd name="connsiteX20" fmla="*/ 50417 w 2225502"/>
              <a:gd name="connsiteY20" fmla="*/ 523620 h 3435250"/>
              <a:gd name="connsiteX21" fmla="*/ 1281258 w 2225502"/>
              <a:gd name="connsiteY21" fmla="*/ 0 h 3435250"/>
              <a:gd name="connsiteX22" fmla="*/ 1847640 w 2225502"/>
              <a:gd name="connsiteY22" fmla="*/ 71488 h 34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502" h="3435250">
                <a:moveTo>
                  <a:pt x="1847640" y="71488"/>
                </a:moveTo>
                <a:cubicBezTo>
                  <a:pt x="1958964" y="99837"/>
                  <a:pt x="2057973" y="136215"/>
                  <a:pt x="2168039" y="181012"/>
                </a:cubicBezTo>
                <a:lnTo>
                  <a:pt x="2225502" y="204885"/>
                </a:lnTo>
                <a:lnTo>
                  <a:pt x="1488493" y="3429572"/>
                </a:lnTo>
                <a:lnTo>
                  <a:pt x="1435027" y="3433282"/>
                </a:lnTo>
                <a:cubicBezTo>
                  <a:pt x="1219068" y="3441722"/>
                  <a:pt x="1004646" y="3423494"/>
                  <a:pt x="856527" y="3369478"/>
                </a:cubicBezTo>
                <a:cubicBezTo>
                  <a:pt x="560291" y="3261448"/>
                  <a:pt x="347110" y="2935140"/>
                  <a:pt x="245323" y="2688893"/>
                </a:cubicBezTo>
                <a:cubicBezTo>
                  <a:pt x="143536" y="2442647"/>
                  <a:pt x="216079" y="2004687"/>
                  <a:pt x="245809" y="1892001"/>
                </a:cubicBezTo>
                <a:lnTo>
                  <a:pt x="288623" y="1763895"/>
                </a:lnTo>
                <a:lnTo>
                  <a:pt x="438131" y="1437275"/>
                </a:lnTo>
                <a:lnTo>
                  <a:pt x="496383" y="1279953"/>
                </a:lnTo>
                <a:cubicBezTo>
                  <a:pt x="527085" y="1017668"/>
                  <a:pt x="428089" y="788157"/>
                  <a:pt x="227471" y="712473"/>
                </a:cubicBezTo>
                <a:cubicBezTo>
                  <a:pt x="202394" y="703012"/>
                  <a:pt x="176620" y="696291"/>
                  <a:pt x="150366" y="692176"/>
                </a:cubicBezTo>
                <a:lnTo>
                  <a:pt x="90068" y="688664"/>
                </a:lnTo>
                <a:lnTo>
                  <a:pt x="88720" y="686318"/>
                </a:lnTo>
                <a:lnTo>
                  <a:pt x="36041" y="670923"/>
                </a:lnTo>
                <a:cubicBezTo>
                  <a:pt x="20966" y="662630"/>
                  <a:pt x="9933" y="651557"/>
                  <a:pt x="4239" y="637857"/>
                </a:cubicBezTo>
                <a:cubicBezTo>
                  <a:pt x="-1454" y="624157"/>
                  <a:pt x="-1271" y="609127"/>
                  <a:pt x="3937" y="593677"/>
                </a:cubicBezTo>
                <a:lnTo>
                  <a:pt x="20539" y="567702"/>
                </a:lnTo>
                <a:lnTo>
                  <a:pt x="18009" y="563299"/>
                </a:lnTo>
                <a:lnTo>
                  <a:pt x="50417" y="523620"/>
                </a:lnTo>
                <a:cubicBezTo>
                  <a:pt x="358833" y="187414"/>
                  <a:pt x="790565" y="0"/>
                  <a:pt x="1281258" y="0"/>
                </a:cubicBezTo>
                <a:cubicBezTo>
                  <a:pt x="1528882" y="10169"/>
                  <a:pt x="1699208" y="33691"/>
                  <a:pt x="1847640" y="71488"/>
                </a:cubicBezTo>
                <a:close/>
              </a:path>
            </a:pathLst>
          </a:custGeom>
          <a:noFill/>
          <a:ln w="190500">
            <a:solidFill>
              <a:srgbClr val="FF7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A92C7E3E-BB1F-DB4E-B66F-71CA78A963B8}"/>
              </a:ext>
            </a:extLst>
          </p:cNvPr>
          <p:cNvSpPr/>
          <p:nvPr/>
        </p:nvSpPr>
        <p:spPr>
          <a:xfrm>
            <a:off x="7337523" y="1728690"/>
            <a:ext cx="2924389" cy="3644821"/>
          </a:xfrm>
          <a:custGeom>
            <a:avLst/>
            <a:gdLst>
              <a:gd name="connsiteX0" fmla="*/ 2068073 w 2924389"/>
              <a:gd name="connsiteY0" fmla="*/ 591753 h 3644821"/>
              <a:gd name="connsiteX1" fmla="*/ 1914281 w 2924389"/>
              <a:gd name="connsiteY1" fmla="*/ 664778 h 3644821"/>
              <a:gd name="connsiteX2" fmla="*/ 1981480 w 2924389"/>
              <a:gd name="connsiteY2" fmla="*/ 736030 h 3644821"/>
              <a:gd name="connsiteX3" fmla="*/ 2007314 w 2924389"/>
              <a:gd name="connsiteY3" fmla="*/ 765038 h 3644821"/>
              <a:gd name="connsiteX4" fmla="*/ 2006808 w 2924389"/>
              <a:gd name="connsiteY4" fmla="*/ 765578 h 3644821"/>
              <a:gd name="connsiteX5" fmla="*/ 2021397 w 2924389"/>
              <a:gd name="connsiteY5" fmla="*/ 781368 h 3644821"/>
              <a:gd name="connsiteX6" fmla="*/ 2064158 w 2924389"/>
              <a:gd name="connsiteY6" fmla="*/ 835862 h 3644821"/>
              <a:gd name="connsiteX7" fmla="*/ 2271675 w 2924389"/>
              <a:gd name="connsiteY7" fmla="*/ 1341306 h 3644821"/>
              <a:gd name="connsiteX8" fmla="*/ 2265209 w 2924389"/>
              <a:gd name="connsiteY8" fmla="*/ 1932690 h 3644821"/>
              <a:gd name="connsiteX9" fmla="*/ 2322254 w 2924389"/>
              <a:gd name="connsiteY9" fmla="*/ 2026025 h 3644821"/>
              <a:gd name="connsiteX10" fmla="*/ 2357222 w 2924389"/>
              <a:gd name="connsiteY10" fmla="*/ 2027667 h 3644821"/>
              <a:gd name="connsiteX11" fmla="*/ 2357736 w 2924389"/>
              <a:gd name="connsiteY11" fmla="*/ 2033490 h 3644821"/>
              <a:gd name="connsiteX12" fmla="*/ 2490073 w 2924389"/>
              <a:gd name="connsiteY12" fmla="*/ 2109690 h 3644821"/>
              <a:gd name="connsiteX13" fmla="*/ 2629588 w 2924389"/>
              <a:gd name="connsiteY13" fmla="*/ 1817313 h 3644821"/>
              <a:gd name="connsiteX14" fmla="*/ 2564710 w 2924389"/>
              <a:gd name="connsiteY14" fmla="*/ 1143235 h 3644821"/>
              <a:gd name="connsiteX15" fmla="*/ 2344607 w 2924389"/>
              <a:gd name="connsiteY15" fmla="*/ 802869 h 3644821"/>
              <a:gd name="connsiteX16" fmla="*/ 2335302 w 2924389"/>
              <a:gd name="connsiteY16" fmla="*/ 795146 h 3644821"/>
              <a:gd name="connsiteX17" fmla="*/ 2311484 w 2924389"/>
              <a:gd name="connsiteY17" fmla="*/ 763878 h 3644821"/>
              <a:gd name="connsiteX18" fmla="*/ 2068073 w 2924389"/>
              <a:gd name="connsiteY18" fmla="*/ 591753 h 3644821"/>
              <a:gd name="connsiteX19" fmla="*/ 1252550 w 2924389"/>
              <a:gd name="connsiteY19" fmla="*/ 0 h 3644821"/>
              <a:gd name="connsiteX20" fmla="*/ 2231511 w 2924389"/>
              <a:gd name="connsiteY20" fmla="*/ 242578 h 3644821"/>
              <a:gd name="connsiteX21" fmla="*/ 2874449 w 2924389"/>
              <a:gd name="connsiteY21" fmla="*/ 1166206 h 3644821"/>
              <a:gd name="connsiteX22" fmla="*/ 2911996 w 2924389"/>
              <a:gd name="connsiteY22" fmla="*/ 1912344 h 3644821"/>
              <a:gd name="connsiteX23" fmla="*/ 2647033 w 2924389"/>
              <a:gd name="connsiteY23" fmla="*/ 2904608 h 3644821"/>
              <a:gd name="connsiteX24" fmla="*/ 1977423 w 2924389"/>
              <a:gd name="connsiteY24" fmla="*/ 3540659 h 3644821"/>
              <a:gd name="connsiteX25" fmla="*/ 837336 w 2924389"/>
              <a:gd name="connsiteY25" fmla="*/ 3575037 h 3644821"/>
              <a:gd name="connsiteX26" fmla="*/ 239827 w 2924389"/>
              <a:gd name="connsiteY26" fmla="*/ 2852932 h 3644821"/>
              <a:gd name="connsiteX27" fmla="*/ 240302 w 2924389"/>
              <a:gd name="connsiteY27" fmla="*/ 2007425 h 3644821"/>
              <a:gd name="connsiteX28" fmla="*/ 282157 w 2924389"/>
              <a:gd name="connsiteY28" fmla="*/ 1871503 h 3644821"/>
              <a:gd name="connsiteX29" fmla="*/ 428315 w 2924389"/>
              <a:gd name="connsiteY29" fmla="*/ 1524957 h 3644821"/>
              <a:gd name="connsiteX30" fmla="*/ 485261 w 2924389"/>
              <a:gd name="connsiteY30" fmla="*/ 1358038 h 3644821"/>
              <a:gd name="connsiteX31" fmla="*/ 222375 w 2924389"/>
              <a:gd name="connsiteY31" fmla="*/ 755938 h 3644821"/>
              <a:gd name="connsiteX32" fmla="*/ 146998 w 2924389"/>
              <a:gd name="connsiteY32" fmla="*/ 734403 h 3644821"/>
              <a:gd name="connsiteX33" fmla="*/ 88051 w 2924389"/>
              <a:gd name="connsiteY33" fmla="*/ 730677 h 3644821"/>
              <a:gd name="connsiteX34" fmla="*/ 86733 w 2924389"/>
              <a:gd name="connsiteY34" fmla="*/ 728188 h 3644821"/>
              <a:gd name="connsiteX35" fmla="*/ 35234 w 2924389"/>
              <a:gd name="connsiteY35" fmla="*/ 711853 h 3644821"/>
              <a:gd name="connsiteX36" fmla="*/ 4145 w 2924389"/>
              <a:gd name="connsiteY36" fmla="*/ 676770 h 3644821"/>
              <a:gd name="connsiteX37" fmla="*/ 3850 w 2924389"/>
              <a:gd name="connsiteY37" fmla="*/ 629895 h 3644821"/>
              <a:gd name="connsiteX38" fmla="*/ 20080 w 2924389"/>
              <a:gd name="connsiteY38" fmla="*/ 602335 h 3644821"/>
              <a:gd name="connsiteX39" fmla="*/ 17606 w 2924389"/>
              <a:gd name="connsiteY39" fmla="*/ 597664 h 3644821"/>
              <a:gd name="connsiteX40" fmla="*/ 49288 w 2924389"/>
              <a:gd name="connsiteY40" fmla="*/ 555564 h 3644821"/>
              <a:gd name="connsiteX41" fmla="*/ 1252550 w 2924389"/>
              <a:gd name="connsiteY41" fmla="*/ 0 h 36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24389" h="3644821">
                <a:moveTo>
                  <a:pt x="2068073" y="591753"/>
                </a:moveTo>
                <a:cubicBezTo>
                  <a:pt x="2001593" y="585132"/>
                  <a:pt x="1962435" y="605511"/>
                  <a:pt x="1914281" y="664778"/>
                </a:cubicBezTo>
                <a:cubicBezTo>
                  <a:pt x="1939261" y="693292"/>
                  <a:pt x="1959080" y="712280"/>
                  <a:pt x="1981480" y="736030"/>
                </a:cubicBezTo>
                <a:lnTo>
                  <a:pt x="2007314" y="765038"/>
                </a:lnTo>
                <a:lnTo>
                  <a:pt x="2006808" y="765578"/>
                </a:lnTo>
                <a:lnTo>
                  <a:pt x="2021397" y="781368"/>
                </a:lnTo>
                <a:lnTo>
                  <a:pt x="2064158" y="835862"/>
                </a:lnTo>
                <a:cubicBezTo>
                  <a:pt x="2134757" y="930996"/>
                  <a:pt x="2234853" y="1112118"/>
                  <a:pt x="2271675" y="1341306"/>
                </a:cubicBezTo>
                <a:cubicBezTo>
                  <a:pt x="2308497" y="1570494"/>
                  <a:pt x="2244231" y="1821426"/>
                  <a:pt x="2265209" y="1932690"/>
                </a:cubicBezTo>
                <a:cubicBezTo>
                  <a:pt x="2275698" y="1988322"/>
                  <a:pt x="2297455" y="2016379"/>
                  <a:pt x="2322254" y="2026025"/>
                </a:cubicBezTo>
                <a:lnTo>
                  <a:pt x="2357222" y="2027667"/>
                </a:lnTo>
                <a:lnTo>
                  <a:pt x="2357736" y="2033490"/>
                </a:lnTo>
                <a:cubicBezTo>
                  <a:pt x="2378714" y="2144754"/>
                  <a:pt x="2444764" y="2145719"/>
                  <a:pt x="2490073" y="2109690"/>
                </a:cubicBezTo>
                <a:cubicBezTo>
                  <a:pt x="2535382" y="2073661"/>
                  <a:pt x="2617149" y="1978389"/>
                  <a:pt x="2629588" y="1817313"/>
                </a:cubicBezTo>
                <a:cubicBezTo>
                  <a:pt x="2642027" y="1656237"/>
                  <a:pt x="2679318" y="1456590"/>
                  <a:pt x="2564710" y="1143235"/>
                </a:cubicBezTo>
                <a:cubicBezTo>
                  <a:pt x="2507406" y="986558"/>
                  <a:pt x="2422999" y="875542"/>
                  <a:pt x="2344607" y="802869"/>
                </a:cubicBezTo>
                <a:lnTo>
                  <a:pt x="2335302" y="795146"/>
                </a:lnTo>
                <a:lnTo>
                  <a:pt x="2311484" y="763878"/>
                </a:lnTo>
                <a:cubicBezTo>
                  <a:pt x="2212322" y="648500"/>
                  <a:pt x="2109623" y="595891"/>
                  <a:pt x="2068073" y="591753"/>
                </a:cubicBezTo>
                <a:close/>
                <a:moveTo>
                  <a:pt x="1252550" y="0"/>
                </a:moveTo>
                <a:cubicBezTo>
                  <a:pt x="1736700" y="21578"/>
                  <a:pt x="1918588" y="99828"/>
                  <a:pt x="2231511" y="242578"/>
                </a:cubicBezTo>
                <a:cubicBezTo>
                  <a:pt x="2521038" y="457703"/>
                  <a:pt x="2692761" y="603106"/>
                  <a:pt x="2874449" y="1166206"/>
                </a:cubicBezTo>
                <a:cubicBezTo>
                  <a:pt x="2890242" y="1275628"/>
                  <a:pt x="2949899" y="1622610"/>
                  <a:pt x="2911996" y="1912344"/>
                </a:cubicBezTo>
                <a:cubicBezTo>
                  <a:pt x="2874093" y="2202078"/>
                  <a:pt x="2807711" y="2564396"/>
                  <a:pt x="2647033" y="2904608"/>
                </a:cubicBezTo>
                <a:cubicBezTo>
                  <a:pt x="2513404" y="3187549"/>
                  <a:pt x="2279039" y="3428921"/>
                  <a:pt x="1977423" y="3540659"/>
                </a:cubicBezTo>
                <a:cubicBezTo>
                  <a:pt x="1675807" y="3652397"/>
                  <a:pt x="1126935" y="3689658"/>
                  <a:pt x="837336" y="3575037"/>
                </a:cubicBezTo>
                <a:cubicBezTo>
                  <a:pt x="547737" y="3460416"/>
                  <a:pt x="339333" y="3114201"/>
                  <a:pt x="239827" y="2852932"/>
                </a:cubicBezTo>
                <a:cubicBezTo>
                  <a:pt x="140321" y="2591663"/>
                  <a:pt x="211238" y="2126985"/>
                  <a:pt x="240302" y="2007425"/>
                </a:cubicBezTo>
                <a:lnTo>
                  <a:pt x="282157" y="1871503"/>
                </a:lnTo>
                <a:lnTo>
                  <a:pt x="428315" y="1524957"/>
                </a:lnTo>
                <a:lnTo>
                  <a:pt x="485261" y="1358038"/>
                </a:lnTo>
                <a:cubicBezTo>
                  <a:pt x="515275" y="1079752"/>
                  <a:pt x="418498" y="836239"/>
                  <a:pt x="222375" y="755938"/>
                </a:cubicBezTo>
                <a:cubicBezTo>
                  <a:pt x="197860" y="745900"/>
                  <a:pt x="172663" y="738769"/>
                  <a:pt x="146998" y="734403"/>
                </a:cubicBezTo>
                <a:lnTo>
                  <a:pt x="88051" y="730677"/>
                </a:lnTo>
                <a:lnTo>
                  <a:pt x="86733" y="728188"/>
                </a:lnTo>
                <a:lnTo>
                  <a:pt x="35234" y="711853"/>
                </a:lnTo>
                <a:cubicBezTo>
                  <a:pt x="20497" y="703054"/>
                  <a:pt x="9711" y="691306"/>
                  <a:pt x="4145" y="676770"/>
                </a:cubicBezTo>
                <a:cubicBezTo>
                  <a:pt x="-1421" y="662234"/>
                  <a:pt x="-1242" y="646287"/>
                  <a:pt x="3850" y="629895"/>
                </a:cubicBezTo>
                <a:lnTo>
                  <a:pt x="20080" y="602335"/>
                </a:lnTo>
                <a:lnTo>
                  <a:pt x="17606" y="597664"/>
                </a:lnTo>
                <a:lnTo>
                  <a:pt x="49288" y="555564"/>
                </a:lnTo>
                <a:cubicBezTo>
                  <a:pt x="350793" y="198847"/>
                  <a:pt x="772852" y="0"/>
                  <a:pt x="1252550" y="0"/>
                </a:cubicBezTo>
                <a:close/>
              </a:path>
            </a:pathLst>
          </a:custGeom>
          <a:solidFill>
            <a:srgbClr val="F6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3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6E9309-CCCF-BE49-9D7E-95A0E8C9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pen Bold" panose="020B0503000000000000" pitchFamily="34" charset="-127"/>
                <a:ea typeface="NanumBarunpen Bold" panose="020B0503000000000000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Barunpen Bold" panose="020B0503000000000000" pitchFamily="34" charset="-127"/>
              <a:ea typeface="NanumBarunpen Bold" panose="020B0503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3FCC-94C9-694C-B335-348EC6B3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9D226-69C4-CD41-85B9-A8398CEB164E}"/>
              </a:ext>
            </a:extLst>
          </p:cNvPr>
          <p:cNvSpPr txBox="1"/>
          <p:nvPr/>
        </p:nvSpPr>
        <p:spPr>
          <a:xfrm>
            <a:off x="768772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DOUBLE D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A60E3-1BF5-C140-AA8D-EC3E1E7A8AED}"/>
              </a:ext>
            </a:extLst>
          </p:cNvPr>
          <p:cNvSpPr txBox="1"/>
          <p:nvPr/>
        </p:nvSpPr>
        <p:spPr>
          <a:xfrm>
            <a:off x="6606917" y="4949504"/>
            <a:ext cx="462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RoundOTF ExtraBold" panose="020B0600000101010101" pitchFamily="34" charset="-127"/>
                <a:ea typeface="NanumSquareRoundOTF ExtraBold" panose="020B0600000101010101" pitchFamily="34" charset="-127"/>
              </a:rPr>
              <a:t>더블디</a:t>
            </a:r>
            <a:endParaRPr kumimoji="1" lang="ko-Kore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NanumSquareRoundOTF ExtraBold" panose="020B0600000101010101" pitchFamily="34" charset="-127"/>
              <a:ea typeface="NanumSquareRoundOTF Extra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255E4-1EC2-BF40-AE72-DFE2246B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43" y="800500"/>
            <a:ext cx="3594100" cy="367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CFA7D-2BC9-8147-B791-F3193C26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41" y="800500"/>
            <a:ext cx="359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9F5A65-69EF-BA49-A212-1B6625AD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57" y="1056806"/>
            <a:ext cx="4645887" cy="4744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82FBEA-8CD6-B544-9A1E-EF2A824C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3" y="-3957403"/>
            <a:ext cx="5562600" cy="342900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88F3CF-7787-8E40-9418-052DD2BE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57" y="1056806"/>
            <a:ext cx="4645887" cy="47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B44769D-A233-63BB-96D9-07B3F579A41F}"/>
              </a:ext>
            </a:extLst>
          </p:cNvPr>
          <p:cNvSpPr/>
          <p:nvPr/>
        </p:nvSpPr>
        <p:spPr>
          <a:xfrm>
            <a:off x="4469514" y="1562305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E37E26-95A4-8565-C5D4-1F07D8E23CED}"/>
              </a:ext>
            </a:extLst>
          </p:cNvPr>
          <p:cNvSpPr/>
          <p:nvPr/>
        </p:nvSpPr>
        <p:spPr>
          <a:xfrm>
            <a:off x="4469514" y="1056806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204C32-99C7-2385-C9F8-BA301AAC4D52}"/>
              </a:ext>
            </a:extLst>
          </p:cNvPr>
          <p:cNvSpPr/>
          <p:nvPr/>
        </p:nvSpPr>
        <p:spPr>
          <a:xfrm>
            <a:off x="4469514" y="3030279"/>
            <a:ext cx="3949429" cy="50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C924CADA-A5D3-C4A8-C60D-BC9BEB7C1881}"/>
              </a:ext>
            </a:extLst>
          </p:cNvPr>
          <p:cNvSpPr/>
          <p:nvPr/>
        </p:nvSpPr>
        <p:spPr>
          <a:xfrm rot="18900000">
            <a:off x="4130326" y="897662"/>
            <a:ext cx="2441685" cy="2069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4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E35A0DCE-AA8C-15A2-0C49-21BCF92856DC}"/>
              </a:ext>
            </a:extLst>
          </p:cNvPr>
          <p:cNvSpPr/>
          <p:nvPr/>
        </p:nvSpPr>
        <p:spPr>
          <a:xfrm>
            <a:off x="-1227340" y="1708276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C5D607-A55E-88AE-55EA-02313DCC3694}"/>
              </a:ext>
            </a:extLst>
          </p:cNvPr>
          <p:cNvSpPr/>
          <p:nvPr/>
        </p:nvSpPr>
        <p:spPr>
          <a:xfrm>
            <a:off x="-1227340" y="1202777"/>
            <a:ext cx="3949429" cy="394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5C012F-5E18-97E5-D842-90DFA0E5D97E}"/>
              </a:ext>
            </a:extLst>
          </p:cNvPr>
          <p:cNvSpPr/>
          <p:nvPr/>
        </p:nvSpPr>
        <p:spPr>
          <a:xfrm>
            <a:off x="-1227340" y="3176250"/>
            <a:ext cx="3949429" cy="50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4371427F-C991-B83A-3504-2C89F7BBCBC0}"/>
              </a:ext>
            </a:extLst>
          </p:cNvPr>
          <p:cNvSpPr/>
          <p:nvPr/>
        </p:nvSpPr>
        <p:spPr>
          <a:xfrm rot="18900000">
            <a:off x="-1574482" y="1079133"/>
            <a:ext cx="2441685" cy="2010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CE92D21-3736-F96F-E685-14AE67BC5B1A}"/>
              </a:ext>
            </a:extLst>
          </p:cNvPr>
          <p:cNvSpPr/>
          <p:nvPr/>
        </p:nvSpPr>
        <p:spPr>
          <a:xfrm>
            <a:off x="3795998" y="1201535"/>
            <a:ext cx="3949430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49430" h="4454929">
                <a:moveTo>
                  <a:pt x="1974715" y="0"/>
                </a:moveTo>
                <a:cubicBezTo>
                  <a:pt x="2997157" y="0"/>
                  <a:pt x="3838110" y="777050"/>
                  <a:pt x="3939235" y="1772812"/>
                </a:cubicBezTo>
                <a:lnTo>
                  <a:pt x="3949367" y="1973473"/>
                </a:lnTo>
                <a:lnTo>
                  <a:pt x="3949429" y="1973473"/>
                </a:lnTo>
                <a:lnTo>
                  <a:pt x="3949429" y="1974695"/>
                </a:lnTo>
                <a:lnTo>
                  <a:pt x="3949430" y="1974715"/>
                </a:lnTo>
                <a:lnTo>
                  <a:pt x="3949429" y="1974735"/>
                </a:lnTo>
                <a:lnTo>
                  <a:pt x="3949429" y="2480194"/>
                </a:lnTo>
                <a:lnTo>
                  <a:pt x="3949430" y="2480214"/>
                </a:lnTo>
                <a:cubicBezTo>
                  <a:pt x="3949430" y="3570819"/>
                  <a:pt x="3065320" y="4454929"/>
                  <a:pt x="1974715" y="4454929"/>
                </a:cubicBezTo>
                <a:cubicBezTo>
                  <a:pt x="884110" y="4454929"/>
                  <a:pt x="0" y="3570819"/>
                  <a:pt x="0" y="2480214"/>
                </a:cubicBezTo>
                <a:lnTo>
                  <a:pt x="0" y="1974715"/>
                </a:lnTo>
                <a:lnTo>
                  <a:pt x="0" y="1973473"/>
                </a:lnTo>
                <a:lnTo>
                  <a:pt x="63" y="1973473"/>
                </a:lnTo>
                <a:lnTo>
                  <a:pt x="10196" y="1772812"/>
                </a:lnTo>
                <a:lnTo>
                  <a:pt x="14412" y="1744596"/>
                </a:lnTo>
                <a:lnTo>
                  <a:pt x="10435" y="1744981"/>
                </a:lnTo>
                <a:lnTo>
                  <a:pt x="162805" y="170819"/>
                </a:lnTo>
                <a:lnTo>
                  <a:pt x="1681290" y="23838"/>
                </a:lnTo>
                <a:lnTo>
                  <a:pt x="1785271" y="8970"/>
                </a:lnTo>
                <a:cubicBezTo>
                  <a:pt x="1847619" y="3035"/>
                  <a:pt x="1910812" y="0"/>
                  <a:pt x="197471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06CBF19-7520-A164-7268-9D2510356271}"/>
              </a:ext>
            </a:extLst>
          </p:cNvPr>
          <p:cNvSpPr/>
          <p:nvPr/>
        </p:nvSpPr>
        <p:spPr>
          <a:xfrm>
            <a:off x="8138967" y="1201535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777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>
            <a:extLst>
              <a:ext uri="{FF2B5EF4-FFF2-40B4-BE49-F238E27FC236}">
                <a16:creationId xmlns:a16="http://schemas.microsoft.com/office/drawing/2014/main" id="{5680C719-CB74-8050-D1C3-318843B6765B}"/>
              </a:ext>
            </a:extLst>
          </p:cNvPr>
          <p:cNvSpPr/>
          <p:nvPr/>
        </p:nvSpPr>
        <p:spPr>
          <a:xfrm rot="20321518">
            <a:off x="1048779" y="1461420"/>
            <a:ext cx="3945069" cy="4446820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solidFill>
            <a:srgbClr val="FF8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1AA4E-1BD4-8C83-0358-7EB96C32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96" y="-3466726"/>
            <a:ext cx="3594100" cy="3670300"/>
          </a:xfrm>
          <a:prstGeom prst="rect">
            <a:avLst/>
          </a:prstGeom>
        </p:spPr>
      </p:pic>
      <p:sp>
        <p:nvSpPr>
          <p:cNvPr id="9" name="자유형 8">
            <a:extLst>
              <a:ext uri="{FF2B5EF4-FFF2-40B4-BE49-F238E27FC236}">
                <a16:creationId xmlns:a16="http://schemas.microsoft.com/office/drawing/2014/main" id="{7403B690-0F44-6747-D7F6-E0559B1052F7}"/>
              </a:ext>
            </a:extLst>
          </p:cNvPr>
          <p:cNvSpPr/>
          <p:nvPr/>
        </p:nvSpPr>
        <p:spPr>
          <a:xfrm>
            <a:off x="1161238" y="1462792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gradFill>
            <a:gsLst>
              <a:gs pos="36000">
                <a:srgbClr val="F65353"/>
              </a:gs>
              <a:gs pos="100000">
                <a:srgbClr val="FF8C9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412E5A50-570E-9CA8-0D02-7D35B062FBFB}"/>
              </a:ext>
            </a:extLst>
          </p:cNvPr>
          <p:cNvSpPr/>
          <p:nvPr/>
        </p:nvSpPr>
        <p:spPr>
          <a:xfrm rot="20321518">
            <a:off x="6473131" y="1607207"/>
            <a:ext cx="3686394" cy="4155246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solidFill>
            <a:srgbClr val="FF8C93"/>
          </a:solidFill>
          <a:ln w="254000">
            <a:solidFill>
              <a:srgbClr val="FF8C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C1668C94-ED60-D61E-F0DB-F65C32C1108C}"/>
              </a:ext>
            </a:extLst>
          </p:cNvPr>
          <p:cNvSpPr/>
          <p:nvPr/>
        </p:nvSpPr>
        <p:spPr>
          <a:xfrm>
            <a:off x="6456252" y="1462792"/>
            <a:ext cx="3952263" cy="4454929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gradFill>
            <a:gsLst>
              <a:gs pos="36000">
                <a:srgbClr val="F65353"/>
              </a:gs>
              <a:gs pos="100000">
                <a:srgbClr val="FF8C9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579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06AD3B5-35E5-B04E-BE27-6F0B0BA3307D}"/>
              </a:ext>
            </a:extLst>
          </p:cNvPr>
          <p:cNvSpPr/>
          <p:nvPr/>
        </p:nvSpPr>
        <p:spPr>
          <a:xfrm>
            <a:off x="342900" y="0"/>
            <a:ext cx="6858000" cy="6858000"/>
          </a:xfrm>
          <a:prstGeom prst="roundRect">
            <a:avLst>
              <a:gd name="adj" fmla="val 27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9E57E10-D584-A149-B355-793B7B3508AD}"/>
              </a:ext>
            </a:extLst>
          </p:cNvPr>
          <p:cNvSpPr/>
          <p:nvPr/>
        </p:nvSpPr>
        <p:spPr>
          <a:xfrm>
            <a:off x="7835900" y="0"/>
            <a:ext cx="6858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B5A0BB-E564-B8DD-338E-66173E925D65}"/>
              </a:ext>
            </a:extLst>
          </p:cNvPr>
          <p:cNvGrpSpPr/>
          <p:nvPr/>
        </p:nvGrpSpPr>
        <p:grpSpPr>
          <a:xfrm>
            <a:off x="2454222" y="-5088243"/>
            <a:ext cx="4698550" cy="4826285"/>
            <a:chOff x="2454222" y="-5088243"/>
            <a:chExt cx="4698550" cy="4826285"/>
          </a:xfrm>
        </p:grpSpPr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B7796764-1985-D027-BD2B-D67DD08A0D52}"/>
                </a:ext>
              </a:extLst>
            </p:cNvPr>
            <p:cNvSpPr/>
            <p:nvPr/>
          </p:nvSpPr>
          <p:spPr>
            <a:xfrm rot="20321518">
              <a:off x="2454222" y="-4321915"/>
              <a:ext cx="1018651" cy="2409964"/>
            </a:xfrm>
            <a:custGeom>
              <a:avLst/>
              <a:gdLst>
                <a:gd name="connsiteX0" fmla="*/ 1018651 w 1018651"/>
                <a:gd name="connsiteY0" fmla="*/ 0 h 2409964"/>
                <a:gd name="connsiteX1" fmla="*/ 463647 w 1018651"/>
                <a:gd name="connsiteY1" fmla="*/ 1103762 h 2409964"/>
                <a:gd name="connsiteX2" fmla="*/ 159508 w 1018651"/>
                <a:gd name="connsiteY2" fmla="*/ 1840548 h 2409964"/>
                <a:gd name="connsiteX3" fmla="*/ 27973 w 1018651"/>
                <a:gd name="connsiteY3" fmla="*/ 2363124 h 2409964"/>
                <a:gd name="connsiteX4" fmla="*/ 24089 w 1018651"/>
                <a:gd name="connsiteY4" fmla="*/ 2406641 h 2409964"/>
                <a:gd name="connsiteX5" fmla="*/ 408 w 1018651"/>
                <a:gd name="connsiteY5" fmla="*/ 2409964 h 2409964"/>
                <a:gd name="connsiteX6" fmla="*/ 45 w 1018651"/>
                <a:gd name="connsiteY6" fmla="*/ 2371562 h 2409964"/>
                <a:gd name="connsiteX7" fmla="*/ 18648 w 1018651"/>
                <a:gd name="connsiteY7" fmla="*/ 1785608 h 2409964"/>
                <a:gd name="connsiteX8" fmla="*/ 179119 w 1018651"/>
                <a:gd name="connsiteY8" fmla="*/ 83747 h 24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651" h="2409964">
                  <a:moveTo>
                    <a:pt x="1018651" y="0"/>
                  </a:moveTo>
                  <a:lnTo>
                    <a:pt x="463647" y="1103762"/>
                  </a:lnTo>
                  <a:cubicBezTo>
                    <a:pt x="311293" y="1447022"/>
                    <a:pt x="271781" y="1532843"/>
                    <a:pt x="159508" y="1840548"/>
                  </a:cubicBezTo>
                  <a:cubicBezTo>
                    <a:pt x="92423" y="2012540"/>
                    <a:pt x="49109" y="2187941"/>
                    <a:pt x="27973" y="2363124"/>
                  </a:cubicBezTo>
                  <a:lnTo>
                    <a:pt x="24089" y="2406641"/>
                  </a:lnTo>
                  <a:lnTo>
                    <a:pt x="408" y="2409964"/>
                  </a:lnTo>
                  <a:lnTo>
                    <a:pt x="45" y="2371562"/>
                  </a:lnTo>
                  <a:cubicBezTo>
                    <a:pt x="-610" y="2189632"/>
                    <a:pt x="5768" y="2066464"/>
                    <a:pt x="18648" y="1785608"/>
                  </a:cubicBezTo>
                  <a:lnTo>
                    <a:pt x="179119" y="83747"/>
                  </a:lnTo>
                  <a:close/>
                </a:path>
              </a:pathLst>
            </a:custGeom>
            <a:solidFill>
              <a:srgbClr val="FF8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C4A206E1-7FA9-3F12-8906-90CBF96533CA}"/>
                </a:ext>
              </a:extLst>
            </p:cNvPr>
            <p:cNvSpPr/>
            <p:nvPr/>
          </p:nvSpPr>
          <p:spPr>
            <a:xfrm>
              <a:off x="2871054" y="-5088243"/>
              <a:ext cx="4281718" cy="4826285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6000">
                  <a:srgbClr val="F65353"/>
                </a:gs>
                <a:gs pos="100000">
                  <a:srgbClr val="FF8C9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1C26DB-DA31-2A44-6AE1-660ADA0D9FF1}"/>
              </a:ext>
            </a:extLst>
          </p:cNvPr>
          <p:cNvGrpSpPr/>
          <p:nvPr/>
        </p:nvGrpSpPr>
        <p:grpSpPr>
          <a:xfrm>
            <a:off x="2051170" y="1393957"/>
            <a:ext cx="3778041" cy="4142002"/>
            <a:chOff x="2434968" y="-4572876"/>
            <a:chExt cx="4064722" cy="4456301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C49662D-2C9A-6E20-BD7B-E24866C25C2B}"/>
                </a:ext>
              </a:extLst>
            </p:cNvPr>
            <p:cNvSpPr/>
            <p:nvPr/>
          </p:nvSpPr>
          <p:spPr>
            <a:xfrm rot="20321518">
              <a:off x="2434968" y="-4572876"/>
              <a:ext cx="3945069" cy="4446820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solidFill>
              <a:srgbClr val="FF8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82DA832A-FD25-89E4-74D4-D6223EB21D5A}"/>
                </a:ext>
              </a:extLst>
            </p:cNvPr>
            <p:cNvSpPr/>
            <p:nvPr/>
          </p:nvSpPr>
          <p:spPr>
            <a:xfrm>
              <a:off x="2547427" y="-4571504"/>
              <a:ext cx="3952263" cy="4454929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6000">
                  <a:srgbClr val="F65353"/>
                </a:gs>
                <a:gs pos="100000">
                  <a:srgbClr val="FF8C9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DB4DF2-37F2-1C57-01A5-92B84871579A}"/>
              </a:ext>
            </a:extLst>
          </p:cNvPr>
          <p:cNvGrpSpPr/>
          <p:nvPr/>
        </p:nvGrpSpPr>
        <p:grpSpPr>
          <a:xfrm>
            <a:off x="9662753" y="1395232"/>
            <a:ext cx="3772142" cy="4140727"/>
            <a:chOff x="9662753" y="1395232"/>
            <a:chExt cx="3772142" cy="4140727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46EB5A8-20C9-6092-6D9A-F7011BC051A3}"/>
                </a:ext>
              </a:extLst>
            </p:cNvPr>
            <p:cNvSpPr/>
            <p:nvPr/>
          </p:nvSpPr>
          <p:spPr>
            <a:xfrm rot="20321518">
              <a:off x="9662753" y="1399856"/>
              <a:ext cx="3666827" cy="4133190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solidFill>
              <a:srgbClr val="FF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649F59B1-F51F-3498-BD33-D45E301EA7D3}"/>
                </a:ext>
              </a:extLst>
            </p:cNvPr>
            <p:cNvSpPr/>
            <p:nvPr/>
          </p:nvSpPr>
          <p:spPr>
            <a:xfrm>
              <a:off x="9761381" y="1395232"/>
              <a:ext cx="3673514" cy="4140727"/>
            </a:xfrm>
            <a:custGeom>
              <a:avLst/>
              <a:gdLst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0196 w 3949430"/>
                <a:gd name="connsiteY14" fmla="*/ 1772812 h 4454929"/>
                <a:gd name="connsiteX15" fmla="*/ 14412 w 3949430"/>
                <a:gd name="connsiteY15" fmla="*/ 1744596 h 4454929"/>
                <a:gd name="connsiteX16" fmla="*/ 10435 w 3949430"/>
                <a:gd name="connsiteY16" fmla="*/ 1744981 h 4454929"/>
                <a:gd name="connsiteX17" fmla="*/ 162805 w 3949430"/>
                <a:gd name="connsiteY17" fmla="*/ 170819 h 4454929"/>
                <a:gd name="connsiteX18" fmla="*/ 1681290 w 3949430"/>
                <a:gd name="connsiteY18" fmla="*/ 23838 h 4454929"/>
                <a:gd name="connsiteX19" fmla="*/ 1785271 w 3949430"/>
                <a:gd name="connsiteY19" fmla="*/ 8970 h 4454929"/>
                <a:gd name="connsiteX20" fmla="*/ 1974715 w 3949430"/>
                <a:gd name="connsiteY20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0435 w 3949430"/>
                <a:gd name="connsiteY15" fmla="*/ 1744981 h 4454929"/>
                <a:gd name="connsiteX16" fmla="*/ 162805 w 3949430"/>
                <a:gd name="connsiteY16" fmla="*/ 170819 h 4454929"/>
                <a:gd name="connsiteX17" fmla="*/ 1681290 w 3949430"/>
                <a:gd name="connsiteY17" fmla="*/ 23838 h 4454929"/>
                <a:gd name="connsiteX18" fmla="*/ 1785271 w 3949430"/>
                <a:gd name="connsiteY18" fmla="*/ 8970 h 4454929"/>
                <a:gd name="connsiteX19" fmla="*/ 1974715 w 3949430"/>
                <a:gd name="connsiteY19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0 w 3949430"/>
                <a:gd name="connsiteY12" fmla="*/ 1973473 h 4454929"/>
                <a:gd name="connsiteX13" fmla="*/ 63 w 3949430"/>
                <a:gd name="connsiteY13" fmla="*/ 1973473 h 4454929"/>
                <a:gd name="connsiteX14" fmla="*/ 14412 w 3949430"/>
                <a:gd name="connsiteY14" fmla="*/ 1744596 h 4454929"/>
                <a:gd name="connsiteX15" fmla="*/ 162805 w 3949430"/>
                <a:gd name="connsiteY15" fmla="*/ 170819 h 4454929"/>
                <a:gd name="connsiteX16" fmla="*/ 1681290 w 3949430"/>
                <a:gd name="connsiteY16" fmla="*/ 23838 h 4454929"/>
                <a:gd name="connsiteX17" fmla="*/ 1785271 w 3949430"/>
                <a:gd name="connsiteY17" fmla="*/ 8970 h 4454929"/>
                <a:gd name="connsiteX18" fmla="*/ 1974715 w 3949430"/>
                <a:gd name="connsiteY18" fmla="*/ 0 h 4454929"/>
                <a:gd name="connsiteX0" fmla="*/ 1976750 w 3951465"/>
                <a:gd name="connsiteY0" fmla="*/ 0 h 4454929"/>
                <a:gd name="connsiteX1" fmla="*/ 3941270 w 3951465"/>
                <a:gd name="connsiteY1" fmla="*/ 1772812 h 4454929"/>
                <a:gd name="connsiteX2" fmla="*/ 3951402 w 3951465"/>
                <a:gd name="connsiteY2" fmla="*/ 1973473 h 4454929"/>
                <a:gd name="connsiteX3" fmla="*/ 3951464 w 3951465"/>
                <a:gd name="connsiteY3" fmla="*/ 1973473 h 4454929"/>
                <a:gd name="connsiteX4" fmla="*/ 3951464 w 3951465"/>
                <a:gd name="connsiteY4" fmla="*/ 1974695 h 4454929"/>
                <a:gd name="connsiteX5" fmla="*/ 3951465 w 3951465"/>
                <a:gd name="connsiteY5" fmla="*/ 1974715 h 4454929"/>
                <a:gd name="connsiteX6" fmla="*/ 3951464 w 3951465"/>
                <a:gd name="connsiteY6" fmla="*/ 1974735 h 4454929"/>
                <a:gd name="connsiteX7" fmla="*/ 3951464 w 3951465"/>
                <a:gd name="connsiteY7" fmla="*/ 2480194 h 4454929"/>
                <a:gd name="connsiteX8" fmla="*/ 3951465 w 3951465"/>
                <a:gd name="connsiteY8" fmla="*/ 2480214 h 4454929"/>
                <a:gd name="connsiteX9" fmla="*/ 1976750 w 3951465"/>
                <a:gd name="connsiteY9" fmla="*/ 4454929 h 4454929"/>
                <a:gd name="connsiteX10" fmla="*/ 2035 w 3951465"/>
                <a:gd name="connsiteY10" fmla="*/ 2480214 h 4454929"/>
                <a:gd name="connsiteX11" fmla="*/ 2035 w 3951465"/>
                <a:gd name="connsiteY11" fmla="*/ 1974715 h 4454929"/>
                <a:gd name="connsiteX12" fmla="*/ 2035 w 3951465"/>
                <a:gd name="connsiteY12" fmla="*/ 1973473 h 4454929"/>
                <a:gd name="connsiteX13" fmla="*/ 2098 w 3951465"/>
                <a:gd name="connsiteY13" fmla="*/ 1973473 h 4454929"/>
                <a:gd name="connsiteX14" fmla="*/ 16447 w 3951465"/>
                <a:gd name="connsiteY14" fmla="*/ 1744596 h 4454929"/>
                <a:gd name="connsiteX15" fmla="*/ 164840 w 3951465"/>
                <a:gd name="connsiteY15" fmla="*/ 170819 h 4454929"/>
                <a:gd name="connsiteX16" fmla="*/ 1683325 w 3951465"/>
                <a:gd name="connsiteY16" fmla="*/ 23838 h 4454929"/>
                <a:gd name="connsiteX17" fmla="*/ 1787306 w 3951465"/>
                <a:gd name="connsiteY17" fmla="*/ 8970 h 4454929"/>
                <a:gd name="connsiteX18" fmla="*/ 1976750 w 3951465"/>
                <a:gd name="connsiteY18" fmla="*/ 0 h 4454929"/>
                <a:gd name="connsiteX0" fmla="*/ 1976785 w 3951500"/>
                <a:gd name="connsiteY0" fmla="*/ 0 h 4454929"/>
                <a:gd name="connsiteX1" fmla="*/ 3941305 w 3951500"/>
                <a:gd name="connsiteY1" fmla="*/ 1772812 h 4454929"/>
                <a:gd name="connsiteX2" fmla="*/ 3951437 w 3951500"/>
                <a:gd name="connsiteY2" fmla="*/ 1973473 h 4454929"/>
                <a:gd name="connsiteX3" fmla="*/ 3951499 w 3951500"/>
                <a:gd name="connsiteY3" fmla="*/ 1973473 h 4454929"/>
                <a:gd name="connsiteX4" fmla="*/ 3951499 w 3951500"/>
                <a:gd name="connsiteY4" fmla="*/ 1974695 h 4454929"/>
                <a:gd name="connsiteX5" fmla="*/ 3951500 w 3951500"/>
                <a:gd name="connsiteY5" fmla="*/ 1974715 h 4454929"/>
                <a:gd name="connsiteX6" fmla="*/ 3951499 w 3951500"/>
                <a:gd name="connsiteY6" fmla="*/ 1974735 h 4454929"/>
                <a:gd name="connsiteX7" fmla="*/ 3951499 w 3951500"/>
                <a:gd name="connsiteY7" fmla="*/ 2480194 h 4454929"/>
                <a:gd name="connsiteX8" fmla="*/ 3951500 w 3951500"/>
                <a:gd name="connsiteY8" fmla="*/ 2480214 h 4454929"/>
                <a:gd name="connsiteX9" fmla="*/ 1976785 w 3951500"/>
                <a:gd name="connsiteY9" fmla="*/ 4454929 h 4454929"/>
                <a:gd name="connsiteX10" fmla="*/ 2070 w 3951500"/>
                <a:gd name="connsiteY10" fmla="*/ 2480214 h 4454929"/>
                <a:gd name="connsiteX11" fmla="*/ 2070 w 3951500"/>
                <a:gd name="connsiteY11" fmla="*/ 1974715 h 4454929"/>
                <a:gd name="connsiteX12" fmla="*/ 2070 w 3951500"/>
                <a:gd name="connsiteY12" fmla="*/ 1973473 h 4454929"/>
                <a:gd name="connsiteX13" fmla="*/ 16482 w 3951500"/>
                <a:gd name="connsiteY13" fmla="*/ 1744596 h 4454929"/>
                <a:gd name="connsiteX14" fmla="*/ 164875 w 3951500"/>
                <a:gd name="connsiteY14" fmla="*/ 170819 h 4454929"/>
                <a:gd name="connsiteX15" fmla="*/ 1683360 w 3951500"/>
                <a:gd name="connsiteY15" fmla="*/ 23838 h 4454929"/>
                <a:gd name="connsiteX16" fmla="*/ 1787341 w 3951500"/>
                <a:gd name="connsiteY16" fmla="*/ 8970 h 4454929"/>
                <a:gd name="connsiteX17" fmla="*/ 1976785 w 3951500"/>
                <a:gd name="connsiteY17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0 w 3949430"/>
                <a:gd name="connsiteY11" fmla="*/ 1974715 h 4454929"/>
                <a:gd name="connsiteX12" fmla="*/ 14412 w 3949430"/>
                <a:gd name="connsiteY12" fmla="*/ 1744596 h 4454929"/>
                <a:gd name="connsiteX13" fmla="*/ 162805 w 3949430"/>
                <a:gd name="connsiteY13" fmla="*/ 170819 h 4454929"/>
                <a:gd name="connsiteX14" fmla="*/ 1681290 w 3949430"/>
                <a:gd name="connsiteY14" fmla="*/ 23838 h 4454929"/>
                <a:gd name="connsiteX15" fmla="*/ 1785271 w 3949430"/>
                <a:gd name="connsiteY15" fmla="*/ 8970 h 4454929"/>
                <a:gd name="connsiteX16" fmla="*/ 1974715 w 3949430"/>
                <a:gd name="connsiteY16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87310 w 3962025"/>
                <a:gd name="connsiteY0" fmla="*/ 0 h 4454929"/>
                <a:gd name="connsiteX1" fmla="*/ 3951830 w 3962025"/>
                <a:gd name="connsiteY1" fmla="*/ 1772812 h 4454929"/>
                <a:gd name="connsiteX2" fmla="*/ 3961962 w 3962025"/>
                <a:gd name="connsiteY2" fmla="*/ 1973473 h 4454929"/>
                <a:gd name="connsiteX3" fmla="*/ 3962024 w 3962025"/>
                <a:gd name="connsiteY3" fmla="*/ 1973473 h 4454929"/>
                <a:gd name="connsiteX4" fmla="*/ 3962024 w 3962025"/>
                <a:gd name="connsiteY4" fmla="*/ 1974695 h 4454929"/>
                <a:gd name="connsiteX5" fmla="*/ 3962025 w 3962025"/>
                <a:gd name="connsiteY5" fmla="*/ 1974715 h 4454929"/>
                <a:gd name="connsiteX6" fmla="*/ 3962024 w 3962025"/>
                <a:gd name="connsiteY6" fmla="*/ 1974735 h 4454929"/>
                <a:gd name="connsiteX7" fmla="*/ 3962024 w 3962025"/>
                <a:gd name="connsiteY7" fmla="*/ 2480194 h 4454929"/>
                <a:gd name="connsiteX8" fmla="*/ 3962025 w 3962025"/>
                <a:gd name="connsiteY8" fmla="*/ 2480214 h 4454929"/>
                <a:gd name="connsiteX9" fmla="*/ 1987310 w 3962025"/>
                <a:gd name="connsiteY9" fmla="*/ 4454929 h 4454929"/>
                <a:gd name="connsiteX10" fmla="*/ 12595 w 3962025"/>
                <a:gd name="connsiteY10" fmla="*/ 2480214 h 4454929"/>
                <a:gd name="connsiteX11" fmla="*/ 27007 w 3962025"/>
                <a:gd name="connsiteY11" fmla="*/ 1744596 h 4454929"/>
                <a:gd name="connsiteX12" fmla="*/ 175400 w 3962025"/>
                <a:gd name="connsiteY12" fmla="*/ 170819 h 4454929"/>
                <a:gd name="connsiteX13" fmla="*/ 1693885 w 3962025"/>
                <a:gd name="connsiteY13" fmla="*/ 23838 h 4454929"/>
                <a:gd name="connsiteX14" fmla="*/ 1797866 w 3962025"/>
                <a:gd name="connsiteY14" fmla="*/ 8970 h 4454929"/>
                <a:gd name="connsiteX15" fmla="*/ 1987310 w 3962025"/>
                <a:gd name="connsiteY15" fmla="*/ 0 h 4454929"/>
                <a:gd name="connsiteX0" fmla="*/ 1974715 w 3949430"/>
                <a:gd name="connsiteY0" fmla="*/ 0 h 4454929"/>
                <a:gd name="connsiteX1" fmla="*/ 3939235 w 3949430"/>
                <a:gd name="connsiteY1" fmla="*/ 1772812 h 4454929"/>
                <a:gd name="connsiteX2" fmla="*/ 3949367 w 3949430"/>
                <a:gd name="connsiteY2" fmla="*/ 1973473 h 4454929"/>
                <a:gd name="connsiteX3" fmla="*/ 3949429 w 3949430"/>
                <a:gd name="connsiteY3" fmla="*/ 1973473 h 4454929"/>
                <a:gd name="connsiteX4" fmla="*/ 3949429 w 3949430"/>
                <a:gd name="connsiteY4" fmla="*/ 1974695 h 4454929"/>
                <a:gd name="connsiteX5" fmla="*/ 3949430 w 3949430"/>
                <a:gd name="connsiteY5" fmla="*/ 1974715 h 4454929"/>
                <a:gd name="connsiteX6" fmla="*/ 3949429 w 3949430"/>
                <a:gd name="connsiteY6" fmla="*/ 1974735 h 4454929"/>
                <a:gd name="connsiteX7" fmla="*/ 3949429 w 3949430"/>
                <a:gd name="connsiteY7" fmla="*/ 2480194 h 4454929"/>
                <a:gd name="connsiteX8" fmla="*/ 3949430 w 3949430"/>
                <a:gd name="connsiteY8" fmla="*/ 2480214 h 4454929"/>
                <a:gd name="connsiteX9" fmla="*/ 1974715 w 3949430"/>
                <a:gd name="connsiteY9" fmla="*/ 4454929 h 4454929"/>
                <a:gd name="connsiteX10" fmla="*/ 0 w 3949430"/>
                <a:gd name="connsiteY10" fmla="*/ 2480214 h 4454929"/>
                <a:gd name="connsiteX11" fmla="*/ 14412 w 3949430"/>
                <a:gd name="connsiteY11" fmla="*/ 1744596 h 4454929"/>
                <a:gd name="connsiteX12" fmla="*/ 162805 w 3949430"/>
                <a:gd name="connsiteY12" fmla="*/ 170819 h 4454929"/>
                <a:gd name="connsiteX13" fmla="*/ 1681290 w 3949430"/>
                <a:gd name="connsiteY13" fmla="*/ 23838 h 4454929"/>
                <a:gd name="connsiteX14" fmla="*/ 1785271 w 3949430"/>
                <a:gd name="connsiteY14" fmla="*/ 8970 h 4454929"/>
                <a:gd name="connsiteX15" fmla="*/ 1974715 w 3949430"/>
                <a:gd name="connsiteY15" fmla="*/ 0 h 4454929"/>
                <a:gd name="connsiteX0" fmla="*/ 1977664 w 3952379"/>
                <a:gd name="connsiteY0" fmla="*/ 0 h 4454929"/>
                <a:gd name="connsiteX1" fmla="*/ 3942184 w 3952379"/>
                <a:gd name="connsiteY1" fmla="*/ 1772812 h 4454929"/>
                <a:gd name="connsiteX2" fmla="*/ 3952316 w 3952379"/>
                <a:gd name="connsiteY2" fmla="*/ 1973473 h 4454929"/>
                <a:gd name="connsiteX3" fmla="*/ 3952378 w 3952379"/>
                <a:gd name="connsiteY3" fmla="*/ 1973473 h 4454929"/>
                <a:gd name="connsiteX4" fmla="*/ 3952378 w 3952379"/>
                <a:gd name="connsiteY4" fmla="*/ 1974695 h 4454929"/>
                <a:gd name="connsiteX5" fmla="*/ 3952379 w 3952379"/>
                <a:gd name="connsiteY5" fmla="*/ 1974715 h 4454929"/>
                <a:gd name="connsiteX6" fmla="*/ 3952378 w 3952379"/>
                <a:gd name="connsiteY6" fmla="*/ 1974735 h 4454929"/>
                <a:gd name="connsiteX7" fmla="*/ 3952378 w 3952379"/>
                <a:gd name="connsiteY7" fmla="*/ 2480194 h 4454929"/>
                <a:gd name="connsiteX8" fmla="*/ 3952379 w 3952379"/>
                <a:gd name="connsiteY8" fmla="*/ 2480214 h 4454929"/>
                <a:gd name="connsiteX9" fmla="*/ 1977664 w 3952379"/>
                <a:gd name="connsiteY9" fmla="*/ 4454929 h 4454929"/>
                <a:gd name="connsiteX10" fmla="*/ 2949 w 3952379"/>
                <a:gd name="connsiteY10" fmla="*/ 2480214 h 4454929"/>
                <a:gd name="connsiteX11" fmla="*/ 17361 w 3952379"/>
                <a:gd name="connsiteY11" fmla="*/ 1744596 h 4454929"/>
                <a:gd name="connsiteX12" fmla="*/ 165754 w 3952379"/>
                <a:gd name="connsiteY12" fmla="*/ 170819 h 4454929"/>
                <a:gd name="connsiteX13" fmla="*/ 1684239 w 3952379"/>
                <a:gd name="connsiteY13" fmla="*/ 23838 h 4454929"/>
                <a:gd name="connsiteX14" fmla="*/ 1788220 w 3952379"/>
                <a:gd name="connsiteY14" fmla="*/ 8970 h 4454929"/>
                <a:gd name="connsiteX15" fmla="*/ 1977664 w 3952379"/>
                <a:gd name="connsiteY15" fmla="*/ 0 h 4454929"/>
                <a:gd name="connsiteX0" fmla="*/ 1975859 w 3950574"/>
                <a:gd name="connsiteY0" fmla="*/ 0 h 4454929"/>
                <a:gd name="connsiteX1" fmla="*/ 3940379 w 3950574"/>
                <a:gd name="connsiteY1" fmla="*/ 1772812 h 4454929"/>
                <a:gd name="connsiteX2" fmla="*/ 3950511 w 3950574"/>
                <a:gd name="connsiteY2" fmla="*/ 1973473 h 4454929"/>
                <a:gd name="connsiteX3" fmla="*/ 3950573 w 3950574"/>
                <a:gd name="connsiteY3" fmla="*/ 1973473 h 4454929"/>
                <a:gd name="connsiteX4" fmla="*/ 3950573 w 3950574"/>
                <a:gd name="connsiteY4" fmla="*/ 1974695 h 4454929"/>
                <a:gd name="connsiteX5" fmla="*/ 3950574 w 3950574"/>
                <a:gd name="connsiteY5" fmla="*/ 1974715 h 4454929"/>
                <a:gd name="connsiteX6" fmla="*/ 3950573 w 3950574"/>
                <a:gd name="connsiteY6" fmla="*/ 1974735 h 4454929"/>
                <a:gd name="connsiteX7" fmla="*/ 3950573 w 3950574"/>
                <a:gd name="connsiteY7" fmla="*/ 2480194 h 4454929"/>
                <a:gd name="connsiteX8" fmla="*/ 3950574 w 3950574"/>
                <a:gd name="connsiteY8" fmla="*/ 2480214 h 4454929"/>
                <a:gd name="connsiteX9" fmla="*/ 1975859 w 3950574"/>
                <a:gd name="connsiteY9" fmla="*/ 4454929 h 4454929"/>
                <a:gd name="connsiteX10" fmla="*/ 1144 w 3950574"/>
                <a:gd name="connsiteY10" fmla="*/ 2480214 h 4454929"/>
                <a:gd name="connsiteX11" fmla="*/ 15556 w 3950574"/>
                <a:gd name="connsiteY11" fmla="*/ 1744596 h 4454929"/>
                <a:gd name="connsiteX12" fmla="*/ 163949 w 3950574"/>
                <a:gd name="connsiteY12" fmla="*/ 170819 h 4454929"/>
                <a:gd name="connsiteX13" fmla="*/ 1682434 w 3950574"/>
                <a:gd name="connsiteY13" fmla="*/ 23838 h 4454929"/>
                <a:gd name="connsiteX14" fmla="*/ 1786415 w 3950574"/>
                <a:gd name="connsiteY14" fmla="*/ 8970 h 4454929"/>
                <a:gd name="connsiteX15" fmla="*/ 1975859 w 3950574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684123 w 3952263"/>
                <a:gd name="connsiteY13" fmla="*/ 23838 h 4454929"/>
                <a:gd name="connsiteX14" fmla="*/ 1788104 w 3952263"/>
                <a:gd name="connsiteY14" fmla="*/ 8970 h 4454929"/>
                <a:gd name="connsiteX15" fmla="*/ 1977548 w 3952263"/>
                <a:gd name="connsiteY15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1974735 h 4454929"/>
                <a:gd name="connsiteX7" fmla="*/ 3952262 w 3952263"/>
                <a:gd name="connsiteY7" fmla="*/ 2480194 h 4454929"/>
                <a:gd name="connsiteX8" fmla="*/ 3952263 w 3952263"/>
                <a:gd name="connsiteY8" fmla="*/ 2480214 h 4454929"/>
                <a:gd name="connsiteX9" fmla="*/ 1977548 w 3952263"/>
                <a:gd name="connsiteY9" fmla="*/ 4454929 h 4454929"/>
                <a:gd name="connsiteX10" fmla="*/ 2833 w 3952263"/>
                <a:gd name="connsiteY10" fmla="*/ 2480214 h 4454929"/>
                <a:gd name="connsiteX11" fmla="*/ 17245 w 3952263"/>
                <a:gd name="connsiteY11" fmla="*/ 1744596 h 4454929"/>
                <a:gd name="connsiteX12" fmla="*/ 165638 w 3952263"/>
                <a:gd name="connsiteY12" fmla="*/ 170819 h 4454929"/>
                <a:gd name="connsiteX13" fmla="*/ 1788104 w 3952263"/>
                <a:gd name="connsiteY13" fmla="*/ 8970 h 4454929"/>
                <a:gd name="connsiteX14" fmla="*/ 1977548 w 3952263"/>
                <a:gd name="connsiteY14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3 w 3952263"/>
                <a:gd name="connsiteY5" fmla="*/ 1974715 h 4454929"/>
                <a:gd name="connsiteX6" fmla="*/ 3952262 w 3952263"/>
                <a:gd name="connsiteY6" fmla="*/ 2480194 h 4454929"/>
                <a:gd name="connsiteX7" fmla="*/ 3952263 w 3952263"/>
                <a:gd name="connsiteY7" fmla="*/ 2480214 h 4454929"/>
                <a:gd name="connsiteX8" fmla="*/ 1977548 w 3952263"/>
                <a:gd name="connsiteY8" fmla="*/ 4454929 h 4454929"/>
                <a:gd name="connsiteX9" fmla="*/ 2833 w 3952263"/>
                <a:gd name="connsiteY9" fmla="*/ 2480214 h 4454929"/>
                <a:gd name="connsiteX10" fmla="*/ 17245 w 3952263"/>
                <a:gd name="connsiteY10" fmla="*/ 1744596 h 4454929"/>
                <a:gd name="connsiteX11" fmla="*/ 165638 w 3952263"/>
                <a:gd name="connsiteY11" fmla="*/ 170819 h 4454929"/>
                <a:gd name="connsiteX12" fmla="*/ 1788104 w 3952263"/>
                <a:gd name="connsiteY12" fmla="*/ 8970 h 4454929"/>
                <a:gd name="connsiteX13" fmla="*/ 1977548 w 3952263"/>
                <a:gd name="connsiteY13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1974695 h 4454929"/>
                <a:gd name="connsiteX5" fmla="*/ 3952262 w 3952263"/>
                <a:gd name="connsiteY5" fmla="*/ 2480194 h 4454929"/>
                <a:gd name="connsiteX6" fmla="*/ 3952263 w 3952263"/>
                <a:gd name="connsiteY6" fmla="*/ 2480214 h 4454929"/>
                <a:gd name="connsiteX7" fmla="*/ 1977548 w 3952263"/>
                <a:gd name="connsiteY7" fmla="*/ 4454929 h 4454929"/>
                <a:gd name="connsiteX8" fmla="*/ 2833 w 3952263"/>
                <a:gd name="connsiteY8" fmla="*/ 2480214 h 4454929"/>
                <a:gd name="connsiteX9" fmla="*/ 17245 w 3952263"/>
                <a:gd name="connsiteY9" fmla="*/ 1744596 h 4454929"/>
                <a:gd name="connsiteX10" fmla="*/ 165638 w 3952263"/>
                <a:gd name="connsiteY10" fmla="*/ 170819 h 4454929"/>
                <a:gd name="connsiteX11" fmla="*/ 1788104 w 3952263"/>
                <a:gd name="connsiteY11" fmla="*/ 8970 h 4454929"/>
                <a:gd name="connsiteX12" fmla="*/ 1977548 w 3952263"/>
                <a:gd name="connsiteY12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1973473 h 4454929"/>
                <a:gd name="connsiteX4" fmla="*/ 3952262 w 3952263"/>
                <a:gd name="connsiteY4" fmla="*/ 2480194 h 4454929"/>
                <a:gd name="connsiteX5" fmla="*/ 3952263 w 3952263"/>
                <a:gd name="connsiteY5" fmla="*/ 2480214 h 4454929"/>
                <a:gd name="connsiteX6" fmla="*/ 1977548 w 3952263"/>
                <a:gd name="connsiteY6" fmla="*/ 4454929 h 4454929"/>
                <a:gd name="connsiteX7" fmla="*/ 2833 w 3952263"/>
                <a:gd name="connsiteY7" fmla="*/ 2480214 h 4454929"/>
                <a:gd name="connsiteX8" fmla="*/ 17245 w 3952263"/>
                <a:gd name="connsiteY8" fmla="*/ 1744596 h 4454929"/>
                <a:gd name="connsiteX9" fmla="*/ 165638 w 3952263"/>
                <a:gd name="connsiteY9" fmla="*/ 170819 h 4454929"/>
                <a:gd name="connsiteX10" fmla="*/ 1788104 w 3952263"/>
                <a:gd name="connsiteY10" fmla="*/ 8970 h 4454929"/>
                <a:gd name="connsiteX11" fmla="*/ 1977548 w 3952263"/>
                <a:gd name="connsiteY11" fmla="*/ 0 h 4454929"/>
                <a:gd name="connsiteX0" fmla="*/ 1977548 w 3952263"/>
                <a:gd name="connsiteY0" fmla="*/ 0 h 4454929"/>
                <a:gd name="connsiteX1" fmla="*/ 3942068 w 3952263"/>
                <a:gd name="connsiteY1" fmla="*/ 1772812 h 4454929"/>
                <a:gd name="connsiteX2" fmla="*/ 3952200 w 3952263"/>
                <a:gd name="connsiteY2" fmla="*/ 1973473 h 4454929"/>
                <a:gd name="connsiteX3" fmla="*/ 3952262 w 3952263"/>
                <a:gd name="connsiteY3" fmla="*/ 2480194 h 4454929"/>
                <a:gd name="connsiteX4" fmla="*/ 3952263 w 3952263"/>
                <a:gd name="connsiteY4" fmla="*/ 2480214 h 4454929"/>
                <a:gd name="connsiteX5" fmla="*/ 1977548 w 3952263"/>
                <a:gd name="connsiteY5" fmla="*/ 4454929 h 4454929"/>
                <a:gd name="connsiteX6" fmla="*/ 2833 w 3952263"/>
                <a:gd name="connsiteY6" fmla="*/ 2480214 h 4454929"/>
                <a:gd name="connsiteX7" fmla="*/ 17245 w 3952263"/>
                <a:gd name="connsiteY7" fmla="*/ 1744596 h 4454929"/>
                <a:gd name="connsiteX8" fmla="*/ 165638 w 3952263"/>
                <a:gd name="connsiteY8" fmla="*/ 170819 h 4454929"/>
                <a:gd name="connsiteX9" fmla="*/ 1788104 w 3952263"/>
                <a:gd name="connsiteY9" fmla="*/ 8970 h 4454929"/>
                <a:gd name="connsiteX10" fmla="*/ 1977548 w 3952263"/>
                <a:gd name="connsiteY10" fmla="*/ 0 h 445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2263" h="4454929">
                  <a:moveTo>
                    <a:pt x="1977548" y="0"/>
                  </a:moveTo>
                  <a:cubicBezTo>
                    <a:pt x="2999990" y="0"/>
                    <a:pt x="3840943" y="777050"/>
                    <a:pt x="3942068" y="1772812"/>
                  </a:cubicBezTo>
                  <a:lnTo>
                    <a:pt x="3952200" y="1973473"/>
                  </a:lnTo>
                  <a:cubicBezTo>
                    <a:pt x="3952221" y="2142380"/>
                    <a:pt x="3952241" y="2311287"/>
                    <a:pt x="3952262" y="2480194"/>
                  </a:cubicBezTo>
                  <a:cubicBezTo>
                    <a:pt x="3952262" y="2480201"/>
                    <a:pt x="3952263" y="2480207"/>
                    <a:pt x="3952263" y="2480214"/>
                  </a:cubicBezTo>
                  <a:cubicBezTo>
                    <a:pt x="3952263" y="3570819"/>
                    <a:pt x="3068153" y="4454929"/>
                    <a:pt x="1977548" y="4454929"/>
                  </a:cubicBezTo>
                  <a:cubicBezTo>
                    <a:pt x="886943" y="4454929"/>
                    <a:pt x="2833" y="3570819"/>
                    <a:pt x="2833" y="2480214"/>
                  </a:cubicBezTo>
                  <a:cubicBezTo>
                    <a:pt x="-3828" y="2177942"/>
                    <a:pt x="1364" y="2090887"/>
                    <a:pt x="17245" y="1744596"/>
                  </a:cubicBezTo>
                  <a:lnTo>
                    <a:pt x="165638" y="170819"/>
                  </a:lnTo>
                  <a:lnTo>
                    <a:pt x="1788104" y="8970"/>
                  </a:lnTo>
                  <a:cubicBezTo>
                    <a:pt x="1850452" y="3035"/>
                    <a:pt x="1913645" y="0"/>
                    <a:pt x="1977548" y="0"/>
                  </a:cubicBezTo>
                  <a:close/>
                </a:path>
              </a:pathLst>
            </a:custGeom>
            <a:gradFill>
              <a:gsLst>
                <a:gs pos="32000">
                  <a:srgbClr val="F65353"/>
                </a:gs>
                <a:gs pos="100000">
                  <a:srgbClr val="FFA9B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0C6974-B09A-A6D1-1E2B-97CF9EA8785B}"/>
              </a:ext>
            </a:extLst>
          </p:cNvPr>
          <p:cNvSpPr txBox="1"/>
          <p:nvPr/>
        </p:nvSpPr>
        <p:spPr>
          <a:xfrm>
            <a:off x="11072191" y="9223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EE54A979-56C9-7D90-57BF-57DF684013F9}"/>
              </a:ext>
            </a:extLst>
          </p:cNvPr>
          <p:cNvSpPr/>
          <p:nvPr/>
        </p:nvSpPr>
        <p:spPr>
          <a:xfrm rot="20321518">
            <a:off x="9791004" y="-4956116"/>
            <a:ext cx="866040" cy="2782940"/>
          </a:xfrm>
          <a:custGeom>
            <a:avLst/>
            <a:gdLst>
              <a:gd name="connsiteX0" fmla="*/ 56761 w 866040"/>
              <a:gd name="connsiteY0" fmla="*/ 2648669 h 2782940"/>
              <a:gd name="connsiteX1" fmla="*/ 93949 w 866040"/>
              <a:gd name="connsiteY1" fmla="*/ 2782940 h 2782940"/>
              <a:gd name="connsiteX2" fmla="*/ 84996 w 866040"/>
              <a:gd name="connsiteY2" fmla="*/ 2758480 h 2782940"/>
              <a:gd name="connsiteX3" fmla="*/ 866040 w 866040"/>
              <a:gd name="connsiteY3" fmla="*/ 0 h 2782940"/>
              <a:gd name="connsiteX4" fmla="*/ 395552 w 866040"/>
              <a:gd name="connsiteY4" fmla="*/ 935680 h 2782940"/>
              <a:gd name="connsiteX5" fmla="*/ 134614 w 866040"/>
              <a:gd name="connsiteY5" fmla="*/ 1567808 h 2782940"/>
              <a:gd name="connsiteX6" fmla="*/ 23083 w 866040"/>
              <a:gd name="connsiteY6" fmla="*/ 2463381 h 2782940"/>
              <a:gd name="connsiteX7" fmla="*/ 53277 w 866040"/>
              <a:gd name="connsiteY7" fmla="*/ 2635119 h 2782940"/>
              <a:gd name="connsiteX8" fmla="*/ 39850 w 866040"/>
              <a:gd name="connsiteY8" fmla="*/ 2582901 h 2782940"/>
              <a:gd name="connsiteX9" fmla="*/ 2629 w 866040"/>
              <a:gd name="connsiteY9" fmla="*/ 2213670 h 2782940"/>
              <a:gd name="connsiteX10" fmla="*/ 15999 w 866040"/>
              <a:gd name="connsiteY10" fmla="*/ 1531179 h 2782940"/>
              <a:gd name="connsiteX11" fmla="*/ 153675 w 866040"/>
              <a:gd name="connsiteY11" fmla="*/ 71061 h 278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6040" h="2782940">
                <a:moveTo>
                  <a:pt x="56761" y="2648669"/>
                </a:moveTo>
                <a:lnTo>
                  <a:pt x="93949" y="2782940"/>
                </a:lnTo>
                <a:lnTo>
                  <a:pt x="84996" y="2758480"/>
                </a:lnTo>
                <a:close/>
                <a:moveTo>
                  <a:pt x="866040" y="0"/>
                </a:moveTo>
                <a:lnTo>
                  <a:pt x="395552" y="935680"/>
                </a:lnTo>
                <a:cubicBezTo>
                  <a:pt x="264839" y="1230181"/>
                  <a:pt x="230940" y="1303811"/>
                  <a:pt x="134614" y="1567808"/>
                </a:cubicBezTo>
                <a:cubicBezTo>
                  <a:pt x="19504" y="1862930"/>
                  <a:pt x="-14032" y="2169752"/>
                  <a:pt x="23083" y="2463381"/>
                </a:cubicBezTo>
                <a:lnTo>
                  <a:pt x="53277" y="2635119"/>
                </a:lnTo>
                <a:lnTo>
                  <a:pt x="39850" y="2582901"/>
                </a:lnTo>
                <a:cubicBezTo>
                  <a:pt x="15445" y="2463637"/>
                  <a:pt x="2629" y="2340150"/>
                  <a:pt x="2629" y="2213670"/>
                </a:cubicBezTo>
                <a:cubicBezTo>
                  <a:pt x="-3551" y="1933228"/>
                  <a:pt x="1265" y="1852460"/>
                  <a:pt x="15999" y="1531179"/>
                </a:cubicBezTo>
                <a:lnTo>
                  <a:pt x="153675" y="7106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28FF9480-7387-8195-F92B-8D7AFCA2AA03}"/>
              </a:ext>
            </a:extLst>
          </p:cNvPr>
          <p:cNvSpPr/>
          <p:nvPr/>
        </p:nvSpPr>
        <p:spPr>
          <a:xfrm>
            <a:off x="10007463" y="-5597214"/>
            <a:ext cx="3673514" cy="4140727"/>
          </a:xfrm>
          <a:custGeom>
            <a:avLst/>
            <a:gdLst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0196 w 3949430"/>
              <a:gd name="connsiteY14" fmla="*/ 1772812 h 4454929"/>
              <a:gd name="connsiteX15" fmla="*/ 14412 w 3949430"/>
              <a:gd name="connsiteY15" fmla="*/ 1744596 h 4454929"/>
              <a:gd name="connsiteX16" fmla="*/ 10435 w 3949430"/>
              <a:gd name="connsiteY16" fmla="*/ 1744981 h 4454929"/>
              <a:gd name="connsiteX17" fmla="*/ 162805 w 3949430"/>
              <a:gd name="connsiteY17" fmla="*/ 170819 h 4454929"/>
              <a:gd name="connsiteX18" fmla="*/ 1681290 w 3949430"/>
              <a:gd name="connsiteY18" fmla="*/ 23838 h 4454929"/>
              <a:gd name="connsiteX19" fmla="*/ 1785271 w 3949430"/>
              <a:gd name="connsiteY19" fmla="*/ 8970 h 4454929"/>
              <a:gd name="connsiteX20" fmla="*/ 1974715 w 3949430"/>
              <a:gd name="connsiteY20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0435 w 3949430"/>
              <a:gd name="connsiteY15" fmla="*/ 1744981 h 4454929"/>
              <a:gd name="connsiteX16" fmla="*/ 162805 w 3949430"/>
              <a:gd name="connsiteY16" fmla="*/ 170819 h 4454929"/>
              <a:gd name="connsiteX17" fmla="*/ 1681290 w 3949430"/>
              <a:gd name="connsiteY17" fmla="*/ 23838 h 4454929"/>
              <a:gd name="connsiteX18" fmla="*/ 1785271 w 3949430"/>
              <a:gd name="connsiteY18" fmla="*/ 8970 h 4454929"/>
              <a:gd name="connsiteX19" fmla="*/ 1974715 w 3949430"/>
              <a:gd name="connsiteY19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0 w 3949430"/>
              <a:gd name="connsiteY12" fmla="*/ 1973473 h 4454929"/>
              <a:gd name="connsiteX13" fmla="*/ 63 w 3949430"/>
              <a:gd name="connsiteY13" fmla="*/ 1973473 h 4454929"/>
              <a:gd name="connsiteX14" fmla="*/ 14412 w 3949430"/>
              <a:gd name="connsiteY14" fmla="*/ 1744596 h 4454929"/>
              <a:gd name="connsiteX15" fmla="*/ 162805 w 3949430"/>
              <a:gd name="connsiteY15" fmla="*/ 170819 h 4454929"/>
              <a:gd name="connsiteX16" fmla="*/ 1681290 w 3949430"/>
              <a:gd name="connsiteY16" fmla="*/ 23838 h 4454929"/>
              <a:gd name="connsiteX17" fmla="*/ 1785271 w 3949430"/>
              <a:gd name="connsiteY17" fmla="*/ 8970 h 4454929"/>
              <a:gd name="connsiteX18" fmla="*/ 1974715 w 3949430"/>
              <a:gd name="connsiteY18" fmla="*/ 0 h 4454929"/>
              <a:gd name="connsiteX0" fmla="*/ 1976750 w 3951465"/>
              <a:gd name="connsiteY0" fmla="*/ 0 h 4454929"/>
              <a:gd name="connsiteX1" fmla="*/ 3941270 w 3951465"/>
              <a:gd name="connsiteY1" fmla="*/ 1772812 h 4454929"/>
              <a:gd name="connsiteX2" fmla="*/ 3951402 w 3951465"/>
              <a:gd name="connsiteY2" fmla="*/ 1973473 h 4454929"/>
              <a:gd name="connsiteX3" fmla="*/ 3951464 w 3951465"/>
              <a:gd name="connsiteY3" fmla="*/ 1973473 h 4454929"/>
              <a:gd name="connsiteX4" fmla="*/ 3951464 w 3951465"/>
              <a:gd name="connsiteY4" fmla="*/ 1974695 h 4454929"/>
              <a:gd name="connsiteX5" fmla="*/ 3951465 w 3951465"/>
              <a:gd name="connsiteY5" fmla="*/ 1974715 h 4454929"/>
              <a:gd name="connsiteX6" fmla="*/ 3951464 w 3951465"/>
              <a:gd name="connsiteY6" fmla="*/ 1974735 h 4454929"/>
              <a:gd name="connsiteX7" fmla="*/ 3951464 w 3951465"/>
              <a:gd name="connsiteY7" fmla="*/ 2480194 h 4454929"/>
              <a:gd name="connsiteX8" fmla="*/ 3951465 w 3951465"/>
              <a:gd name="connsiteY8" fmla="*/ 2480214 h 4454929"/>
              <a:gd name="connsiteX9" fmla="*/ 1976750 w 3951465"/>
              <a:gd name="connsiteY9" fmla="*/ 4454929 h 4454929"/>
              <a:gd name="connsiteX10" fmla="*/ 2035 w 3951465"/>
              <a:gd name="connsiteY10" fmla="*/ 2480214 h 4454929"/>
              <a:gd name="connsiteX11" fmla="*/ 2035 w 3951465"/>
              <a:gd name="connsiteY11" fmla="*/ 1974715 h 4454929"/>
              <a:gd name="connsiteX12" fmla="*/ 2035 w 3951465"/>
              <a:gd name="connsiteY12" fmla="*/ 1973473 h 4454929"/>
              <a:gd name="connsiteX13" fmla="*/ 2098 w 3951465"/>
              <a:gd name="connsiteY13" fmla="*/ 1973473 h 4454929"/>
              <a:gd name="connsiteX14" fmla="*/ 16447 w 3951465"/>
              <a:gd name="connsiteY14" fmla="*/ 1744596 h 4454929"/>
              <a:gd name="connsiteX15" fmla="*/ 164840 w 3951465"/>
              <a:gd name="connsiteY15" fmla="*/ 170819 h 4454929"/>
              <a:gd name="connsiteX16" fmla="*/ 1683325 w 3951465"/>
              <a:gd name="connsiteY16" fmla="*/ 23838 h 4454929"/>
              <a:gd name="connsiteX17" fmla="*/ 1787306 w 3951465"/>
              <a:gd name="connsiteY17" fmla="*/ 8970 h 4454929"/>
              <a:gd name="connsiteX18" fmla="*/ 1976750 w 3951465"/>
              <a:gd name="connsiteY18" fmla="*/ 0 h 4454929"/>
              <a:gd name="connsiteX0" fmla="*/ 1976785 w 3951500"/>
              <a:gd name="connsiteY0" fmla="*/ 0 h 4454929"/>
              <a:gd name="connsiteX1" fmla="*/ 3941305 w 3951500"/>
              <a:gd name="connsiteY1" fmla="*/ 1772812 h 4454929"/>
              <a:gd name="connsiteX2" fmla="*/ 3951437 w 3951500"/>
              <a:gd name="connsiteY2" fmla="*/ 1973473 h 4454929"/>
              <a:gd name="connsiteX3" fmla="*/ 3951499 w 3951500"/>
              <a:gd name="connsiteY3" fmla="*/ 1973473 h 4454929"/>
              <a:gd name="connsiteX4" fmla="*/ 3951499 w 3951500"/>
              <a:gd name="connsiteY4" fmla="*/ 1974695 h 4454929"/>
              <a:gd name="connsiteX5" fmla="*/ 3951500 w 3951500"/>
              <a:gd name="connsiteY5" fmla="*/ 1974715 h 4454929"/>
              <a:gd name="connsiteX6" fmla="*/ 3951499 w 3951500"/>
              <a:gd name="connsiteY6" fmla="*/ 1974735 h 4454929"/>
              <a:gd name="connsiteX7" fmla="*/ 3951499 w 3951500"/>
              <a:gd name="connsiteY7" fmla="*/ 2480194 h 4454929"/>
              <a:gd name="connsiteX8" fmla="*/ 3951500 w 3951500"/>
              <a:gd name="connsiteY8" fmla="*/ 2480214 h 4454929"/>
              <a:gd name="connsiteX9" fmla="*/ 1976785 w 3951500"/>
              <a:gd name="connsiteY9" fmla="*/ 4454929 h 4454929"/>
              <a:gd name="connsiteX10" fmla="*/ 2070 w 3951500"/>
              <a:gd name="connsiteY10" fmla="*/ 2480214 h 4454929"/>
              <a:gd name="connsiteX11" fmla="*/ 2070 w 3951500"/>
              <a:gd name="connsiteY11" fmla="*/ 1974715 h 4454929"/>
              <a:gd name="connsiteX12" fmla="*/ 2070 w 3951500"/>
              <a:gd name="connsiteY12" fmla="*/ 1973473 h 4454929"/>
              <a:gd name="connsiteX13" fmla="*/ 16482 w 3951500"/>
              <a:gd name="connsiteY13" fmla="*/ 1744596 h 4454929"/>
              <a:gd name="connsiteX14" fmla="*/ 164875 w 3951500"/>
              <a:gd name="connsiteY14" fmla="*/ 170819 h 4454929"/>
              <a:gd name="connsiteX15" fmla="*/ 1683360 w 3951500"/>
              <a:gd name="connsiteY15" fmla="*/ 23838 h 4454929"/>
              <a:gd name="connsiteX16" fmla="*/ 1787341 w 3951500"/>
              <a:gd name="connsiteY16" fmla="*/ 8970 h 4454929"/>
              <a:gd name="connsiteX17" fmla="*/ 1976785 w 3951500"/>
              <a:gd name="connsiteY17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0 w 3949430"/>
              <a:gd name="connsiteY11" fmla="*/ 1974715 h 4454929"/>
              <a:gd name="connsiteX12" fmla="*/ 14412 w 3949430"/>
              <a:gd name="connsiteY12" fmla="*/ 1744596 h 4454929"/>
              <a:gd name="connsiteX13" fmla="*/ 162805 w 3949430"/>
              <a:gd name="connsiteY13" fmla="*/ 170819 h 4454929"/>
              <a:gd name="connsiteX14" fmla="*/ 1681290 w 3949430"/>
              <a:gd name="connsiteY14" fmla="*/ 23838 h 4454929"/>
              <a:gd name="connsiteX15" fmla="*/ 1785271 w 3949430"/>
              <a:gd name="connsiteY15" fmla="*/ 8970 h 4454929"/>
              <a:gd name="connsiteX16" fmla="*/ 1974715 w 3949430"/>
              <a:gd name="connsiteY16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87310 w 3962025"/>
              <a:gd name="connsiteY0" fmla="*/ 0 h 4454929"/>
              <a:gd name="connsiteX1" fmla="*/ 3951830 w 3962025"/>
              <a:gd name="connsiteY1" fmla="*/ 1772812 h 4454929"/>
              <a:gd name="connsiteX2" fmla="*/ 3961962 w 3962025"/>
              <a:gd name="connsiteY2" fmla="*/ 1973473 h 4454929"/>
              <a:gd name="connsiteX3" fmla="*/ 3962024 w 3962025"/>
              <a:gd name="connsiteY3" fmla="*/ 1973473 h 4454929"/>
              <a:gd name="connsiteX4" fmla="*/ 3962024 w 3962025"/>
              <a:gd name="connsiteY4" fmla="*/ 1974695 h 4454929"/>
              <a:gd name="connsiteX5" fmla="*/ 3962025 w 3962025"/>
              <a:gd name="connsiteY5" fmla="*/ 1974715 h 4454929"/>
              <a:gd name="connsiteX6" fmla="*/ 3962024 w 3962025"/>
              <a:gd name="connsiteY6" fmla="*/ 1974735 h 4454929"/>
              <a:gd name="connsiteX7" fmla="*/ 3962024 w 3962025"/>
              <a:gd name="connsiteY7" fmla="*/ 2480194 h 4454929"/>
              <a:gd name="connsiteX8" fmla="*/ 3962025 w 3962025"/>
              <a:gd name="connsiteY8" fmla="*/ 2480214 h 4454929"/>
              <a:gd name="connsiteX9" fmla="*/ 1987310 w 3962025"/>
              <a:gd name="connsiteY9" fmla="*/ 4454929 h 4454929"/>
              <a:gd name="connsiteX10" fmla="*/ 12595 w 3962025"/>
              <a:gd name="connsiteY10" fmla="*/ 2480214 h 4454929"/>
              <a:gd name="connsiteX11" fmla="*/ 27007 w 3962025"/>
              <a:gd name="connsiteY11" fmla="*/ 1744596 h 4454929"/>
              <a:gd name="connsiteX12" fmla="*/ 175400 w 3962025"/>
              <a:gd name="connsiteY12" fmla="*/ 170819 h 4454929"/>
              <a:gd name="connsiteX13" fmla="*/ 1693885 w 3962025"/>
              <a:gd name="connsiteY13" fmla="*/ 23838 h 4454929"/>
              <a:gd name="connsiteX14" fmla="*/ 1797866 w 3962025"/>
              <a:gd name="connsiteY14" fmla="*/ 8970 h 4454929"/>
              <a:gd name="connsiteX15" fmla="*/ 1987310 w 3962025"/>
              <a:gd name="connsiteY15" fmla="*/ 0 h 4454929"/>
              <a:gd name="connsiteX0" fmla="*/ 1974715 w 3949430"/>
              <a:gd name="connsiteY0" fmla="*/ 0 h 4454929"/>
              <a:gd name="connsiteX1" fmla="*/ 3939235 w 3949430"/>
              <a:gd name="connsiteY1" fmla="*/ 1772812 h 4454929"/>
              <a:gd name="connsiteX2" fmla="*/ 3949367 w 3949430"/>
              <a:gd name="connsiteY2" fmla="*/ 1973473 h 4454929"/>
              <a:gd name="connsiteX3" fmla="*/ 3949429 w 3949430"/>
              <a:gd name="connsiteY3" fmla="*/ 1973473 h 4454929"/>
              <a:gd name="connsiteX4" fmla="*/ 3949429 w 3949430"/>
              <a:gd name="connsiteY4" fmla="*/ 1974695 h 4454929"/>
              <a:gd name="connsiteX5" fmla="*/ 3949430 w 3949430"/>
              <a:gd name="connsiteY5" fmla="*/ 1974715 h 4454929"/>
              <a:gd name="connsiteX6" fmla="*/ 3949429 w 3949430"/>
              <a:gd name="connsiteY6" fmla="*/ 1974735 h 4454929"/>
              <a:gd name="connsiteX7" fmla="*/ 3949429 w 3949430"/>
              <a:gd name="connsiteY7" fmla="*/ 2480194 h 4454929"/>
              <a:gd name="connsiteX8" fmla="*/ 3949430 w 3949430"/>
              <a:gd name="connsiteY8" fmla="*/ 2480214 h 4454929"/>
              <a:gd name="connsiteX9" fmla="*/ 1974715 w 3949430"/>
              <a:gd name="connsiteY9" fmla="*/ 4454929 h 4454929"/>
              <a:gd name="connsiteX10" fmla="*/ 0 w 3949430"/>
              <a:gd name="connsiteY10" fmla="*/ 2480214 h 4454929"/>
              <a:gd name="connsiteX11" fmla="*/ 14412 w 3949430"/>
              <a:gd name="connsiteY11" fmla="*/ 1744596 h 4454929"/>
              <a:gd name="connsiteX12" fmla="*/ 162805 w 3949430"/>
              <a:gd name="connsiteY12" fmla="*/ 170819 h 4454929"/>
              <a:gd name="connsiteX13" fmla="*/ 1681290 w 3949430"/>
              <a:gd name="connsiteY13" fmla="*/ 23838 h 4454929"/>
              <a:gd name="connsiteX14" fmla="*/ 1785271 w 3949430"/>
              <a:gd name="connsiteY14" fmla="*/ 8970 h 4454929"/>
              <a:gd name="connsiteX15" fmla="*/ 1974715 w 3949430"/>
              <a:gd name="connsiteY15" fmla="*/ 0 h 4454929"/>
              <a:gd name="connsiteX0" fmla="*/ 1977664 w 3952379"/>
              <a:gd name="connsiteY0" fmla="*/ 0 h 4454929"/>
              <a:gd name="connsiteX1" fmla="*/ 3942184 w 3952379"/>
              <a:gd name="connsiteY1" fmla="*/ 1772812 h 4454929"/>
              <a:gd name="connsiteX2" fmla="*/ 3952316 w 3952379"/>
              <a:gd name="connsiteY2" fmla="*/ 1973473 h 4454929"/>
              <a:gd name="connsiteX3" fmla="*/ 3952378 w 3952379"/>
              <a:gd name="connsiteY3" fmla="*/ 1973473 h 4454929"/>
              <a:gd name="connsiteX4" fmla="*/ 3952378 w 3952379"/>
              <a:gd name="connsiteY4" fmla="*/ 1974695 h 4454929"/>
              <a:gd name="connsiteX5" fmla="*/ 3952379 w 3952379"/>
              <a:gd name="connsiteY5" fmla="*/ 1974715 h 4454929"/>
              <a:gd name="connsiteX6" fmla="*/ 3952378 w 3952379"/>
              <a:gd name="connsiteY6" fmla="*/ 1974735 h 4454929"/>
              <a:gd name="connsiteX7" fmla="*/ 3952378 w 3952379"/>
              <a:gd name="connsiteY7" fmla="*/ 2480194 h 4454929"/>
              <a:gd name="connsiteX8" fmla="*/ 3952379 w 3952379"/>
              <a:gd name="connsiteY8" fmla="*/ 2480214 h 4454929"/>
              <a:gd name="connsiteX9" fmla="*/ 1977664 w 3952379"/>
              <a:gd name="connsiteY9" fmla="*/ 4454929 h 4454929"/>
              <a:gd name="connsiteX10" fmla="*/ 2949 w 3952379"/>
              <a:gd name="connsiteY10" fmla="*/ 2480214 h 4454929"/>
              <a:gd name="connsiteX11" fmla="*/ 17361 w 3952379"/>
              <a:gd name="connsiteY11" fmla="*/ 1744596 h 4454929"/>
              <a:gd name="connsiteX12" fmla="*/ 165754 w 3952379"/>
              <a:gd name="connsiteY12" fmla="*/ 170819 h 4454929"/>
              <a:gd name="connsiteX13" fmla="*/ 1684239 w 3952379"/>
              <a:gd name="connsiteY13" fmla="*/ 23838 h 4454929"/>
              <a:gd name="connsiteX14" fmla="*/ 1788220 w 3952379"/>
              <a:gd name="connsiteY14" fmla="*/ 8970 h 4454929"/>
              <a:gd name="connsiteX15" fmla="*/ 1977664 w 3952379"/>
              <a:gd name="connsiteY15" fmla="*/ 0 h 4454929"/>
              <a:gd name="connsiteX0" fmla="*/ 1975859 w 3950574"/>
              <a:gd name="connsiteY0" fmla="*/ 0 h 4454929"/>
              <a:gd name="connsiteX1" fmla="*/ 3940379 w 3950574"/>
              <a:gd name="connsiteY1" fmla="*/ 1772812 h 4454929"/>
              <a:gd name="connsiteX2" fmla="*/ 3950511 w 3950574"/>
              <a:gd name="connsiteY2" fmla="*/ 1973473 h 4454929"/>
              <a:gd name="connsiteX3" fmla="*/ 3950573 w 3950574"/>
              <a:gd name="connsiteY3" fmla="*/ 1973473 h 4454929"/>
              <a:gd name="connsiteX4" fmla="*/ 3950573 w 3950574"/>
              <a:gd name="connsiteY4" fmla="*/ 1974695 h 4454929"/>
              <a:gd name="connsiteX5" fmla="*/ 3950574 w 3950574"/>
              <a:gd name="connsiteY5" fmla="*/ 1974715 h 4454929"/>
              <a:gd name="connsiteX6" fmla="*/ 3950573 w 3950574"/>
              <a:gd name="connsiteY6" fmla="*/ 1974735 h 4454929"/>
              <a:gd name="connsiteX7" fmla="*/ 3950573 w 3950574"/>
              <a:gd name="connsiteY7" fmla="*/ 2480194 h 4454929"/>
              <a:gd name="connsiteX8" fmla="*/ 3950574 w 3950574"/>
              <a:gd name="connsiteY8" fmla="*/ 2480214 h 4454929"/>
              <a:gd name="connsiteX9" fmla="*/ 1975859 w 3950574"/>
              <a:gd name="connsiteY9" fmla="*/ 4454929 h 4454929"/>
              <a:gd name="connsiteX10" fmla="*/ 1144 w 3950574"/>
              <a:gd name="connsiteY10" fmla="*/ 2480214 h 4454929"/>
              <a:gd name="connsiteX11" fmla="*/ 15556 w 3950574"/>
              <a:gd name="connsiteY11" fmla="*/ 1744596 h 4454929"/>
              <a:gd name="connsiteX12" fmla="*/ 163949 w 3950574"/>
              <a:gd name="connsiteY12" fmla="*/ 170819 h 4454929"/>
              <a:gd name="connsiteX13" fmla="*/ 1682434 w 3950574"/>
              <a:gd name="connsiteY13" fmla="*/ 23838 h 4454929"/>
              <a:gd name="connsiteX14" fmla="*/ 1786415 w 3950574"/>
              <a:gd name="connsiteY14" fmla="*/ 8970 h 4454929"/>
              <a:gd name="connsiteX15" fmla="*/ 1975859 w 3950574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684123 w 3952263"/>
              <a:gd name="connsiteY13" fmla="*/ 23838 h 4454929"/>
              <a:gd name="connsiteX14" fmla="*/ 1788104 w 3952263"/>
              <a:gd name="connsiteY14" fmla="*/ 8970 h 4454929"/>
              <a:gd name="connsiteX15" fmla="*/ 1977548 w 3952263"/>
              <a:gd name="connsiteY15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1974735 h 4454929"/>
              <a:gd name="connsiteX7" fmla="*/ 3952262 w 3952263"/>
              <a:gd name="connsiteY7" fmla="*/ 2480194 h 4454929"/>
              <a:gd name="connsiteX8" fmla="*/ 3952263 w 3952263"/>
              <a:gd name="connsiteY8" fmla="*/ 2480214 h 4454929"/>
              <a:gd name="connsiteX9" fmla="*/ 1977548 w 3952263"/>
              <a:gd name="connsiteY9" fmla="*/ 4454929 h 4454929"/>
              <a:gd name="connsiteX10" fmla="*/ 2833 w 3952263"/>
              <a:gd name="connsiteY10" fmla="*/ 2480214 h 4454929"/>
              <a:gd name="connsiteX11" fmla="*/ 17245 w 3952263"/>
              <a:gd name="connsiteY11" fmla="*/ 1744596 h 4454929"/>
              <a:gd name="connsiteX12" fmla="*/ 165638 w 3952263"/>
              <a:gd name="connsiteY12" fmla="*/ 170819 h 4454929"/>
              <a:gd name="connsiteX13" fmla="*/ 1788104 w 3952263"/>
              <a:gd name="connsiteY13" fmla="*/ 8970 h 4454929"/>
              <a:gd name="connsiteX14" fmla="*/ 1977548 w 3952263"/>
              <a:gd name="connsiteY14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3 w 3952263"/>
              <a:gd name="connsiteY5" fmla="*/ 1974715 h 4454929"/>
              <a:gd name="connsiteX6" fmla="*/ 3952262 w 3952263"/>
              <a:gd name="connsiteY6" fmla="*/ 2480194 h 4454929"/>
              <a:gd name="connsiteX7" fmla="*/ 3952263 w 3952263"/>
              <a:gd name="connsiteY7" fmla="*/ 2480214 h 4454929"/>
              <a:gd name="connsiteX8" fmla="*/ 1977548 w 3952263"/>
              <a:gd name="connsiteY8" fmla="*/ 4454929 h 4454929"/>
              <a:gd name="connsiteX9" fmla="*/ 2833 w 3952263"/>
              <a:gd name="connsiteY9" fmla="*/ 2480214 h 4454929"/>
              <a:gd name="connsiteX10" fmla="*/ 17245 w 3952263"/>
              <a:gd name="connsiteY10" fmla="*/ 1744596 h 4454929"/>
              <a:gd name="connsiteX11" fmla="*/ 165638 w 3952263"/>
              <a:gd name="connsiteY11" fmla="*/ 170819 h 4454929"/>
              <a:gd name="connsiteX12" fmla="*/ 1788104 w 3952263"/>
              <a:gd name="connsiteY12" fmla="*/ 8970 h 4454929"/>
              <a:gd name="connsiteX13" fmla="*/ 1977548 w 3952263"/>
              <a:gd name="connsiteY13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1974695 h 4454929"/>
              <a:gd name="connsiteX5" fmla="*/ 3952262 w 3952263"/>
              <a:gd name="connsiteY5" fmla="*/ 2480194 h 4454929"/>
              <a:gd name="connsiteX6" fmla="*/ 3952263 w 3952263"/>
              <a:gd name="connsiteY6" fmla="*/ 2480214 h 4454929"/>
              <a:gd name="connsiteX7" fmla="*/ 1977548 w 3952263"/>
              <a:gd name="connsiteY7" fmla="*/ 4454929 h 4454929"/>
              <a:gd name="connsiteX8" fmla="*/ 2833 w 3952263"/>
              <a:gd name="connsiteY8" fmla="*/ 2480214 h 4454929"/>
              <a:gd name="connsiteX9" fmla="*/ 17245 w 3952263"/>
              <a:gd name="connsiteY9" fmla="*/ 1744596 h 4454929"/>
              <a:gd name="connsiteX10" fmla="*/ 165638 w 3952263"/>
              <a:gd name="connsiteY10" fmla="*/ 170819 h 4454929"/>
              <a:gd name="connsiteX11" fmla="*/ 1788104 w 3952263"/>
              <a:gd name="connsiteY11" fmla="*/ 8970 h 4454929"/>
              <a:gd name="connsiteX12" fmla="*/ 1977548 w 3952263"/>
              <a:gd name="connsiteY12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1973473 h 4454929"/>
              <a:gd name="connsiteX4" fmla="*/ 3952262 w 3952263"/>
              <a:gd name="connsiteY4" fmla="*/ 2480194 h 4454929"/>
              <a:gd name="connsiteX5" fmla="*/ 3952263 w 3952263"/>
              <a:gd name="connsiteY5" fmla="*/ 2480214 h 4454929"/>
              <a:gd name="connsiteX6" fmla="*/ 1977548 w 3952263"/>
              <a:gd name="connsiteY6" fmla="*/ 4454929 h 4454929"/>
              <a:gd name="connsiteX7" fmla="*/ 2833 w 3952263"/>
              <a:gd name="connsiteY7" fmla="*/ 2480214 h 4454929"/>
              <a:gd name="connsiteX8" fmla="*/ 17245 w 3952263"/>
              <a:gd name="connsiteY8" fmla="*/ 1744596 h 4454929"/>
              <a:gd name="connsiteX9" fmla="*/ 165638 w 3952263"/>
              <a:gd name="connsiteY9" fmla="*/ 170819 h 4454929"/>
              <a:gd name="connsiteX10" fmla="*/ 1788104 w 3952263"/>
              <a:gd name="connsiteY10" fmla="*/ 8970 h 4454929"/>
              <a:gd name="connsiteX11" fmla="*/ 1977548 w 3952263"/>
              <a:gd name="connsiteY11" fmla="*/ 0 h 4454929"/>
              <a:gd name="connsiteX0" fmla="*/ 1977548 w 3952263"/>
              <a:gd name="connsiteY0" fmla="*/ 0 h 4454929"/>
              <a:gd name="connsiteX1" fmla="*/ 3942068 w 3952263"/>
              <a:gd name="connsiteY1" fmla="*/ 1772812 h 4454929"/>
              <a:gd name="connsiteX2" fmla="*/ 3952200 w 3952263"/>
              <a:gd name="connsiteY2" fmla="*/ 1973473 h 4454929"/>
              <a:gd name="connsiteX3" fmla="*/ 3952262 w 3952263"/>
              <a:gd name="connsiteY3" fmla="*/ 2480194 h 4454929"/>
              <a:gd name="connsiteX4" fmla="*/ 3952263 w 3952263"/>
              <a:gd name="connsiteY4" fmla="*/ 2480214 h 4454929"/>
              <a:gd name="connsiteX5" fmla="*/ 1977548 w 3952263"/>
              <a:gd name="connsiteY5" fmla="*/ 4454929 h 4454929"/>
              <a:gd name="connsiteX6" fmla="*/ 2833 w 3952263"/>
              <a:gd name="connsiteY6" fmla="*/ 2480214 h 4454929"/>
              <a:gd name="connsiteX7" fmla="*/ 17245 w 3952263"/>
              <a:gd name="connsiteY7" fmla="*/ 1744596 h 4454929"/>
              <a:gd name="connsiteX8" fmla="*/ 165638 w 3952263"/>
              <a:gd name="connsiteY8" fmla="*/ 170819 h 4454929"/>
              <a:gd name="connsiteX9" fmla="*/ 1788104 w 3952263"/>
              <a:gd name="connsiteY9" fmla="*/ 8970 h 4454929"/>
              <a:gd name="connsiteX10" fmla="*/ 1977548 w 3952263"/>
              <a:gd name="connsiteY10" fmla="*/ 0 h 445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263" h="4454929">
                <a:moveTo>
                  <a:pt x="1977548" y="0"/>
                </a:moveTo>
                <a:cubicBezTo>
                  <a:pt x="2999990" y="0"/>
                  <a:pt x="3840943" y="777050"/>
                  <a:pt x="3942068" y="1772812"/>
                </a:cubicBezTo>
                <a:lnTo>
                  <a:pt x="3952200" y="1973473"/>
                </a:lnTo>
                <a:cubicBezTo>
                  <a:pt x="3952221" y="2142380"/>
                  <a:pt x="3952241" y="2311287"/>
                  <a:pt x="3952262" y="2480194"/>
                </a:cubicBezTo>
                <a:cubicBezTo>
                  <a:pt x="3952262" y="2480201"/>
                  <a:pt x="3952263" y="2480207"/>
                  <a:pt x="3952263" y="2480214"/>
                </a:cubicBezTo>
                <a:cubicBezTo>
                  <a:pt x="3952263" y="3570819"/>
                  <a:pt x="3068153" y="4454929"/>
                  <a:pt x="1977548" y="4454929"/>
                </a:cubicBezTo>
                <a:cubicBezTo>
                  <a:pt x="886943" y="4454929"/>
                  <a:pt x="2833" y="3570819"/>
                  <a:pt x="2833" y="2480214"/>
                </a:cubicBezTo>
                <a:cubicBezTo>
                  <a:pt x="-3828" y="2177942"/>
                  <a:pt x="1364" y="2090887"/>
                  <a:pt x="17245" y="1744596"/>
                </a:cubicBezTo>
                <a:lnTo>
                  <a:pt x="165638" y="170819"/>
                </a:lnTo>
                <a:lnTo>
                  <a:pt x="1788104" y="8970"/>
                </a:lnTo>
                <a:cubicBezTo>
                  <a:pt x="1850452" y="3035"/>
                  <a:pt x="1913645" y="0"/>
                  <a:pt x="1977548" y="0"/>
                </a:cubicBezTo>
                <a:close/>
              </a:path>
            </a:pathLst>
          </a:custGeom>
          <a:gradFill>
            <a:gsLst>
              <a:gs pos="32000">
                <a:schemeClr val="bg1"/>
              </a:gs>
              <a:gs pos="87000">
                <a:schemeClr val="bg1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40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</Words>
  <Application>Microsoft Macintosh PowerPoint</Application>
  <PresentationFormat>와이드스크린</PresentationFormat>
  <Paragraphs>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NanumBarunpen Bold</vt:lpstr>
      <vt:lpstr>NanumSquareRoundOTF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12</cp:revision>
  <dcterms:created xsi:type="dcterms:W3CDTF">2021-12-03T14:09:33Z</dcterms:created>
  <dcterms:modified xsi:type="dcterms:W3CDTF">2022-05-17T09:11:49Z</dcterms:modified>
</cp:coreProperties>
</file>