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353"/>
    <a:srgbClr val="A10000"/>
    <a:srgbClr val="FF7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/>
    <p:restoredTop sz="94694"/>
  </p:normalViewPr>
  <p:slideViewPr>
    <p:cSldViewPr snapToGrid="0" snapToObjects="1">
      <p:cViewPr>
        <p:scale>
          <a:sx n="71" d="100"/>
          <a:sy n="71" d="100"/>
        </p:scale>
        <p:origin x="247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57E9B-D89F-A441-A407-CC8CC591B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94F62-CBBC-6C41-8EFC-870BC229B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92A97-96EB-CB4C-9827-3DD3F241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0A539-5CB1-4D43-84CD-67B3DE59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3D912-635A-474C-9C42-2201A20A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179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3A403-7F68-B146-B669-2DEB59D5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5C93C-877A-4543-A354-17F60AE01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1C2E7-17A9-5F4E-B0CA-0C140E89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6B3F1-8CA8-B541-9F26-2EE150F3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12622-9D87-3340-A009-0C34CAD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155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9842C2-CA36-9149-A9E4-46632EA27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9C25C-82FB-AF40-BED8-DBD73BCF6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9F3F4-5DA6-5F45-A8B9-BA074E1B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A4C0B-F46C-8C4C-999F-839A425B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89449-30C1-6D42-B510-24CD608A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412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44D5-C4A5-C549-9733-2DAA59D0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4944A-185E-3A4B-97D5-7624DD2D9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C620F-8FA2-8043-B64B-E3927DC2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14B02-369D-C244-8175-2E86201A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92EBA-F06E-E841-8D36-8DBCAF3B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254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F05B9-F0D5-F045-ABAF-54C36901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BE14D6-89EA-8A43-8CDA-0F5E461C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E880F-9B69-7B48-A544-FC00A256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00AA3-0FB3-1E4F-A56E-3273A618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F4225-7322-B043-B006-634E679C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2060C-4774-7440-AB06-D6C30A2D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56BAE-97F1-7F4B-87E4-B578F0713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00037-E5C4-E448-8C07-FFAF6ABA0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C6241-21F1-2A4F-B54A-A4700F43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2022. 4. 7.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067D6-A099-944C-8AAF-B504B109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AE847-2897-A647-A902-BDA608E3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235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B5E37-9C3C-974D-8749-99352526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885A4-9687-A14E-977F-7D6F2161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055B9-E284-8547-B586-D40F2EF85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79101-5039-CD47-97EE-1FDC07FAF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AC01C1-5254-914D-BD36-7D69CF94F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D7EEE8-7BC0-0642-AF1E-72991BC6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2022. 4. 7.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267F3-79A8-FE49-A0B4-56E0F2AC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E010DC-FF65-1F48-99A8-E56D9EE6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88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DAE1E-4E55-0C46-81AE-3BCCC689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E3100-8F5A-9646-9F9B-0A90450A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2022. 4. 7.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94D8C-A40D-744C-B47B-CF589C68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6C0BDE-7426-0944-AE67-56AC3F75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31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C3D2A9-690A-2746-BD8B-DBC33196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2022. 4. 7.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1A5944-715E-FA47-8F60-8E22D7D0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90BBE2-2ADE-1348-BDA3-73C7BB2B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70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2371-8919-5545-AD36-49E59A1B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C13A0-D172-F541-A2F5-E5D9581B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052DB-17E5-2A41-BD00-89EE639D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F1655-05F3-994C-B069-9049FC9A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2022. 4. 7.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3F152-CA25-FF41-AE0B-1BC12C67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7E6A2-A22A-DC4C-8701-0859BA4C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095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83331-2D87-A54C-9E0D-EC253B2A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5247E3-2EC0-9444-A7C0-ECA96FCAC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D5B761-4BC1-8E4E-955D-481EC5DEE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D94702-65C4-034A-B632-D31732D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2022. 4. 7.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68979-FF4F-BD41-ADCD-AA6D88B1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C4CA3C-7B1B-5C4A-8024-00179D5D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165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23FF15-ACA6-CD42-851F-8806696D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49414-A31E-E94A-A97C-1DFA9A9F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7024F-0542-CE47-923C-DC84769E8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56C3-12FD-1E4F-86A6-36347A532E9E}" type="datetimeFigureOut">
              <a:rPr kumimoji="1" lang="ko-Kore-KR" altLang="en-US" smtClean="0"/>
              <a:t>2022. 4. 7.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7DFC8-5FD6-CA4A-AD43-DE35383F3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D5E24-5774-6647-97B6-1AA99E9E8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620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>
            <a:extLst>
              <a:ext uri="{FF2B5EF4-FFF2-40B4-BE49-F238E27FC236}">
                <a16:creationId xmlns:a16="http://schemas.microsoft.com/office/drawing/2014/main" id="{A26CB2CA-EAC2-EC4A-8329-D264E8010288}"/>
              </a:ext>
            </a:extLst>
          </p:cNvPr>
          <p:cNvSpPr/>
          <p:nvPr/>
        </p:nvSpPr>
        <p:spPr>
          <a:xfrm rot="428662">
            <a:off x="1728793" y="1580380"/>
            <a:ext cx="2924389" cy="3282863"/>
          </a:xfrm>
          <a:custGeom>
            <a:avLst/>
            <a:gdLst>
              <a:gd name="connsiteX0" fmla="*/ 1075489 w 2924389"/>
              <a:gd name="connsiteY0" fmla="*/ 9241 h 3282863"/>
              <a:gd name="connsiteX1" fmla="*/ 1252550 w 2924389"/>
              <a:gd name="connsiteY1" fmla="*/ 0 h 3282863"/>
              <a:gd name="connsiteX2" fmla="*/ 2231511 w 2924389"/>
              <a:gd name="connsiteY2" fmla="*/ 242578 h 3282863"/>
              <a:gd name="connsiteX3" fmla="*/ 2874449 w 2924389"/>
              <a:gd name="connsiteY3" fmla="*/ 1166206 h 3282863"/>
              <a:gd name="connsiteX4" fmla="*/ 2911996 w 2924389"/>
              <a:gd name="connsiteY4" fmla="*/ 1912344 h 3282863"/>
              <a:gd name="connsiteX5" fmla="*/ 2702996 w 2924389"/>
              <a:gd name="connsiteY5" fmla="*/ 2776177 h 3282863"/>
              <a:gd name="connsiteX6" fmla="*/ 2653264 w 2924389"/>
              <a:gd name="connsiteY6" fmla="*/ 2890309 h 3282863"/>
              <a:gd name="connsiteX7" fmla="*/ 1980645 w 2924389"/>
              <a:gd name="connsiteY7" fmla="*/ 3203523 h 3282863"/>
              <a:gd name="connsiteX8" fmla="*/ 966636 w 2924389"/>
              <a:gd name="connsiteY8" fmla="*/ 3282863 h 3282863"/>
              <a:gd name="connsiteX9" fmla="*/ 448925 w 2924389"/>
              <a:gd name="connsiteY9" fmla="*/ 2938913 h 3282863"/>
              <a:gd name="connsiteX10" fmla="*/ 190828 w 2924389"/>
              <a:gd name="connsiteY10" fmla="*/ 2405295 h 3282863"/>
              <a:gd name="connsiteX11" fmla="*/ 195899 w 2924389"/>
              <a:gd name="connsiteY11" fmla="*/ 2316587 h 3282863"/>
              <a:gd name="connsiteX12" fmla="*/ 240302 w 2924389"/>
              <a:gd name="connsiteY12" fmla="*/ 2007425 h 3282863"/>
              <a:gd name="connsiteX13" fmla="*/ 282157 w 2924389"/>
              <a:gd name="connsiteY13" fmla="*/ 1871503 h 3282863"/>
              <a:gd name="connsiteX14" fmla="*/ 428315 w 2924389"/>
              <a:gd name="connsiteY14" fmla="*/ 1524957 h 3282863"/>
              <a:gd name="connsiteX15" fmla="*/ 485261 w 2924389"/>
              <a:gd name="connsiteY15" fmla="*/ 1358038 h 3282863"/>
              <a:gd name="connsiteX16" fmla="*/ 222375 w 2924389"/>
              <a:gd name="connsiteY16" fmla="*/ 755938 h 3282863"/>
              <a:gd name="connsiteX17" fmla="*/ 146998 w 2924389"/>
              <a:gd name="connsiteY17" fmla="*/ 734403 h 3282863"/>
              <a:gd name="connsiteX18" fmla="*/ 88051 w 2924389"/>
              <a:gd name="connsiteY18" fmla="*/ 730677 h 3282863"/>
              <a:gd name="connsiteX19" fmla="*/ 86733 w 2924389"/>
              <a:gd name="connsiteY19" fmla="*/ 728188 h 3282863"/>
              <a:gd name="connsiteX20" fmla="*/ 35234 w 2924389"/>
              <a:gd name="connsiteY20" fmla="*/ 711853 h 3282863"/>
              <a:gd name="connsiteX21" fmla="*/ 4145 w 2924389"/>
              <a:gd name="connsiteY21" fmla="*/ 676770 h 3282863"/>
              <a:gd name="connsiteX22" fmla="*/ 3850 w 2924389"/>
              <a:gd name="connsiteY22" fmla="*/ 629895 h 3282863"/>
              <a:gd name="connsiteX23" fmla="*/ 20080 w 2924389"/>
              <a:gd name="connsiteY23" fmla="*/ 602335 h 3282863"/>
              <a:gd name="connsiteX24" fmla="*/ 17606 w 2924389"/>
              <a:gd name="connsiteY24" fmla="*/ 597664 h 3282863"/>
              <a:gd name="connsiteX25" fmla="*/ 49288 w 2924389"/>
              <a:gd name="connsiteY25" fmla="*/ 555564 h 3282863"/>
              <a:gd name="connsiteX26" fmla="*/ 1075489 w 2924389"/>
              <a:gd name="connsiteY26" fmla="*/ 9241 h 328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4389" h="3282863">
                <a:moveTo>
                  <a:pt x="1075489" y="9241"/>
                </a:moveTo>
                <a:cubicBezTo>
                  <a:pt x="1133526" y="3107"/>
                  <a:pt x="1192588" y="0"/>
                  <a:pt x="1252550" y="0"/>
                </a:cubicBez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8832" y="2165861"/>
                  <a:pt x="2823862" y="2474951"/>
                  <a:pt x="2702996" y="2776177"/>
                </a:cubicBezTo>
                <a:lnTo>
                  <a:pt x="2653264" y="2890309"/>
                </a:lnTo>
                <a:lnTo>
                  <a:pt x="1980645" y="3203523"/>
                </a:lnTo>
                <a:lnTo>
                  <a:pt x="966636" y="3282863"/>
                </a:lnTo>
                <a:lnTo>
                  <a:pt x="448925" y="2938913"/>
                </a:lnTo>
                <a:lnTo>
                  <a:pt x="190828" y="2405295"/>
                </a:lnTo>
                <a:lnTo>
                  <a:pt x="195899" y="2316587"/>
                </a:lnTo>
                <a:cubicBezTo>
                  <a:pt x="206860" y="2178098"/>
                  <a:pt x="227586" y="2059733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13105" y="243437"/>
                  <a:pt x="669221" y="52178"/>
                  <a:pt x="1075489" y="9241"/>
                </a:cubicBezTo>
                <a:close/>
              </a:path>
            </a:pathLst>
          </a:custGeom>
          <a:solidFill>
            <a:srgbClr val="A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BCA6D469-260D-C14E-8266-8B1A0766D483}"/>
              </a:ext>
            </a:extLst>
          </p:cNvPr>
          <p:cNvSpPr/>
          <p:nvPr/>
        </p:nvSpPr>
        <p:spPr>
          <a:xfrm rot="20827563">
            <a:off x="1530422" y="1397041"/>
            <a:ext cx="2991418" cy="3435250"/>
          </a:xfrm>
          <a:custGeom>
            <a:avLst/>
            <a:gdLst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766759 w 2912505"/>
              <a:gd name="connsiteY2" fmla="*/ 87449 h 3683226"/>
              <a:gd name="connsiteX3" fmla="*/ 1803807 w 2912505"/>
              <a:gd name="connsiteY3" fmla="*/ 90177 h 3683226"/>
              <a:gd name="connsiteX4" fmla="*/ 2815456 w 2912505"/>
              <a:gd name="connsiteY4" fmla="*/ 1180954 h 3683226"/>
              <a:gd name="connsiteX5" fmla="*/ 2833468 w 2912505"/>
              <a:gd name="connsiteY5" fmla="*/ 1252730 h 3683226"/>
              <a:gd name="connsiteX6" fmla="*/ 2844231 w 2912505"/>
              <a:gd name="connsiteY6" fmla="*/ 1286766 h 3683226"/>
              <a:gd name="connsiteX7" fmla="*/ 2878982 w 2912505"/>
              <a:gd name="connsiteY7" fmla="*/ 1438175 h 3683226"/>
              <a:gd name="connsiteX8" fmla="*/ 2886304 w 2912505"/>
              <a:gd name="connsiteY8" fmla="*/ 1490543 h 3683226"/>
              <a:gd name="connsiteX9" fmla="*/ 2882389 w 2912505"/>
              <a:gd name="connsiteY9" fmla="*/ 1490543 h 3683226"/>
              <a:gd name="connsiteX10" fmla="*/ 2887415 w 2912505"/>
              <a:gd name="connsiteY10" fmla="*/ 1519053 h 3683226"/>
              <a:gd name="connsiteX11" fmla="*/ 2912505 w 2912505"/>
              <a:gd name="connsiteY11" fmla="*/ 1882052 h 3683226"/>
              <a:gd name="connsiteX12" fmla="*/ 1677539 w 2912505"/>
              <a:gd name="connsiteY12" fmla="*/ 3683226 h 3683226"/>
              <a:gd name="connsiteX13" fmla="*/ 1428651 w 2912505"/>
              <a:gd name="connsiteY13" fmla="*/ 3646633 h 3683226"/>
              <a:gd name="connsiteX14" fmla="*/ 1426198 w 2912505"/>
              <a:gd name="connsiteY14" fmla="*/ 3645713 h 3683226"/>
              <a:gd name="connsiteX15" fmla="*/ 1390771 w 2912505"/>
              <a:gd name="connsiteY15" fmla="*/ 3657369 h 3683226"/>
              <a:gd name="connsiteX16" fmla="*/ 1190300 w 2912505"/>
              <a:gd name="connsiteY16" fmla="*/ 3683226 h 3683226"/>
              <a:gd name="connsiteX17" fmla="*/ 195581 w 2912505"/>
              <a:gd name="connsiteY17" fmla="*/ 2410480 h 3683226"/>
              <a:gd name="connsiteX18" fmla="*/ 240302 w 2912505"/>
              <a:gd name="connsiteY18" fmla="*/ 2032005 h 3683226"/>
              <a:gd name="connsiteX19" fmla="*/ 282157 w 2912505"/>
              <a:gd name="connsiteY19" fmla="*/ 1896083 h 3683226"/>
              <a:gd name="connsiteX20" fmla="*/ 345134 w 2912505"/>
              <a:gd name="connsiteY20" fmla="*/ 1803536 h 3683226"/>
              <a:gd name="connsiteX21" fmla="*/ 411967 w 2912505"/>
              <a:gd name="connsiteY21" fmla="*/ 1667739 h 3683226"/>
              <a:gd name="connsiteX22" fmla="*/ 439883 w 2912505"/>
              <a:gd name="connsiteY22" fmla="*/ 1583468 h 3683226"/>
              <a:gd name="connsiteX23" fmla="*/ 464998 w 2912505"/>
              <a:gd name="connsiteY23" fmla="*/ 1544520 h 3683226"/>
              <a:gd name="connsiteX24" fmla="*/ 467663 w 2912505"/>
              <a:gd name="connsiteY24" fmla="*/ 1519053 h 3683226"/>
              <a:gd name="connsiteX25" fmla="*/ 472560 w 2912505"/>
              <a:gd name="connsiteY25" fmla="*/ 1490543 h 3683226"/>
              <a:gd name="connsiteX26" fmla="*/ 465652 w 2912505"/>
              <a:gd name="connsiteY26" fmla="*/ 1490543 h 3683226"/>
              <a:gd name="connsiteX27" fmla="*/ 485261 w 2912505"/>
              <a:gd name="connsiteY27" fmla="*/ 1382618 h 3683226"/>
              <a:gd name="connsiteX28" fmla="*/ 222375 w 2912505"/>
              <a:gd name="connsiteY28" fmla="*/ 780518 h 3683226"/>
              <a:gd name="connsiteX29" fmla="*/ 146998 w 2912505"/>
              <a:gd name="connsiteY29" fmla="*/ 758983 h 3683226"/>
              <a:gd name="connsiteX30" fmla="*/ 88051 w 2912505"/>
              <a:gd name="connsiteY30" fmla="*/ 755257 h 3683226"/>
              <a:gd name="connsiteX31" fmla="*/ 86733 w 2912505"/>
              <a:gd name="connsiteY31" fmla="*/ 752768 h 3683226"/>
              <a:gd name="connsiteX32" fmla="*/ 35234 w 2912505"/>
              <a:gd name="connsiteY32" fmla="*/ 736433 h 3683226"/>
              <a:gd name="connsiteX33" fmla="*/ 4145 w 2912505"/>
              <a:gd name="connsiteY33" fmla="*/ 701350 h 3683226"/>
              <a:gd name="connsiteX34" fmla="*/ 3850 w 2912505"/>
              <a:gd name="connsiteY34" fmla="*/ 654475 h 3683226"/>
              <a:gd name="connsiteX35" fmla="*/ 20080 w 2912505"/>
              <a:gd name="connsiteY35" fmla="*/ 626915 h 3683226"/>
              <a:gd name="connsiteX36" fmla="*/ 17606 w 2912505"/>
              <a:gd name="connsiteY36" fmla="*/ 622244 h 3683226"/>
              <a:gd name="connsiteX37" fmla="*/ 49288 w 2912505"/>
              <a:gd name="connsiteY37" fmla="*/ 580144 h 3683226"/>
              <a:gd name="connsiteX38" fmla="*/ 1262382 w 2912505"/>
              <a:gd name="connsiteY38" fmla="*/ 0 h 3683226"/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803807 w 2912505"/>
              <a:gd name="connsiteY2" fmla="*/ 90177 h 3683226"/>
              <a:gd name="connsiteX3" fmla="*/ 2815456 w 2912505"/>
              <a:gd name="connsiteY3" fmla="*/ 1180954 h 3683226"/>
              <a:gd name="connsiteX4" fmla="*/ 2833468 w 2912505"/>
              <a:gd name="connsiteY4" fmla="*/ 1252730 h 3683226"/>
              <a:gd name="connsiteX5" fmla="*/ 2844231 w 2912505"/>
              <a:gd name="connsiteY5" fmla="*/ 1286766 h 3683226"/>
              <a:gd name="connsiteX6" fmla="*/ 2878982 w 2912505"/>
              <a:gd name="connsiteY6" fmla="*/ 1438175 h 3683226"/>
              <a:gd name="connsiteX7" fmla="*/ 2886304 w 2912505"/>
              <a:gd name="connsiteY7" fmla="*/ 1490543 h 3683226"/>
              <a:gd name="connsiteX8" fmla="*/ 2882389 w 2912505"/>
              <a:gd name="connsiteY8" fmla="*/ 1490543 h 3683226"/>
              <a:gd name="connsiteX9" fmla="*/ 2887415 w 2912505"/>
              <a:gd name="connsiteY9" fmla="*/ 1519053 h 3683226"/>
              <a:gd name="connsiteX10" fmla="*/ 2912505 w 2912505"/>
              <a:gd name="connsiteY10" fmla="*/ 1882052 h 3683226"/>
              <a:gd name="connsiteX11" fmla="*/ 1677539 w 2912505"/>
              <a:gd name="connsiteY11" fmla="*/ 3683226 h 3683226"/>
              <a:gd name="connsiteX12" fmla="*/ 1428651 w 2912505"/>
              <a:gd name="connsiteY12" fmla="*/ 3646633 h 3683226"/>
              <a:gd name="connsiteX13" fmla="*/ 1426198 w 2912505"/>
              <a:gd name="connsiteY13" fmla="*/ 3645713 h 3683226"/>
              <a:gd name="connsiteX14" fmla="*/ 1390771 w 2912505"/>
              <a:gd name="connsiteY14" fmla="*/ 3657369 h 3683226"/>
              <a:gd name="connsiteX15" fmla="*/ 1190300 w 2912505"/>
              <a:gd name="connsiteY15" fmla="*/ 3683226 h 3683226"/>
              <a:gd name="connsiteX16" fmla="*/ 195581 w 2912505"/>
              <a:gd name="connsiteY16" fmla="*/ 2410480 h 3683226"/>
              <a:gd name="connsiteX17" fmla="*/ 240302 w 2912505"/>
              <a:gd name="connsiteY17" fmla="*/ 2032005 h 3683226"/>
              <a:gd name="connsiteX18" fmla="*/ 282157 w 2912505"/>
              <a:gd name="connsiteY18" fmla="*/ 1896083 h 3683226"/>
              <a:gd name="connsiteX19" fmla="*/ 345134 w 2912505"/>
              <a:gd name="connsiteY19" fmla="*/ 1803536 h 3683226"/>
              <a:gd name="connsiteX20" fmla="*/ 411967 w 2912505"/>
              <a:gd name="connsiteY20" fmla="*/ 1667739 h 3683226"/>
              <a:gd name="connsiteX21" fmla="*/ 439883 w 2912505"/>
              <a:gd name="connsiteY21" fmla="*/ 1583468 h 3683226"/>
              <a:gd name="connsiteX22" fmla="*/ 464998 w 2912505"/>
              <a:gd name="connsiteY22" fmla="*/ 1544520 h 3683226"/>
              <a:gd name="connsiteX23" fmla="*/ 467663 w 2912505"/>
              <a:gd name="connsiteY23" fmla="*/ 1519053 h 3683226"/>
              <a:gd name="connsiteX24" fmla="*/ 472560 w 2912505"/>
              <a:gd name="connsiteY24" fmla="*/ 1490543 h 3683226"/>
              <a:gd name="connsiteX25" fmla="*/ 465652 w 2912505"/>
              <a:gd name="connsiteY25" fmla="*/ 1490543 h 3683226"/>
              <a:gd name="connsiteX26" fmla="*/ 485261 w 2912505"/>
              <a:gd name="connsiteY26" fmla="*/ 1382618 h 3683226"/>
              <a:gd name="connsiteX27" fmla="*/ 222375 w 2912505"/>
              <a:gd name="connsiteY27" fmla="*/ 780518 h 3683226"/>
              <a:gd name="connsiteX28" fmla="*/ 146998 w 2912505"/>
              <a:gd name="connsiteY28" fmla="*/ 758983 h 3683226"/>
              <a:gd name="connsiteX29" fmla="*/ 88051 w 2912505"/>
              <a:gd name="connsiteY29" fmla="*/ 755257 h 3683226"/>
              <a:gd name="connsiteX30" fmla="*/ 86733 w 2912505"/>
              <a:gd name="connsiteY30" fmla="*/ 752768 h 3683226"/>
              <a:gd name="connsiteX31" fmla="*/ 35234 w 2912505"/>
              <a:gd name="connsiteY31" fmla="*/ 736433 h 3683226"/>
              <a:gd name="connsiteX32" fmla="*/ 4145 w 2912505"/>
              <a:gd name="connsiteY32" fmla="*/ 701350 h 3683226"/>
              <a:gd name="connsiteX33" fmla="*/ 3850 w 2912505"/>
              <a:gd name="connsiteY33" fmla="*/ 654475 h 3683226"/>
              <a:gd name="connsiteX34" fmla="*/ 20080 w 2912505"/>
              <a:gd name="connsiteY34" fmla="*/ 626915 h 3683226"/>
              <a:gd name="connsiteX35" fmla="*/ 17606 w 2912505"/>
              <a:gd name="connsiteY35" fmla="*/ 622244 h 3683226"/>
              <a:gd name="connsiteX36" fmla="*/ 49288 w 2912505"/>
              <a:gd name="connsiteY36" fmla="*/ 580144 h 3683226"/>
              <a:gd name="connsiteX37" fmla="*/ 1262382 w 2912505"/>
              <a:gd name="connsiteY37" fmla="*/ 0 h 3683226"/>
              <a:gd name="connsiteX0" fmla="*/ 1262382 w 2912505"/>
              <a:gd name="connsiteY0" fmla="*/ 60809 h 3744035"/>
              <a:gd name="connsiteX1" fmla="*/ 1803807 w 2912505"/>
              <a:gd name="connsiteY1" fmla="*/ 150986 h 3744035"/>
              <a:gd name="connsiteX2" fmla="*/ 2815456 w 2912505"/>
              <a:gd name="connsiteY2" fmla="*/ 1241763 h 3744035"/>
              <a:gd name="connsiteX3" fmla="*/ 2833468 w 2912505"/>
              <a:gd name="connsiteY3" fmla="*/ 1313539 h 3744035"/>
              <a:gd name="connsiteX4" fmla="*/ 2844231 w 2912505"/>
              <a:gd name="connsiteY4" fmla="*/ 1347575 h 3744035"/>
              <a:gd name="connsiteX5" fmla="*/ 2878982 w 2912505"/>
              <a:gd name="connsiteY5" fmla="*/ 1498984 h 3744035"/>
              <a:gd name="connsiteX6" fmla="*/ 2886304 w 2912505"/>
              <a:gd name="connsiteY6" fmla="*/ 1551352 h 3744035"/>
              <a:gd name="connsiteX7" fmla="*/ 2882389 w 2912505"/>
              <a:gd name="connsiteY7" fmla="*/ 1551352 h 3744035"/>
              <a:gd name="connsiteX8" fmla="*/ 2887415 w 2912505"/>
              <a:gd name="connsiteY8" fmla="*/ 1579862 h 3744035"/>
              <a:gd name="connsiteX9" fmla="*/ 2912505 w 2912505"/>
              <a:gd name="connsiteY9" fmla="*/ 1942861 h 3744035"/>
              <a:gd name="connsiteX10" fmla="*/ 1677539 w 2912505"/>
              <a:gd name="connsiteY10" fmla="*/ 3744035 h 3744035"/>
              <a:gd name="connsiteX11" fmla="*/ 1428651 w 2912505"/>
              <a:gd name="connsiteY11" fmla="*/ 3707442 h 3744035"/>
              <a:gd name="connsiteX12" fmla="*/ 1426198 w 2912505"/>
              <a:gd name="connsiteY12" fmla="*/ 3706522 h 3744035"/>
              <a:gd name="connsiteX13" fmla="*/ 1390771 w 2912505"/>
              <a:gd name="connsiteY13" fmla="*/ 3718178 h 3744035"/>
              <a:gd name="connsiteX14" fmla="*/ 1190300 w 2912505"/>
              <a:gd name="connsiteY14" fmla="*/ 3744035 h 3744035"/>
              <a:gd name="connsiteX15" fmla="*/ 195581 w 2912505"/>
              <a:gd name="connsiteY15" fmla="*/ 2471289 h 3744035"/>
              <a:gd name="connsiteX16" fmla="*/ 240302 w 2912505"/>
              <a:gd name="connsiteY16" fmla="*/ 2092814 h 3744035"/>
              <a:gd name="connsiteX17" fmla="*/ 282157 w 2912505"/>
              <a:gd name="connsiteY17" fmla="*/ 1956892 h 3744035"/>
              <a:gd name="connsiteX18" fmla="*/ 345134 w 2912505"/>
              <a:gd name="connsiteY18" fmla="*/ 1864345 h 3744035"/>
              <a:gd name="connsiteX19" fmla="*/ 411967 w 2912505"/>
              <a:gd name="connsiteY19" fmla="*/ 1728548 h 3744035"/>
              <a:gd name="connsiteX20" fmla="*/ 439883 w 2912505"/>
              <a:gd name="connsiteY20" fmla="*/ 1644277 h 3744035"/>
              <a:gd name="connsiteX21" fmla="*/ 464998 w 2912505"/>
              <a:gd name="connsiteY21" fmla="*/ 1605329 h 3744035"/>
              <a:gd name="connsiteX22" fmla="*/ 467663 w 2912505"/>
              <a:gd name="connsiteY22" fmla="*/ 1579862 h 3744035"/>
              <a:gd name="connsiteX23" fmla="*/ 472560 w 2912505"/>
              <a:gd name="connsiteY23" fmla="*/ 1551352 h 3744035"/>
              <a:gd name="connsiteX24" fmla="*/ 465652 w 2912505"/>
              <a:gd name="connsiteY24" fmla="*/ 1551352 h 3744035"/>
              <a:gd name="connsiteX25" fmla="*/ 485261 w 2912505"/>
              <a:gd name="connsiteY25" fmla="*/ 1443427 h 3744035"/>
              <a:gd name="connsiteX26" fmla="*/ 222375 w 2912505"/>
              <a:gd name="connsiteY26" fmla="*/ 841327 h 3744035"/>
              <a:gd name="connsiteX27" fmla="*/ 146998 w 2912505"/>
              <a:gd name="connsiteY27" fmla="*/ 819792 h 3744035"/>
              <a:gd name="connsiteX28" fmla="*/ 88051 w 2912505"/>
              <a:gd name="connsiteY28" fmla="*/ 816066 h 3744035"/>
              <a:gd name="connsiteX29" fmla="*/ 86733 w 2912505"/>
              <a:gd name="connsiteY29" fmla="*/ 813577 h 3744035"/>
              <a:gd name="connsiteX30" fmla="*/ 35234 w 2912505"/>
              <a:gd name="connsiteY30" fmla="*/ 797242 h 3744035"/>
              <a:gd name="connsiteX31" fmla="*/ 4145 w 2912505"/>
              <a:gd name="connsiteY31" fmla="*/ 762159 h 3744035"/>
              <a:gd name="connsiteX32" fmla="*/ 3850 w 2912505"/>
              <a:gd name="connsiteY32" fmla="*/ 715284 h 3744035"/>
              <a:gd name="connsiteX33" fmla="*/ 20080 w 2912505"/>
              <a:gd name="connsiteY33" fmla="*/ 687724 h 3744035"/>
              <a:gd name="connsiteX34" fmla="*/ 17606 w 2912505"/>
              <a:gd name="connsiteY34" fmla="*/ 683053 h 3744035"/>
              <a:gd name="connsiteX35" fmla="*/ 49288 w 2912505"/>
              <a:gd name="connsiteY35" fmla="*/ 640953 h 3744035"/>
              <a:gd name="connsiteX36" fmla="*/ 1262382 w 2912505"/>
              <a:gd name="connsiteY36" fmla="*/ 60809 h 3744035"/>
              <a:gd name="connsiteX0" fmla="*/ 1262382 w 2912505"/>
              <a:gd name="connsiteY0" fmla="*/ 18096 h 3701322"/>
              <a:gd name="connsiteX1" fmla="*/ 1803807 w 2912505"/>
              <a:gd name="connsiteY1" fmla="*/ 108273 h 3701322"/>
              <a:gd name="connsiteX2" fmla="*/ 2815456 w 2912505"/>
              <a:gd name="connsiteY2" fmla="*/ 1199050 h 3701322"/>
              <a:gd name="connsiteX3" fmla="*/ 2833468 w 2912505"/>
              <a:gd name="connsiteY3" fmla="*/ 1270826 h 3701322"/>
              <a:gd name="connsiteX4" fmla="*/ 2844231 w 2912505"/>
              <a:gd name="connsiteY4" fmla="*/ 1304862 h 3701322"/>
              <a:gd name="connsiteX5" fmla="*/ 2878982 w 2912505"/>
              <a:gd name="connsiteY5" fmla="*/ 1456271 h 3701322"/>
              <a:gd name="connsiteX6" fmla="*/ 2886304 w 2912505"/>
              <a:gd name="connsiteY6" fmla="*/ 1508639 h 3701322"/>
              <a:gd name="connsiteX7" fmla="*/ 2882389 w 2912505"/>
              <a:gd name="connsiteY7" fmla="*/ 1508639 h 3701322"/>
              <a:gd name="connsiteX8" fmla="*/ 2887415 w 2912505"/>
              <a:gd name="connsiteY8" fmla="*/ 1537149 h 3701322"/>
              <a:gd name="connsiteX9" fmla="*/ 2912505 w 2912505"/>
              <a:gd name="connsiteY9" fmla="*/ 1900148 h 3701322"/>
              <a:gd name="connsiteX10" fmla="*/ 1677539 w 2912505"/>
              <a:gd name="connsiteY10" fmla="*/ 3701322 h 3701322"/>
              <a:gd name="connsiteX11" fmla="*/ 1428651 w 2912505"/>
              <a:gd name="connsiteY11" fmla="*/ 3664729 h 3701322"/>
              <a:gd name="connsiteX12" fmla="*/ 1426198 w 2912505"/>
              <a:gd name="connsiteY12" fmla="*/ 3663809 h 3701322"/>
              <a:gd name="connsiteX13" fmla="*/ 1390771 w 2912505"/>
              <a:gd name="connsiteY13" fmla="*/ 3675465 h 3701322"/>
              <a:gd name="connsiteX14" fmla="*/ 1190300 w 2912505"/>
              <a:gd name="connsiteY14" fmla="*/ 3701322 h 3701322"/>
              <a:gd name="connsiteX15" fmla="*/ 195581 w 2912505"/>
              <a:gd name="connsiteY15" fmla="*/ 2428576 h 3701322"/>
              <a:gd name="connsiteX16" fmla="*/ 240302 w 2912505"/>
              <a:gd name="connsiteY16" fmla="*/ 2050101 h 3701322"/>
              <a:gd name="connsiteX17" fmla="*/ 282157 w 2912505"/>
              <a:gd name="connsiteY17" fmla="*/ 1914179 h 3701322"/>
              <a:gd name="connsiteX18" fmla="*/ 345134 w 2912505"/>
              <a:gd name="connsiteY18" fmla="*/ 1821632 h 3701322"/>
              <a:gd name="connsiteX19" fmla="*/ 411967 w 2912505"/>
              <a:gd name="connsiteY19" fmla="*/ 1685835 h 3701322"/>
              <a:gd name="connsiteX20" fmla="*/ 439883 w 2912505"/>
              <a:gd name="connsiteY20" fmla="*/ 1601564 h 3701322"/>
              <a:gd name="connsiteX21" fmla="*/ 464998 w 2912505"/>
              <a:gd name="connsiteY21" fmla="*/ 1562616 h 3701322"/>
              <a:gd name="connsiteX22" fmla="*/ 467663 w 2912505"/>
              <a:gd name="connsiteY22" fmla="*/ 1537149 h 3701322"/>
              <a:gd name="connsiteX23" fmla="*/ 472560 w 2912505"/>
              <a:gd name="connsiteY23" fmla="*/ 1508639 h 3701322"/>
              <a:gd name="connsiteX24" fmla="*/ 465652 w 2912505"/>
              <a:gd name="connsiteY24" fmla="*/ 1508639 h 3701322"/>
              <a:gd name="connsiteX25" fmla="*/ 485261 w 2912505"/>
              <a:gd name="connsiteY25" fmla="*/ 1400714 h 3701322"/>
              <a:gd name="connsiteX26" fmla="*/ 222375 w 2912505"/>
              <a:gd name="connsiteY26" fmla="*/ 798614 h 3701322"/>
              <a:gd name="connsiteX27" fmla="*/ 146998 w 2912505"/>
              <a:gd name="connsiteY27" fmla="*/ 777079 h 3701322"/>
              <a:gd name="connsiteX28" fmla="*/ 88051 w 2912505"/>
              <a:gd name="connsiteY28" fmla="*/ 773353 h 3701322"/>
              <a:gd name="connsiteX29" fmla="*/ 86733 w 2912505"/>
              <a:gd name="connsiteY29" fmla="*/ 770864 h 3701322"/>
              <a:gd name="connsiteX30" fmla="*/ 35234 w 2912505"/>
              <a:gd name="connsiteY30" fmla="*/ 754529 h 3701322"/>
              <a:gd name="connsiteX31" fmla="*/ 4145 w 2912505"/>
              <a:gd name="connsiteY31" fmla="*/ 719446 h 3701322"/>
              <a:gd name="connsiteX32" fmla="*/ 3850 w 2912505"/>
              <a:gd name="connsiteY32" fmla="*/ 672571 h 3701322"/>
              <a:gd name="connsiteX33" fmla="*/ 20080 w 2912505"/>
              <a:gd name="connsiteY33" fmla="*/ 645011 h 3701322"/>
              <a:gd name="connsiteX34" fmla="*/ 17606 w 2912505"/>
              <a:gd name="connsiteY34" fmla="*/ 640340 h 3701322"/>
              <a:gd name="connsiteX35" fmla="*/ 49288 w 2912505"/>
              <a:gd name="connsiteY35" fmla="*/ 598240 h 3701322"/>
              <a:gd name="connsiteX36" fmla="*/ 1262382 w 2912505"/>
              <a:gd name="connsiteY36" fmla="*/ 18096 h 3701322"/>
              <a:gd name="connsiteX0" fmla="*/ 1262382 w 2912505"/>
              <a:gd name="connsiteY0" fmla="*/ 0 h 3683226"/>
              <a:gd name="connsiteX1" fmla="*/ 1803807 w 2912505"/>
              <a:gd name="connsiteY1" fmla="*/ 90177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2182349 w 2912505"/>
              <a:gd name="connsiteY1" fmla="*/ 252409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44231 w 2912505"/>
              <a:gd name="connsiteY3" fmla="*/ 1262186 h 3658646"/>
              <a:gd name="connsiteX4" fmla="*/ 2878982 w 2912505"/>
              <a:gd name="connsiteY4" fmla="*/ 1413595 h 3658646"/>
              <a:gd name="connsiteX5" fmla="*/ 2886304 w 2912505"/>
              <a:gd name="connsiteY5" fmla="*/ 1465963 h 3658646"/>
              <a:gd name="connsiteX6" fmla="*/ 2882389 w 2912505"/>
              <a:gd name="connsiteY6" fmla="*/ 1465963 h 3658646"/>
              <a:gd name="connsiteX7" fmla="*/ 2887415 w 2912505"/>
              <a:gd name="connsiteY7" fmla="*/ 1494473 h 3658646"/>
              <a:gd name="connsiteX8" fmla="*/ 2912505 w 2912505"/>
              <a:gd name="connsiteY8" fmla="*/ 1857472 h 3658646"/>
              <a:gd name="connsiteX9" fmla="*/ 1677539 w 2912505"/>
              <a:gd name="connsiteY9" fmla="*/ 3658646 h 3658646"/>
              <a:gd name="connsiteX10" fmla="*/ 1428651 w 2912505"/>
              <a:gd name="connsiteY10" fmla="*/ 3622053 h 3658646"/>
              <a:gd name="connsiteX11" fmla="*/ 1426198 w 2912505"/>
              <a:gd name="connsiteY11" fmla="*/ 3621133 h 3658646"/>
              <a:gd name="connsiteX12" fmla="*/ 1390771 w 2912505"/>
              <a:gd name="connsiteY12" fmla="*/ 3632789 h 3658646"/>
              <a:gd name="connsiteX13" fmla="*/ 1190300 w 2912505"/>
              <a:gd name="connsiteY13" fmla="*/ 3658646 h 3658646"/>
              <a:gd name="connsiteX14" fmla="*/ 195581 w 2912505"/>
              <a:gd name="connsiteY14" fmla="*/ 2385900 h 3658646"/>
              <a:gd name="connsiteX15" fmla="*/ 240302 w 2912505"/>
              <a:gd name="connsiteY15" fmla="*/ 2007425 h 3658646"/>
              <a:gd name="connsiteX16" fmla="*/ 282157 w 2912505"/>
              <a:gd name="connsiteY16" fmla="*/ 1871503 h 3658646"/>
              <a:gd name="connsiteX17" fmla="*/ 345134 w 2912505"/>
              <a:gd name="connsiteY17" fmla="*/ 1778956 h 3658646"/>
              <a:gd name="connsiteX18" fmla="*/ 411967 w 2912505"/>
              <a:gd name="connsiteY18" fmla="*/ 1643159 h 3658646"/>
              <a:gd name="connsiteX19" fmla="*/ 439883 w 2912505"/>
              <a:gd name="connsiteY19" fmla="*/ 1558888 h 3658646"/>
              <a:gd name="connsiteX20" fmla="*/ 464998 w 2912505"/>
              <a:gd name="connsiteY20" fmla="*/ 1519940 h 3658646"/>
              <a:gd name="connsiteX21" fmla="*/ 467663 w 2912505"/>
              <a:gd name="connsiteY21" fmla="*/ 1494473 h 3658646"/>
              <a:gd name="connsiteX22" fmla="*/ 472560 w 2912505"/>
              <a:gd name="connsiteY22" fmla="*/ 1465963 h 3658646"/>
              <a:gd name="connsiteX23" fmla="*/ 465652 w 2912505"/>
              <a:gd name="connsiteY23" fmla="*/ 1465963 h 3658646"/>
              <a:gd name="connsiteX24" fmla="*/ 485261 w 2912505"/>
              <a:gd name="connsiteY24" fmla="*/ 1358038 h 3658646"/>
              <a:gd name="connsiteX25" fmla="*/ 222375 w 2912505"/>
              <a:gd name="connsiteY25" fmla="*/ 755938 h 3658646"/>
              <a:gd name="connsiteX26" fmla="*/ 146998 w 2912505"/>
              <a:gd name="connsiteY26" fmla="*/ 734403 h 3658646"/>
              <a:gd name="connsiteX27" fmla="*/ 88051 w 2912505"/>
              <a:gd name="connsiteY27" fmla="*/ 730677 h 3658646"/>
              <a:gd name="connsiteX28" fmla="*/ 86733 w 2912505"/>
              <a:gd name="connsiteY28" fmla="*/ 728188 h 3658646"/>
              <a:gd name="connsiteX29" fmla="*/ 35234 w 2912505"/>
              <a:gd name="connsiteY29" fmla="*/ 711853 h 3658646"/>
              <a:gd name="connsiteX30" fmla="*/ 4145 w 2912505"/>
              <a:gd name="connsiteY30" fmla="*/ 676770 h 3658646"/>
              <a:gd name="connsiteX31" fmla="*/ 3850 w 2912505"/>
              <a:gd name="connsiteY31" fmla="*/ 629895 h 3658646"/>
              <a:gd name="connsiteX32" fmla="*/ 20080 w 2912505"/>
              <a:gd name="connsiteY32" fmla="*/ 602335 h 3658646"/>
              <a:gd name="connsiteX33" fmla="*/ 17606 w 2912505"/>
              <a:gd name="connsiteY33" fmla="*/ 597664 h 3658646"/>
              <a:gd name="connsiteX34" fmla="*/ 49288 w 2912505"/>
              <a:gd name="connsiteY34" fmla="*/ 555564 h 3658646"/>
              <a:gd name="connsiteX35" fmla="*/ 1252550 w 2912505"/>
              <a:gd name="connsiteY35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7415 w 2912505"/>
              <a:gd name="connsiteY4" fmla="*/ 1494473 h 3658646"/>
              <a:gd name="connsiteX5" fmla="*/ 2912505 w 2912505"/>
              <a:gd name="connsiteY5" fmla="*/ 1857472 h 3658646"/>
              <a:gd name="connsiteX6" fmla="*/ 1677539 w 2912505"/>
              <a:gd name="connsiteY6" fmla="*/ 3658646 h 3658646"/>
              <a:gd name="connsiteX7" fmla="*/ 1428651 w 2912505"/>
              <a:gd name="connsiteY7" fmla="*/ 3622053 h 3658646"/>
              <a:gd name="connsiteX8" fmla="*/ 1426198 w 2912505"/>
              <a:gd name="connsiteY8" fmla="*/ 3621133 h 3658646"/>
              <a:gd name="connsiteX9" fmla="*/ 1390771 w 2912505"/>
              <a:gd name="connsiteY9" fmla="*/ 3632789 h 3658646"/>
              <a:gd name="connsiteX10" fmla="*/ 1190300 w 2912505"/>
              <a:gd name="connsiteY10" fmla="*/ 3658646 h 3658646"/>
              <a:gd name="connsiteX11" fmla="*/ 195581 w 2912505"/>
              <a:gd name="connsiteY11" fmla="*/ 2385900 h 3658646"/>
              <a:gd name="connsiteX12" fmla="*/ 240302 w 2912505"/>
              <a:gd name="connsiteY12" fmla="*/ 2007425 h 3658646"/>
              <a:gd name="connsiteX13" fmla="*/ 282157 w 2912505"/>
              <a:gd name="connsiteY13" fmla="*/ 1871503 h 3658646"/>
              <a:gd name="connsiteX14" fmla="*/ 345134 w 2912505"/>
              <a:gd name="connsiteY14" fmla="*/ 1778956 h 3658646"/>
              <a:gd name="connsiteX15" fmla="*/ 411967 w 2912505"/>
              <a:gd name="connsiteY15" fmla="*/ 1643159 h 3658646"/>
              <a:gd name="connsiteX16" fmla="*/ 439883 w 2912505"/>
              <a:gd name="connsiteY16" fmla="*/ 1558888 h 3658646"/>
              <a:gd name="connsiteX17" fmla="*/ 464998 w 2912505"/>
              <a:gd name="connsiteY17" fmla="*/ 1519940 h 3658646"/>
              <a:gd name="connsiteX18" fmla="*/ 467663 w 2912505"/>
              <a:gd name="connsiteY18" fmla="*/ 1494473 h 3658646"/>
              <a:gd name="connsiteX19" fmla="*/ 472560 w 2912505"/>
              <a:gd name="connsiteY19" fmla="*/ 1465963 h 3658646"/>
              <a:gd name="connsiteX20" fmla="*/ 465652 w 2912505"/>
              <a:gd name="connsiteY20" fmla="*/ 1465963 h 3658646"/>
              <a:gd name="connsiteX21" fmla="*/ 485261 w 2912505"/>
              <a:gd name="connsiteY21" fmla="*/ 1358038 h 3658646"/>
              <a:gd name="connsiteX22" fmla="*/ 222375 w 2912505"/>
              <a:gd name="connsiteY22" fmla="*/ 755938 h 3658646"/>
              <a:gd name="connsiteX23" fmla="*/ 146998 w 2912505"/>
              <a:gd name="connsiteY23" fmla="*/ 734403 h 3658646"/>
              <a:gd name="connsiteX24" fmla="*/ 88051 w 2912505"/>
              <a:gd name="connsiteY24" fmla="*/ 730677 h 3658646"/>
              <a:gd name="connsiteX25" fmla="*/ 86733 w 2912505"/>
              <a:gd name="connsiteY25" fmla="*/ 728188 h 3658646"/>
              <a:gd name="connsiteX26" fmla="*/ 35234 w 2912505"/>
              <a:gd name="connsiteY26" fmla="*/ 711853 h 3658646"/>
              <a:gd name="connsiteX27" fmla="*/ 4145 w 2912505"/>
              <a:gd name="connsiteY27" fmla="*/ 676770 h 3658646"/>
              <a:gd name="connsiteX28" fmla="*/ 3850 w 2912505"/>
              <a:gd name="connsiteY28" fmla="*/ 629895 h 3658646"/>
              <a:gd name="connsiteX29" fmla="*/ 20080 w 2912505"/>
              <a:gd name="connsiteY29" fmla="*/ 602335 h 3658646"/>
              <a:gd name="connsiteX30" fmla="*/ 17606 w 2912505"/>
              <a:gd name="connsiteY30" fmla="*/ 597664 h 3658646"/>
              <a:gd name="connsiteX31" fmla="*/ 49288 w 2912505"/>
              <a:gd name="connsiteY31" fmla="*/ 555564 h 3658646"/>
              <a:gd name="connsiteX32" fmla="*/ 1252550 w 2912505"/>
              <a:gd name="connsiteY32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7415 w 2912505"/>
              <a:gd name="connsiteY3" fmla="*/ 1494473 h 3658646"/>
              <a:gd name="connsiteX4" fmla="*/ 2912505 w 2912505"/>
              <a:gd name="connsiteY4" fmla="*/ 1857472 h 3658646"/>
              <a:gd name="connsiteX5" fmla="*/ 1677539 w 2912505"/>
              <a:gd name="connsiteY5" fmla="*/ 3658646 h 3658646"/>
              <a:gd name="connsiteX6" fmla="*/ 1428651 w 2912505"/>
              <a:gd name="connsiteY6" fmla="*/ 3622053 h 3658646"/>
              <a:gd name="connsiteX7" fmla="*/ 1426198 w 2912505"/>
              <a:gd name="connsiteY7" fmla="*/ 3621133 h 3658646"/>
              <a:gd name="connsiteX8" fmla="*/ 1390771 w 2912505"/>
              <a:gd name="connsiteY8" fmla="*/ 3632789 h 3658646"/>
              <a:gd name="connsiteX9" fmla="*/ 1190300 w 2912505"/>
              <a:gd name="connsiteY9" fmla="*/ 3658646 h 3658646"/>
              <a:gd name="connsiteX10" fmla="*/ 195581 w 2912505"/>
              <a:gd name="connsiteY10" fmla="*/ 2385900 h 3658646"/>
              <a:gd name="connsiteX11" fmla="*/ 240302 w 2912505"/>
              <a:gd name="connsiteY11" fmla="*/ 2007425 h 3658646"/>
              <a:gd name="connsiteX12" fmla="*/ 282157 w 2912505"/>
              <a:gd name="connsiteY12" fmla="*/ 1871503 h 3658646"/>
              <a:gd name="connsiteX13" fmla="*/ 345134 w 2912505"/>
              <a:gd name="connsiteY13" fmla="*/ 1778956 h 3658646"/>
              <a:gd name="connsiteX14" fmla="*/ 411967 w 2912505"/>
              <a:gd name="connsiteY14" fmla="*/ 1643159 h 3658646"/>
              <a:gd name="connsiteX15" fmla="*/ 439883 w 2912505"/>
              <a:gd name="connsiteY15" fmla="*/ 1558888 h 3658646"/>
              <a:gd name="connsiteX16" fmla="*/ 464998 w 2912505"/>
              <a:gd name="connsiteY16" fmla="*/ 1519940 h 3658646"/>
              <a:gd name="connsiteX17" fmla="*/ 467663 w 2912505"/>
              <a:gd name="connsiteY17" fmla="*/ 1494473 h 3658646"/>
              <a:gd name="connsiteX18" fmla="*/ 472560 w 2912505"/>
              <a:gd name="connsiteY18" fmla="*/ 1465963 h 3658646"/>
              <a:gd name="connsiteX19" fmla="*/ 465652 w 2912505"/>
              <a:gd name="connsiteY19" fmla="*/ 1465963 h 3658646"/>
              <a:gd name="connsiteX20" fmla="*/ 485261 w 2912505"/>
              <a:gd name="connsiteY20" fmla="*/ 1358038 h 3658646"/>
              <a:gd name="connsiteX21" fmla="*/ 222375 w 2912505"/>
              <a:gd name="connsiteY21" fmla="*/ 755938 h 3658646"/>
              <a:gd name="connsiteX22" fmla="*/ 146998 w 2912505"/>
              <a:gd name="connsiteY22" fmla="*/ 734403 h 3658646"/>
              <a:gd name="connsiteX23" fmla="*/ 88051 w 2912505"/>
              <a:gd name="connsiteY23" fmla="*/ 730677 h 3658646"/>
              <a:gd name="connsiteX24" fmla="*/ 86733 w 2912505"/>
              <a:gd name="connsiteY24" fmla="*/ 728188 h 3658646"/>
              <a:gd name="connsiteX25" fmla="*/ 35234 w 2912505"/>
              <a:gd name="connsiteY25" fmla="*/ 711853 h 3658646"/>
              <a:gd name="connsiteX26" fmla="*/ 4145 w 2912505"/>
              <a:gd name="connsiteY26" fmla="*/ 676770 h 3658646"/>
              <a:gd name="connsiteX27" fmla="*/ 3850 w 2912505"/>
              <a:gd name="connsiteY27" fmla="*/ 629895 h 3658646"/>
              <a:gd name="connsiteX28" fmla="*/ 20080 w 2912505"/>
              <a:gd name="connsiteY28" fmla="*/ 602335 h 3658646"/>
              <a:gd name="connsiteX29" fmla="*/ 17606 w 2912505"/>
              <a:gd name="connsiteY29" fmla="*/ 597664 h 3658646"/>
              <a:gd name="connsiteX30" fmla="*/ 49288 w 2912505"/>
              <a:gd name="connsiteY30" fmla="*/ 555564 h 3658646"/>
              <a:gd name="connsiteX31" fmla="*/ 1252550 w 2912505"/>
              <a:gd name="connsiteY31" fmla="*/ 0 h 3658646"/>
              <a:gd name="connsiteX0" fmla="*/ 1252550 w 3011095"/>
              <a:gd name="connsiteY0" fmla="*/ 0 h 3658646"/>
              <a:gd name="connsiteX1" fmla="*/ 2231511 w 3011095"/>
              <a:gd name="connsiteY1" fmla="*/ 242578 h 3658646"/>
              <a:gd name="connsiteX2" fmla="*/ 2874449 w 3011095"/>
              <a:gd name="connsiteY2" fmla="*/ 1166206 h 3658646"/>
              <a:gd name="connsiteX3" fmla="*/ 2921828 w 3011095"/>
              <a:gd name="connsiteY3" fmla="*/ 1494473 h 3658646"/>
              <a:gd name="connsiteX4" fmla="*/ 2912505 w 3011095"/>
              <a:gd name="connsiteY4" fmla="*/ 1857472 h 3658646"/>
              <a:gd name="connsiteX5" fmla="*/ 1677539 w 3011095"/>
              <a:gd name="connsiteY5" fmla="*/ 3658646 h 3658646"/>
              <a:gd name="connsiteX6" fmla="*/ 1428651 w 3011095"/>
              <a:gd name="connsiteY6" fmla="*/ 3622053 h 3658646"/>
              <a:gd name="connsiteX7" fmla="*/ 1426198 w 3011095"/>
              <a:gd name="connsiteY7" fmla="*/ 3621133 h 3658646"/>
              <a:gd name="connsiteX8" fmla="*/ 1390771 w 3011095"/>
              <a:gd name="connsiteY8" fmla="*/ 3632789 h 3658646"/>
              <a:gd name="connsiteX9" fmla="*/ 1190300 w 3011095"/>
              <a:gd name="connsiteY9" fmla="*/ 3658646 h 3658646"/>
              <a:gd name="connsiteX10" fmla="*/ 195581 w 3011095"/>
              <a:gd name="connsiteY10" fmla="*/ 2385900 h 3658646"/>
              <a:gd name="connsiteX11" fmla="*/ 240302 w 3011095"/>
              <a:gd name="connsiteY11" fmla="*/ 2007425 h 3658646"/>
              <a:gd name="connsiteX12" fmla="*/ 282157 w 3011095"/>
              <a:gd name="connsiteY12" fmla="*/ 1871503 h 3658646"/>
              <a:gd name="connsiteX13" fmla="*/ 345134 w 3011095"/>
              <a:gd name="connsiteY13" fmla="*/ 1778956 h 3658646"/>
              <a:gd name="connsiteX14" fmla="*/ 411967 w 3011095"/>
              <a:gd name="connsiteY14" fmla="*/ 1643159 h 3658646"/>
              <a:gd name="connsiteX15" fmla="*/ 439883 w 3011095"/>
              <a:gd name="connsiteY15" fmla="*/ 1558888 h 3658646"/>
              <a:gd name="connsiteX16" fmla="*/ 464998 w 3011095"/>
              <a:gd name="connsiteY16" fmla="*/ 1519940 h 3658646"/>
              <a:gd name="connsiteX17" fmla="*/ 467663 w 3011095"/>
              <a:gd name="connsiteY17" fmla="*/ 1494473 h 3658646"/>
              <a:gd name="connsiteX18" fmla="*/ 472560 w 3011095"/>
              <a:gd name="connsiteY18" fmla="*/ 1465963 h 3658646"/>
              <a:gd name="connsiteX19" fmla="*/ 465652 w 3011095"/>
              <a:gd name="connsiteY19" fmla="*/ 1465963 h 3658646"/>
              <a:gd name="connsiteX20" fmla="*/ 485261 w 3011095"/>
              <a:gd name="connsiteY20" fmla="*/ 1358038 h 3658646"/>
              <a:gd name="connsiteX21" fmla="*/ 222375 w 3011095"/>
              <a:gd name="connsiteY21" fmla="*/ 755938 h 3658646"/>
              <a:gd name="connsiteX22" fmla="*/ 146998 w 3011095"/>
              <a:gd name="connsiteY22" fmla="*/ 734403 h 3658646"/>
              <a:gd name="connsiteX23" fmla="*/ 88051 w 3011095"/>
              <a:gd name="connsiteY23" fmla="*/ 730677 h 3658646"/>
              <a:gd name="connsiteX24" fmla="*/ 86733 w 3011095"/>
              <a:gd name="connsiteY24" fmla="*/ 728188 h 3658646"/>
              <a:gd name="connsiteX25" fmla="*/ 35234 w 3011095"/>
              <a:gd name="connsiteY25" fmla="*/ 711853 h 3658646"/>
              <a:gd name="connsiteX26" fmla="*/ 4145 w 3011095"/>
              <a:gd name="connsiteY26" fmla="*/ 676770 h 3658646"/>
              <a:gd name="connsiteX27" fmla="*/ 3850 w 3011095"/>
              <a:gd name="connsiteY27" fmla="*/ 629895 h 3658646"/>
              <a:gd name="connsiteX28" fmla="*/ 20080 w 3011095"/>
              <a:gd name="connsiteY28" fmla="*/ 602335 h 3658646"/>
              <a:gd name="connsiteX29" fmla="*/ 17606 w 3011095"/>
              <a:gd name="connsiteY29" fmla="*/ 597664 h 3658646"/>
              <a:gd name="connsiteX30" fmla="*/ 49288 w 3011095"/>
              <a:gd name="connsiteY30" fmla="*/ 555564 h 3658646"/>
              <a:gd name="connsiteX31" fmla="*/ 1252550 w 3011095"/>
              <a:gd name="connsiteY31" fmla="*/ 0 h 3658646"/>
              <a:gd name="connsiteX0" fmla="*/ 1252550 w 3010933"/>
              <a:gd name="connsiteY0" fmla="*/ 0 h 3658646"/>
              <a:gd name="connsiteX1" fmla="*/ 2231511 w 3010933"/>
              <a:gd name="connsiteY1" fmla="*/ 242578 h 3658646"/>
              <a:gd name="connsiteX2" fmla="*/ 2874449 w 3010933"/>
              <a:gd name="connsiteY2" fmla="*/ 1166206 h 3658646"/>
              <a:gd name="connsiteX3" fmla="*/ 2921828 w 3010933"/>
              <a:gd name="connsiteY3" fmla="*/ 1494473 h 3658646"/>
              <a:gd name="connsiteX4" fmla="*/ 2912505 w 3010933"/>
              <a:gd name="connsiteY4" fmla="*/ 1857472 h 3658646"/>
              <a:gd name="connsiteX5" fmla="*/ 1677539 w 3010933"/>
              <a:gd name="connsiteY5" fmla="*/ 3658646 h 3658646"/>
              <a:gd name="connsiteX6" fmla="*/ 1428651 w 3010933"/>
              <a:gd name="connsiteY6" fmla="*/ 3622053 h 3658646"/>
              <a:gd name="connsiteX7" fmla="*/ 1426198 w 3010933"/>
              <a:gd name="connsiteY7" fmla="*/ 3621133 h 3658646"/>
              <a:gd name="connsiteX8" fmla="*/ 1390771 w 3010933"/>
              <a:gd name="connsiteY8" fmla="*/ 3632789 h 3658646"/>
              <a:gd name="connsiteX9" fmla="*/ 1190300 w 3010933"/>
              <a:gd name="connsiteY9" fmla="*/ 3658646 h 3658646"/>
              <a:gd name="connsiteX10" fmla="*/ 195581 w 3010933"/>
              <a:gd name="connsiteY10" fmla="*/ 2385900 h 3658646"/>
              <a:gd name="connsiteX11" fmla="*/ 240302 w 3010933"/>
              <a:gd name="connsiteY11" fmla="*/ 2007425 h 3658646"/>
              <a:gd name="connsiteX12" fmla="*/ 282157 w 3010933"/>
              <a:gd name="connsiteY12" fmla="*/ 1871503 h 3658646"/>
              <a:gd name="connsiteX13" fmla="*/ 345134 w 3010933"/>
              <a:gd name="connsiteY13" fmla="*/ 1778956 h 3658646"/>
              <a:gd name="connsiteX14" fmla="*/ 411967 w 3010933"/>
              <a:gd name="connsiteY14" fmla="*/ 1643159 h 3658646"/>
              <a:gd name="connsiteX15" fmla="*/ 439883 w 3010933"/>
              <a:gd name="connsiteY15" fmla="*/ 1558888 h 3658646"/>
              <a:gd name="connsiteX16" fmla="*/ 464998 w 3010933"/>
              <a:gd name="connsiteY16" fmla="*/ 1519940 h 3658646"/>
              <a:gd name="connsiteX17" fmla="*/ 467663 w 3010933"/>
              <a:gd name="connsiteY17" fmla="*/ 1494473 h 3658646"/>
              <a:gd name="connsiteX18" fmla="*/ 472560 w 3010933"/>
              <a:gd name="connsiteY18" fmla="*/ 1465963 h 3658646"/>
              <a:gd name="connsiteX19" fmla="*/ 465652 w 3010933"/>
              <a:gd name="connsiteY19" fmla="*/ 1465963 h 3658646"/>
              <a:gd name="connsiteX20" fmla="*/ 485261 w 3010933"/>
              <a:gd name="connsiteY20" fmla="*/ 1358038 h 3658646"/>
              <a:gd name="connsiteX21" fmla="*/ 222375 w 3010933"/>
              <a:gd name="connsiteY21" fmla="*/ 755938 h 3658646"/>
              <a:gd name="connsiteX22" fmla="*/ 146998 w 3010933"/>
              <a:gd name="connsiteY22" fmla="*/ 734403 h 3658646"/>
              <a:gd name="connsiteX23" fmla="*/ 88051 w 3010933"/>
              <a:gd name="connsiteY23" fmla="*/ 730677 h 3658646"/>
              <a:gd name="connsiteX24" fmla="*/ 86733 w 3010933"/>
              <a:gd name="connsiteY24" fmla="*/ 728188 h 3658646"/>
              <a:gd name="connsiteX25" fmla="*/ 35234 w 3010933"/>
              <a:gd name="connsiteY25" fmla="*/ 711853 h 3658646"/>
              <a:gd name="connsiteX26" fmla="*/ 4145 w 3010933"/>
              <a:gd name="connsiteY26" fmla="*/ 676770 h 3658646"/>
              <a:gd name="connsiteX27" fmla="*/ 3850 w 3010933"/>
              <a:gd name="connsiteY27" fmla="*/ 629895 h 3658646"/>
              <a:gd name="connsiteX28" fmla="*/ 20080 w 3010933"/>
              <a:gd name="connsiteY28" fmla="*/ 602335 h 3658646"/>
              <a:gd name="connsiteX29" fmla="*/ 17606 w 3010933"/>
              <a:gd name="connsiteY29" fmla="*/ 597664 h 3658646"/>
              <a:gd name="connsiteX30" fmla="*/ 49288 w 3010933"/>
              <a:gd name="connsiteY30" fmla="*/ 555564 h 3658646"/>
              <a:gd name="connsiteX31" fmla="*/ 1252550 w 3010933"/>
              <a:gd name="connsiteY31" fmla="*/ 0 h 3658646"/>
              <a:gd name="connsiteX0" fmla="*/ 1252550 w 3007398"/>
              <a:gd name="connsiteY0" fmla="*/ 0 h 3658646"/>
              <a:gd name="connsiteX1" fmla="*/ 2231511 w 3007398"/>
              <a:gd name="connsiteY1" fmla="*/ 242578 h 3658646"/>
              <a:gd name="connsiteX2" fmla="*/ 2874449 w 3007398"/>
              <a:gd name="connsiteY2" fmla="*/ 1166206 h 3658646"/>
              <a:gd name="connsiteX3" fmla="*/ 2921828 w 3007398"/>
              <a:gd name="connsiteY3" fmla="*/ 1494473 h 3658646"/>
              <a:gd name="connsiteX4" fmla="*/ 2912505 w 3007398"/>
              <a:gd name="connsiteY4" fmla="*/ 1857472 h 3658646"/>
              <a:gd name="connsiteX5" fmla="*/ 1677539 w 3007398"/>
              <a:gd name="connsiteY5" fmla="*/ 3658646 h 3658646"/>
              <a:gd name="connsiteX6" fmla="*/ 1428651 w 3007398"/>
              <a:gd name="connsiteY6" fmla="*/ 3622053 h 3658646"/>
              <a:gd name="connsiteX7" fmla="*/ 1426198 w 3007398"/>
              <a:gd name="connsiteY7" fmla="*/ 3621133 h 3658646"/>
              <a:gd name="connsiteX8" fmla="*/ 1390771 w 3007398"/>
              <a:gd name="connsiteY8" fmla="*/ 3632789 h 3658646"/>
              <a:gd name="connsiteX9" fmla="*/ 1190300 w 3007398"/>
              <a:gd name="connsiteY9" fmla="*/ 3658646 h 3658646"/>
              <a:gd name="connsiteX10" fmla="*/ 195581 w 3007398"/>
              <a:gd name="connsiteY10" fmla="*/ 2385900 h 3658646"/>
              <a:gd name="connsiteX11" fmla="*/ 240302 w 3007398"/>
              <a:gd name="connsiteY11" fmla="*/ 2007425 h 3658646"/>
              <a:gd name="connsiteX12" fmla="*/ 282157 w 3007398"/>
              <a:gd name="connsiteY12" fmla="*/ 1871503 h 3658646"/>
              <a:gd name="connsiteX13" fmla="*/ 345134 w 3007398"/>
              <a:gd name="connsiteY13" fmla="*/ 1778956 h 3658646"/>
              <a:gd name="connsiteX14" fmla="*/ 411967 w 3007398"/>
              <a:gd name="connsiteY14" fmla="*/ 1643159 h 3658646"/>
              <a:gd name="connsiteX15" fmla="*/ 439883 w 3007398"/>
              <a:gd name="connsiteY15" fmla="*/ 1558888 h 3658646"/>
              <a:gd name="connsiteX16" fmla="*/ 464998 w 3007398"/>
              <a:gd name="connsiteY16" fmla="*/ 1519940 h 3658646"/>
              <a:gd name="connsiteX17" fmla="*/ 467663 w 3007398"/>
              <a:gd name="connsiteY17" fmla="*/ 1494473 h 3658646"/>
              <a:gd name="connsiteX18" fmla="*/ 472560 w 3007398"/>
              <a:gd name="connsiteY18" fmla="*/ 1465963 h 3658646"/>
              <a:gd name="connsiteX19" fmla="*/ 465652 w 3007398"/>
              <a:gd name="connsiteY19" fmla="*/ 1465963 h 3658646"/>
              <a:gd name="connsiteX20" fmla="*/ 485261 w 3007398"/>
              <a:gd name="connsiteY20" fmla="*/ 1358038 h 3658646"/>
              <a:gd name="connsiteX21" fmla="*/ 222375 w 3007398"/>
              <a:gd name="connsiteY21" fmla="*/ 755938 h 3658646"/>
              <a:gd name="connsiteX22" fmla="*/ 146998 w 3007398"/>
              <a:gd name="connsiteY22" fmla="*/ 734403 h 3658646"/>
              <a:gd name="connsiteX23" fmla="*/ 88051 w 3007398"/>
              <a:gd name="connsiteY23" fmla="*/ 730677 h 3658646"/>
              <a:gd name="connsiteX24" fmla="*/ 86733 w 3007398"/>
              <a:gd name="connsiteY24" fmla="*/ 728188 h 3658646"/>
              <a:gd name="connsiteX25" fmla="*/ 35234 w 3007398"/>
              <a:gd name="connsiteY25" fmla="*/ 711853 h 3658646"/>
              <a:gd name="connsiteX26" fmla="*/ 4145 w 3007398"/>
              <a:gd name="connsiteY26" fmla="*/ 676770 h 3658646"/>
              <a:gd name="connsiteX27" fmla="*/ 3850 w 3007398"/>
              <a:gd name="connsiteY27" fmla="*/ 629895 h 3658646"/>
              <a:gd name="connsiteX28" fmla="*/ 20080 w 3007398"/>
              <a:gd name="connsiteY28" fmla="*/ 602335 h 3658646"/>
              <a:gd name="connsiteX29" fmla="*/ 17606 w 3007398"/>
              <a:gd name="connsiteY29" fmla="*/ 597664 h 3658646"/>
              <a:gd name="connsiteX30" fmla="*/ 49288 w 3007398"/>
              <a:gd name="connsiteY30" fmla="*/ 555564 h 3658646"/>
              <a:gd name="connsiteX31" fmla="*/ 1252550 w 3007398"/>
              <a:gd name="connsiteY31" fmla="*/ 0 h 3658646"/>
              <a:gd name="connsiteX0" fmla="*/ 1252550 w 2922322"/>
              <a:gd name="connsiteY0" fmla="*/ 0 h 3658646"/>
              <a:gd name="connsiteX1" fmla="*/ 2231511 w 2922322"/>
              <a:gd name="connsiteY1" fmla="*/ 242578 h 3658646"/>
              <a:gd name="connsiteX2" fmla="*/ 2874449 w 2922322"/>
              <a:gd name="connsiteY2" fmla="*/ 1166206 h 3658646"/>
              <a:gd name="connsiteX3" fmla="*/ 2921828 w 2922322"/>
              <a:gd name="connsiteY3" fmla="*/ 1494473 h 3658646"/>
              <a:gd name="connsiteX4" fmla="*/ 2912505 w 2922322"/>
              <a:gd name="connsiteY4" fmla="*/ 1857472 h 3658646"/>
              <a:gd name="connsiteX5" fmla="*/ 1677539 w 2922322"/>
              <a:gd name="connsiteY5" fmla="*/ 3658646 h 3658646"/>
              <a:gd name="connsiteX6" fmla="*/ 1428651 w 2922322"/>
              <a:gd name="connsiteY6" fmla="*/ 3622053 h 3658646"/>
              <a:gd name="connsiteX7" fmla="*/ 1426198 w 2922322"/>
              <a:gd name="connsiteY7" fmla="*/ 3621133 h 3658646"/>
              <a:gd name="connsiteX8" fmla="*/ 1390771 w 2922322"/>
              <a:gd name="connsiteY8" fmla="*/ 3632789 h 3658646"/>
              <a:gd name="connsiteX9" fmla="*/ 1190300 w 2922322"/>
              <a:gd name="connsiteY9" fmla="*/ 3658646 h 3658646"/>
              <a:gd name="connsiteX10" fmla="*/ 195581 w 2922322"/>
              <a:gd name="connsiteY10" fmla="*/ 2385900 h 3658646"/>
              <a:gd name="connsiteX11" fmla="*/ 240302 w 2922322"/>
              <a:gd name="connsiteY11" fmla="*/ 2007425 h 3658646"/>
              <a:gd name="connsiteX12" fmla="*/ 282157 w 2922322"/>
              <a:gd name="connsiteY12" fmla="*/ 1871503 h 3658646"/>
              <a:gd name="connsiteX13" fmla="*/ 345134 w 2922322"/>
              <a:gd name="connsiteY13" fmla="*/ 1778956 h 3658646"/>
              <a:gd name="connsiteX14" fmla="*/ 411967 w 2922322"/>
              <a:gd name="connsiteY14" fmla="*/ 1643159 h 3658646"/>
              <a:gd name="connsiteX15" fmla="*/ 439883 w 2922322"/>
              <a:gd name="connsiteY15" fmla="*/ 1558888 h 3658646"/>
              <a:gd name="connsiteX16" fmla="*/ 464998 w 2922322"/>
              <a:gd name="connsiteY16" fmla="*/ 1519940 h 3658646"/>
              <a:gd name="connsiteX17" fmla="*/ 467663 w 2922322"/>
              <a:gd name="connsiteY17" fmla="*/ 1494473 h 3658646"/>
              <a:gd name="connsiteX18" fmla="*/ 472560 w 2922322"/>
              <a:gd name="connsiteY18" fmla="*/ 1465963 h 3658646"/>
              <a:gd name="connsiteX19" fmla="*/ 465652 w 2922322"/>
              <a:gd name="connsiteY19" fmla="*/ 1465963 h 3658646"/>
              <a:gd name="connsiteX20" fmla="*/ 485261 w 2922322"/>
              <a:gd name="connsiteY20" fmla="*/ 1358038 h 3658646"/>
              <a:gd name="connsiteX21" fmla="*/ 222375 w 2922322"/>
              <a:gd name="connsiteY21" fmla="*/ 755938 h 3658646"/>
              <a:gd name="connsiteX22" fmla="*/ 146998 w 2922322"/>
              <a:gd name="connsiteY22" fmla="*/ 734403 h 3658646"/>
              <a:gd name="connsiteX23" fmla="*/ 88051 w 2922322"/>
              <a:gd name="connsiteY23" fmla="*/ 730677 h 3658646"/>
              <a:gd name="connsiteX24" fmla="*/ 86733 w 2922322"/>
              <a:gd name="connsiteY24" fmla="*/ 728188 h 3658646"/>
              <a:gd name="connsiteX25" fmla="*/ 35234 w 2922322"/>
              <a:gd name="connsiteY25" fmla="*/ 711853 h 3658646"/>
              <a:gd name="connsiteX26" fmla="*/ 4145 w 2922322"/>
              <a:gd name="connsiteY26" fmla="*/ 676770 h 3658646"/>
              <a:gd name="connsiteX27" fmla="*/ 3850 w 2922322"/>
              <a:gd name="connsiteY27" fmla="*/ 629895 h 3658646"/>
              <a:gd name="connsiteX28" fmla="*/ 20080 w 2922322"/>
              <a:gd name="connsiteY28" fmla="*/ 602335 h 3658646"/>
              <a:gd name="connsiteX29" fmla="*/ 17606 w 2922322"/>
              <a:gd name="connsiteY29" fmla="*/ 597664 h 3658646"/>
              <a:gd name="connsiteX30" fmla="*/ 49288 w 2922322"/>
              <a:gd name="connsiteY30" fmla="*/ 555564 h 3658646"/>
              <a:gd name="connsiteX31" fmla="*/ 1252550 w 2922322"/>
              <a:gd name="connsiteY31" fmla="*/ 0 h 3658646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0914"/>
              <a:gd name="connsiteY0" fmla="*/ 0 h 3699338"/>
              <a:gd name="connsiteX1" fmla="*/ 2231511 w 2930914"/>
              <a:gd name="connsiteY1" fmla="*/ 242578 h 3699338"/>
              <a:gd name="connsiteX2" fmla="*/ 2874449 w 2930914"/>
              <a:gd name="connsiteY2" fmla="*/ 1166206 h 3699338"/>
              <a:gd name="connsiteX3" fmla="*/ 2911996 w 2930914"/>
              <a:gd name="connsiteY3" fmla="*/ 1912344 h 3699338"/>
              <a:gd name="connsiteX4" fmla="*/ 2553628 w 2930914"/>
              <a:gd name="connsiteY4" fmla="*/ 3022595 h 3699338"/>
              <a:gd name="connsiteX5" fmla="*/ 1677539 w 2930914"/>
              <a:gd name="connsiteY5" fmla="*/ 3658646 h 3699338"/>
              <a:gd name="connsiteX6" fmla="*/ 1428651 w 2930914"/>
              <a:gd name="connsiteY6" fmla="*/ 3622053 h 3699338"/>
              <a:gd name="connsiteX7" fmla="*/ 1426198 w 2930914"/>
              <a:gd name="connsiteY7" fmla="*/ 3621133 h 3699338"/>
              <a:gd name="connsiteX8" fmla="*/ 1390771 w 2930914"/>
              <a:gd name="connsiteY8" fmla="*/ 3632789 h 3699338"/>
              <a:gd name="connsiteX9" fmla="*/ 1190300 w 2930914"/>
              <a:gd name="connsiteY9" fmla="*/ 3658646 h 3699338"/>
              <a:gd name="connsiteX10" fmla="*/ 195581 w 2930914"/>
              <a:gd name="connsiteY10" fmla="*/ 2385900 h 3699338"/>
              <a:gd name="connsiteX11" fmla="*/ 240302 w 2930914"/>
              <a:gd name="connsiteY11" fmla="*/ 2007425 h 3699338"/>
              <a:gd name="connsiteX12" fmla="*/ 282157 w 2930914"/>
              <a:gd name="connsiteY12" fmla="*/ 1871503 h 3699338"/>
              <a:gd name="connsiteX13" fmla="*/ 345134 w 2930914"/>
              <a:gd name="connsiteY13" fmla="*/ 1778956 h 3699338"/>
              <a:gd name="connsiteX14" fmla="*/ 411967 w 2930914"/>
              <a:gd name="connsiteY14" fmla="*/ 1643159 h 3699338"/>
              <a:gd name="connsiteX15" fmla="*/ 439883 w 2930914"/>
              <a:gd name="connsiteY15" fmla="*/ 1558888 h 3699338"/>
              <a:gd name="connsiteX16" fmla="*/ 464998 w 2930914"/>
              <a:gd name="connsiteY16" fmla="*/ 1519940 h 3699338"/>
              <a:gd name="connsiteX17" fmla="*/ 467663 w 2930914"/>
              <a:gd name="connsiteY17" fmla="*/ 1494473 h 3699338"/>
              <a:gd name="connsiteX18" fmla="*/ 472560 w 2930914"/>
              <a:gd name="connsiteY18" fmla="*/ 1465963 h 3699338"/>
              <a:gd name="connsiteX19" fmla="*/ 465652 w 2930914"/>
              <a:gd name="connsiteY19" fmla="*/ 1465963 h 3699338"/>
              <a:gd name="connsiteX20" fmla="*/ 485261 w 2930914"/>
              <a:gd name="connsiteY20" fmla="*/ 1358038 h 3699338"/>
              <a:gd name="connsiteX21" fmla="*/ 222375 w 2930914"/>
              <a:gd name="connsiteY21" fmla="*/ 755938 h 3699338"/>
              <a:gd name="connsiteX22" fmla="*/ 146998 w 2930914"/>
              <a:gd name="connsiteY22" fmla="*/ 734403 h 3699338"/>
              <a:gd name="connsiteX23" fmla="*/ 88051 w 2930914"/>
              <a:gd name="connsiteY23" fmla="*/ 730677 h 3699338"/>
              <a:gd name="connsiteX24" fmla="*/ 86733 w 2930914"/>
              <a:gd name="connsiteY24" fmla="*/ 728188 h 3699338"/>
              <a:gd name="connsiteX25" fmla="*/ 35234 w 2930914"/>
              <a:gd name="connsiteY25" fmla="*/ 711853 h 3699338"/>
              <a:gd name="connsiteX26" fmla="*/ 4145 w 2930914"/>
              <a:gd name="connsiteY26" fmla="*/ 676770 h 3699338"/>
              <a:gd name="connsiteX27" fmla="*/ 3850 w 2930914"/>
              <a:gd name="connsiteY27" fmla="*/ 629895 h 3699338"/>
              <a:gd name="connsiteX28" fmla="*/ 20080 w 2930914"/>
              <a:gd name="connsiteY28" fmla="*/ 602335 h 3699338"/>
              <a:gd name="connsiteX29" fmla="*/ 17606 w 2930914"/>
              <a:gd name="connsiteY29" fmla="*/ 597664 h 3699338"/>
              <a:gd name="connsiteX30" fmla="*/ 49288 w 2930914"/>
              <a:gd name="connsiteY30" fmla="*/ 555564 h 3699338"/>
              <a:gd name="connsiteX31" fmla="*/ 1252550 w 2930914"/>
              <a:gd name="connsiteY31" fmla="*/ 0 h 3699338"/>
              <a:gd name="connsiteX0" fmla="*/ 1252550 w 2924727"/>
              <a:gd name="connsiteY0" fmla="*/ 0 h 3699338"/>
              <a:gd name="connsiteX1" fmla="*/ 2231511 w 2924727"/>
              <a:gd name="connsiteY1" fmla="*/ 242578 h 3699338"/>
              <a:gd name="connsiteX2" fmla="*/ 2874449 w 2924727"/>
              <a:gd name="connsiteY2" fmla="*/ 1166206 h 3699338"/>
              <a:gd name="connsiteX3" fmla="*/ 2911996 w 2924727"/>
              <a:gd name="connsiteY3" fmla="*/ 1912344 h 3699338"/>
              <a:gd name="connsiteX4" fmla="*/ 2553628 w 2924727"/>
              <a:gd name="connsiteY4" fmla="*/ 3022595 h 3699338"/>
              <a:gd name="connsiteX5" fmla="*/ 1677539 w 2924727"/>
              <a:gd name="connsiteY5" fmla="*/ 3658646 h 3699338"/>
              <a:gd name="connsiteX6" fmla="*/ 1428651 w 2924727"/>
              <a:gd name="connsiteY6" fmla="*/ 3622053 h 3699338"/>
              <a:gd name="connsiteX7" fmla="*/ 1426198 w 2924727"/>
              <a:gd name="connsiteY7" fmla="*/ 3621133 h 3699338"/>
              <a:gd name="connsiteX8" fmla="*/ 1390771 w 2924727"/>
              <a:gd name="connsiteY8" fmla="*/ 3632789 h 3699338"/>
              <a:gd name="connsiteX9" fmla="*/ 1190300 w 2924727"/>
              <a:gd name="connsiteY9" fmla="*/ 3658646 h 3699338"/>
              <a:gd name="connsiteX10" fmla="*/ 195581 w 2924727"/>
              <a:gd name="connsiteY10" fmla="*/ 2385900 h 3699338"/>
              <a:gd name="connsiteX11" fmla="*/ 240302 w 2924727"/>
              <a:gd name="connsiteY11" fmla="*/ 2007425 h 3699338"/>
              <a:gd name="connsiteX12" fmla="*/ 282157 w 2924727"/>
              <a:gd name="connsiteY12" fmla="*/ 1871503 h 3699338"/>
              <a:gd name="connsiteX13" fmla="*/ 345134 w 2924727"/>
              <a:gd name="connsiteY13" fmla="*/ 1778956 h 3699338"/>
              <a:gd name="connsiteX14" fmla="*/ 411967 w 2924727"/>
              <a:gd name="connsiteY14" fmla="*/ 1643159 h 3699338"/>
              <a:gd name="connsiteX15" fmla="*/ 439883 w 2924727"/>
              <a:gd name="connsiteY15" fmla="*/ 1558888 h 3699338"/>
              <a:gd name="connsiteX16" fmla="*/ 464998 w 2924727"/>
              <a:gd name="connsiteY16" fmla="*/ 1519940 h 3699338"/>
              <a:gd name="connsiteX17" fmla="*/ 467663 w 2924727"/>
              <a:gd name="connsiteY17" fmla="*/ 1494473 h 3699338"/>
              <a:gd name="connsiteX18" fmla="*/ 472560 w 2924727"/>
              <a:gd name="connsiteY18" fmla="*/ 1465963 h 3699338"/>
              <a:gd name="connsiteX19" fmla="*/ 465652 w 2924727"/>
              <a:gd name="connsiteY19" fmla="*/ 1465963 h 3699338"/>
              <a:gd name="connsiteX20" fmla="*/ 485261 w 2924727"/>
              <a:gd name="connsiteY20" fmla="*/ 1358038 h 3699338"/>
              <a:gd name="connsiteX21" fmla="*/ 222375 w 2924727"/>
              <a:gd name="connsiteY21" fmla="*/ 755938 h 3699338"/>
              <a:gd name="connsiteX22" fmla="*/ 146998 w 2924727"/>
              <a:gd name="connsiteY22" fmla="*/ 734403 h 3699338"/>
              <a:gd name="connsiteX23" fmla="*/ 88051 w 2924727"/>
              <a:gd name="connsiteY23" fmla="*/ 730677 h 3699338"/>
              <a:gd name="connsiteX24" fmla="*/ 86733 w 2924727"/>
              <a:gd name="connsiteY24" fmla="*/ 728188 h 3699338"/>
              <a:gd name="connsiteX25" fmla="*/ 35234 w 2924727"/>
              <a:gd name="connsiteY25" fmla="*/ 711853 h 3699338"/>
              <a:gd name="connsiteX26" fmla="*/ 4145 w 2924727"/>
              <a:gd name="connsiteY26" fmla="*/ 676770 h 3699338"/>
              <a:gd name="connsiteX27" fmla="*/ 3850 w 2924727"/>
              <a:gd name="connsiteY27" fmla="*/ 629895 h 3699338"/>
              <a:gd name="connsiteX28" fmla="*/ 20080 w 2924727"/>
              <a:gd name="connsiteY28" fmla="*/ 602335 h 3699338"/>
              <a:gd name="connsiteX29" fmla="*/ 17606 w 2924727"/>
              <a:gd name="connsiteY29" fmla="*/ 597664 h 3699338"/>
              <a:gd name="connsiteX30" fmla="*/ 49288 w 2924727"/>
              <a:gd name="connsiteY30" fmla="*/ 555564 h 3699338"/>
              <a:gd name="connsiteX31" fmla="*/ 1252550 w 2924727"/>
              <a:gd name="connsiteY31" fmla="*/ 0 h 3699338"/>
              <a:gd name="connsiteX0" fmla="*/ 1252550 w 2933360"/>
              <a:gd name="connsiteY0" fmla="*/ 0 h 3692128"/>
              <a:gd name="connsiteX1" fmla="*/ 2231511 w 2933360"/>
              <a:gd name="connsiteY1" fmla="*/ 242578 h 3692128"/>
              <a:gd name="connsiteX2" fmla="*/ 2874449 w 2933360"/>
              <a:gd name="connsiteY2" fmla="*/ 1166206 h 3692128"/>
              <a:gd name="connsiteX3" fmla="*/ 2911996 w 2933360"/>
              <a:gd name="connsiteY3" fmla="*/ 1912344 h 3692128"/>
              <a:gd name="connsiteX4" fmla="*/ 2519215 w 2933360"/>
              <a:gd name="connsiteY4" fmla="*/ 3120918 h 3692128"/>
              <a:gd name="connsiteX5" fmla="*/ 1677539 w 2933360"/>
              <a:gd name="connsiteY5" fmla="*/ 3658646 h 3692128"/>
              <a:gd name="connsiteX6" fmla="*/ 1428651 w 2933360"/>
              <a:gd name="connsiteY6" fmla="*/ 3622053 h 3692128"/>
              <a:gd name="connsiteX7" fmla="*/ 1426198 w 2933360"/>
              <a:gd name="connsiteY7" fmla="*/ 3621133 h 3692128"/>
              <a:gd name="connsiteX8" fmla="*/ 1390771 w 2933360"/>
              <a:gd name="connsiteY8" fmla="*/ 3632789 h 3692128"/>
              <a:gd name="connsiteX9" fmla="*/ 1190300 w 2933360"/>
              <a:gd name="connsiteY9" fmla="*/ 3658646 h 3692128"/>
              <a:gd name="connsiteX10" fmla="*/ 195581 w 2933360"/>
              <a:gd name="connsiteY10" fmla="*/ 2385900 h 3692128"/>
              <a:gd name="connsiteX11" fmla="*/ 240302 w 2933360"/>
              <a:gd name="connsiteY11" fmla="*/ 2007425 h 3692128"/>
              <a:gd name="connsiteX12" fmla="*/ 282157 w 2933360"/>
              <a:gd name="connsiteY12" fmla="*/ 1871503 h 3692128"/>
              <a:gd name="connsiteX13" fmla="*/ 345134 w 2933360"/>
              <a:gd name="connsiteY13" fmla="*/ 1778956 h 3692128"/>
              <a:gd name="connsiteX14" fmla="*/ 411967 w 2933360"/>
              <a:gd name="connsiteY14" fmla="*/ 1643159 h 3692128"/>
              <a:gd name="connsiteX15" fmla="*/ 439883 w 2933360"/>
              <a:gd name="connsiteY15" fmla="*/ 1558888 h 3692128"/>
              <a:gd name="connsiteX16" fmla="*/ 464998 w 2933360"/>
              <a:gd name="connsiteY16" fmla="*/ 1519940 h 3692128"/>
              <a:gd name="connsiteX17" fmla="*/ 467663 w 2933360"/>
              <a:gd name="connsiteY17" fmla="*/ 1494473 h 3692128"/>
              <a:gd name="connsiteX18" fmla="*/ 472560 w 2933360"/>
              <a:gd name="connsiteY18" fmla="*/ 1465963 h 3692128"/>
              <a:gd name="connsiteX19" fmla="*/ 465652 w 2933360"/>
              <a:gd name="connsiteY19" fmla="*/ 1465963 h 3692128"/>
              <a:gd name="connsiteX20" fmla="*/ 485261 w 2933360"/>
              <a:gd name="connsiteY20" fmla="*/ 1358038 h 3692128"/>
              <a:gd name="connsiteX21" fmla="*/ 222375 w 2933360"/>
              <a:gd name="connsiteY21" fmla="*/ 755938 h 3692128"/>
              <a:gd name="connsiteX22" fmla="*/ 146998 w 2933360"/>
              <a:gd name="connsiteY22" fmla="*/ 734403 h 3692128"/>
              <a:gd name="connsiteX23" fmla="*/ 88051 w 2933360"/>
              <a:gd name="connsiteY23" fmla="*/ 730677 h 3692128"/>
              <a:gd name="connsiteX24" fmla="*/ 86733 w 2933360"/>
              <a:gd name="connsiteY24" fmla="*/ 728188 h 3692128"/>
              <a:gd name="connsiteX25" fmla="*/ 35234 w 2933360"/>
              <a:gd name="connsiteY25" fmla="*/ 711853 h 3692128"/>
              <a:gd name="connsiteX26" fmla="*/ 4145 w 2933360"/>
              <a:gd name="connsiteY26" fmla="*/ 676770 h 3692128"/>
              <a:gd name="connsiteX27" fmla="*/ 3850 w 2933360"/>
              <a:gd name="connsiteY27" fmla="*/ 629895 h 3692128"/>
              <a:gd name="connsiteX28" fmla="*/ 20080 w 2933360"/>
              <a:gd name="connsiteY28" fmla="*/ 602335 h 3692128"/>
              <a:gd name="connsiteX29" fmla="*/ 17606 w 2933360"/>
              <a:gd name="connsiteY29" fmla="*/ 597664 h 3692128"/>
              <a:gd name="connsiteX30" fmla="*/ 49288 w 2933360"/>
              <a:gd name="connsiteY30" fmla="*/ 555564 h 3692128"/>
              <a:gd name="connsiteX31" fmla="*/ 1252550 w 2933360"/>
              <a:gd name="connsiteY31" fmla="*/ 0 h 3692128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426198 w 2924389"/>
              <a:gd name="connsiteY7" fmla="*/ 3621133 h 3658646"/>
              <a:gd name="connsiteX8" fmla="*/ 1390771 w 2924389"/>
              <a:gd name="connsiteY8" fmla="*/ 3632789 h 3658646"/>
              <a:gd name="connsiteX9" fmla="*/ 1190300 w 2924389"/>
              <a:gd name="connsiteY9" fmla="*/ 3658646 h 3658646"/>
              <a:gd name="connsiteX10" fmla="*/ 195581 w 2924389"/>
              <a:gd name="connsiteY10" fmla="*/ 2385900 h 3658646"/>
              <a:gd name="connsiteX11" fmla="*/ 240302 w 2924389"/>
              <a:gd name="connsiteY11" fmla="*/ 2007425 h 3658646"/>
              <a:gd name="connsiteX12" fmla="*/ 282157 w 2924389"/>
              <a:gd name="connsiteY12" fmla="*/ 1871503 h 3658646"/>
              <a:gd name="connsiteX13" fmla="*/ 345134 w 2924389"/>
              <a:gd name="connsiteY13" fmla="*/ 1778956 h 3658646"/>
              <a:gd name="connsiteX14" fmla="*/ 411967 w 2924389"/>
              <a:gd name="connsiteY14" fmla="*/ 1643159 h 3658646"/>
              <a:gd name="connsiteX15" fmla="*/ 439883 w 2924389"/>
              <a:gd name="connsiteY15" fmla="*/ 1558888 h 3658646"/>
              <a:gd name="connsiteX16" fmla="*/ 464998 w 2924389"/>
              <a:gd name="connsiteY16" fmla="*/ 1519940 h 3658646"/>
              <a:gd name="connsiteX17" fmla="*/ 467663 w 2924389"/>
              <a:gd name="connsiteY17" fmla="*/ 1494473 h 3658646"/>
              <a:gd name="connsiteX18" fmla="*/ 472560 w 2924389"/>
              <a:gd name="connsiteY18" fmla="*/ 1465963 h 3658646"/>
              <a:gd name="connsiteX19" fmla="*/ 465652 w 2924389"/>
              <a:gd name="connsiteY19" fmla="*/ 1465963 h 3658646"/>
              <a:gd name="connsiteX20" fmla="*/ 485261 w 2924389"/>
              <a:gd name="connsiteY20" fmla="*/ 1358038 h 3658646"/>
              <a:gd name="connsiteX21" fmla="*/ 222375 w 2924389"/>
              <a:gd name="connsiteY21" fmla="*/ 755938 h 3658646"/>
              <a:gd name="connsiteX22" fmla="*/ 146998 w 2924389"/>
              <a:gd name="connsiteY22" fmla="*/ 734403 h 3658646"/>
              <a:gd name="connsiteX23" fmla="*/ 88051 w 2924389"/>
              <a:gd name="connsiteY23" fmla="*/ 730677 h 3658646"/>
              <a:gd name="connsiteX24" fmla="*/ 86733 w 2924389"/>
              <a:gd name="connsiteY24" fmla="*/ 728188 h 3658646"/>
              <a:gd name="connsiteX25" fmla="*/ 35234 w 2924389"/>
              <a:gd name="connsiteY25" fmla="*/ 711853 h 3658646"/>
              <a:gd name="connsiteX26" fmla="*/ 4145 w 2924389"/>
              <a:gd name="connsiteY26" fmla="*/ 676770 h 3658646"/>
              <a:gd name="connsiteX27" fmla="*/ 3850 w 2924389"/>
              <a:gd name="connsiteY27" fmla="*/ 629895 h 3658646"/>
              <a:gd name="connsiteX28" fmla="*/ 20080 w 2924389"/>
              <a:gd name="connsiteY28" fmla="*/ 602335 h 3658646"/>
              <a:gd name="connsiteX29" fmla="*/ 17606 w 2924389"/>
              <a:gd name="connsiteY29" fmla="*/ 597664 h 3658646"/>
              <a:gd name="connsiteX30" fmla="*/ 49288 w 2924389"/>
              <a:gd name="connsiteY30" fmla="*/ 555564 h 3658646"/>
              <a:gd name="connsiteX31" fmla="*/ 1252550 w 2924389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390771 w 2924389"/>
              <a:gd name="connsiteY7" fmla="*/ 3632789 h 3658646"/>
              <a:gd name="connsiteX8" fmla="*/ 1190300 w 2924389"/>
              <a:gd name="connsiteY8" fmla="*/ 3658646 h 3658646"/>
              <a:gd name="connsiteX9" fmla="*/ 195581 w 2924389"/>
              <a:gd name="connsiteY9" fmla="*/ 2385900 h 3658646"/>
              <a:gd name="connsiteX10" fmla="*/ 240302 w 2924389"/>
              <a:gd name="connsiteY10" fmla="*/ 2007425 h 3658646"/>
              <a:gd name="connsiteX11" fmla="*/ 282157 w 2924389"/>
              <a:gd name="connsiteY11" fmla="*/ 1871503 h 3658646"/>
              <a:gd name="connsiteX12" fmla="*/ 345134 w 2924389"/>
              <a:gd name="connsiteY12" fmla="*/ 1778956 h 3658646"/>
              <a:gd name="connsiteX13" fmla="*/ 411967 w 2924389"/>
              <a:gd name="connsiteY13" fmla="*/ 1643159 h 3658646"/>
              <a:gd name="connsiteX14" fmla="*/ 439883 w 2924389"/>
              <a:gd name="connsiteY14" fmla="*/ 1558888 h 3658646"/>
              <a:gd name="connsiteX15" fmla="*/ 464998 w 2924389"/>
              <a:gd name="connsiteY15" fmla="*/ 1519940 h 3658646"/>
              <a:gd name="connsiteX16" fmla="*/ 467663 w 2924389"/>
              <a:gd name="connsiteY16" fmla="*/ 1494473 h 3658646"/>
              <a:gd name="connsiteX17" fmla="*/ 472560 w 2924389"/>
              <a:gd name="connsiteY17" fmla="*/ 1465963 h 3658646"/>
              <a:gd name="connsiteX18" fmla="*/ 465652 w 2924389"/>
              <a:gd name="connsiteY18" fmla="*/ 1465963 h 3658646"/>
              <a:gd name="connsiteX19" fmla="*/ 485261 w 2924389"/>
              <a:gd name="connsiteY19" fmla="*/ 1358038 h 3658646"/>
              <a:gd name="connsiteX20" fmla="*/ 222375 w 2924389"/>
              <a:gd name="connsiteY20" fmla="*/ 755938 h 3658646"/>
              <a:gd name="connsiteX21" fmla="*/ 146998 w 2924389"/>
              <a:gd name="connsiteY21" fmla="*/ 734403 h 3658646"/>
              <a:gd name="connsiteX22" fmla="*/ 88051 w 2924389"/>
              <a:gd name="connsiteY22" fmla="*/ 730677 h 3658646"/>
              <a:gd name="connsiteX23" fmla="*/ 86733 w 2924389"/>
              <a:gd name="connsiteY23" fmla="*/ 728188 h 3658646"/>
              <a:gd name="connsiteX24" fmla="*/ 35234 w 2924389"/>
              <a:gd name="connsiteY24" fmla="*/ 711853 h 3658646"/>
              <a:gd name="connsiteX25" fmla="*/ 4145 w 2924389"/>
              <a:gd name="connsiteY25" fmla="*/ 676770 h 3658646"/>
              <a:gd name="connsiteX26" fmla="*/ 3850 w 2924389"/>
              <a:gd name="connsiteY26" fmla="*/ 629895 h 3658646"/>
              <a:gd name="connsiteX27" fmla="*/ 20080 w 2924389"/>
              <a:gd name="connsiteY27" fmla="*/ 602335 h 3658646"/>
              <a:gd name="connsiteX28" fmla="*/ 17606 w 2924389"/>
              <a:gd name="connsiteY28" fmla="*/ 597664 h 3658646"/>
              <a:gd name="connsiteX29" fmla="*/ 49288 w 2924389"/>
              <a:gd name="connsiteY29" fmla="*/ 555564 h 3658646"/>
              <a:gd name="connsiteX30" fmla="*/ 1252550 w 2924389"/>
              <a:gd name="connsiteY30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390771 w 2924389"/>
              <a:gd name="connsiteY6" fmla="*/ 3632789 h 3658646"/>
              <a:gd name="connsiteX7" fmla="*/ 1190300 w 2924389"/>
              <a:gd name="connsiteY7" fmla="*/ 3658646 h 3658646"/>
              <a:gd name="connsiteX8" fmla="*/ 195581 w 2924389"/>
              <a:gd name="connsiteY8" fmla="*/ 2385900 h 3658646"/>
              <a:gd name="connsiteX9" fmla="*/ 240302 w 2924389"/>
              <a:gd name="connsiteY9" fmla="*/ 2007425 h 3658646"/>
              <a:gd name="connsiteX10" fmla="*/ 282157 w 2924389"/>
              <a:gd name="connsiteY10" fmla="*/ 1871503 h 3658646"/>
              <a:gd name="connsiteX11" fmla="*/ 345134 w 2924389"/>
              <a:gd name="connsiteY11" fmla="*/ 1778956 h 3658646"/>
              <a:gd name="connsiteX12" fmla="*/ 411967 w 2924389"/>
              <a:gd name="connsiteY12" fmla="*/ 1643159 h 3658646"/>
              <a:gd name="connsiteX13" fmla="*/ 439883 w 2924389"/>
              <a:gd name="connsiteY13" fmla="*/ 1558888 h 3658646"/>
              <a:gd name="connsiteX14" fmla="*/ 464998 w 2924389"/>
              <a:gd name="connsiteY14" fmla="*/ 1519940 h 3658646"/>
              <a:gd name="connsiteX15" fmla="*/ 467663 w 2924389"/>
              <a:gd name="connsiteY15" fmla="*/ 1494473 h 3658646"/>
              <a:gd name="connsiteX16" fmla="*/ 472560 w 2924389"/>
              <a:gd name="connsiteY16" fmla="*/ 1465963 h 3658646"/>
              <a:gd name="connsiteX17" fmla="*/ 465652 w 2924389"/>
              <a:gd name="connsiteY17" fmla="*/ 1465963 h 3658646"/>
              <a:gd name="connsiteX18" fmla="*/ 485261 w 2924389"/>
              <a:gd name="connsiteY18" fmla="*/ 1358038 h 3658646"/>
              <a:gd name="connsiteX19" fmla="*/ 222375 w 2924389"/>
              <a:gd name="connsiteY19" fmla="*/ 755938 h 3658646"/>
              <a:gd name="connsiteX20" fmla="*/ 146998 w 2924389"/>
              <a:gd name="connsiteY20" fmla="*/ 734403 h 3658646"/>
              <a:gd name="connsiteX21" fmla="*/ 88051 w 2924389"/>
              <a:gd name="connsiteY21" fmla="*/ 730677 h 3658646"/>
              <a:gd name="connsiteX22" fmla="*/ 86733 w 2924389"/>
              <a:gd name="connsiteY22" fmla="*/ 728188 h 3658646"/>
              <a:gd name="connsiteX23" fmla="*/ 35234 w 2924389"/>
              <a:gd name="connsiteY23" fmla="*/ 711853 h 3658646"/>
              <a:gd name="connsiteX24" fmla="*/ 4145 w 2924389"/>
              <a:gd name="connsiteY24" fmla="*/ 676770 h 3658646"/>
              <a:gd name="connsiteX25" fmla="*/ 3850 w 2924389"/>
              <a:gd name="connsiteY25" fmla="*/ 629895 h 3658646"/>
              <a:gd name="connsiteX26" fmla="*/ 20080 w 2924389"/>
              <a:gd name="connsiteY26" fmla="*/ 602335 h 3658646"/>
              <a:gd name="connsiteX27" fmla="*/ 17606 w 2924389"/>
              <a:gd name="connsiteY27" fmla="*/ 597664 h 3658646"/>
              <a:gd name="connsiteX28" fmla="*/ 49288 w 2924389"/>
              <a:gd name="connsiteY28" fmla="*/ 555564 h 3658646"/>
              <a:gd name="connsiteX29" fmla="*/ 1252550 w 2924389"/>
              <a:gd name="connsiteY29" fmla="*/ 0 h 3658646"/>
              <a:gd name="connsiteX0" fmla="*/ 1252550 w 2924389"/>
              <a:gd name="connsiteY0" fmla="*/ 0 h 3741876"/>
              <a:gd name="connsiteX1" fmla="*/ 2231511 w 2924389"/>
              <a:gd name="connsiteY1" fmla="*/ 242578 h 3741876"/>
              <a:gd name="connsiteX2" fmla="*/ 2874449 w 2924389"/>
              <a:gd name="connsiteY2" fmla="*/ 1166206 h 3741876"/>
              <a:gd name="connsiteX3" fmla="*/ 2911996 w 2924389"/>
              <a:gd name="connsiteY3" fmla="*/ 1912344 h 3741876"/>
              <a:gd name="connsiteX4" fmla="*/ 2647033 w 2924389"/>
              <a:gd name="connsiteY4" fmla="*/ 2904608 h 3741876"/>
              <a:gd name="connsiteX5" fmla="*/ 1977423 w 2924389"/>
              <a:gd name="connsiteY5" fmla="*/ 3540659 h 3741876"/>
              <a:gd name="connsiteX6" fmla="*/ 1190300 w 2924389"/>
              <a:gd name="connsiteY6" fmla="*/ 3658646 h 3741876"/>
              <a:gd name="connsiteX7" fmla="*/ 195581 w 2924389"/>
              <a:gd name="connsiteY7" fmla="*/ 2385900 h 3741876"/>
              <a:gd name="connsiteX8" fmla="*/ 240302 w 2924389"/>
              <a:gd name="connsiteY8" fmla="*/ 2007425 h 3741876"/>
              <a:gd name="connsiteX9" fmla="*/ 282157 w 2924389"/>
              <a:gd name="connsiteY9" fmla="*/ 1871503 h 3741876"/>
              <a:gd name="connsiteX10" fmla="*/ 345134 w 2924389"/>
              <a:gd name="connsiteY10" fmla="*/ 1778956 h 3741876"/>
              <a:gd name="connsiteX11" fmla="*/ 411967 w 2924389"/>
              <a:gd name="connsiteY11" fmla="*/ 1643159 h 3741876"/>
              <a:gd name="connsiteX12" fmla="*/ 439883 w 2924389"/>
              <a:gd name="connsiteY12" fmla="*/ 1558888 h 3741876"/>
              <a:gd name="connsiteX13" fmla="*/ 464998 w 2924389"/>
              <a:gd name="connsiteY13" fmla="*/ 1519940 h 3741876"/>
              <a:gd name="connsiteX14" fmla="*/ 467663 w 2924389"/>
              <a:gd name="connsiteY14" fmla="*/ 1494473 h 3741876"/>
              <a:gd name="connsiteX15" fmla="*/ 472560 w 2924389"/>
              <a:gd name="connsiteY15" fmla="*/ 1465963 h 3741876"/>
              <a:gd name="connsiteX16" fmla="*/ 465652 w 2924389"/>
              <a:gd name="connsiteY16" fmla="*/ 1465963 h 3741876"/>
              <a:gd name="connsiteX17" fmla="*/ 485261 w 2924389"/>
              <a:gd name="connsiteY17" fmla="*/ 1358038 h 3741876"/>
              <a:gd name="connsiteX18" fmla="*/ 222375 w 2924389"/>
              <a:gd name="connsiteY18" fmla="*/ 755938 h 3741876"/>
              <a:gd name="connsiteX19" fmla="*/ 146998 w 2924389"/>
              <a:gd name="connsiteY19" fmla="*/ 734403 h 3741876"/>
              <a:gd name="connsiteX20" fmla="*/ 88051 w 2924389"/>
              <a:gd name="connsiteY20" fmla="*/ 730677 h 3741876"/>
              <a:gd name="connsiteX21" fmla="*/ 86733 w 2924389"/>
              <a:gd name="connsiteY21" fmla="*/ 728188 h 3741876"/>
              <a:gd name="connsiteX22" fmla="*/ 35234 w 2924389"/>
              <a:gd name="connsiteY22" fmla="*/ 711853 h 3741876"/>
              <a:gd name="connsiteX23" fmla="*/ 4145 w 2924389"/>
              <a:gd name="connsiteY23" fmla="*/ 676770 h 3741876"/>
              <a:gd name="connsiteX24" fmla="*/ 3850 w 2924389"/>
              <a:gd name="connsiteY24" fmla="*/ 629895 h 3741876"/>
              <a:gd name="connsiteX25" fmla="*/ 20080 w 2924389"/>
              <a:gd name="connsiteY25" fmla="*/ 602335 h 3741876"/>
              <a:gd name="connsiteX26" fmla="*/ 17606 w 2924389"/>
              <a:gd name="connsiteY26" fmla="*/ 597664 h 3741876"/>
              <a:gd name="connsiteX27" fmla="*/ 49288 w 2924389"/>
              <a:gd name="connsiteY27" fmla="*/ 555564 h 3741876"/>
              <a:gd name="connsiteX28" fmla="*/ 1252550 w 2924389"/>
              <a:gd name="connsiteY28" fmla="*/ 0 h 3741876"/>
              <a:gd name="connsiteX0" fmla="*/ 1252550 w 2924389"/>
              <a:gd name="connsiteY0" fmla="*/ 0 h 3726254"/>
              <a:gd name="connsiteX1" fmla="*/ 2231511 w 2924389"/>
              <a:gd name="connsiteY1" fmla="*/ 242578 h 3726254"/>
              <a:gd name="connsiteX2" fmla="*/ 2874449 w 2924389"/>
              <a:gd name="connsiteY2" fmla="*/ 1166206 h 3726254"/>
              <a:gd name="connsiteX3" fmla="*/ 2911996 w 2924389"/>
              <a:gd name="connsiteY3" fmla="*/ 1912344 h 3726254"/>
              <a:gd name="connsiteX4" fmla="*/ 2647033 w 2924389"/>
              <a:gd name="connsiteY4" fmla="*/ 2904608 h 3726254"/>
              <a:gd name="connsiteX5" fmla="*/ 1977423 w 2924389"/>
              <a:gd name="connsiteY5" fmla="*/ 3540659 h 3726254"/>
              <a:gd name="connsiteX6" fmla="*/ 811758 w 2924389"/>
              <a:gd name="connsiteY6" fmla="*/ 3638981 h 3726254"/>
              <a:gd name="connsiteX7" fmla="*/ 195581 w 2924389"/>
              <a:gd name="connsiteY7" fmla="*/ 2385900 h 3726254"/>
              <a:gd name="connsiteX8" fmla="*/ 240302 w 2924389"/>
              <a:gd name="connsiteY8" fmla="*/ 2007425 h 3726254"/>
              <a:gd name="connsiteX9" fmla="*/ 282157 w 2924389"/>
              <a:gd name="connsiteY9" fmla="*/ 1871503 h 3726254"/>
              <a:gd name="connsiteX10" fmla="*/ 345134 w 2924389"/>
              <a:gd name="connsiteY10" fmla="*/ 1778956 h 3726254"/>
              <a:gd name="connsiteX11" fmla="*/ 411967 w 2924389"/>
              <a:gd name="connsiteY11" fmla="*/ 1643159 h 3726254"/>
              <a:gd name="connsiteX12" fmla="*/ 439883 w 2924389"/>
              <a:gd name="connsiteY12" fmla="*/ 1558888 h 3726254"/>
              <a:gd name="connsiteX13" fmla="*/ 464998 w 2924389"/>
              <a:gd name="connsiteY13" fmla="*/ 1519940 h 3726254"/>
              <a:gd name="connsiteX14" fmla="*/ 467663 w 2924389"/>
              <a:gd name="connsiteY14" fmla="*/ 1494473 h 3726254"/>
              <a:gd name="connsiteX15" fmla="*/ 472560 w 2924389"/>
              <a:gd name="connsiteY15" fmla="*/ 1465963 h 3726254"/>
              <a:gd name="connsiteX16" fmla="*/ 465652 w 2924389"/>
              <a:gd name="connsiteY16" fmla="*/ 1465963 h 3726254"/>
              <a:gd name="connsiteX17" fmla="*/ 485261 w 2924389"/>
              <a:gd name="connsiteY17" fmla="*/ 1358038 h 3726254"/>
              <a:gd name="connsiteX18" fmla="*/ 222375 w 2924389"/>
              <a:gd name="connsiteY18" fmla="*/ 755938 h 3726254"/>
              <a:gd name="connsiteX19" fmla="*/ 146998 w 2924389"/>
              <a:gd name="connsiteY19" fmla="*/ 734403 h 3726254"/>
              <a:gd name="connsiteX20" fmla="*/ 88051 w 2924389"/>
              <a:gd name="connsiteY20" fmla="*/ 730677 h 3726254"/>
              <a:gd name="connsiteX21" fmla="*/ 86733 w 2924389"/>
              <a:gd name="connsiteY21" fmla="*/ 728188 h 3726254"/>
              <a:gd name="connsiteX22" fmla="*/ 35234 w 2924389"/>
              <a:gd name="connsiteY22" fmla="*/ 711853 h 3726254"/>
              <a:gd name="connsiteX23" fmla="*/ 4145 w 2924389"/>
              <a:gd name="connsiteY23" fmla="*/ 676770 h 3726254"/>
              <a:gd name="connsiteX24" fmla="*/ 3850 w 2924389"/>
              <a:gd name="connsiteY24" fmla="*/ 629895 h 3726254"/>
              <a:gd name="connsiteX25" fmla="*/ 20080 w 2924389"/>
              <a:gd name="connsiteY25" fmla="*/ 602335 h 3726254"/>
              <a:gd name="connsiteX26" fmla="*/ 17606 w 2924389"/>
              <a:gd name="connsiteY26" fmla="*/ 597664 h 3726254"/>
              <a:gd name="connsiteX27" fmla="*/ 49288 w 2924389"/>
              <a:gd name="connsiteY27" fmla="*/ 555564 h 3726254"/>
              <a:gd name="connsiteX28" fmla="*/ 1252550 w 2924389"/>
              <a:gd name="connsiteY28" fmla="*/ 0 h 3726254"/>
              <a:gd name="connsiteX0" fmla="*/ 1252550 w 2924389"/>
              <a:gd name="connsiteY0" fmla="*/ 0 h 3689126"/>
              <a:gd name="connsiteX1" fmla="*/ 2231511 w 2924389"/>
              <a:gd name="connsiteY1" fmla="*/ 242578 h 3689126"/>
              <a:gd name="connsiteX2" fmla="*/ 2874449 w 2924389"/>
              <a:gd name="connsiteY2" fmla="*/ 1166206 h 3689126"/>
              <a:gd name="connsiteX3" fmla="*/ 2911996 w 2924389"/>
              <a:gd name="connsiteY3" fmla="*/ 1912344 h 3689126"/>
              <a:gd name="connsiteX4" fmla="*/ 2647033 w 2924389"/>
              <a:gd name="connsiteY4" fmla="*/ 2904608 h 3689126"/>
              <a:gd name="connsiteX5" fmla="*/ 1977423 w 2924389"/>
              <a:gd name="connsiteY5" fmla="*/ 3540659 h 3689126"/>
              <a:gd name="connsiteX6" fmla="*/ 811758 w 2924389"/>
              <a:gd name="connsiteY6" fmla="*/ 3638981 h 3689126"/>
              <a:gd name="connsiteX7" fmla="*/ 195581 w 2924389"/>
              <a:gd name="connsiteY7" fmla="*/ 2385900 h 3689126"/>
              <a:gd name="connsiteX8" fmla="*/ 240302 w 2924389"/>
              <a:gd name="connsiteY8" fmla="*/ 2007425 h 3689126"/>
              <a:gd name="connsiteX9" fmla="*/ 282157 w 2924389"/>
              <a:gd name="connsiteY9" fmla="*/ 1871503 h 3689126"/>
              <a:gd name="connsiteX10" fmla="*/ 345134 w 2924389"/>
              <a:gd name="connsiteY10" fmla="*/ 1778956 h 3689126"/>
              <a:gd name="connsiteX11" fmla="*/ 411967 w 2924389"/>
              <a:gd name="connsiteY11" fmla="*/ 1643159 h 3689126"/>
              <a:gd name="connsiteX12" fmla="*/ 439883 w 2924389"/>
              <a:gd name="connsiteY12" fmla="*/ 1558888 h 3689126"/>
              <a:gd name="connsiteX13" fmla="*/ 464998 w 2924389"/>
              <a:gd name="connsiteY13" fmla="*/ 1519940 h 3689126"/>
              <a:gd name="connsiteX14" fmla="*/ 467663 w 2924389"/>
              <a:gd name="connsiteY14" fmla="*/ 1494473 h 3689126"/>
              <a:gd name="connsiteX15" fmla="*/ 472560 w 2924389"/>
              <a:gd name="connsiteY15" fmla="*/ 1465963 h 3689126"/>
              <a:gd name="connsiteX16" fmla="*/ 465652 w 2924389"/>
              <a:gd name="connsiteY16" fmla="*/ 1465963 h 3689126"/>
              <a:gd name="connsiteX17" fmla="*/ 485261 w 2924389"/>
              <a:gd name="connsiteY17" fmla="*/ 1358038 h 3689126"/>
              <a:gd name="connsiteX18" fmla="*/ 222375 w 2924389"/>
              <a:gd name="connsiteY18" fmla="*/ 755938 h 3689126"/>
              <a:gd name="connsiteX19" fmla="*/ 146998 w 2924389"/>
              <a:gd name="connsiteY19" fmla="*/ 734403 h 3689126"/>
              <a:gd name="connsiteX20" fmla="*/ 88051 w 2924389"/>
              <a:gd name="connsiteY20" fmla="*/ 730677 h 3689126"/>
              <a:gd name="connsiteX21" fmla="*/ 86733 w 2924389"/>
              <a:gd name="connsiteY21" fmla="*/ 728188 h 3689126"/>
              <a:gd name="connsiteX22" fmla="*/ 35234 w 2924389"/>
              <a:gd name="connsiteY22" fmla="*/ 711853 h 3689126"/>
              <a:gd name="connsiteX23" fmla="*/ 4145 w 2924389"/>
              <a:gd name="connsiteY23" fmla="*/ 676770 h 3689126"/>
              <a:gd name="connsiteX24" fmla="*/ 3850 w 2924389"/>
              <a:gd name="connsiteY24" fmla="*/ 629895 h 3689126"/>
              <a:gd name="connsiteX25" fmla="*/ 20080 w 2924389"/>
              <a:gd name="connsiteY25" fmla="*/ 602335 h 3689126"/>
              <a:gd name="connsiteX26" fmla="*/ 17606 w 2924389"/>
              <a:gd name="connsiteY26" fmla="*/ 597664 h 3689126"/>
              <a:gd name="connsiteX27" fmla="*/ 49288 w 2924389"/>
              <a:gd name="connsiteY27" fmla="*/ 555564 h 3689126"/>
              <a:gd name="connsiteX28" fmla="*/ 1252550 w 2924389"/>
              <a:gd name="connsiteY28" fmla="*/ 0 h 3689126"/>
              <a:gd name="connsiteX0" fmla="*/ 1252550 w 2924389"/>
              <a:gd name="connsiteY0" fmla="*/ 0 h 3701865"/>
              <a:gd name="connsiteX1" fmla="*/ 2231511 w 2924389"/>
              <a:gd name="connsiteY1" fmla="*/ 242578 h 3701865"/>
              <a:gd name="connsiteX2" fmla="*/ 2874449 w 2924389"/>
              <a:gd name="connsiteY2" fmla="*/ 1166206 h 3701865"/>
              <a:gd name="connsiteX3" fmla="*/ 2911996 w 2924389"/>
              <a:gd name="connsiteY3" fmla="*/ 1912344 h 3701865"/>
              <a:gd name="connsiteX4" fmla="*/ 2647033 w 2924389"/>
              <a:gd name="connsiteY4" fmla="*/ 2904608 h 3701865"/>
              <a:gd name="connsiteX5" fmla="*/ 1977423 w 2924389"/>
              <a:gd name="connsiteY5" fmla="*/ 3540659 h 3701865"/>
              <a:gd name="connsiteX6" fmla="*/ 811758 w 2924389"/>
              <a:gd name="connsiteY6" fmla="*/ 3638981 h 3701865"/>
              <a:gd name="connsiteX7" fmla="*/ 185749 w 2924389"/>
              <a:gd name="connsiteY7" fmla="*/ 2715281 h 3701865"/>
              <a:gd name="connsiteX8" fmla="*/ 240302 w 2924389"/>
              <a:gd name="connsiteY8" fmla="*/ 2007425 h 3701865"/>
              <a:gd name="connsiteX9" fmla="*/ 282157 w 2924389"/>
              <a:gd name="connsiteY9" fmla="*/ 1871503 h 3701865"/>
              <a:gd name="connsiteX10" fmla="*/ 345134 w 2924389"/>
              <a:gd name="connsiteY10" fmla="*/ 1778956 h 3701865"/>
              <a:gd name="connsiteX11" fmla="*/ 411967 w 2924389"/>
              <a:gd name="connsiteY11" fmla="*/ 1643159 h 3701865"/>
              <a:gd name="connsiteX12" fmla="*/ 439883 w 2924389"/>
              <a:gd name="connsiteY12" fmla="*/ 1558888 h 3701865"/>
              <a:gd name="connsiteX13" fmla="*/ 464998 w 2924389"/>
              <a:gd name="connsiteY13" fmla="*/ 1519940 h 3701865"/>
              <a:gd name="connsiteX14" fmla="*/ 467663 w 2924389"/>
              <a:gd name="connsiteY14" fmla="*/ 1494473 h 3701865"/>
              <a:gd name="connsiteX15" fmla="*/ 472560 w 2924389"/>
              <a:gd name="connsiteY15" fmla="*/ 1465963 h 3701865"/>
              <a:gd name="connsiteX16" fmla="*/ 465652 w 2924389"/>
              <a:gd name="connsiteY16" fmla="*/ 1465963 h 3701865"/>
              <a:gd name="connsiteX17" fmla="*/ 485261 w 2924389"/>
              <a:gd name="connsiteY17" fmla="*/ 1358038 h 3701865"/>
              <a:gd name="connsiteX18" fmla="*/ 222375 w 2924389"/>
              <a:gd name="connsiteY18" fmla="*/ 755938 h 3701865"/>
              <a:gd name="connsiteX19" fmla="*/ 146998 w 2924389"/>
              <a:gd name="connsiteY19" fmla="*/ 734403 h 3701865"/>
              <a:gd name="connsiteX20" fmla="*/ 88051 w 2924389"/>
              <a:gd name="connsiteY20" fmla="*/ 730677 h 3701865"/>
              <a:gd name="connsiteX21" fmla="*/ 86733 w 2924389"/>
              <a:gd name="connsiteY21" fmla="*/ 728188 h 3701865"/>
              <a:gd name="connsiteX22" fmla="*/ 35234 w 2924389"/>
              <a:gd name="connsiteY22" fmla="*/ 711853 h 3701865"/>
              <a:gd name="connsiteX23" fmla="*/ 4145 w 2924389"/>
              <a:gd name="connsiteY23" fmla="*/ 676770 h 3701865"/>
              <a:gd name="connsiteX24" fmla="*/ 3850 w 2924389"/>
              <a:gd name="connsiteY24" fmla="*/ 629895 h 3701865"/>
              <a:gd name="connsiteX25" fmla="*/ 20080 w 2924389"/>
              <a:gd name="connsiteY25" fmla="*/ 602335 h 3701865"/>
              <a:gd name="connsiteX26" fmla="*/ 17606 w 2924389"/>
              <a:gd name="connsiteY26" fmla="*/ 597664 h 3701865"/>
              <a:gd name="connsiteX27" fmla="*/ 49288 w 2924389"/>
              <a:gd name="connsiteY27" fmla="*/ 555564 h 3701865"/>
              <a:gd name="connsiteX28" fmla="*/ 1252550 w 2924389"/>
              <a:gd name="connsiteY28" fmla="*/ 0 h 3701865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85261 w 2924389"/>
              <a:gd name="connsiteY16" fmla="*/ 1358038 h 3691674"/>
              <a:gd name="connsiteX17" fmla="*/ 222375 w 2924389"/>
              <a:gd name="connsiteY17" fmla="*/ 755938 h 3691674"/>
              <a:gd name="connsiteX18" fmla="*/ 146998 w 2924389"/>
              <a:gd name="connsiteY18" fmla="*/ 734403 h 3691674"/>
              <a:gd name="connsiteX19" fmla="*/ 88051 w 2924389"/>
              <a:gd name="connsiteY19" fmla="*/ 730677 h 3691674"/>
              <a:gd name="connsiteX20" fmla="*/ 86733 w 2924389"/>
              <a:gd name="connsiteY20" fmla="*/ 728188 h 3691674"/>
              <a:gd name="connsiteX21" fmla="*/ 35234 w 2924389"/>
              <a:gd name="connsiteY21" fmla="*/ 711853 h 3691674"/>
              <a:gd name="connsiteX22" fmla="*/ 4145 w 2924389"/>
              <a:gd name="connsiteY22" fmla="*/ 676770 h 3691674"/>
              <a:gd name="connsiteX23" fmla="*/ 3850 w 2924389"/>
              <a:gd name="connsiteY23" fmla="*/ 629895 h 3691674"/>
              <a:gd name="connsiteX24" fmla="*/ 20080 w 2924389"/>
              <a:gd name="connsiteY24" fmla="*/ 602335 h 3691674"/>
              <a:gd name="connsiteX25" fmla="*/ 17606 w 2924389"/>
              <a:gd name="connsiteY25" fmla="*/ 597664 h 3691674"/>
              <a:gd name="connsiteX26" fmla="*/ 49288 w 2924389"/>
              <a:gd name="connsiteY26" fmla="*/ 555564 h 3691674"/>
              <a:gd name="connsiteX27" fmla="*/ 1252550 w 2924389"/>
              <a:gd name="connsiteY27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72560 w 2924389"/>
              <a:gd name="connsiteY14" fmla="*/ 1465963 h 3691674"/>
              <a:gd name="connsiteX15" fmla="*/ 485261 w 2924389"/>
              <a:gd name="connsiteY15" fmla="*/ 1358038 h 3691674"/>
              <a:gd name="connsiteX16" fmla="*/ 222375 w 2924389"/>
              <a:gd name="connsiteY16" fmla="*/ 755938 h 3691674"/>
              <a:gd name="connsiteX17" fmla="*/ 146998 w 2924389"/>
              <a:gd name="connsiteY17" fmla="*/ 734403 h 3691674"/>
              <a:gd name="connsiteX18" fmla="*/ 88051 w 2924389"/>
              <a:gd name="connsiteY18" fmla="*/ 730677 h 3691674"/>
              <a:gd name="connsiteX19" fmla="*/ 86733 w 2924389"/>
              <a:gd name="connsiteY19" fmla="*/ 728188 h 3691674"/>
              <a:gd name="connsiteX20" fmla="*/ 35234 w 2924389"/>
              <a:gd name="connsiteY20" fmla="*/ 711853 h 3691674"/>
              <a:gd name="connsiteX21" fmla="*/ 4145 w 2924389"/>
              <a:gd name="connsiteY21" fmla="*/ 676770 h 3691674"/>
              <a:gd name="connsiteX22" fmla="*/ 3850 w 2924389"/>
              <a:gd name="connsiteY22" fmla="*/ 629895 h 3691674"/>
              <a:gd name="connsiteX23" fmla="*/ 20080 w 2924389"/>
              <a:gd name="connsiteY23" fmla="*/ 602335 h 3691674"/>
              <a:gd name="connsiteX24" fmla="*/ 17606 w 2924389"/>
              <a:gd name="connsiteY24" fmla="*/ 597664 h 3691674"/>
              <a:gd name="connsiteX25" fmla="*/ 49288 w 2924389"/>
              <a:gd name="connsiteY25" fmla="*/ 555564 h 3691674"/>
              <a:gd name="connsiteX26" fmla="*/ 1252550 w 2924389"/>
              <a:gd name="connsiteY26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72560 w 2924389"/>
              <a:gd name="connsiteY13" fmla="*/ 1465963 h 3691674"/>
              <a:gd name="connsiteX14" fmla="*/ 485261 w 2924389"/>
              <a:gd name="connsiteY14" fmla="*/ 1358038 h 3691674"/>
              <a:gd name="connsiteX15" fmla="*/ 222375 w 2924389"/>
              <a:gd name="connsiteY15" fmla="*/ 755938 h 3691674"/>
              <a:gd name="connsiteX16" fmla="*/ 146998 w 2924389"/>
              <a:gd name="connsiteY16" fmla="*/ 734403 h 3691674"/>
              <a:gd name="connsiteX17" fmla="*/ 88051 w 2924389"/>
              <a:gd name="connsiteY17" fmla="*/ 730677 h 3691674"/>
              <a:gd name="connsiteX18" fmla="*/ 86733 w 2924389"/>
              <a:gd name="connsiteY18" fmla="*/ 728188 h 3691674"/>
              <a:gd name="connsiteX19" fmla="*/ 35234 w 2924389"/>
              <a:gd name="connsiteY19" fmla="*/ 711853 h 3691674"/>
              <a:gd name="connsiteX20" fmla="*/ 4145 w 2924389"/>
              <a:gd name="connsiteY20" fmla="*/ 676770 h 3691674"/>
              <a:gd name="connsiteX21" fmla="*/ 3850 w 2924389"/>
              <a:gd name="connsiteY21" fmla="*/ 629895 h 3691674"/>
              <a:gd name="connsiteX22" fmla="*/ 20080 w 2924389"/>
              <a:gd name="connsiteY22" fmla="*/ 602335 h 3691674"/>
              <a:gd name="connsiteX23" fmla="*/ 17606 w 2924389"/>
              <a:gd name="connsiteY23" fmla="*/ 597664 h 3691674"/>
              <a:gd name="connsiteX24" fmla="*/ 49288 w 2924389"/>
              <a:gd name="connsiteY24" fmla="*/ 555564 h 3691674"/>
              <a:gd name="connsiteX25" fmla="*/ 1252550 w 2924389"/>
              <a:gd name="connsiteY25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72560 w 2924389"/>
              <a:gd name="connsiteY12" fmla="*/ 1465963 h 3691674"/>
              <a:gd name="connsiteX13" fmla="*/ 485261 w 2924389"/>
              <a:gd name="connsiteY13" fmla="*/ 1358038 h 3691674"/>
              <a:gd name="connsiteX14" fmla="*/ 222375 w 2924389"/>
              <a:gd name="connsiteY14" fmla="*/ 755938 h 3691674"/>
              <a:gd name="connsiteX15" fmla="*/ 146998 w 2924389"/>
              <a:gd name="connsiteY15" fmla="*/ 734403 h 3691674"/>
              <a:gd name="connsiteX16" fmla="*/ 88051 w 2924389"/>
              <a:gd name="connsiteY16" fmla="*/ 730677 h 3691674"/>
              <a:gd name="connsiteX17" fmla="*/ 86733 w 2924389"/>
              <a:gd name="connsiteY17" fmla="*/ 728188 h 3691674"/>
              <a:gd name="connsiteX18" fmla="*/ 35234 w 2924389"/>
              <a:gd name="connsiteY18" fmla="*/ 711853 h 3691674"/>
              <a:gd name="connsiteX19" fmla="*/ 4145 w 2924389"/>
              <a:gd name="connsiteY19" fmla="*/ 676770 h 3691674"/>
              <a:gd name="connsiteX20" fmla="*/ 3850 w 2924389"/>
              <a:gd name="connsiteY20" fmla="*/ 629895 h 3691674"/>
              <a:gd name="connsiteX21" fmla="*/ 20080 w 2924389"/>
              <a:gd name="connsiteY21" fmla="*/ 602335 h 3691674"/>
              <a:gd name="connsiteX22" fmla="*/ 17606 w 2924389"/>
              <a:gd name="connsiteY22" fmla="*/ 597664 h 3691674"/>
              <a:gd name="connsiteX23" fmla="*/ 49288 w 2924389"/>
              <a:gd name="connsiteY23" fmla="*/ 555564 h 3691674"/>
              <a:gd name="connsiteX24" fmla="*/ 1252550 w 2924389"/>
              <a:gd name="connsiteY24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72560 w 2924389"/>
              <a:gd name="connsiteY11" fmla="*/ 1465963 h 3691674"/>
              <a:gd name="connsiteX12" fmla="*/ 485261 w 2924389"/>
              <a:gd name="connsiteY12" fmla="*/ 1358038 h 3691674"/>
              <a:gd name="connsiteX13" fmla="*/ 222375 w 2924389"/>
              <a:gd name="connsiteY13" fmla="*/ 755938 h 3691674"/>
              <a:gd name="connsiteX14" fmla="*/ 146998 w 2924389"/>
              <a:gd name="connsiteY14" fmla="*/ 734403 h 3691674"/>
              <a:gd name="connsiteX15" fmla="*/ 88051 w 2924389"/>
              <a:gd name="connsiteY15" fmla="*/ 730677 h 3691674"/>
              <a:gd name="connsiteX16" fmla="*/ 86733 w 2924389"/>
              <a:gd name="connsiteY16" fmla="*/ 728188 h 3691674"/>
              <a:gd name="connsiteX17" fmla="*/ 35234 w 2924389"/>
              <a:gd name="connsiteY17" fmla="*/ 711853 h 3691674"/>
              <a:gd name="connsiteX18" fmla="*/ 4145 w 2924389"/>
              <a:gd name="connsiteY18" fmla="*/ 676770 h 3691674"/>
              <a:gd name="connsiteX19" fmla="*/ 3850 w 2924389"/>
              <a:gd name="connsiteY19" fmla="*/ 629895 h 3691674"/>
              <a:gd name="connsiteX20" fmla="*/ 20080 w 2924389"/>
              <a:gd name="connsiteY20" fmla="*/ 602335 h 3691674"/>
              <a:gd name="connsiteX21" fmla="*/ 17606 w 2924389"/>
              <a:gd name="connsiteY21" fmla="*/ 597664 h 3691674"/>
              <a:gd name="connsiteX22" fmla="*/ 49288 w 2924389"/>
              <a:gd name="connsiteY22" fmla="*/ 555564 h 3691674"/>
              <a:gd name="connsiteX23" fmla="*/ 1252550 w 2924389"/>
              <a:gd name="connsiteY23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72560 w 2924389"/>
              <a:gd name="connsiteY10" fmla="*/ 1465963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28315 w 2924389"/>
              <a:gd name="connsiteY10" fmla="*/ 1524957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44821"/>
              <a:gd name="connsiteX1" fmla="*/ 2231511 w 2924389"/>
              <a:gd name="connsiteY1" fmla="*/ 242578 h 3644821"/>
              <a:gd name="connsiteX2" fmla="*/ 2874449 w 2924389"/>
              <a:gd name="connsiteY2" fmla="*/ 1166206 h 3644821"/>
              <a:gd name="connsiteX3" fmla="*/ 2911996 w 2924389"/>
              <a:gd name="connsiteY3" fmla="*/ 1912344 h 3644821"/>
              <a:gd name="connsiteX4" fmla="*/ 2647033 w 2924389"/>
              <a:gd name="connsiteY4" fmla="*/ 2904608 h 3644821"/>
              <a:gd name="connsiteX5" fmla="*/ 1977423 w 2924389"/>
              <a:gd name="connsiteY5" fmla="*/ 3540659 h 3644821"/>
              <a:gd name="connsiteX6" fmla="*/ 837336 w 2924389"/>
              <a:gd name="connsiteY6" fmla="*/ 3575037 h 3644821"/>
              <a:gd name="connsiteX7" fmla="*/ 239827 w 2924389"/>
              <a:gd name="connsiteY7" fmla="*/ 2852932 h 3644821"/>
              <a:gd name="connsiteX8" fmla="*/ 240302 w 2924389"/>
              <a:gd name="connsiteY8" fmla="*/ 2007425 h 3644821"/>
              <a:gd name="connsiteX9" fmla="*/ 282157 w 2924389"/>
              <a:gd name="connsiteY9" fmla="*/ 1871503 h 3644821"/>
              <a:gd name="connsiteX10" fmla="*/ 428315 w 2924389"/>
              <a:gd name="connsiteY10" fmla="*/ 1524957 h 3644821"/>
              <a:gd name="connsiteX11" fmla="*/ 485261 w 2924389"/>
              <a:gd name="connsiteY11" fmla="*/ 1358038 h 3644821"/>
              <a:gd name="connsiteX12" fmla="*/ 222375 w 2924389"/>
              <a:gd name="connsiteY12" fmla="*/ 755938 h 3644821"/>
              <a:gd name="connsiteX13" fmla="*/ 146998 w 2924389"/>
              <a:gd name="connsiteY13" fmla="*/ 734403 h 3644821"/>
              <a:gd name="connsiteX14" fmla="*/ 88051 w 2924389"/>
              <a:gd name="connsiteY14" fmla="*/ 730677 h 3644821"/>
              <a:gd name="connsiteX15" fmla="*/ 86733 w 2924389"/>
              <a:gd name="connsiteY15" fmla="*/ 728188 h 3644821"/>
              <a:gd name="connsiteX16" fmla="*/ 35234 w 2924389"/>
              <a:gd name="connsiteY16" fmla="*/ 711853 h 3644821"/>
              <a:gd name="connsiteX17" fmla="*/ 4145 w 2924389"/>
              <a:gd name="connsiteY17" fmla="*/ 676770 h 3644821"/>
              <a:gd name="connsiteX18" fmla="*/ 3850 w 2924389"/>
              <a:gd name="connsiteY18" fmla="*/ 629895 h 3644821"/>
              <a:gd name="connsiteX19" fmla="*/ 20080 w 2924389"/>
              <a:gd name="connsiteY19" fmla="*/ 602335 h 3644821"/>
              <a:gd name="connsiteX20" fmla="*/ 17606 w 2924389"/>
              <a:gd name="connsiteY20" fmla="*/ 597664 h 3644821"/>
              <a:gd name="connsiteX21" fmla="*/ 49288 w 2924389"/>
              <a:gd name="connsiteY21" fmla="*/ 555564 h 3644821"/>
              <a:gd name="connsiteX22" fmla="*/ 1252550 w 2924389"/>
              <a:gd name="connsiteY22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24389" h="3644821"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noFill/>
          <a:ln w="190500">
            <a:solidFill>
              <a:srgbClr val="FF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4D48889B-9965-8945-AA0F-92540CA3B2F0}"/>
              </a:ext>
            </a:extLst>
          </p:cNvPr>
          <p:cNvSpPr/>
          <p:nvPr/>
        </p:nvSpPr>
        <p:spPr>
          <a:xfrm>
            <a:off x="1879135" y="1357215"/>
            <a:ext cx="2924389" cy="3644821"/>
          </a:xfrm>
          <a:custGeom>
            <a:avLst/>
            <a:gdLst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766759 w 2912505"/>
              <a:gd name="connsiteY2" fmla="*/ 87449 h 3683226"/>
              <a:gd name="connsiteX3" fmla="*/ 1803807 w 2912505"/>
              <a:gd name="connsiteY3" fmla="*/ 90177 h 3683226"/>
              <a:gd name="connsiteX4" fmla="*/ 2815456 w 2912505"/>
              <a:gd name="connsiteY4" fmla="*/ 1180954 h 3683226"/>
              <a:gd name="connsiteX5" fmla="*/ 2833468 w 2912505"/>
              <a:gd name="connsiteY5" fmla="*/ 1252730 h 3683226"/>
              <a:gd name="connsiteX6" fmla="*/ 2844231 w 2912505"/>
              <a:gd name="connsiteY6" fmla="*/ 1286766 h 3683226"/>
              <a:gd name="connsiteX7" fmla="*/ 2878982 w 2912505"/>
              <a:gd name="connsiteY7" fmla="*/ 1438175 h 3683226"/>
              <a:gd name="connsiteX8" fmla="*/ 2886304 w 2912505"/>
              <a:gd name="connsiteY8" fmla="*/ 1490543 h 3683226"/>
              <a:gd name="connsiteX9" fmla="*/ 2882389 w 2912505"/>
              <a:gd name="connsiteY9" fmla="*/ 1490543 h 3683226"/>
              <a:gd name="connsiteX10" fmla="*/ 2887415 w 2912505"/>
              <a:gd name="connsiteY10" fmla="*/ 1519053 h 3683226"/>
              <a:gd name="connsiteX11" fmla="*/ 2912505 w 2912505"/>
              <a:gd name="connsiteY11" fmla="*/ 1882052 h 3683226"/>
              <a:gd name="connsiteX12" fmla="*/ 1677539 w 2912505"/>
              <a:gd name="connsiteY12" fmla="*/ 3683226 h 3683226"/>
              <a:gd name="connsiteX13" fmla="*/ 1428651 w 2912505"/>
              <a:gd name="connsiteY13" fmla="*/ 3646633 h 3683226"/>
              <a:gd name="connsiteX14" fmla="*/ 1426198 w 2912505"/>
              <a:gd name="connsiteY14" fmla="*/ 3645713 h 3683226"/>
              <a:gd name="connsiteX15" fmla="*/ 1390771 w 2912505"/>
              <a:gd name="connsiteY15" fmla="*/ 3657369 h 3683226"/>
              <a:gd name="connsiteX16" fmla="*/ 1190300 w 2912505"/>
              <a:gd name="connsiteY16" fmla="*/ 3683226 h 3683226"/>
              <a:gd name="connsiteX17" fmla="*/ 195581 w 2912505"/>
              <a:gd name="connsiteY17" fmla="*/ 2410480 h 3683226"/>
              <a:gd name="connsiteX18" fmla="*/ 240302 w 2912505"/>
              <a:gd name="connsiteY18" fmla="*/ 2032005 h 3683226"/>
              <a:gd name="connsiteX19" fmla="*/ 282157 w 2912505"/>
              <a:gd name="connsiteY19" fmla="*/ 1896083 h 3683226"/>
              <a:gd name="connsiteX20" fmla="*/ 345134 w 2912505"/>
              <a:gd name="connsiteY20" fmla="*/ 1803536 h 3683226"/>
              <a:gd name="connsiteX21" fmla="*/ 411967 w 2912505"/>
              <a:gd name="connsiteY21" fmla="*/ 1667739 h 3683226"/>
              <a:gd name="connsiteX22" fmla="*/ 439883 w 2912505"/>
              <a:gd name="connsiteY22" fmla="*/ 1583468 h 3683226"/>
              <a:gd name="connsiteX23" fmla="*/ 464998 w 2912505"/>
              <a:gd name="connsiteY23" fmla="*/ 1544520 h 3683226"/>
              <a:gd name="connsiteX24" fmla="*/ 467663 w 2912505"/>
              <a:gd name="connsiteY24" fmla="*/ 1519053 h 3683226"/>
              <a:gd name="connsiteX25" fmla="*/ 472560 w 2912505"/>
              <a:gd name="connsiteY25" fmla="*/ 1490543 h 3683226"/>
              <a:gd name="connsiteX26" fmla="*/ 465652 w 2912505"/>
              <a:gd name="connsiteY26" fmla="*/ 1490543 h 3683226"/>
              <a:gd name="connsiteX27" fmla="*/ 485261 w 2912505"/>
              <a:gd name="connsiteY27" fmla="*/ 1382618 h 3683226"/>
              <a:gd name="connsiteX28" fmla="*/ 222375 w 2912505"/>
              <a:gd name="connsiteY28" fmla="*/ 780518 h 3683226"/>
              <a:gd name="connsiteX29" fmla="*/ 146998 w 2912505"/>
              <a:gd name="connsiteY29" fmla="*/ 758983 h 3683226"/>
              <a:gd name="connsiteX30" fmla="*/ 88051 w 2912505"/>
              <a:gd name="connsiteY30" fmla="*/ 755257 h 3683226"/>
              <a:gd name="connsiteX31" fmla="*/ 86733 w 2912505"/>
              <a:gd name="connsiteY31" fmla="*/ 752768 h 3683226"/>
              <a:gd name="connsiteX32" fmla="*/ 35234 w 2912505"/>
              <a:gd name="connsiteY32" fmla="*/ 736433 h 3683226"/>
              <a:gd name="connsiteX33" fmla="*/ 4145 w 2912505"/>
              <a:gd name="connsiteY33" fmla="*/ 701350 h 3683226"/>
              <a:gd name="connsiteX34" fmla="*/ 3850 w 2912505"/>
              <a:gd name="connsiteY34" fmla="*/ 654475 h 3683226"/>
              <a:gd name="connsiteX35" fmla="*/ 20080 w 2912505"/>
              <a:gd name="connsiteY35" fmla="*/ 626915 h 3683226"/>
              <a:gd name="connsiteX36" fmla="*/ 17606 w 2912505"/>
              <a:gd name="connsiteY36" fmla="*/ 622244 h 3683226"/>
              <a:gd name="connsiteX37" fmla="*/ 49288 w 2912505"/>
              <a:gd name="connsiteY37" fmla="*/ 580144 h 3683226"/>
              <a:gd name="connsiteX38" fmla="*/ 1262382 w 2912505"/>
              <a:gd name="connsiteY38" fmla="*/ 0 h 3683226"/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803807 w 2912505"/>
              <a:gd name="connsiteY2" fmla="*/ 90177 h 3683226"/>
              <a:gd name="connsiteX3" fmla="*/ 2815456 w 2912505"/>
              <a:gd name="connsiteY3" fmla="*/ 1180954 h 3683226"/>
              <a:gd name="connsiteX4" fmla="*/ 2833468 w 2912505"/>
              <a:gd name="connsiteY4" fmla="*/ 1252730 h 3683226"/>
              <a:gd name="connsiteX5" fmla="*/ 2844231 w 2912505"/>
              <a:gd name="connsiteY5" fmla="*/ 1286766 h 3683226"/>
              <a:gd name="connsiteX6" fmla="*/ 2878982 w 2912505"/>
              <a:gd name="connsiteY6" fmla="*/ 1438175 h 3683226"/>
              <a:gd name="connsiteX7" fmla="*/ 2886304 w 2912505"/>
              <a:gd name="connsiteY7" fmla="*/ 1490543 h 3683226"/>
              <a:gd name="connsiteX8" fmla="*/ 2882389 w 2912505"/>
              <a:gd name="connsiteY8" fmla="*/ 1490543 h 3683226"/>
              <a:gd name="connsiteX9" fmla="*/ 2887415 w 2912505"/>
              <a:gd name="connsiteY9" fmla="*/ 1519053 h 3683226"/>
              <a:gd name="connsiteX10" fmla="*/ 2912505 w 2912505"/>
              <a:gd name="connsiteY10" fmla="*/ 1882052 h 3683226"/>
              <a:gd name="connsiteX11" fmla="*/ 1677539 w 2912505"/>
              <a:gd name="connsiteY11" fmla="*/ 3683226 h 3683226"/>
              <a:gd name="connsiteX12" fmla="*/ 1428651 w 2912505"/>
              <a:gd name="connsiteY12" fmla="*/ 3646633 h 3683226"/>
              <a:gd name="connsiteX13" fmla="*/ 1426198 w 2912505"/>
              <a:gd name="connsiteY13" fmla="*/ 3645713 h 3683226"/>
              <a:gd name="connsiteX14" fmla="*/ 1390771 w 2912505"/>
              <a:gd name="connsiteY14" fmla="*/ 3657369 h 3683226"/>
              <a:gd name="connsiteX15" fmla="*/ 1190300 w 2912505"/>
              <a:gd name="connsiteY15" fmla="*/ 3683226 h 3683226"/>
              <a:gd name="connsiteX16" fmla="*/ 195581 w 2912505"/>
              <a:gd name="connsiteY16" fmla="*/ 2410480 h 3683226"/>
              <a:gd name="connsiteX17" fmla="*/ 240302 w 2912505"/>
              <a:gd name="connsiteY17" fmla="*/ 2032005 h 3683226"/>
              <a:gd name="connsiteX18" fmla="*/ 282157 w 2912505"/>
              <a:gd name="connsiteY18" fmla="*/ 1896083 h 3683226"/>
              <a:gd name="connsiteX19" fmla="*/ 345134 w 2912505"/>
              <a:gd name="connsiteY19" fmla="*/ 1803536 h 3683226"/>
              <a:gd name="connsiteX20" fmla="*/ 411967 w 2912505"/>
              <a:gd name="connsiteY20" fmla="*/ 1667739 h 3683226"/>
              <a:gd name="connsiteX21" fmla="*/ 439883 w 2912505"/>
              <a:gd name="connsiteY21" fmla="*/ 1583468 h 3683226"/>
              <a:gd name="connsiteX22" fmla="*/ 464998 w 2912505"/>
              <a:gd name="connsiteY22" fmla="*/ 1544520 h 3683226"/>
              <a:gd name="connsiteX23" fmla="*/ 467663 w 2912505"/>
              <a:gd name="connsiteY23" fmla="*/ 1519053 h 3683226"/>
              <a:gd name="connsiteX24" fmla="*/ 472560 w 2912505"/>
              <a:gd name="connsiteY24" fmla="*/ 1490543 h 3683226"/>
              <a:gd name="connsiteX25" fmla="*/ 465652 w 2912505"/>
              <a:gd name="connsiteY25" fmla="*/ 1490543 h 3683226"/>
              <a:gd name="connsiteX26" fmla="*/ 485261 w 2912505"/>
              <a:gd name="connsiteY26" fmla="*/ 1382618 h 3683226"/>
              <a:gd name="connsiteX27" fmla="*/ 222375 w 2912505"/>
              <a:gd name="connsiteY27" fmla="*/ 780518 h 3683226"/>
              <a:gd name="connsiteX28" fmla="*/ 146998 w 2912505"/>
              <a:gd name="connsiteY28" fmla="*/ 758983 h 3683226"/>
              <a:gd name="connsiteX29" fmla="*/ 88051 w 2912505"/>
              <a:gd name="connsiteY29" fmla="*/ 755257 h 3683226"/>
              <a:gd name="connsiteX30" fmla="*/ 86733 w 2912505"/>
              <a:gd name="connsiteY30" fmla="*/ 752768 h 3683226"/>
              <a:gd name="connsiteX31" fmla="*/ 35234 w 2912505"/>
              <a:gd name="connsiteY31" fmla="*/ 736433 h 3683226"/>
              <a:gd name="connsiteX32" fmla="*/ 4145 w 2912505"/>
              <a:gd name="connsiteY32" fmla="*/ 701350 h 3683226"/>
              <a:gd name="connsiteX33" fmla="*/ 3850 w 2912505"/>
              <a:gd name="connsiteY33" fmla="*/ 654475 h 3683226"/>
              <a:gd name="connsiteX34" fmla="*/ 20080 w 2912505"/>
              <a:gd name="connsiteY34" fmla="*/ 626915 h 3683226"/>
              <a:gd name="connsiteX35" fmla="*/ 17606 w 2912505"/>
              <a:gd name="connsiteY35" fmla="*/ 622244 h 3683226"/>
              <a:gd name="connsiteX36" fmla="*/ 49288 w 2912505"/>
              <a:gd name="connsiteY36" fmla="*/ 580144 h 3683226"/>
              <a:gd name="connsiteX37" fmla="*/ 1262382 w 2912505"/>
              <a:gd name="connsiteY37" fmla="*/ 0 h 3683226"/>
              <a:gd name="connsiteX0" fmla="*/ 1262382 w 2912505"/>
              <a:gd name="connsiteY0" fmla="*/ 60809 h 3744035"/>
              <a:gd name="connsiteX1" fmla="*/ 1803807 w 2912505"/>
              <a:gd name="connsiteY1" fmla="*/ 150986 h 3744035"/>
              <a:gd name="connsiteX2" fmla="*/ 2815456 w 2912505"/>
              <a:gd name="connsiteY2" fmla="*/ 1241763 h 3744035"/>
              <a:gd name="connsiteX3" fmla="*/ 2833468 w 2912505"/>
              <a:gd name="connsiteY3" fmla="*/ 1313539 h 3744035"/>
              <a:gd name="connsiteX4" fmla="*/ 2844231 w 2912505"/>
              <a:gd name="connsiteY4" fmla="*/ 1347575 h 3744035"/>
              <a:gd name="connsiteX5" fmla="*/ 2878982 w 2912505"/>
              <a:gd name="connsiteY5" fmla="*/ 1498984 h 3744035"/>
              <a:gd name="connsiteX6" fmla="*/ 2886304 w 2912505"/>
              <a:gd name="connsiteY6" fmla="*/ 1551352 h 3744035"/>
              <a:gd name="connsiteX7" fmla="*/ 2882389 w 2912505"/>
              <a:gd name="connsiteY7" fmla="*/ 1551352 h 3744035"/>
              <a:gd name="connsiteX8" fmla="*/ 2887415 w 2912505"/>
              <a:gd name="connsiteY8" fmla="*/ 1579862 h 3744035"/>
              <a:gd name="connsiteX9" fmla="*/ 2912505 w 2912505"/>
              <a:gd name="connsiteY9" fmla="*/ 1942861 h 3744035"/>
              <a:gd name="connsiteX10" fmla="*/ 1677539 w 2912505"/>
              <a:gd name="connsiteY10" fmla="*/ 3744035 h 3744035"/>
              <a:gd name="connsiteX11" fmla="*/ 1428651 w 2912505"/>
              <a:gd name="connsiteY11" fmla="*/ 3707442 h 3744035"/>
              <a:gd name="connsiteX12" fmla="*/ 1426198 w 2912505"/>
              <a:gd name="connsiteY12" fmla="*/ 3706522 h 3744035"/>
              <a:gd name="connsiteX13" fmla="*/ 1390771 w 2912505"/>
              <a:gd name="connsiteY13" fmla="*/ 3718178 h 3744035"/>
              <a:gd name="connsiteX14" fmla="*/ 1190300 w 2912505"/>
              <a:gd name="connsiteY14" fmla="*/ 3744035 h 3744035"/>
              <a:gd name="connsiteX15" fmla="*/ 195581 w 2912505"/>
              <a:gd name="connsiteY15" fmla="*/ 2471289 h 3744035"/>
              <a:gd name="connsiteX16" fmla="*/ 240302 w 2912505"/>
              <a:gd name="connsiteY16" fmla="*/ 2092814 h 3744035"/>
              <a:gd name="connsiteX17" fmla="*/ 282157 w 2912505"/>
              <a:gd name="connsiteY17" fmla="*/ 1956892 h 3744035"/>
              <a:gd name="connsiteX18" fmla="*/ 345134 w 2912505"/>
              <a:gd name="connsiteY18" fmla="*/ 1864345 h 3744035"/>
              <a:gd name="connsiteX19" fmla="*/ 411967 w 2912505"/>
              <a:gd name="connsiteY19" fmla="*/ 1728548 h 3744035"/>
              <a:gd name="connsiteX20" fmla="*/ 439883 w 2912505"/>
              <a:gd name="connsiteY20" fmla="*/ 1644277 h 3744035"/>
              <a:gd name="connsiteX21" fmla="*/ 464998 w 2912505"/>
              <a:gd name="connsiteY21" fmla="*/ 1605329 h 3744035"/>
              <a:gd name="connsiteX22" fmla="*/ 467663 w 2912505"/>
              <a:gd name="connsiteY22" fmla="*/ 1579862 h 3744035"/>
              <a:gd name="connsiteX23" fmla="*/ 472560 w 2912505"/>
              <a:gd name="connsiteY23" fmla="*/ 1551352 h 3744035"/>
              <a:gd name="connsiteX24" fmla="*/ 465652 w 2912505"/>
              <a:gd name="connsiteY24" fmla="*/ 1551352 h 3744035"/>
              <a:gd name="connsiteX25" fmla="*/ 485261 w 2912505"/>
              <a:gd name="connsiteY25" fmla="*/ 1443427 h 3744035"/>
              <a:gd name="connsiteX26" fmla="*/ 222375 w 2912505"/>
              <a:gd name="connsiteY26" fmla="*/ 841327 h 3744035"/>
              <a:gd name="connsiteX27" fmla="*/ 146998 w 2912505"/>
              <a:gd name="connsiteY27" fmla="*/ 819792 h 3744035"/>
              <a:gd name="connsiteX28" fmla="*/ 88051 w 2912505"/>
              <a:gd name="connsiteY28" fmla="*/ 816066 h 3744035"/>
              <a:gd name="connsiteX29" fmla="*/ 86733 w 2912505"/>
              <a:gd name="connsiteY29" fmla="*/ 813577 h 3744035"/>
              <a:gd name="connsiteX30" fmla="*/ 35234 w 2912505"/>
              <a:gd name="connsiteY30" fmla="*/ 797242 h 3744035"/>
              <a:gd name="connsiteX31" fmla="*/ 4145 w 2912505"/>
              <a:gd name="connsiteY31" fmla="*/ 762159 h 3744035"/>
              <a:gd name="connsiteX32" fmla="*/ 3850 w 2912505"/>
              <a:gd name="connsiteY32" fmla="*/ 715284 h 3744035"/>
              <a:gd name="connsiteX33" fmla="*/ 20080 w 2912505"/>
              <a:gd name="connsiteY33" fmla="*/ 687724 h 3744035"/>
              <a:gd name="connsiteX34" fmla="*/ 17606 w 2912505"/>
              <a:gd name="connsiteY34" fmla="*/ 683053 h 3744035"/>
              <a:gd name="connsiteX35" fmla="*/ 49288 w 2912505"/>
              <a:gd name="connsiteY35" fmla="*/ 640953 h 3744035"/>
              <a:gd name="connsiteX36" fmla="*/ 1262382 w 2912505"/>
              <a:gd name="connsiteY36" fmla="*/ 60809 h 3744035"/>
              <a:gd name="connsiteX0" fmla="*/ 1262382 w 2912505"/>
              <a:gd name="connsiteY0" fmla="*/ 18096 h 3701322"/>
              <a:gd name="connsiteX1" fmla="*/ 1803807 w 2912505"/>
              <a:gd name="connsiteY1" fmla="*/ 108273 h 3701322"/>
              <a:gd name="connsiteX2" fmla="*/ 2815456 w 2912505"/>
              <a:gd name="connsiteY2" fmla="*/ 1199050 h 3701322"/>
              <a:gd name="connsiteX3" fmla="*/ 2833468 w 2912505"/>
              <a:gd name="connsiteY3" fmla="*/ 1270826 h 3701322"/>
              <a:gd name="connsiteX4" fmla="*/ 2844231 w 2912505"/>
              <a:gd name="connsiteY4" fmla="*/ 1304862 h 3701322"/>
              <a:gd name="connsiteX5" fmla="*/ 2878982 w 2912505"/>
              <a:gd name="connsiteY5" fmla="*/ 1456271 h 3701322"/>
              <a:gd name="connsiteX6" fmla="*/ 2886304 w 2912505"/>
              <a:gd name="connsiteY6" fmla="*/ 1508639 h 3701322"/>
              <a:gd name="connsiteX7" fmla="*/ 2882389 w 2912505"/>
              <a:gd name="connsiteY7" fmla="*/ 1508639 h 3701322"/>
              <a:gd name="connsiteX8" fmla="*/ 2887415 w 2912505"/>
              <a:gd name="connsiteY8" fmla="*/ 1537149 h 3701322"/>
              <a:gd name="connsiteX9" fmla="*/ 2912505 w 2912505"/>
              <a:gd name="connsiteY9" fmla="*/ 1900148 h 3701322"/>
              <a:gd name="connsiteX10" fmla="*/ 1677539 w 2912505"/>
              <a:gd name="connsiteY10" fmla="*/ 3701322 h 3701322"/>
              <a:gd name="connsiteX11" fmla="*/ 1428651 w 2912505"/>
              <a:gd name="connsiteY11" fmla="*/ 3664729 h 3701322"/>
              <a:gd name="connsiteX12" fmla="*/ 1426198 w 2912505"/>
              <a:gd name="connsiteY12" fmla="*/ 3663809 h 3701322"/>
              <a:gd name="connsiteX13" fmla="*/ 1390771 w 2912505"/>
              <a:gd name="connsiteY13" fmla="*/ 3675465 h 3701322"/>
              <a:gd name="connsiteX14" fmla="*/ 1190300 w 2912505"/>
              <a:gd name="connsiteY14" fmla="*/ 3701322 h 3701322"/>
              <a:gd name="connsiteX15" fmla="*/ 195581 w 2912505"/>
              <a:gd name="connsiteY15" fmla="*/ 2428576 h 3701322"/>
              <a:gd name="connsiteX16" fmla="*/ 240302 w 2912505"/>
              <a:gd name="connsiteY16" fmla="*/ 2050101 h 3701322"/>
              <a:gd name="connsiteX17" fmla="*/ 282157 w 2912505"/>
              <a:gd name="connsiteY17" fmla="*/ 1914179 h 3701322"/>
              <a:gd name="connsiteX18" fmla="*/ 345134 w 2912505"/>
              <a:gd name="connsiteY18" fmla="*/ 1821632 h 3701322"/>
              <a:gd name="connsiteX19" fmla="*/ 411967 w 2912505"/>
              <a:gd name="connsiteY19" fmla="*/ 1685835 h 3701322"/>
              <a:gd name="connsiteX20" fmla="*/ 439883 w 2912505"/>
              <a:gd name="connsiteY20" fmla="*/ 1601564 h 3701322"/>
              <a:gd name="connsiteX21" fmla="*/ 464998 w 2912505"/>
              <a:gd name="connsiteY21" fmla="*/ 1562616 h 3701322"/>
              <a:gd name="connsiteX22" fmla="*/ 467663 w 2912505"/>
              <a:gd name="connsiteY22" fmla="*/ 1537149 h 3701322"/>
              <a:gd name="connsiteX23" fmla="*/ 472560 w 2912505"/>
              <a:gd name="connsiteY23" fmla="*/ 1508639 h 3701322"/>
              <a:gd name="connsiteX24" fmla="*/ 465652 w 2912505"/>
              <a:gd name="connsiteY24" fmla="*/ 1508639 h 3701322"/>
              <a:gd name="connsiteX25" fmla="*/ 485261 w 2912505"/>
              <a:gd name="connsiteY25" fmla="*/ 1400714 h 3701322"/>
              <a:gd name="connsiteX26" fmla="*/ 222375 w 2912505"/>
              <a:gd name="connsiteY26" fmla="*/ 798614 h 3701322"/>
              <a:gd name="connsiteX27" fmla="*/ 146998 w 2912505"/>
              <a:gd name="connsiteY27" fmla="*/ 777079 h 3701322"/>
              <a:gd name="connsiteX28" fmla="*/ 88051 w 2912505"/>
              <a:gd name="connsiteY28" fmla="*/ 773353 h 3701322"/>
              <a:gd name="connsiteX29" fmla="*/ 86733 w 2912505"/>
              <a:gd name="connsiteY29" fmla="*/ 770864 h 3701322"/>
              <a:gd name="connsiteX30" fmla="*/ 35234 w 2912505"/>
              <a:gd name="connsiteY30" fmla="*/ 754529 h 3701322"/>
              <a:gd name="connsiteX31" fmla="*/ 4145 w 2912505"/>
              <a:gd name="connsiteY31" fmla="*/ 719446 h 3701322"/>
              <a:gd name="connsiteX32" fmla="*/ 3850 w 2912505"/>
              <a:gd name="connsiteY32" fmla="*/ 672571 h 3701322"/>
              <a:gd name="connsiteX33" fmla="*/ 20080 w 2912505"/>
              <a:gd name="connsiteY33" fmla="*/ 645011 h 3701322"/>
              <a:gd name="connsiteX34" fmla="*/ 17606 w 2912505"/>
              <a:gd name="connsiteY34" fmla="*/ 640340 h 3701322"/>
              <a:gd name="connsiteX35" fmla="*/ 49288 w 2912505"/>
              <a:gd name="connsiteY35" fmla="*/ 598240 h 3701322"/>
              <a:gd name="connsiteX36" fmla="*/ 1262382 w 2912505"/>
              <a:gd name="connsiteY36" fmla="*/ 18096 h 3701322"/>
              <a:gd name="connsiteX0" fmla="*/ 1262382 w 2912505"/>
              <a:gd name="connsiteY0" fmla="*/ 0 h 3683226"/>
              <a:gd name="connsiteX1" fmla="*/ 1803807 w 2912505"/>
              <a:gd name="connsiteY1" fmla="*/ 90177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2182349 w 2912505"/>
              <a:gd name="connsiteY1" fmla="*/ 252409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44231 w 2912505"/>
              <a:gd name="connsiteY3" fmla="*/ 1262186 h 3658646"/>
              <a:gd name="connsiteX4" fmla="*/ 2878982 w 2912505"/>
              <a:gd name="connsiteY4" fmla="*/ 1413595 h 3658646"/>
              <a:gd name="connsiteX5" fmla="*/ 2886304 w 2912505"/>
              <a:gd name="connsiteY5" fmla="*/ 1465963 h 3658646"/>
              <a:gd name="connsiteX6" fmla="*/ 2882389 w 2912505"/>
              <a:gd name="connsiteY6" fmla="*/ 1465963 h 3658646"/>
              <a:gd name="connsiteX7" fmla="*/ 2887415 w 2912505"/>
              <a:gd name="connsiteY7" fmla="*/ 1494473 h 3658646"/>
              <a:gd name="connsiteX8" fmla="*/ 2912505 w 2912505"/>
              <a:gd name="connsiteY8" fmla="*/ 1857472 h 3658646"/>
              <a:gd name="connsiteX9" fmla="*/ 1677539 w 2912505"/>
              <a:gd name="connsiteY9" fmla="*/ 3658646 h 3658646"/>
              <a:gd name="connsiteX10" fmla="*/ 1428651 w 2912505"/>
              <a:gd name="connsiteY10" fmla="*/ 3622053 h 3658646"/>
              <a:gd name="connsiteX11" fmla="*/ 1426198 w 2912505"/>
              <a:gd name="connsiteY11" fmla="*/ 3621133 h 3658646"/>
              <a:gd name="connsiteX12" fmla="*/ 1390771 w 2912505"/>
              <a:gd name="connsiteY12" fmla="*/ 3632789 h 3658646"/>
              <a:gd name="connsiteX13" fmla="*/ 1190300 w 2912505"/>
              <a:gd name="connsiteY13" fmla="*/ 3658646 h 3658646"/>
              <a:gd name="connsiteX14" fmla="*/ 195581 w 2912505"/>
              <a:gd name="connsiteY14" fmla="*/ 2385900 h 3658646"/>
              <a:gd name="connsiteX15" fmla="*/ 240302 w 2912505"/>
              <a:gd name="connsiteY15" fmla="*/ 2007425 h 3658646"/>
              <a:gd name="connsiteX16" fmla="*/ 282157 w 2912505"/>
              <a:gd name="connsiteY16" fmla="*/ 1871503 h 3658646"/>
              <a:gd name="connsiteX17" fmla="*/ 345134 w 2912505"/>
              <a:gd name="connsiteY17" fmla="*/ 1778956 h 3658646"/>
              <a:gd name="connsiteX18" fmla="*/ 411967 w 2912505"/>
              <a:gd name="connsiteY18" fmla="*/ 1643159 h 3658646"/>
              <a:gd name="connsiteX19" fmla="*/ 439883 w 2912505"/>
              <a:gd name="connsiteY19" fmla="*/ 1558888 h 3658646"/>
              <a:gd name="connsiteX20" fmla="*/ 464998 w 2912505"/>
              <a:gd name="connsiteY20" fmla="*/ 1519940 h 3658646"/>
              <a:gd name="connsiteX21" fmla="*/ 467663 w 2912505"/>
              <a:gd name="connsiteY21" fmla="*/ 1494473 h 3658646"/>
              <a:gd name="connsiteX22" fmla="*/ 472560 w 2912505"/>
              <a:gd name="connsiteY22" fmla="*/ 1465963 h 3658646"/>
              <a:gd name="connsiteX23" fmla="*/ 465652 w 2912505"/>
              <a:gd name="connsiteY23" fmla="*/ 1465963 h 3658646"/>
              <a:gd name="connsiteX24" fmla="*/ 485261 w 2912505"/>
              <a:gd name="connsiteY24" fmla="*/ 1358038 h 3658646"/>
              <a:gd name="connsiteX25" fmla="*/ 222375 w 2912505"/>
              <a:gd name="connsiteY25" fmla="*/ 755938 h 3658646"/>
              <a:gd name="connsiteX26" fmla="*/ 146998 w 2912505"/>
              <a:gd name="connsiteY26" fmla="*/ 734403 h 3658646"/>
              <a:gd name="connsiteX27" fmla="*/ 88051 w 2912505"/>
              <a:gd name="connsiteY27" fmla="*/ 730677 h 3658646"/>
              <a:gd name="connsiteX28" fmla="*/ 86733 w 2912505"/>
              <a:gd name="connsiteY28" fmla="*/ 728188 h 3658646"/>
              <a:gd name="connsiteX29" fmla="*/ 35234 w 2912505"/>
              <a:gd name="connsiteY29" fmla="*/ 711853 h 3658646"/>
              <a:gd name="connsiteX30" fmla="*/ 4145 w 2912505"/>
              <a:gd name="connsiteY30" fmla="*/ 676770 h 3658646"/>
              <a:gd name="connsiteX31" fmla="*/ 3850 w 2912505"/>
              <a:gd name="connsiteY31" fmla="*/ 629895 h 3658646"/>
              <a:gd name="connsiteX32" fmla="*/ 20080 w 2912505"/>
              <a:gd name="connsiteY32" fmla="*/ 602335 h 3658646"/>
              <a:gd name="connsiteX33" fmla="*/ 17606 w 2912505"/>
              <a:gd name="connsiteY33" fmla="*/ 597664 h 3658646"/>
              <a:gd name="connsiteX34" fmla="*/ 49288 w 2912505"/>
              <a:gd name="connsiteY34" fmla="*/ 555564 h 3658646"/>
              <a:gd name="connsiteX35" fmla="*/ 1252550 w 2912505"/>
              <a:gd name="connsiteY35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7415 w 2912505"/>
              <a:gd name="connsiteY4" fmla="*/ 1494473 h 3658646"/>
              <a:gd name="connsiteX5" fmla="*/ 2912505 w 2912505"/>
              <a:gd name="connsiteY5" fmla="*/ 1857472 h 3658646"/>
              <a:gd name="connsiteX6" fmla="*/ 1677539 w 2912505"/>
              <a:gd name="connsiteY6" fmla="*/ 3658646 h 3658646"/>
              <a:gd name="connsiteX7" fmla="*/ 1428651 w 2912505"/>
              <a:gd name="connsiteY7" fmla="*/ 3622053 h 3658646"/>
              <a:gd name="connsiteX8" fmla="*/ 1426198 w 2912505"/>
              <a:gd name="connsiteY8" fmla="*/ 3621133 h 3658646"/>
              <a:gd name="connsiteX9" fmla="*/ 1390771 w 2912505"/>
              <a:gd name="connsiteY9" fmla="*/ 3632789 h 3658646"/>
              <a:gd name="connsiteX10" fmla="*/ 1190300 w 2912505"/>
              <a:gd name="connsiteY10" fmla="*/ 3658646 h 3658646"/>
              <a:gd name="connsiteX11" fmla="*/ 195581 w 2912505"/>
              <a:gd name="connsiteY11" fmla="*/ 2385900 h 3658646"/>
              <a:gd name="connsiteX12" fmla="*/ 240302 w 2912505"/>
              <a:gd name="connsiteY12" fmla="*/ 2007425 h 3658646"/>
              <a:gd name="connsiteX13" fmla="*/ 282157 w 2912505"/>
              <a:gd name="connsiteY13" fmla="*/ 1871503 h 3658646"/>
              <a:gd name="connsiteX14" fmla="*/ 345134 w 2912505"/>
              <a:gd name="connsiteY14" fmla="*/ 1778956 h 3658646"/>
              <a:gd name="connsiteX15" fmla="*/ 411967 w 2912505"/>
              <a:gd name="connsiteY15" fmla="*/ 1643159 h 3658646"/>
              <a:gd name="connsiteX16" fmla="*/ 439883 w 2912505"/>
              <a:gd name="connsiteY16" fmla="*/ 1558888 h 3658646"/>
              <a:gd name="connsiteX17" fmla="*/ 464998 w 2912505"/>
              <a:gd name="connsiteY17" fmla="*/ 1519940 h 3658646"/>
              <a:gd name="connsiteX18" fmla="*/ 467663 w 2912505"/>
              <a:gd name="connsiteY18" fmla="*/ 1494473 h 3658646"/>
              <a:gd name="connsiteX19" fmla="*/ 472560 w 2912505"/>
              <a:gd name="connsiteY19" fmla="*/ 1465963 h 3658646"/>
              <a:gd name="connsiteX20" fmla="*/ 465652 w 2912505"/>
              <a:gd name="connsiteY20" fmla="*/ 1465963 h 3658646"/>
              <a:gd name="connsiteX21" fmla="*/ 485261 w 2912505"/>
              <a:gd name="connsiteY21" fmla="*/ 1358038 h 3658646"/>
              <a:gd name="connsiteX22" fmla="*/ 222375 w 2912505"/>
              <a:gd name="connsiteY22" fmla="*/ 755938 h 3658646"/>
              <a:gd name="connsiteX23" fmla="*/ 146998 w 2912505"/>
              <a:gd name="connsiteY23" fmla="*/ 734403 h 3658646"/>
              <a:gd name="connsiteX24" fmla="*/ 88051 w 2912505"/>
              <a:gd name="connsiteY24" fmla="*/ 730677 h 3658646"/>
              <a:gd name="connsiteX25" fmla="*/ 86733 w 2912505"/>
              <a:gd name="connsiteY25" fmla="*/ 728188 h 3658646"/>
              <a:gd name="connsiteX26" fmla="*/ 35234 w 2912505"/>
              <a:gd name="connsiteY26" fmla="*/ 711853 h 3658646"/>
              <a:gd name="connsiteX27" fmla="*/ 4145 w 2912505"/>
              <a:gd name="connsiteY27" fmla="*/ 676770 h 3658646"/>
              <a:gd name="connsiteX28" fmla="*/ 3850 w 2912505"/>
              <a:gd name="connsiteY28" fmla="*/ 629895 h 3658646"/>
              <a:gd name="connsiteX29" fmla="*/ 20080 w 2912505"/>
              <a:gd name="connsiteY29" fmla="*/ 602335 h 3658646"/>
              <a:gd name="connsiteX30" fmla="*/ 17606 w 2912505"/>
              <a:gd name="connsiteY30" fmla="*/ 597664 h 3658646"/>
              <a:gd name="connsiteX31" fmla="*/ 49288 w 2912505"/>
              <a:gd name="connsiteY31" fmla="*/ 555564 h 3658646"/>
              <a:gd name="connsiteX32" fmla="*/ 1252550 w 2912505"/>
              <a:gd name="connsiteY32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7415 w 2912505"/>
              <a:gd name="connsiteY3" fmla="*/ 1494473 h 3658646"/>
              <a:gd name="connsiteX4" fmla="*/ 2912505 w 2912505"/>
              <a:gd name="connsiteY4" fmla="*/ 1857472 h 3658646"/>
              <a:gd name="connsiteX5" fmla="*/ 1677539 w 2912505"/>
              <a:gd name="connsiteY5" fmla="*/ 3658646 h 3658646"/>
              <a:gd name="connsiteX6" fmla="*/ 1428651 w 2912505"/>
              <a:gd name="connsiteY6" fmla="*/ 3622053 h 3658646"/>
              <a:gd name="connsiteX7" fmla="*/ 1426198 w 2912505"/>
              <a:gd name="connsiteY7" fmla="*/ 3621133 h 3658646"/>
              <a:gd name="connsiteX8" fmla="*/ 1390771 w 2912505"/>
              <a:gd name="connsiteY8" fmla="*/ 3632789 h 3658646"/>
              <a:gd name="connsiteX9" fmla="*/ 1190300 w 2912505"/>
              <a:gd name="connsiteY9" fmla="*/ 3658646 h 3658646"/>
              <a:gd name="connsiteX10" fmla="*/ 195581 w 2912505"/>
              <a:gd name="connsiteY10" fmla="*/ 2385900 h 3658646"/>
              <a:gd name="connsiteX11" fmla="*/ 240302 w 2912505"/>
              <a:gd name="connsiteY11" fmla="*/ 2007425 h 3658646"/>
              <a:gd name="connsiteX12" fmla="*/ 282157 w 2912505"/>
              <a:gd name="connsiteY12" fmla="*/ 1871503 h 3658646"/>
              <a:gd name="connsiteX13" fmla="*/ 345134 w 2912505"/>
              <a:gd name="connsiteY13" fmla="*/ 1778956 h 3658646"/>
              <a:gd name="connsiteX14" fmla="*/ 411967 w 2912505"/>
              <a:gd name="connsiteY14" fmla="*/ 1643159 h 3658646"/>
              <a:gd name="connsiteX15" fmla="*/ 439883 w 2912505"/>
              <a:gd name="connsiteY15" fmla="*/ 1558888 h 3658646"/>
              <a:gd name="connsiteX16" fmla="*/ 464998 w 2912505"/>
              <a:gd name="connsiteY16" fmla="*/ 1519940 h 3658646"/>
              <a:gd name="connsiteX17" fmla="*/ 467663 w 2912505"/>
              <a:gd name="connsiteY17" fmla="*/ 1494473 h 3658646"/>
              <a:gd name="connsiteX18" fmla="*/ 472560 w 2912505"/>
              <a:gd name="connsiteY18" fmla="*/ 1465963 h 3658646"/>
              <a:gd name="connsiteX19" fmla="*/ 465652 w 2912505"/>
              <a:gd name="connsiteY19" fmla="*/ 1465963 h 3658646"/>
              <a:gd name="connsiteX20" fmla="*/ 485261 w 2912505"/>
              <a:gd name="connsiteY20" fmla="*/ 1358038 h 3658646"/>
              <a:gd name="connsiteX21" fmla="*/ 222375 w 2912505"/>
              <a:gd name="connsiteY21" fmla="*/ 755938 h 3658646"/>
              <a:gd name="connsiteX22" fmla="*/ 146998 w 2912505"/>
              <a:gd name="connsiteY22" fmla="*/ 734403 h 3658646"/>
              <a:gd name="connsiteX23" fmla="*/ 88051 w 2912505"/>
              <a:gd name="connsiteY23" fmla="*/ 730677 h 3658646"/>
              <a:gd name="connsiteX24" fmla="*/ 86733 w 2912505"/>
              <a:gd name="connsiteY24" fmla="*/ 728188 h 3658646"/>
              <a:gd name="connsiteX25" fmla="*/ 35234 w 2912505"/>
              <a:gd name="connsiteY25" fmla="*/ 711853 h 3658646"/>
              <a:gd name="connsiteX26" fmla="*/ 4145 w 2912505"/>
              <a:gd name="connsiteY26" fmla="*/ 676770 h 3658646"/>
              <a:gd name="connsiteX27" fmla="*/ 3850 w 2912505"/>
              <a:gd name="connsiteY27" fmla="*/ 629895 h 3658646"/>
              <a:gd name="connsiteX28" fmla="*/ 20080 w 2912505"/>
              <a:gd name="connsiteY28" fmla="*/ 602335 h 3658646"/>
              <a:gd name="connsiteX29" fmla="*/ 17606 w 2912505"/>
              <a:gd name="connsiteY29" fmla="*/ 597664 h 3658646"/>
              <a:gd name="connsiteX30" fmla="*/ 49288 w 2912505"/>
              <a:gd name="connsiteY30" fmla="*/ 555564 h 3658646"/>
              <a:gd name="connsiteX31" fmla="*/ 1252550 w 2912505"/>
              <a:gd name="connsiteY31" fmla="*/ 0 h 3658646"/>
              <a:gd name="connsiteX0" fmla="*/ 1252550 w 3011095"/>
              <a:gd name="connsiteY0" fmla="*/ 0 h 3658646"/>
              <a:gd name="connsiteX1" fmla="*/ 2231511 w 3011095"/>
              <a:gd name="connsiteY1" fmla="*/ 242578 h 3658646"/>
              <a:gd name="connsiteX2" fmla="*/ 2874449 w 3011095"/>
              <a:gd name="connsiteY2" fmla="*/ 1166206 h 3658646"/>
              <a:gd name="connsiteX3" fmla="*/ 2921828 w 3011095"/>
              <a:gd name="connsiteY3" fmla="*/ 1494473 h 3658646"/>
              <a:gd name="connsiteX4" fmla="*/ 2912505 w 3011095"/>
              <a:gd name="connsiteY4" fmla="*/ 1857472 h 3658646"/>
              <a:gd name="connsiteX5" fmla="*/ 1677539 w 3011095"/>
              <a:gd name="connsiteY5" fmla="*/ 3658646 h 3658646"/>
              <a:gd name="connsiteX6" fmla="*/ 1428651 w 3011095"/>
              <a:gd name="connsiteY6" fmla="*/ 3622053 h 3658646"/>
              <a:gd name="connsiteX7" fmla="*/ 1426198 w 3011095"/>
              <a:gd name="connsiteY7" fmla="*/ 3621133 h 3658646"/>
              <a:gd name="connsiteX8" fmla="*/ 1390771 w 3011095"/>
              <a:gd name="connsiteY8" fmla="*/ 3632789 h 3658646"/>
              <a:gd name="connsiteX9" fmla="*/ 1190300 w 3011095"/>
              <a:gd name="connsiteY9" fmla="*/ 3658646 h 3658646"/>
              <a:gd name="connsiteX10" fmla="*/ 195581 w 3011095"/>
              <a:gd name="connsiteY10" fmla="*/ 2385900 h 3658646"/>
              <a:gd name="connsiteX11" fmla="*/ 240302 w 3011095"/>
              <a:gd name="connsiteY11" fmla="*/ 2007425 h 3658646"/>
              <a:gd name="connsiteX12" fmla="*/ 282157 w 3011095"/>
              <a:gd name="connsiteY12" fmla="*/ 1871503 h 3658646"/>
              <a:gd name="connsiteX13" fmla="*/ 345134 w 3011095"/>
              <a:gd name="connsiteY13" fmla="*/ 1778956 h 3658646"/>
              <a:gd name="connsiteX14" fmla="*/ 411967 w 3011095"/>
              <a:gd name="connsiteY14" fmla="*/ 1643159 h 3658646"/>
              <a:gd name="connsiteX15" fmla="*/ 439883 w 3011095"/>
              <a:gd name="connsiteY15" fmla="*/ 1558888 h 3658646"/>
              <a:gd name="connsiteX16" fmla="*/ 464998 w 3011095"/>
              <a:gd name="connsiteY16" fmla="*/ 1519940 h 3658646"/>
              <a:gd name="connsiteX17" fmla="*/ 467663 w 3011095"/>
              <a:gd name="connsiteY17" fmla="*/ 1494473 h 3658646"/>
              <a:gd name="connsiteX18" fmla="*/ 472560 w 3011095"/>
              <a:gd name="connsiteY18" fmla="*/ 1465963 h 3658646"/>
              <a:gd name="connsiteX19" fmla="*/ 465652 w 3011095"/>
              <a:gd name="connsiteY19" fmla="*/ 1465963 h 3658646"/>
              <a:gd name="connsiteX20" fmla="*/ 485261 w 3011095"/>
              <a:gd name="connsiteY20" fmla="*/ 1358038 h 3658646"/>
              <a:gd name="connsiteX21" fmla="*/ 222375 w 3011095"/>
              <a:gd name="connsiteY21" fmla="*/ 755938 h 3658646"/>
              <a:gd name="connsiteX22" fmla="*/ 146998 w 3011095"/>
              <a:gd name="connsiteY22" fmla="*/ 734403 h 3658646"/>
              <a:gd name="connsiteX23" fmla="*/ 88051 w 3011095"/>
              <a:gd name="connsiteY23" fmla="*/ 730677 h 3658646"/>
              <a:gd name="connsiteX24" fmla="*/ 86733 w 3011095"/>
              <a:gd name="connsiteY24" fmla="*/ 728188 h 3658646"/>
              <a:gd name="connsiteX25" fmla="*/ 35234 w 3011095"/>
              <a:gd name="connsiteY25" fmla="*/ 711853 h 3658646"/>
              <a:gd name="connsiteX26" fmla="*/ 4145 w 3011095"/>
              <a:gd name="connsiteY26" fmla="*/ 676770 h 3658646"/>
              <a:gd name="connsiteX27" fmla="*/ 3850 w 3011095"/>
              <a:gd name="connsiteY27" fmla="*/ 629895 h 3658646"/>
              <a:gd name="connsiteX28" fmla="*/ 20080 w 3011095"/>
              <a:gd name="connsiteY28" fmla="*/ 602335 h 3658646"/>
              <a:gd name="connsiteX29" fmla="*/ 17606 w 3011095"/>
              <a:gd name="connsiteY29" fmla="*/ 597664 h 3658646"/>
              <a:gd name="connsiteX30" fmla="*/ 49288 w 3011095"/>
              <a:gd name="connsiteY30" fmla="*/ 555564 h 3658646"/>
              <a:gd name="connsiteX31" fmla="*/ 1252550 w 3011095"/>
              <a:gd name="connsiteY31" fmla="*/ 0 h 3658646"/>
              <a:gd name="connsiteX0" fmla="*/ 1252550 w 3010933"/>
              <a:gd name="connsiteY0" fmla="*/ 0 h 3658646"/>
              <a:gd name="connsiteX1" fmla="*/ 2231511 w 3010933"/>
              <a:gd name="connsiteY1" fmla="*/ 242578 h 3658646"/>
              <a:gd name="connsiteX2" fmla="*/ 2874449 w 3010933"/>
              <a:gd name="connsiteY2" fmla="*/ 1166206 h 3658646"/>
              <a:gd name="connsiteX3" fmla="*/ 2921828 w 3010933"/>
              <a:gd name="connsiteY3" fmla="*/ 1494473 h 3658646"/>
              <a:gd name="connsiteX4" fmla="*/ 2912505 w 3010933"/>
              <a:gd name="connsiteY4" fmla="*/ 1857472 h 3658646"/>
              <a:gd name="connsiteX5" fmla="*/ 1677539 w 3010933"/>
              <a:gd name="connsiteY5" fmla="*/ 3658646 h 3658646"/>
              <a:gd name="connsiteX6" fmla="*/ 1428651 w 3010933"/>
              <a:gd name="connsiteY6" fmla="*/ 3622053 h 3658646"/>
              <a:gd name="connsiteX7" fmla="*/ 1426198 w 3010933"/>
              <a:gd name="connsiteY7" fmla="*/ 3621133 h 3658646"/>
              <a:gd name="connsiteX8" fmla="*/ 1390771 w 3010933"/>
              <a:gd name="connsiteY8" fmla="*/ 3632789 h 3658646"/>
              <a:gd name="connsiteX9" fmla="*/ 1190300 w 3010933"/>
              <a:gd name="connsiteY9" fmla="*/ 3658646 h 3658646"/>
              <a:gd name="connsiteX10" fmla="*/ 195581 w 3010933"/>
              <a:gd name="connsiteY10" fmla="*/ 2385900 h 3658646"/>
              <a:gd name="connsiteX11" fmla="*/ 240302 w 3010933"/>
              <a:gd name="connsiteY11" fmla="*/ 2007425 h 3658646"/>
              <a:gd name="connsiteX12" fmla="*/ 282157 w 3010933"/>
              <a:gd name="connsiteY12" fmla="*/ 1871503 h 3658646"/>
              <a:gd name="connsiteX13" fmla="*/ 345134 w 3010933"/>
              <a:gd name="connsiteY13" fmla="*/ 1778956 h 3658646"/>
              <a:gd name="connsiteX14" fmla="*/ 411967 w 3010933"/>
              <a:gd name="connsiteY14" fmla="*/ 1643159 h 3658646"/>
              <a:gd name="connsiteX15" fmla="*/ 439883 w 3010933"/>
              <a:gd name="connsiteY15" fmla="*/ 1558888 h 3658646"/>
              <a:gd name="connsiteX16" fmla="*/ 464998 w 3010933"/>
              <a:gd name="connsiteY16" fmla="*/ 1519940 h 3658646"/>
              <a:gd name="connsiteX17" fmla="*/ 467663 w 3010933"/>
              <a:gd name="connsiteY17" fmla="*/ 1494473 h 3658646"/>
              <a:gd name="connsiteX18" fmla="*/ 472560 w 3010933"/>
              <a:gd name="connsiteY18" fmla="*/ 1465963 h 3658646"/>
              <a:gd name="connsiteX19" fmla="*/ 465652 w 3010933"/>
              <a:gd name="connsiteY19" fmla="*/ 1465963 h 3658646"/>
              <a:gd name="connsiteX20" fmla="*/ 485261 w 3010933"/>
              <a:gd name="connsiteY20" fmla="*/ 1358038 h 3658646"/>
              <a:gd name="connsiteX21" fmla="*/ 222375 w 3010933"/>
              <a:gd name="connsiteY21" fmla="*/ 755938 h 3658646"/>
              <a:gd name="connsiteX22" fmla="*/ 146998 w 3010933"/>
              <a:gd name="connsiteY22" fmla="*/ 734403 h 3658646"/>
              <a:gd name="connsiteX23" fmla="*/ 88051 w 3010933"/>
              <a:gd name="connsiteY23" fmla="*/ 730677 h 3658646"/>
              <a:gd name="connsiteX24" fmla="*/ 86733 w 3010933"/>
              <a:gd name="connsiteY24" fmla="*/ 728188 h 3658646"/>
              <a:gd name="connsiteX25" fmla="*/ 35234 w 3010933"/>
              <a:gd name="connsiteY25" fmla="*/ 711853 h 3658646"/>
              <a:gd name="connsiteX26" fmla="*/ 4145 w 3010933"/>
              <a:gd name="connsiteY26" fmla="*/ 676770 h 3658646"/>
              <a:gd name="connsiteX27" fmla="*/ 3850 w 3010933"/>
              <a:gd name="connsiteY27" fmla="*/ 629895 h 3658646"/>
              <a:gd name="connsiteX28" fmla="*/ 20080 w 3010933"/>
              <a:gd name="connsiteY28" fmla="*/ 602335 h 3658646"/>
              <a:gd name="connsiteX29" fmla="*/ 17606 w 3010933"/>
              <a:gd name="connsiteY29" fmla="*/ 597664 h 3658646"/>
              <a:gd name="connsiteX30" fmla="*/ 49288 w 3010933"/>
              <a:gd name="connsiteY30" fmla="*/ 555564 h 3658646"/>
              <a:gd name="connsiteX31" fmla="*/ 1252550 w 3010933"/>
              <a:gd name="connsiteY31" fmla="*/ 0 h 3658646"/>
              <a:gd name="connsiteX0" fmla="*/ 1252550 w 3007398"/>
              <a:gd name="connsiteY0" fmla="*/ 0 h 3658646"/>
              <a:gd name="connsiteX1" fmla="*/ 2231511 w 3007398"/>
              <a:gd name="connsiteY1" fmla="*/ 242578 h 3658646"/>
              <a:gd name="connsiteX2" fmla="*/ 2874449 w 3007398"/>
              <a:gd name="connsiteY2" fmla="*/ 1166206 h 3658646"/>
              <a:gd name="connsiteX3" fmla="*/ 2921828 w 3007398"/>
              <a:gd name="connsiteY3" fmla="*/ 1494473 h 3658646"/>
              <a:gd name="connsiteX4" fmla="*/ 2912505 w 3007398"/>
              <a:gd name="connsiteY4" fmla="*/ 1857472 h 3658646"/>
              <a:gd name="connsiteX5" fmla="*/ 1677539 w 3007398"/>
              <a:gd name="connsiteY5" fmla="*/ 3658646 h 3658646"/>
              <a:gd name="connsiteX6" fmla="*/ 1428651 w 3007398"/>
              <a:gd name="connsiteY6" fmla="*/ 3622053 h 3658646"/>
              <a:gd name="connsiteX7" fmla="*/ 1426198 w 3007398"/>
              <a:gd name="connsiteY7" fmla="*/ 3621133 h 3658646"/>
              <a:gd name="connsiteX8" fmla="*/ 1390771 w 3007398"/>
              <a:gd name="connsiteY8" fmla="*/ 3632789 h 3658646"/>
              <a:gd name="connsiteX9" fmla="*/ 1190300 w 3007398"/>
              <a:gd name="connsiteY9" fmla="*/ 3658646 h 3658646"/>
              <a:gd name="connsiteX10" fmla="*/ 195581 w 3007398"/>
              <a:gd name="connsiteY10" fmla="*/ 2385900 h 3658646"/>
              <a:gd name="connsiteX11" fmla="*/ 240302 w 3007398"/>
              <a:gd name="connsiteY11" fmla="*/ 2007425 h 3658646"/>
              <a:gd name="connsiteX12" fmla="*/ 282157 w 3007398"/>
              <a:gd name="connsiteY12" fmla="*/ 1871503 h 3658646"/>
              <a:gd name="connsiteX13" fmla="*/ 345134 w 3007398"/>
              <a:gd name="connsiteY13" fmla="*/ 1778956 h 3658646"/>
              <a:gd name="connsiteX14" fmla="*/ 411967 w 3007398"/>
              <a:gd name="connsiteY14" fmla="*/ 1643159 h 3658646"/>
              <a:gd name="connsiteX15" fmla="*/ 439883 w 3007398"/>
              <a:gd name="connsiteY15" fmla="*/ 1558888 h 3658646"/>
              <a:gd name="connsiteX16" fmla="*/ 464998 w 3007398"/>
              <a:gd name="connsiteY16" fmla="*/ 1519940 h 3658646"/>
              <a:gd name="connsiteX17" fmla="*/ 467663 w 3007398"/>
              <a:gd name="connsiteY17" fmla="*/ 1494473 h 3658646"/>
              <a:gd name="connsiteX18" fmla="*/ 472560 w 3007398"/>
              <a:gd name="connsiteY18" fmla="*/ 1465963 h 3658646"/>
              <a:gd name="connsiteX19" fmla="*/ 465652 w 3007398"/>
              <a:gd name="connsiteY19" fmla="*/ 1465963 h 3658646"/>
              <a:gd name="connsiteX20" fmla="*/ 485261 w 3007398"/>
              <a:gd name="connsiteY20" fmla="*/ 1358038 h 3658646"/>
              <a:gd name="connsiteX21" fmla="*/ 222375 w 3007398"/>
              <a:gd name="connsiteY21" fmla="*/ 755938 h 3658646"/>
              <a:gd name="connsiteX22" fmla="*/ 146998 w 3007398"/>
              <a:gd name="connsiteY22" fmla="*/ 734403 h 3658646"/>
              <a:gd name="connsiteX23" fmla="*/ 88051 w 3007398"/>
              <a:gd name="connsiteY23" fmla="*/ 730677 h 3658646"/>
              <a:gd name="connsiteX24" fmla="*/ 86733 w 3007398"/>
              <a:gd name="connsiteY24" fmla="*/ 728188 h 3658646"/>
              <a:gd name="connsiteX25" fmla="*/ 35234 w 3007398"/>
              <a:gd name="connsiteY25" fmla="*/ 711853 h 3658646"/>
              <a:gd name="connsiteX26" fmla="*/ 4145 w 3007398"/>
              <a:gd name="connsiteY26" fmla="*/ 676770 h 3658646"/>
              <a:gd name="connsiteX27" fmla="*/ 3850 w 3007398"/>
              <a:gd name="connsiteY27" fmla="*/ 629895 h 3658646"/>
              <a:gd name="connsiteX28" fmla="*/ 20080 w 3007398"/>
              <a:gd name="connsiteY28" fmla="*/ 602335 h 3658646"/>
              <a:gd name="connsiteX29" fmla="*/ 17606 w 3007398"/>
              <a:gd name="connsiteY29" fmla="*/ 597664 h 3658646"/>
              <a:gd name="connsiteX30" fmla="*/ 49288 w 3007398"/>
              <a:gd name="connsiteY30" fmla="*/ 555564 h 3658646"/>
              <a:gd name="connsiteX31" fmla="*/ 1252550 w 3007398"/>
              <a:gd name="connsiteY31" fmla="*/ 0 h 3658646"/>
              <a:gd name="connsiteX0" fmla="*/ 1252550 w 2922322"/>
              <a:gd name="connsiteY0" fmla="*/ 0 h 3658646"/>
              <a:gd name="connsiteX1" fmla="*/ 2231511 w 2922322"/>
              <a:gd name="connsiteY1" fmla="*/ 242578 h 3658646"/>
              <a:gd name="connsiteX2" fmla="*/ 2874449 w 2922322"/>
              <a:gd name="connsiteY2" fmla="*/ 1166206 h 3658646"/>
              <a:gd name="connsiteX3" fmla="*/ 2921828 w 2922322"/>
              <a:gd name="connsiteY3" fmla="*/ 1494473 h 3658646"/>
              <a:gd name="connsiteX4" fmla="*/ 2912505 w 2922322"/>
              <a:gd name="connsiteY4" fmla="*/ 1857472 h 3658646"/>
              <a:gd name="connsiteX5" fmla="*/ 1677539 w 2922322"/>
              <a:gd name="connsiteY5" fmla="*/ 3658646 h 3658646"/>
              <a:gd name="connsiteX6" fmla="*/ 1428651 w 2922322"/>
              <a:gd name="connsiteY6" fmla="*/ 3622053 h 3658646"/>
              <a:gd name="connsiteX7" fmla="*/ 1426198 w 2922322"/>
              <a:gd name="connsiteY7" fmla="*/ 3621133 h 3658646"/>
              <a:gd name="connsiteX8" fmla="*/ 1390771 w 2922322"/>
              <a:gd name="connsiteY8" fmla="*/ 3632789 h 3658646"/>
              <a:gd name="connsiteX9" fmla="*/ 1190300 w 2922322"/>
              <a:gd name="connsiteY9" fmla="*/ 3658646 h 3658646"/>
              <a:gd name="connsiteX10" fmla="*/ 195581 w 2922322"/>
              <a:gd name="connsiteY10" fmla="*/ 2385900 h 3658646"/>
              <a:gd name="connsiteX11" fmla="*/ 240302 w 2922322"/>
              <a:gd name="connsiteY11" fmla="*/ 2007425 h 3658646"/>
              <a:gd name="connsiteX12" fmla="*/ 282157 w 2922322"/>
              <a:gd name="connsiteY12" fmla="*/ 1871503 h 3658646"/>
              <a:gd name="connsiteX13" fmla="*/ 345134 w 2922322"/>
              <a:gd name="connsiteY13" fmla="*/ 1778956 h 3658646"/>
              <a:gd name="connsiteX14" fmla="*/ 411967 w 2922322"/>
              <a:gd name="connsiteY14" fmla="*/ 1643159 h 3658646"/>
              <a:gd name="connsiteX15" fmla="*/ 439883 w 2922322"/>
              <a:gd name="connsiteY15" fmla="*/ 1558888 h 3658646"/>
              <a:gd name="connsiteX16" fmla="*/ 464998 w 2922322"/>
              <a:gd name="connsiteY16" fmla="*/ 1519940 h 3658646"/>
              <a:gd name="connsiteX17" fmla="*/ 467663 w 2922322"/>
              <a:gd name="connsiteY17" fmla="*/ 1494473 h 3658646"/>
              <a:gd name="connsiteX18" fmla="*/ 472560 w 2922322"/>
              <a:gd name="connsiteY18" fmla="*/ 1465963 h 3658646"/>
              <a:gd name="connsiteX19" fmla="*/ 465652 w 2922322"/>
              <a:gd name="connsiteY19" fmla="*/ 1465963 h 3658646"/>
              <a:gd name="connsiteX20" fmla="*/ 485261 w 2922322"/>
              <a:gd name="connsiteY20" fmla="*/ 1358038 h 3658646"/>
              <a:gd name="connsiteX21" fmla="*/ 222375 w 2922322"/>
              <a:gd name="connsiteY21" fmla="*/ 755938 h 3658646"/>
              <a:gd name="connsiteX22" fmla="*/ 146998 w 2922322"/>
              <a:gd name="connsiteY22" fmla="*/ 734403 h 3658646"/>
              <a:gd name="connsiteX23" fmla="*/ 88051 w 2922322"/>
              <a:gd name="connsiteY23" fmla="*/ 730677 h 3658646"/>
              <a:gd name="connsiteX24" fmla="*/ 86733 w 2922322"/>
              <a:gd name="connsiteY24" fmla="*/ 728188 h 3658646"/>
              <a:gd name="connsiteX25" fmla="*/ 35234 w 2922322"/>
              <a:gd name="connsiteY25" fmla="*/ 711853 h 3658646"/>
              <a:gd name="connsiteX26" fmla="*/ 4145 w 2922322"/>
              <a:gd name="connsiteY26" fmla="*/ 676770 h 3658646"/>
              <a:gd name="connsiteX27" fmla="*/ 3850 w 2922322"/>
              <a:gd name="connsiteY27" fmla="*/ 629895 h 3658646"/>
              <a:gd name="connsiteX28" fmla="*/ 20080 w 2922322"/>
              <a:gd name="connsiteY28" fmla="*/ 602335 h 3658646"/>
              <a:gd name="connsiteX29" fmla="*/ 17606 w 2922322"/>
              <a:gd name="connsiteY29" fmla="*/ 597664 h 3658646"/>
              <a:gd name="connsiteX30" fmla="*/ 49288 w 2922322"/>
              <a:gd name="connsiteY30" fmla="*/ 555564 h 3658646"/>
              <a:gd name="connsiteX31" fmla="*/ 1252550 w 2922322"/>
              <a:gd name="connsiteY31" fmla="*/ 0 h 3658646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0914"/>
              <a:gd name="connsiteY0" fmla="*/ 0 h 3699338"/>
              <a:gd name="connsiteX1" fmla="*/ 2231511 w 2930914"/>
              <a:gd name="connsiteY1" fmla="*/ 242578 h 3699338"/>
              <a:gd name="connsiteX2" fmla="*/ 2874449 w 2930914"/>
              <a:gd name="connsiteY2" fmla="*/ 1166206 h 3699338"/>
              <a:gd name="connsiteX3" fmla="*/ 2911996 w 2930914"/>
              <a:gd name="connsiteY3" fmla="*/ 1912344 h 3699338"/>
              <a:gd name="connsiteX4" fmla="*/ 2553628 w 2930914"/>
              <a:gd name="connsiteY4" fmla="*/ 3022595 h 3699338"/>
              <a:gd name="connsiteX5" fmla="*/ 1677539 w 2930914"/>
              <a:gd name="connsiteY5" fmla="*/ 3658646 h 3699338"/>
              <a:gd name="connsiteX6" fmla="*/ 1428651 w 2930914"/>
              <a:gd name="connsiteY6" fmla="*/ 3622053 h 3699338"/>
              <a:gd name="connsiteX7" fmla="*/ 1426198 w 2930914"/>
              <a:gd name="connsiteY7" fmla="*/ 3621133 h 3699338"/>
              <a:gd name="connsiteX8" fmla="*/ 1390771 w 2930914"/>
              <a:gd name="connsiteY8" fmla="*/ 3632789 h 3699338"/>
              <a:gd name="connsiteX9" fmla="*/ 1190300 w 2930914"/>
              <a:gd name="connsiteY9" fmla="*/ 3658646 h 3699338"/>
              <a:gd name="connsiteX10" fmla="*/ 195581 w 2930914"/>
              <a:gd name="connsiteY10" fmla="*/ 2385900 h 3699338"/>
              <a:gd name="connsiteX11" fmla="*/ 240302 w 2930914"/>
              <a:gd name="connsiteY11" fmla="*/ 2007425 h 3699338"/>
              <a:gd name="connsiteX12" fmla="*/ 282157 w 2930914"/>
              <a:gd name="connsiteY12" fmla="*/ 1871503 h 3699338"/>
              <a:gd name="connsiteX13" fmla="*/ 345134 w 2930914"/>
              <a:gd name="connsiteY13" fmla="*/ 1778956 h 3699338"/>
              <a:gd name="connsiteX14" fmla="*/ 411967 w 2930914"/>
              <a:gd name="connsiteY14" fmla="*/ 1643159 h 3699338"/>
              <a:gd name="connsiteX15" fmla="*/ 439883 w 2930914"/>
              <a:gd name="connsiteY15" fmla="*/ 1558888 h 3699338"/>
              <a:gd name="connsiteX16" fmla="*/ 464998 w 2930914"/>
              <a:gd name="connsiteY16" fmla="*/ 1519940 h 3699338"/>
              <a:gd name="connsiteX17" fmla="*/ 467663 w 2930914"/>
              <a:gd name="connsiteY17" fmla="*/ 1494473 h 3699338"/>
              <a:gd name="connsiteX18" fmla="*/ 472560 w 2930914"/>
              <a:gd name="connsiteY18" fmla="*/ 1465963 h 3699338"/>
              <a:gd name="connsiteX19" fmla="*/ 465652 w 2930914"/>
              <a:gd name="connsiteY19" fmla="*/ 1465963 h 3699338"/>
              <a:gd name="connsiteX20" fmla="*/ 485261 w 2930914"/>
              <a:gd name="connsiteY20" fmla="*/ 1358038 h 3699338"/>
              <a:gd name="connsiteX21" fmla="*/ 222375 w 2930914"/>
              <a:gd name="connsiteY21" fmla="*/ 755938 h 3699338"/>
              <a:gd name="connsiteX22" fmla="*/ 146998 w 2930914"/>
              <a:gd name="connsiteY22" fmla="*/ 734403 h 3699338"/>
              <a:gd name="connsiteX23" fmla="*/ 88051 w 2930914"/>
              <a:gd name="connsiteY23" fmla="*/ 730677 h 3699338"/>
              <a:gd name="connsiteX24" fmla="*/ 86733 w 2930914"/>
              <a:gd name="connsiteY24" fmla="*/ 728188 h 3699338"/>
              <a:gd name="connsiteX25" fmla="*/ 35234 w 2930914"/>
              <a:gd name="connsiteY25" fmla="*/ 711853 h 3699338"/>
              <a:gd name="connsiteX26" fmla="*/ 4145 w 2930914"/>
              <a:gd name="connsiteY26" fmla="*/ 676770 h 3699338"/>
              <a:gd name="connsiteX27" fmla="*/ 3850 w 2930914"/>
              <a:gd name="connsiteY27" fmla="*/ 629895 h 3699338"/>
              <a:gd name="connsiteX28" fmla="*/ 20080 w 2930914"/>
              <a:gd name="connsiteY28" fmla="*/ 602335 h 3699338"/>
              <a:gd name="connsiteX29" fmla="*/ 17606 w 2930914"/>
              <a:gd name="connsiteY29" fmla="*/ 597664 h 3699338"/>
              <a:gd name="connsiteX30" fmla="*/ 49288 w 2930914"/>
              <a:gd name="connsiteY30" fmla="*/ 555564 h 3699338"/>
              <a:gd name="connsiteX31" fmla="*/ 1252550 w 2930914"/>
              <a:gd name="connsiteY31" fmla="*/ 0 h 3699338"/>
              <a:gd name="connsiteX0" fmla="*/ 1252550 w 2924727"/>
              <a:gd name="connsiteY0" fmla="*/ 0 h 3699338"/>
              <a:gd name="connsiteX1" fmla="*/ 2231511 w 2924727"/>
              <a:gd name="connsiteY1" fmla="*/ 242578 h 3699338"/>
              <a:gd name="connsiteX2" fmla="*/ 2874449 w 2924727"/>
              <a:gd name="connsiteY2" fmla="*/ 1166206 h 3699338"/>
              <a:gd name="connsiteX3" fmla="*/ 2911996 w 2924727"/>
              <a:gd name="connsiteY3" fmla="*/ 1912344 h 3699338"/>
              <a:gd name="connsiteX4" fmla="*/ 2553628 w 2924727"/>
              <a:gd name="connsiteY4" fmla="*/ 3022595 h 3699338"/>
              <a:gd name="connsiteX5" fmla="*/ 1677539 w 2924727"/>
              <a:gd name="connsiteY5" fmla="*/ 3658646 h 3699338"/>
              <a:gd name="connsiteX6" fmla="*/ 1428651 w 2924727"/>
              <a:gd name="connsiteY6" fmla="*/ 3622053 h 3699338"/>
              <a:gd name="connsiteX7" fmla="*/ 1426198 w 2924727"/>
              <a:gd name="connsiteY7" fmla="*/ 3621133 h 3699338"/>
              <a:gd name="connsiteX8" fmla="*/ 1390771 w 2924727"/>
              <a:gd name="connsiteY8" fmla="*/ 3632789 h 3699338"/>
              <a:gd name="connsiteX9" fmla="*/ 1190300 w 2924727"/>
              <a:gd name="connsiteY9" fmla="*/ 3658646 h 3699338"/>
              <a:gd name="connsiteX10" fmla="*/ 195581 w 2924727"/>
              <a:gd name="connsiteY10" fmla="*/ 2385900 h 3699338"/>
              <a:gd name="connsiteX11" fmla="*/ 240302 w 2924727"/>
              <a:gd name="connsiteY11" fmla="*/ 2007425 h 3699338"/>
              <a:gd name="connsiteX12" fmla="*/ 282157 w 2924727"/>
              <a:gd name="connsiteY12" fmla="*/ 1871503 h 3699338"/>
              <a:gd name="connsiteX13" fmla="*/ 345134 w 2924727"/>
              <a:gd name="connsiteY13" fmla="*/ 1778956 h 3699338"/>
              <a:gd name="connsiteX14" fmla="*/ 411967 w 2924727"/>
              <a:gd name="connsiteY14" fmla="*/ 1643159 h 3699338"/>
              <a:gd name="connsiteX15" fmla="*/ 439883 w 2924727"/>
              <a:gd name="connsiteY15" fmla="*/ 1558888 h 3699338"/>
              <a:gd name="connsiteX16" fmla="*/ 464998 w 2924727"/>
              <a:gd name="connsiteY16" fmla="*/ 1519940 h 3699338"/>
              <a:gd name="connsiteX17" fmla="*/ 467663 w 2924727"/>
              <a:gd name="connsiteY17" fmla="*/ 1494473 h 3699338"/>
              <a:gd name="connsiteX18" fmla="*/ 472560 w 2924727"/>
              <a:gd name="connsiteY18" fmla="*/ 1465963 h 3699338"/>
              <a:gd name="connsiteX19" fmla="*/ 465652 w 2924727"/>
              <a:gd name="connsiteY19" fmla="*/ 1465963 h 3699338"/>
              <a:gd name="connsiteX20" fmla="*/ 485261 w 2924727"/>
              <a:gd name="connsiteY20" fmla="*/ 1358038 h 3699338"/>
              <a:gd name="connsiteX21" fmla="*/ 222375 w 2924727"/>
              <a:gd name="connsiteY21" fmla="*/ 755938 h 3699338"/>
              <a:gd name="connsiteX22" fmla="*/ 146998 w 2924727"/>
              <a:gd name="connsiteY22" fmla="*/ 734403 h 3699338"/>
              <a:gd name="connsiteX23" fmla="*/ 88051 w 2924727"/>
              <a:gd name="connsiteY23" fmla="*/ 730677 h 3699338"/>
              <a:gd name="connsiteX24" fmla="*/ 86733 w 2924727"/>
              <a:gd name="connsiteY24" fmla="*/ 728188 h 3699338"/>
              <a:gd name="connsiteX25" fmla="*/ 35234 w 2924727"/>
              <a:gd name="connsiteY25" fmla="*/ 711853 h 3699338"/>
              <a:gd name="connsiteX26" fmla="*/ 4145 w 2924727"/>
              <a:gd name="connsiteY26" fmla="*/ 676770 h 3699338"/>
              <a:gd name="connsiteX27" fmla="*/ 3850 w 2924727"/>
              <a:gd name="connsiteY27" fmla="*/ 629895 h 3699338"/>
              <a:gd name="connsiteX28" fmla="*/ 20080 w 2924727"/>
              <a:gd name="connsiteY28" fmla="*/ 602335 h 3699338"/>
              <a:gd name="connsiteX29" fmla="*/ 17606 w 2924727"/>
              <a:gd name="connsiteY29" fmla="*/ 597664 h 3699338"/>
              <a:gd name="connsiteX30" fmla="*/ 49288 w 2924727"/>
              <a:gd name="connsiteY30" fmla="*/ 555564 h 3699338"/>
              <a:gd name="connsiteX31" fmla="*/ 1252550 w 2924727"/>
              <a:gd name="connsiteY31" fmla="*/ 0 h 3699338"/>
              <a:gd name="connsiteX0" fmla="*/ 1252550 w 2933360"/>
              <a:gd name="connsiteY0" fmla="*/ 0 h 3692128"/>
              <a:gd name="connsiteX1" fmla="*/ 2231511 w 2933360"/>
              <a:gd name="connsiteY1" fmla="*/ 242578 h 3692128"/>
              <a:gd name="connsiteX2" fmla="*/ 2874449 w 2933360"/>
              <a:gd name="connsiteY2" fmla="*/ 1166206 h 3692128"/>
              <a:gd name="connsiteX3" fmla="*/ 2911996 w 2933360"/>
              <a:gd name="connsiteY3" fmla="*/ 1912344 h 3692128"/>
              <a:gd name="connsiteX4" fmla="*/ 2519215 w 2933360"/>
              <a:gd name="connsiteY4" fmla="*/ 3120918 h 3692128"/>
              <a:gd name="connsiteX5" fmla="*/ 1677539 w 2933360"/>
              <a:gd name="connsiteY5" fmla="*/ 3658646 h 3692128"/>
              <a:gd name="connsiteX6" fmla="*/ 1428651 w 2933360"/>
              <a:gd name="connsiteY6" fmla="*/ 3622053 h 3692128"/>
              <a:gd name="connsiteX7" fmla="*/ 1426198 w 2933360"/>
              <a:gd name="connsiteY7" fmla="*/ 3621133 h 3692128"/>
              <a:gd name="connsiteX8" fmla="*/ 1390771 w 2933360"/>
              <a:gd name="connsiteY8" fmla="*/ 3632789 h 3692128"/>
              <a:gd name="connsiteX9" fmla="*/ 1190300 w 2933360"/>
              <a:gd name="connsiteY9" fmla="*/ 3658646 h 3692128"/>
              <a:gd name="connsiteX10" fmla="*/ 195581 w 2933360"/>
              <a:gd name="connsiteY10" fmla="*/ 2385900 h 3692128"/>
              <a:gd name="connsiteX11" fmla="*/ 240302 w 2933360"/>
              <a:gd name="connsiteY11" fmla="*/ 2007425 h 3692128"/>
              <a:gd name="connsiteX12" fmla="*/ 282157 w 2933360"/>
              <a:gd name="connsiteY12" fmla="*/ 1871503 h 3692128"/>
              <a:gd name="connsiteX13" fmla="*/ 345134 w 2933360"/>
              <a:gd name="connsiteY13" fmla="*/ 1778956 h 3692128"/>
              <a:gd name="connsiteX14" fmla="*/ 411967 w 2933360"/>
              <a:gd name="connsiteY14" fmla="*/ 1643159 h 3692128"/>
              <a:gd name="connsiteX15" fmla="*/ 439883 w 2933360"/>
              <a:gd name="connsiteY15" fmla="*/ 1558888 h 3692128"/>
              <a:gd name="connsiteX16" fmla="*/ 464998 w 2933360"/>
              <a:gd name="connsiteY16" fmla="*/ 1519940 h 3692128"/>
              <a:gd name="connsiteX17" fmla="*/ 467663 w 2933360"/>
              <a:gd name="connsiteY17" fmla="*/ 1494473 h 3692128"/>
              <a:gd name="connsiteX18" fmla="*/ 472560 w 2933360"/>
              <a:gd name="connsiteY18" fmla="*/ 1465963 h 3692128"/>
              <a:gd name="connsiteX19" fmla="*/ 465652 w 2933360"/>
              <a:gd name="connsiteY19" fmla="*/ 1465963 h 3692128"/>
              <a:gd name="connsiteX20" fmla="*/ 485261 w 2933360"/>
              <a:gd name="connsiteY20" fmla="*/ 1358038 h 3692128"/>
              <a:gd name="connsiteX21" fmla="*/ 222375 w 2933360"/>
              <a:gd name="connsiteY21" fmla="*/ 755938 h 3692128"/>
              <a:gd name="connsiteX22" fmla="*/ 146998 w 2933360"/>
              <a:gd name="connsiteY22" fmla="*/ 734403 h 3692128"/>
              <a:gd name="connsiteX23" fmla="*/ 88051 w 2933360"/>
              <a:gd name="connsiteY23" fmla="*/ 730677 h 3692128"/>
              <a:gd name="connsiteX24" fmla="*/ 86733 w 2933360"/>
              <a:gd name="connsiteY24" fmla="*/ 728188 h 3692128"/>
              <a:gd name="connsiteX25" fmla="*/ 35234 w 2933360"/>
              <a:gd name="connsiteY25" fmla="*/ 711853 h 3692128"/>
              <a:gd name="connsiteX26" fmla="*/ 4145 w 2933360"/>
              <a:gd name="connsiteY26" fmla="*/ 676770 h 3692128"/>
              <a:gd name="connsiteX27" fmla="*/ 3850 w 2933360"/>
              <a:gd name="connsiteY27" fmla="*/ 629895 h 3692128"/>
              <a:gd name="connsiteX28" fmla="*/ 20080 w 2933360"/>
              <a:gd name="connsiteY28" fmla="*/ 602335 h 3692128"/>
              <a:gd name="connsiteX29" fmla="*/ 17606 w 2933360"/>
              <a:gd name="connsiteY29" fmla="*/ 597664 h 3692128"/>
              <a:gd name="connsiteX30" fmla="*/ 49288 w 2933360"/>
              <a:gd name="connsiteY30" fmla="*/ 555564 h 3692128"/>
              <a:gd name="connsiteX31" fmla="*/ 1252550 w 2933360"/>
              <a:gd name="connsiteY31" fmla="*/ 0 h 3692128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426198 w 2924389"/>
              <a:gd name="connsiteY7" fmla="*/ 3621133 h 3658646"/>
              <a:gd name="connsiteX8" fmla="*/ 1390771 w 2924389"/>
              <a:gd name="connsiteY8" fmla="*/ 3632789 h 3658646"/>
              <a:gd name="connsiteX9" fmla="*/ 1190300 w 2924389"/>
              <a:gd name="connsiteY9" fmla="*/ 3658646 h 3658646"/>
              <a:gd name="connsiteX10" fmla="*/ 195581 w 2924389"/>
              <a:gd name="connsiteY10" fmla="*/ 2385900 h 3658646"/>
              <a:gd name="connsiteX11" fmla="*/ 240302 w 2924389"/>
              <a:gd name="connsiteY11" fmla="*/ 2007425 h 3658646"/>
              <a:gd name="connsiteX12" fmla="*/ 282157 w 2924389"/>
              <a:gd name="connsiteY12" fmla="*/ 1871503 h 3658646"/>
              <a:gd name="connsiteX13" fmla="*/ 345134 w 2924389"/>
              <a:gd name="connsiteY13" fmla="*/ 1778956 h 3658646"/>
              <a:gd name="connsiteX14" fmla="*/ 411967 w 2924389"/>
              <a:gd name="connsiteY14" fmla="*/ 1643159 h 3658646"/>
              <a:gd name="connsiteX15" fmla="*/ 439883 w 2924389"/>
              <a:gd name="connsiteY15" fmla="*/ 1558888 h 3658646"/>
              <a:gd name="connsiteX16" fmla="*/ 464998 w 2924389"/>
              <a:gd name="connsiteY16" fmla="*/ 1519940 h 3658646"/>
              <a:gd name="connsiteX17" fmla="*/ 467663 w 2924389"/>
              <a:gd name="connsiteY17" fmla="*/ 1494473 h 3658646"/>
              <a:gd name="connsiteX18" fmla="*/ 472560 w 2924389"/>
              <a:gd name="connsiteY18" fmla="*/ 1465963 h 3658646"/>
              <a:gd name="connsiteX19" fmla="*/ 465652 w 2924389"/>
              <a:gd name="connsiteY19" fmla="*/ 1465963 h 3658646"/>
              <a:gd name="connsiteX20" fmla="*/ 485261 w 2924389"/>
              <a:gd name="connsiteY20" fmla="*/ 1358038 h 3658646"/>
              <a:gd name="connsiteX21" fmla="*/ 222375 w 2924389"/>
              <a:gd name="connsiteY21" fmla="*/ 755938 h 3658646"/>
              <a:gd name="connsiteX22" fmla="*/ 146998 w 2924389"/>
              <a:gd name="connsiteY22" fmla="*/ 734403 h 3658646"/>
              <a:gd name="connsiteX23" fmla="*/ 88051 w 2924389"/>
              <a:gd name="connsiteY23" fmla="*/ 730677 h 3658646"/>
              <a:gd name="connsiteX24" fmla="*/ 86733 w 2924389"/>
              <a:gd name="connsiteY24" fmla="*/ 728188 h 3658646"/>
              <a:gd name="connsiteX25" fmla="*/ 35234 w 2924389"/>
              <a:gd name="connsiteY25" fmla="*/ 711853 h 3658646"/>
              <a:gd name="connsiteX26" fmla="*/ 4145 w 2924389"/>
              <a:gd name="connsiteY26" fmla="*/ 676770 h 3658646"/>
              <a:gd name="connsiteX27" fmla="*/ 3850 w 2924389"/>
              <a:gd name="connsiteY27" fmla="*/ 629895 h 3658646"/>
              <a:gd name="connsiteX28" fmla="*/ 20080 w 2924389"/>
              <a:gd name="connsiteY28" fmla="*/ 602335 h 3658646"/>
              <a:gd name="connsiteX29" fmla="*/ 17606 w 2924389"/>
              <a:gd name="connsiteY29" fmla="*/ 597664 h 3658646"/>
              <a:gd name="connsiteX30" fmla="*/ 49288 w 2924389"/>
              <a:gd name="connsiteY30" fmla="*/ 555564 h 3658646"/>
              <a:gd name="connsiteX31" fmla="*/ 1252550 w 2924389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390771 w 2924389"/>
              <a:gd name="connsiteY7" fmla="*/ 3632789 h 3658646"/>
              <a:gd name="connsiteX8" fmla="*/ 1190300 w 2924389"/>
              <a:gd name="connsiteY8" fmla="*/ 3658646 h 3658646"/>
              <a:gd name="connsiteX9" fmla="*/ 195581 w 2924389"/>
              <a:gd name="connsiteY9" fmla="*/ 2385900 h 3658646"/>
              <a:gd name="connsiteX10" fmla="*/ 240302 w 2924389"/>
              <a:gd name="connsiteY10" fmla="*/ 2007425 h 3658646"/>
              <a:gd name="connsiteX11" fmla="*/ 282157 w 2924389"/>
              <a:gd name="connsiteY11" fmla="*/ 1871503 h 3658646"/>
              <a:gd name="connsiteX12" fmla="*/ 345134 w 2924389"/>
              <a:gd name="connsiteY12" fmla="*/ 1778956 h 3658646"/>
              <a:gd name="connsiteX13" fmla="*/ 411967 w 2924389"/>
              <a:gd name="connsiteY13" fmla="*/ 1643159 h 3658646"/>
              <a:gd name="connsiteX14" fmla="*/ 439883 w 2924389"/>
              <a:gd name="connsiteY14" fmla="*/ 1558888 h 3658646"/>
              <a:gd name="connsiteX15" fmla="*/ 464998 w 2924389"/>
              <a:gd name="connsiteY15" fmla="*/ 1519940 h 3658646"/>
              <a:gd name="connsiteX16" fmla="*/ 467663 w 2924389"/>
              <a:gd name="connsiteY16" fmla="*/ 1494473 h 3658646"/>
              <a:gd name="connsiteX17" fmla="*/ 472560 w 2924389"/>
              <a:gd name="connsiteY17" fmla="*/ 1465963 h 3658646"/>
              <a:gd name="connsiteX18" fmla="*/ 465652 w 2924389"/>
              <a:gd name="connsiteY18" fmla="*/ 1465963 h 3658646"/>
              <a:gd name="connsiteX19" fmla="*/ 485261 w 2924389"/>
              <a:gd name="connsiteY19" fmla="*/ 1358038 h 3658646"/>
              <a:gd name="connsiteX20" fmla="*/ 222375 w 2924389"/>
              <a:gd name="connsiteY20" fmla="*/ 755938 h 3658646"/>
              <a:gd name="connsiteX21" fmla="*/ 146998 w 2924389"/>
              <a:gd name="connsiteY21" fmla="*/ 734403 h 3658646"/>
              <a:gd name="connsiteX22" fmla="*/ 88051 w 2924389"/>
              <a:gd name="connsiteY22" fmla="*/ 730677 h 3658646"/>
              <a:gd name="connsiteX23" fmla="*/ 86733 w 2924389"/>
              <a:gd name="connsiteY23" fmla="*/ 728188 h 3658646"/>
              <a:gd name="connsiteX24" fmla="*/ 35234 w 2924389"/>
              <a:gd name="connsiteY24" fmla="*/ 711853 h 3658646"/>
              <a:gd name="connsiteX25" fmla="*/ 4145 w 2924389"/>
              <a:gd name="connsiteY25" fmla="*/ 676770 h 3658646"/>
              <a:gd name="connsiteX26" fmla="*/ 3850 w 2924389"/>
              <a:gd name="connsiteY26" fmla="*/ 629895 h 3658646"/>
              <a:gd name="connsiteX27" fmla="*/ 20080 w 2924389"/>
              <a:gd name="connsiteY27" fmla="*/ 602335 h 3658646"/>
              <a:gd name="connsiteX28" fmla="*/ 17606 w 2924389"/>
              <a:gd name="connsiteY28" fmla="*/ 597664 h 3658646"/>
              <a:gd name="connsiteX29" fmla="*/ 49288 w 2924389"/>
              <a:gd name="connsiteY29" fmla="*/ 555564 h 3658646"/>
              <a:gd name="connsiteX30" fmla="*/ 1252550 w 2924389"/>
              <a:gd name="connsiteY30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390771 w 2924389"/>
              <a:gd name="connsiteY6" fmla="*/ 3632789 h 3658646"/>
              <a:gd name="connsiteX7" fmla="*/ 1190300 w 2924389"/>
              <a:gd name="connsiteY7" fmla="*/ 3658646 h 3658646"/>
              <a:gd name="connsiteX8" fmla="*/ 195581 w 2924389"/>
              <a:gd name="connsiteY8" fmla="*/ 2385900 h 3658646"/>
              <a:gd name="connsiteX9" fmla="*/ 240302 w 2924389"/>
              <a:gd name="connsiteY9" fmla="*/ 2007425 h 3658646"/>
              <a:gd name="connsiteX10" fmla="*/ 282157 w 2924389"/>
              <a:gd name="connsiteY10" fmla="*/ 1871503 h 3658646"/>
              <a:gd name="connsiteX11" fmla="*/ 345134 w 2924389"/>
              <a:gd name="connsiteY11" fmla="*/ 1778956 h 3658646"/>
              <a:gd name="connsiteX12" fmla="*/ 411967 w 2924389"/>
              <a:gd name="connsiteY12" fmla="*/ 1643159 h 3658646"/>
              <a:gd name="connsiteX13" fmla="*/ 439883 w 2924389"/>
              <a:gd name="connsiteY13" fmla="*/ 1558888 h 3658646"/>
              <a:gd name="connsiteX14" fmla="*/ 464998 w 2924389"/>
              <a:gd name="connsiteY14" fmla="*/ 1519940 h 3658646"/>
              <a:gd name="connsiteX15" fmla="*/ 467663 w 2924389"/>
              <a:gd name="connsiteY15" fmla="*/ 1494473 h 3658646"/>
              <a:gd name="connsiteX16" fmla="*/ 472560 w 2924389"/>
              <a:gd name="connsiteY16" fmla="*/ 1465963 h 3658646"/>
              <a:gd name="connsiteX17" fmla="*/ 465652 w 2924389"/>
              <a:gd name="connsiteY17" fmla="*/ 1465963 h 3658646"/>
              <a:gd name="connsiteX18" fmla="*/ 485261 w 2924389"/>
              <a:gd name="connsiteY18" fmla="*/ 1358038 h 3658646"/>
              <a:gd name="connsiteX19" fmla="*/ 222375 w 2924389"/>
              <a:gd name="connsiteY19" fmla="*/ 755938 h 3658646"/>
              <a:gd name="connsiteX20" fmla="*/ 146998 w 2924389"/>
              <a:gd name="connsiteY20" fmla="*/ 734403 h 3658646"/>
              <a:gd name="connsiteX21" fmla="*/ 88051 w 2924389"/>
              <a:gd name="connsiteY21" fmla="*/ 730677 h 3658646"/>
              <a:gd name="connsiteX22" fmla="*/ 86733 w 2924389"/>
              <a:gd name="connsiteY22" fmla="*/ 728188 h 3658646"/>
              <a:gd name="connsiteX23" fmla="*/ 35234 w 2924389"/>
              <a:gd name="connsiteY23" fmla="*/ 711853 h 3658646"/>
              <a:gd name="connsiteX24" fmla="*/ 4145 w 2924389"/>
              <a:gd name="connsiteY24" fmla="*/ 676770 h 3658646"/>
              <a:gd name="connsiteX25" fmla="*/ 3850 w 2924389"/>
              <a:gd name="connsiteY25" fmla="*/ 629895 h 3658646"/>
              <a:gd name="connsiteX26" fmla="*/ 20080 w 2924389"/>
              <a:gd name="connsiteY26" fmla="*/ 602335 h 3658646"/>
              <a:gd name="connsiteX27" fmla="*/ 17606 w 2924389"/>
              <a:gd name="connsiteY27" fmla="*/ 597664 h 3658646"/>
              <a:gd name="connsiteX28" fmla="*/ 49288 w 2924389"/>
              <a:gd name="connsiteY28" fmla="*/ 555564 h 3658646"/>
              <a:gd name="connsiteX29" fmla="*/ 1252550 w 2924389"/>
              <a:gd name="connsiteY29" fmla="*/ 0 h 3658646"/>
              <a:gd name="connsiteX0" fmla="*/ 1252550 w 2924389"/>
              <a:gd name="connsiteY0" fmla="*/ 0 h 3741876"/>
              <a:gd name="connsiteX1" fmla="*/ 2231511 w 2924389"/>
              <a:gd name="connsiteY1" fmla="*/ 242578 h 3741876"/>
              <a:gd name="connsiteX2" fmla="*/ 2874449 w 2924389"/>
              <a:gd name="connsiteY2" fmla="*/ 1166206 h 3741876"/>
              <a:gd name="connsiteX3" fmla="*/ 2911996 w 2924389"/>
              <a:gd name="connsiteY3" fmla="*/ 1912344 h 3741876"/>
              <a:gd name="connsiteX4" fmla="*/ 2647033 w 2924389"/>
              <a:gd name="connsiteY4" fmla="*/ 2904608 h 3741876"/>
              <a:gd name="connsiteX5" fmla="*/ 1977423 w 2924389"/>
              <a:gd name="connsiteY5" fmla="*/ 3540659 h 3741876"/>
              <a:gd name="connsiteX6" fmla="*/ 1190300 w 2924389"/>
              <a:gd name="connsiteY6" fmla="*/ 3658646 h 3741876"/>
              <a:gd name="connsiteX7" fmla="*/ 195581 w 2924389"/>
              <a:gd name="connsiteY7" fmla="*/ 2385900 h 3741876"/>
              <a:gd name="connsiteX8" fmla="*/ 240302 w 2924389"/>
              <a:gd name="connsiteY8" fmla="*/ 2007425 h 3741876"/>
              <a:gd name="connsiteX9" fmla="*/ 282157 w 2924389"/>
              <a:gd name="connsiteY9" fmla="*/ 1871503 h 3741876"/>
              <a:gd name="connsiteX10" fmla="*/ 345134 w 2924389"/>
              <a:gd name="connsiteY10" fmla="*/ 1778956 h 3741876"/>
              <a:gd name="connsiteX11" fmla="*/ 411967 w 2924389"/>
              <a:gd name="connsiteY11" fmla="*/ 1643159 h 3741876"/>
              <a:gd name="connsiteX12" fmla="*/ 439883 w 2924389"/>
              <a:gd name="connsiteY12" fmla="*/ 1558888 h 3741876"/>
              <a:gd name="connsiteX13" fmla="*/ 464998 w 2924389"/>
              <a:gd name="connsiteY13" fmla="*/ 1519940 h 3741876"/>
              <a:gd name="connsiteX14" fmla="*/ 467663 w 2924389"/>
              <a:gd name="connsiteY14" fmla="*/ 1494473 h 3741876"/>
              <a:gd name="connsiteX15" fmla="*/ 472560 w 2924389"/>
              <a:gd name="connsiteY15" fmla="*/ 1465963 h 3741876"/>
              <a:gd name="connsiteX16" fmla="*/ 465652 w 2924389"/>
              <a:gd name="connsiteY16" fmla="*/ 1465963 h 3741876"/>
              <a:gd name="connsiteX17" fmla="*/ 485261 w 2924389"/>
              <a:gd name="connsiteY17" fmla="*/ 1358038 h 3741876"/>
              <a:gd name="connsiteX18" fmla="*/ 222375 w 2924389"/>
              <a:gd name="connsiteY18" fmla="*/ 755938 h 3741876"/>
              <a:gd name="connsiteX19" fmla="*/ 146998 w 2924389"/>
              <a:gd name="connsiteY19" fmla="*/ 734403 h 3741876"/>
              <a:gd name="connsiteX20" fmla="*/ 88051 w 2924389"/>
              <a:gd name="connsiteY20" fmla="*/ 730677 h 3741876"/>
              <a:gd name="connsiteX21" fmla="*/ 86733 w 2924389"/>
              <a:gd name="connsiteY21" fmla="*/ 728188 h 3741876"/>
              <a:gd name="connsiteX22" fmla="*/ 35234 w 2924389"/>
              <a:gd name="connsiteY22" fmla="*/ 711853 h 3741876"/>
              <a:gd name="connsiteX23" fmla="*/ 4145 w 2924389"/>
              <a:gd name="connsiteY23" fmla="*/ 676770 h 3741876"/>
              <a:gd name="connsiteX24" fmla="*/ 3850 w 2924389"/>
              <a:gd name="connsiteY24" fmla="*/ 629895 h 3741876"/>
              <a:gd name="connsiteX25" fmla="*/ 20080 w 2924389"/>
              <a:gd name="connsiteY25" fmla="*/ 602335 h 3741876"/>
              <a:gd name="connsiteX26" fmla="*/ 17606 w 2924389"/>
              <a:gd name="connsiteY26" fmla="*/ 597664 h 3741876"/>
              <a:gd name="connsiteX27" fmla="*/ 49288 w 2924389"/>
              <a:gd name="connsiteY27" fmla="*/ 555564 h 3741876"/>
              <a:gd name="connsiteX28" fmla="*/ 1252550 w 2924389"/>
              <a:gd name="connsiteY28" fmla="*/ 0 h 3741876"/>
              <a:gd name="connsiteX0" fmla="*/ 1252550 w 2924389"/>
              <a:gd name="connsiteY0" fmla="*/ 0 h 3726254"/>
              <a:gd name="connsiteX1" fmla="*/ 2231511 w 2924389"/>
              <a:gd name="connsiteY1" fmla="*/ 242578 h 3726254"/>
              <a:gd name="connsiteX2" fmla="*/ 2874449 w 2924389"/>
              <a:gd name="connsiteY2" fmla="*/ 1166206 h 3726254"/>
              <a:gd name="connsiteX3" fmla="*/ 2911996 w 2924389"/>
              <a:gd name="connsiteY3" fmla="*/ 1912344 h 3726254"/>
              <a:gd name="connsiteX4" fmla="*/ 2647033 w 2924389"/>
              <a:gd name="connsiteY4" fmla="*/ 2904608 h 3726254"/>
              <a:gd name="connsiteX5" fmla="*/ 1977423 w 2924389"/>
              <a:gd name="connsiteY5" fmla="*/ 3540659 h 3726254"/>
              <a:gd name="connsiteX6" fmla="*/ 811758 w 2924389"/>
              <a:gd name="connsiteY6" fmla="*/ 3638981 h 3726254"/>
              <a:gd name="connsiteX7" fmla="*/ 195581 w 2924389"/>
              <a:gd name="connsiteY7" fmla="*/ 2385900 h 3726254"/>
              <a:gd name="connsiteX8" fmla="*/ 240302 w 2924389"/>
              <a:gd name="connsiteY8" fmla="*/ 2007425 h 3726254"/>
              <a:gd name="connsiteX9" fmla="*/ 282157 w 2924389"/>
              <a:gd name="connsiteY9" fmla="*/ 1871503 h 3726254"/>
              <a:gd name="connsiteX10" fmla="*/ 345134 w 2924389"/>
              <a:gd name="connsiteY10" fmla="*/ 1778956 h 3726254"/>
              <a:gd name="connsiteX11" fmla="*/ 411967 w 2924389"/>
              <a:gd name="connsiteY11" fmla="*/ 1643159 h 3726254"/>
              <a:gd name="connsiteX12" fmla="*/ 439883 w 2924389"/>
              <a:gd name="connsiteY12" fmla="*/ 1558888 h 3726254"/>
              <a:gd name="connsiteX13" fmla="*/ 464998 w 2924389"/>
              <a:gd name="connsiteY13" fmla="*/ 1519940 h 3726254"/>
              <a:gd name="connsiteX14" fmla="*/ 467663 w 2924389"/>
              <a:gd name="connsiteY14" fmla="*/ 1494473 h 3726254"/>
              <a:gd name="connsiteX15" fmla="*/ 472560 w 2924389"/>
              <a:gd name="connsiteY15" fmla="*/ 1465963 h 3726254"/>
              <a:gd name="connsiteX16" fmla="*/ 465652 w 2924389"/>
              <a:gd name="connsiteY16" fmla="*/ 1465963 h 3726254"/>
              <a:gd name="connsiteX17" fmla="*/ 485261 w 2924389"/>
              <a:gd name="connsiteY17" fmla="*/ 1358038 h 3726254"/>
              <a:gd name="connsiteX18" fmla="*/ 222375 w 2924389"/>
              <a:gd name="connsiteY18" fmla="*/ 755938 h 3726254"/>
              <a:gd name="connsiteX19" fmla="*/ 146998 w 2924389"/>
              <a:gd name="connsiteY19" fmla="*/ 734403 h 3726254"/>
              <a:gd name="connsiteX20" fmla="*/ 88051 w 2924389"/>
              <a:gd name="connsiteY20" fmla="*/ 730677 h 3726254"/>
              <a:gd name="connsiteX21" fmla="*/ 86733 w 2924389"/>
              <a:gd name="connsiteY21" fmla="*/ 728188 h 3726254"/>
              <a:gd name="connsiteX22" fmla="*/ 35234 w 2924389"/>
              <a:gd name="connsiteY22" fmla="*/ 711853 h 3726254"/>
              <a:gd name="connsiteX23" fmla="*/ 4145 w 2924389"/>
              <a:gd name="connsiteY23" fmla="*/ 676770 h 3726254"/>
              <a:gd name="connsiteX24" fmla="*/ 3850 w 2924389"/>
              <a:gd name="connsiteY24" fmla="*/ 629895 h 3726254"/>
              <a:gd name="connsiteX25" fmla="*/ 20080 w 2924389"/>
              <a:gd name="connsiteY25" fmla="*/ 602335 h 3726254"/>
              <a:gd name="connsiteX26" fmla="*/ 17606 w 2924389"/>
              <a:gd name="connsiteY26" fmla="*/ 597664 h 3726254"/>
              <a:gd name="connsiteX27" fmla="*/ 49288 w 2924389"/>
              <a:gd name="connsiteY27" fmla="*/ 555564 h 3726254"/>
              <a:gd name="connsiteX28" fmla="*/ 1252550 w 2924389"/>
              <a:gd name="connsiteY28" fmla="*/ 0 h 3726254"/>
              <a:gd name="connsiteX0" fmla="*/ 1252550 w 2924389"/>
              <a:gd name="connsiteY0" fmla="*/ 0 h 3689126"/>
              <a:gd name="connsiteX1" fmla="*/ 2231511 w 2924389"/>
              <a:gd name="connsiteY1" fmla="*/ 242578 h 3689126"/>
              <a:gd name="connsiteX2" fmla="*/ 2874449 w 2924389"/>
              <a:gd name="connsiteY2" fmla="*/ 1166206 h 3689126"/>
              <a:gd name="connsiteX3" fmla="*/ 2911996 w 2924389"/>
              <a:gd name="connsiteY3" fmla="*/ 1912344 h 3689126"/>
              <a:gd name="connsiteX4" fmla="*/ 2647033 w 2924389"/>
              <a:gd name="connsiteY4" fmla="*/ 2904608 h 3689126"/>
              <a:gd name="connsiteX5" fmla="*/ 1977423 w 2924389"/>
              <a:gd name="connsiteY5" fmla="*/ 3540659 h 3689126"/>
              <a:gd name="connsiteX6" fmla="*/ 811758 w 2924389"/>
              <a:gd name="connsiteY6" fmla="*/ 3638981 h 3689126"/>
              <a:gd name="connsiteX7" fmla="*/ 195581 w 2924389"/>
              <a:gd name="connsiteY7" fmla="*/ 2385900 h 3689126"/>
              <a:gd name="connsiteX8" fmla="*/ 240302 w 2924389"/>
              <a:gd name="connsiteY8" fmla="*/ 2007425 h 3689126"/>
              <a:gd name="connsiteX9" fmla="*/ 282157 w 2924389"/>
              <a:gd name="connsiteY9" fmla="*/ 1871503 h 3689126"/>
              <a:gd name="connsiteX10" fmla="*/ 345134 w 2924389"/>
              <a:gd name="connsiteY10" fmla="*/ 1778956 h 3689126"/>
              <a:gd name="connsiteX11" fmla="*/ 411967 w 2924389"/>
              <a:gd name="connsiteY11" fmla="*/ 1643159 h 3689126"/>
              <a:gd name="connsiteX12" fmla="*/ 439883 w 2924389"/>
              <a:gd name="connsiteY12" fmla="*/ 1558888 h 3689126"/>
              <a:gd name="connsiteX13" fmla="*/ 464998 w 2924389"/>
              <a:gd name="connsiteY13" fmla="*/ 1519940 h 3689126"/>
              <a:gd name="connsiteX14" fmla="*/ 467663 w 2924389"/>
              <a:gd name="connsiteY14" fmla="*/ 1494473 h 3689126"/>
              <a:gd name="connsiteX15" fmla="*/ 472560 w 2924389"/>
              <a:gd name="connsiteY15" fmla="*/ 1465963 h 3689126"/>
              <a:gd name="connsiteX16" fmla="*/ 465652 w 2924389"/>
              <a:gd name="connsiteY16" fmla="*/ 1465963 h 3689126"/>
              <a:gd name="connsiteX17" fmla="*/ 485261 w 2924389"/>
              <a:gd name="connsiteY17" fmla="*/ 1358038 h 3689126"/>
              <a:gd name="connsiteX18" fmla="*/ 222375 w 2924389"/>
              <a:gd name="connsiteY18" fmla="*/ 755938 h 3689126"/>
              <a:gd name="connsiteX19" fmla="*/ 146998 w 2924389"/>
              <a:gd name="connsiteY19" fmla="*/ 734403 h 3689126"/>
              <a:gd name="connsiteX20" fmla="*/ 88051 w 2924389"/>
              <a:gd name="connsiteY20" fmla="*/ 730677 h 3689126"/>
              <a:gd name="connsiteX21" fmla="*/ 86733 w 2924389"/>
              <a:gd name="connsiteY21" fmla="*/ 728188 h 3689126"/>
              <a:gd name="connsiteX22" fmla="*/ 35234 w 2924389"/>
              <a:gd name="connsiteY22" fmla="*/ 711853 h 3689126"/>
              <a:gd name="connsiteX23" fmla="*/ 4145 w 2924389"/>
              <a:gd name="connsiteY23" fmla="*/ 676770 h 3689126"/>
              <a:gd name="connsiteX24" fmla="*/ 3850 w 2924389"/>
              <a:gd name="connsiteY24" fmla="*/ 629895 h 3689126"/>
              <a:gd name="connsiteX25" fmla="*/ 20080 w 2924389"/>
              <a:gd name="connsiteY25" fmla="*/ 602335 h 3689126"/>
              <a:gd name="connsiteX26" fmla="*/ 17606 w 2924389"/>
              <a:gd name="connsiteY26" fmla="*/ 597664 h 3689126"/>
              <a:gd name="connsiteX27" fmla="*/ 49288 w 2924389"/>
              <a:gd name="connsiteY27" fmla="*/ 555564 h 3689126"/>
              <a:gd name="connsiteX28" fmla="*/ 1252550 w 2924389"/>
              <a:gd name="connsiteY28" fmla="*/ 0 h 3689126"/>
              <a:gd name="connsiteX0" fmla="*/ 1252550 w 2924389"/>
              <a:gd name="connsiteY0" fmla="*/ 0 h 3701865"/>
              <a:gd name="connsiteX1" fmla="*/ 2231511 w 2924389"/>
              <a:gd name="connsiteY1" fmla="*/ 242578 h 3701865"/>
              <a:gd name="connsiteX2" fmla="*/ 2874449 w 2924389"/>
              <a:gd name="connsiteY2" fmla="*/ 1166206 h 3701865"/>
              <a:gd name="connsiteX3" fmla="*/ 2911996 w 2924389"/>
              <a:gd name="connsiteY3" fmla="*/ 1912344 h 3701865"/>
              <a:gd name="connsiteX4" fmla="*/ 2647033 w 2924389"/>
              <a:gd name="connsiteY4" fmla="*/ 2904608 h 3701865"/>
              <a:gd name="connsiteX5" fmla="*/ 1977423 w 2924389"/>
              <a:gd name="connsiteY5" fmla="*/ 3540659 h 3701865"/>
              <a:gd name="connsiteX6" fmla="*/ 811758 w 2924389"/>
              <a:gd name="connsiteY6" fmla="*/ 3638981 h 3701865"/>
              <a:gd name="connsiteX7" fmla="*/ 185749 w 2924389"/>
              <a:gd name="connsiteY7" fmla="*/ 2715281 h 3701865"/>
              <a:gd name="connsiteX8" fmla="*/ 240302 w 2924389"/>
              <a:gd name="connsiteY8" fmla="*/ 2007425 h 3701865"/>
              <a:gd name="connsiteX9" fmla="*/ 282157 w 2924389"/>
              <a:gd name="connsiteY9" fmla="*/ 1871503 h 3701865"/>
              <a:gd name="connsiteX10" fmla="*/ 345134 w 2924389"/>
              <a:gd name="connsiteY10" fmla="*/ 1778956 h 3701865"/>
              <a:gd name="connsiteX11" fmla="*/ 411967 w 2924389"/>
              <a:gd name="connsiteY11" fmla="*/ 1643159 h 3701865"/>
              <a:gd name="connsiteX12" fmla="*/ 439883 w 2924389"/>
              <a:gd name="connsiteY12" fmla="*/ 1558888 h 3701865"/>
              <a:gd name="connsiteX13" fmla="*/ 464998 w 2924389"/>
              <a:gd name="connsiteY13" fmla="*/ 1519940 h 3701865"/>
              <a:gd name="connsiteX14" fmla="*/ 467663 w 2924389"/>
              <a:gd name="connsiteY14" fmla="*/ 1494473 h 3701865"/>
              <a:gd name="connsiteX15" fmla="*/ 472560 w 2924389"/>
              <a:gd name="connsiteY15" fmla="*/ 1465963 h 3701865"/>
              <a:gd name="connsiteX16" fmla="*/ 465652 w 2924389"/>
              <a:gd name="connsiteY16" fmla="*/ 1465963 h 3701865"/>
              <a:gd name="connsiteX17" fmla="*/ 485261 w 2924389"/>
              <a:gd name="connsiteY17" fmla="*/ 1358038 h 3701865"/>
              <a:gd name="connsiteX18" fmla="*/ 222375 w 2924389"/>
              <a:gd name="connsiteY18" fmla="*/ 755938 h 3701865"/>
              <a:gd name="connsiteX19" fmla="*/ 146998 w 2924389"/>
              <a:gd name="connsiteY19" fmla="*/ 734403 h 3701865"/>
              <a:gd name="connsiteX20" fmla="*/ 88051 w 2924389"/>
              <a:gd name="connsiteY20" fmla="*/ 730677 h 3701865"/>
              <a:gd name="connsiteX21" fmla="*/ 86733 w 2924389"/>
              <a:gd name="connsiteY21" fmla="*/ 728188 h 3701865"/>
              <a:gd name="connsiteX22" fmla="*/ 35234 w 2924389"/>
              <a:gd name="connsiteY22" fmla="*/ 711853 h 3701865"/>
              <a:gd name="connsiteX23" fmla="*/ 4145 w 2924389"/>
              <a:gd name="connsiteY23" fmla="*/ 676770 h 3701865"/>
              <a:gd name="connsiteX24" fmla="*/ 3850 w 2924389"/>
              <a:gd name="connsiteY24" fmla="*/ 629895 h 3701865"/>
              <a:gd name="connsiteX25" fmla="*/ 20080 w 2924389"/>
              <a:gd name="connsiteY25" fmla="*/ 602335 h 3701865"/>
              <a:gd name="connsiteX26" fmla="*/ 17606 w 2924389"/>
              <a:gd name="connsiteY26" fmla="*/ 597664 h 3701865"/>
              <a:gd name="connsiteX27" fmla="*/ 49288 w 2924389"/>
              <a:gd name="connsiteY27" fmla="*/ 555564 h 3701865"/>
              <a:gd name="connsiteX28" fmla="*/ 1252550 w 2924389"/>
              <a:gd name="connsiteY28" fmla="*/ 0 h 3701865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85261 w 2924389"/>
              <a:gd name="connsiteY16" fmla="*/ 1358038 h 3691674"/>
              <a:gd name="connsiteX17" fmla="*/ 222375 w 2924389"/>
              <a:gd name="connsiteY17" fmla="*/ 755938 h 3691674"/>
              <a:gd name="connsiteX18" fmla="*/ 146998 w 2924389"/>
              <a:gd name="connsiteY18" fmla="*/ 734403 h 3691674"/>
              <a:gd name="connsiteX19" fmla="*/ 88051 w 2924389"/>
              <a:gd name="connsiteY19" fmla="*/ 730677 h 3691674"/>
              <a:gd name="connsiteX20" fmla="*/ 86733 w 2924389"/>
              <a:gd name="connsiteY20" fmla="*/ 728188 h 3691674"/>
              <a:gd name="connsiteX21" fmla="*/ 35234 w 2924389"/>
              <a:gd name="connsiteY21" fmla="*/ 711853 h 3691674"/>
              <a:gd name="connsiteX22" fmla="*/ 4145 w 2924389"/>
              <a:gd name="connsiteY22" fmla="*/ 676770 h 3691674"/>
              <a:gd name="connsiteX23" fmla="*/ 3850 w 2924389"/>
              <a:gd name="connsiteY23" fmla="*/ 629895 h 3691674"/>
              <a:gd name="connsiteX24" fmla="*/ 20080 w 2924389"/>
              <a:gd name="connsiteY24" fmla="*/ 602335 h 3691674"/>
              <a:gd name="connsiteX25" fmla="*/ 17606 w 2924389"/>
              <a:gd name="connsiteY25" fmla="*/ 597664 h 3691674"/>
              <a:gd name="connsiteX26" fmla="*/ 49288 w 2924389"/>
              <a:gd name="connsiteY26" fmla="*/ 555564 h 3691674"/>
              <a:gd name="connsiteX27" fmla="*/ 1252550 w 2924389"/>
              <a:gd name="connsiteY27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72560 w 2924389"/>
              <a:gd name="connsiteY14" fmla="*/ 1465963 h 3691674"/>
              <a:gd name="connsiteX15" fmla="*/ 485261 w 2924389"/>
              <a:gd name="connsiteY15" fmla="*/ 1358038 h 3691674"/>
              <a:gd name="connsiteX16" fmla="*/ 222375 w 2924389"/>
              <a:gd name="connsiteY16" fmla="*/ 755938 h 3691674"/>
              <a:gd name="connsiteX17" fmla="*/ 146998 w 2924389"/>
              <a:gd name="connsiteY17" fmla="*/ 734403 h 3691674"/>
              <a:gd name="connsiteX18" fmla="*/ 88051 w 2924389"/>
              <a:gd name="connsiteY18" fmla="*/ 730677 h 3691674"/>
              <a:gd name="connsiteX19" fmla="*/ 86733 w 2924389"/>
              <a:gd name="connsiteY19" fmla="*/ 728188 h 3691674"/>
              <a:gd name="connsiteX20" fmla="*/ 35234 w 2924389"/>
              <a:gd name="connsiteY20" fmla="*/ 711853 h 3691674"/>
              <a:gd name="connsiteX21" fmla="*/ 4145 w 2924389"/>
              <a:gd name="connsiteY21" fmla="*/ 676770 h 3691674"/>
              <a:gd name="connsiteX22" fmla="*/ 3850 w 2924389"/>
              <a:gd name="connsiteY22" fmla="*/ 629895 h 3691674"/>
              <a:gd name="connsiteX23" fmla="*/ 20080 w 2924389"/>
              <a:gd name="connsiteY23" fmla="*/ 602335 h 3691674"/>
              <a:gd name="connsiteX24" fmla="*/ 17606 w 2924389"/>
              <a:gd name="connsiteY24" fmla="*/ 597664 h 3691674"/>
              <a:gd name="connsiteX25" fmla="*/ 49288 w 2924389"/>
              <a:gd name="connsiteY25" fmla="*/ 555564 h 3691674"/>
              <a:gd name="connsiteX26" fmla="*/ 1252550 w 2924389"/>
              <a:gd name="connsiteY26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72560 w 2924389"/>
              <a:gd name="connsiteY13" fmla="*/ 1465963 h 3691674"/>
              <a:gd name="connsiteX14" fmla="*/ 485261 w 2924389"/>
              <a:gd name="connsiteY14" fmla="*/ 1358038 h 3691674"/>
              <a:gd name="connsiteX15" fmla="*/ 222375 w 2924389"/>
              <a:gd name="connsiteY15" fmla="*/ 755938 h 3691674"/>
              <a:gd name="connsiteX16" fmla="*/ 146998 w 2924389"/>
              <a:gd name="connsiteY16" fmla="*/ 734403 h 3691674"/>
              <a:gd name="connsiteX17" fmla="*/ 88051 w 2924389"/>
              <a:gd name="connsiteY17" fmla="*/ 730677 h 3691674"/>
              <a:gd name="connsiteX18" fmla="*/ 86733 w 2924389"/>
              <a:gd name="connsiteY18" fmla="*/ 728188 h 3691674"/>
              <a:gd name="connsiteX19" fmla="*/ 35234 w 2924389"/>
              <a:gd name="connsiteY19" fmla="*/ 711853 h 3691674"/>
              <a:gd name="connsiteX20" fmla="*/ 4145 w 2924389"/>
              <a:gd name="connsiteY20" fmla="*/ 676770 h 3691674"/>
              <a:gd name="connsiteX21" fmla="*/ 3850 w 2924389"/>
              <a:gd name="connsiteY21" fmla="*/ 629895 h 3691674"/>
              <a:gd name="connsiteX22" fmla="*/ 20080 w 2924389"/>
              <a:gd name="connsiteY22" fmla="*/ 602335 h 3691674"/>
              <a:gd name="connsiteX23" fmla="*/ 17606 w 2924389"/>
              <a:gd name="connsiteY23" fmla="*/ 597664 h 3691674"/>
              <a:gd name="connsiteX24" fmla="*/ 49288 w 2924389"/>
              <a:gd name="connsiteY24" fmla="*/ 555564 h 3691674"/>
              <a:gd name="connsiteX25" fmla="*/ 1252550 w 2924389"/>
              <a:gd name="connsiteY25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72560 w 2924389"/>
              <a:gd name="connsiteY12" fmla="*/ 1465963 h 3691674"/>
              <a:gd name="connsiteX13" fmla="*/ 485261 w 2924389"/>
              <a:gd name="connsiteY13" fmla="*/ 1358038 h 3691674"/>
              <a:gd name="connsiteX14" fmla="*/ 222375 w 2924389"/>
              <a:gd name="connsiteY14" fmla="*/ 755938 h 3691674"/>
              <a:gd name="connsiteX15" fmla="*/ 146998 w 2924389"/>
              <a:gd name="connsiteY15" fmla="*/ 734403 h 3691674"/>
              <a:gd name="connsiteX16" fmla="*/ 88051 w 2924389"/>
              <a:gd name="connsiteY16" fmla="*/ 730677 h 3691674"/>
              <a:gd name="connsiteX17" fmla="*/ 86733 w 2924389"/>
              <a:gd name="connsiteY17" fmla="*/ 728188 h 3691674"/>
              <a:gd name="connsiteX18" fmla="*/ 35234 w 2924389"/>
              <a:gd name="connsiteY18" fmla="*/ 711853 h 3691674"/>
              <a:gd name="connsiteX19" fmla="*/ 4145 w 2924389"/>
              <a:gd name="connsiteY19" fmla="*/ 676770 h 3691674"/>
              <a:gd name="connsiteX20" fmla="*/ 3850 w 2924389"/>
              <a:gd name="connsiteY20" fmla="*/ 629895 h 3691674"/>
              <a:gd name="connsiteX21" fmla="*/ 20080 w 2924389"/>
              <a:gd name="connsiteY21" fmla="*/ 602335 h 3691674"/>
              <a:gd name="connsiteX22" fmla="*/ 17606 w 2924389"/>
              <a:gd name="connsiteY22" fmla="*/ 597664 h 3691674"/>
              <a:gd name="connsiteX23" fmla="*/ 49288 w 2924389"/>
              <a:gd name="connsiteY23" fmla="*/ 555564 h 3691674"/>
              <a:gd name="connsiteX24" fmla="*/ 1252550 w 2924389"/>
              <a:gd name="connsiteY24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72560 w 2924389"/>
              <a:gd name="connsiteY11" fmla="*/ 1465963 h 3691674"/>
              <a:gd name="connsiteX12" fmla="*/ 485261 w 2924389"/>
              <a:gd name="connsiteY12" fmla="*/ 1358038 h 3691674"/>
              <a:gd name="connsiteX13" fmla="*/ 222375 w 2924389"/>
              <a:gd name="connsiteY13" fmla="*/ 755938 h 3691674"/>
              <a:gd name="connsiteX14" fmla="*/ 146998 w 2924389"/>
              <a:gd name="connsiteY14" fmla="*/ 734403 h 3691674"/>
              <a:gd name="connsiteX15" fmla="*/ 88051 w 2924389"/>
              <a:gd name="connsiteY15" fmla="*/ 730677 h 3691674"/>
              <a:gd name="connsiteX16" fmla="*/ 86733 w 2924389"/>
              <a:gd name="connsiteY16" fmla="*/ 728188 h 3691674"/>
              <a:gd name="connsiteX17" fmla="*/ 35234 w 2924389"/>
              <a:gd name="connsiteY17" fmla="*/ 711853 h 3691674"/>
              <a:gd name="connsiteX18" fmla="*/ 4145 w 2924389"/>
              <a:gd name="connsiteY18" fmla="*/ 676770 h 3691674"/>
              <a:gd name="connsiteX19" fmla="*/ 3850 w 2924389"/>
              <a:gd name="connsiteY19" fmla="*/ 629895 h 3691674"/>
              <a:gd name="connsiteX20" fmla="*/ 20080 w 2924389"/>
              <a:gd name="connsiteY20" fmla="*/ 602335 h 3691674"/>
              <a:gd name="connsiteX21" fmla="*/ 17606 w 2924389"/>
              <a:gd name="connsiteY21" fmla="*/ 597664 h 3691674"/>
              <a:gd name="connsiteX22" fmla="*/ 49288 w 2924389"/>
              <a:gd name="connsiteY22" fmla="*/ 555564 h 3691674"/>
              <a:gd name="connsiteX23" fmla="*/ 1252550 w 2924389"/>
              <a:gd name="connsiteY23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72560 w 2924389"/>
              <a:gd name="connsiteY10" fmla="*/ 1465963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28315 w 2924389"/>
              <a:gd name="connsiteY10" fmla="*/ 1524957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44821"/>
              <a:gd name="connsiteX1" fmla="*/ 2231511 w 2924389"/>
              <a:gd name="connsiteY1" fmla="*/ 242578 h 3644821"/>
              <a:gd name="connsiteX2" fmla="*/ 2874449 w 2924389"/>
              <a:gd name="connsiteY2" fmla="*/ 1166206 h 3644821"/>
              <a:gd name="connsiteX3" fmla="*/ 2911996 w 2924389"/>
              <a:gd name="connsiteY3" fmla="*/ 1912344 h 3644821"/>
              <a:gd name="connsiteX4" fmla="*/ 2647033 w 2924389"/>
              <a:gd name="connsiteY4" fmla="*/ 2904608 h 3644821"/>
              <a:gd name="connsiteX5" fmla="*/ 1977423 w 2924389"/>
              <a:gd name="connsiteY5" fmla="*/ 3540659 h 3644821"/>
              <a:gd name="connsiteX6" fmla="*/ 837336 w 2924389"/>
              <a:gd name="connsiteY6" fmla="*/ 3575037 h 3644821"/>
              <a:gd name="connsiteX7" fmla="*/ 239827 w 2924389"/>
              <a:gd name="connsiteY7" fmla="*/ 2852932 h 3644821"/>
              <a:gd name="connsiteX8" fmla="*/ 240302 w 2924389"/>
              <a:gd name="connsiteY8" fmla="*/ 2007425 h 3644821"/>
              <a:gd name="connsiteX9" fmla="*/ 282157 w 2924389"/>
              <a:gd name="connsiteY9" fmla="*/ 1871503 h 3644821"/>
              <a:gd name="connsiteX10" fmla="*/ 428315 w 2924389"/>
              <a:gd name="connsiteY10" fmla="*/ 1524957 h 3644821"/>
              <a:gd name="connsiteX11" fmla="*/ 485261 w 2924389"/>
              <a:gd name="connsiteY11" fmla="*/ 1358038 h 3644821"/>
              <a:gd name="connsiteX12" fmla="*/ 222375 w 2924389"/>
              <a:gd name="connsiteY12" fmla="*/ 755938 h 3644821"/>
              <a:gd name="connsiteX13" fmla="*/ 146998 w 2924389"/>
              <a:gd name="connsiteY13" fmla="*/ 734403 h 3644821"/>
              <a:gd name="connsiteX14" fmla="*/ 88051 w 2924389"/>
              <a:gd name="connsiteY14" fmla="*/ 730677 h 3644821"/>
              <a:gd name="connsiteX15" fmla="*/ 86733 w 2924389"/>
              <a:gd name="connsiteY15" fmla="*/ 728188 h 3644821"/>
              <a:gd name="connsiteX16" fmla="*/ 35234 w 2924389"/>
              <a:gd name="connsiteY16" fmla="*/ 711853 h 3644821"/>
              <a:gd name="connsiteX17" fmla="*/ 4145 w 2924389"/>
              <a:gd name="connsiteY17" fmla="*/ 676770 h 3644821"/>
              <a:gd name="connsiteX18" fmla="*/ 3850 w 2924389"/>
              <a:gd name="connsiteY18" fmla="*/ 629895 h 3644821"/>
              <a:gd name="connsiteX19" fmla="*/ 20080 w 2924389"/>
              <a:gd name="connsiteY19" fmla="*/ 602335 h 3644821"/>
              <a:gd name="connsiteX20" fmla="*/ 17606 w 2924389"/>
              <a:gd name="connsiteY20" fmla="*/ 597664 h 3644821"/>
              <a:gd name="connsiteX21" fmla="*/ 49288 w 2924389"/>
              <a:gd name="connsiteY21" fmla="*/ 555564 h 3644821"/>
              <a:gd name="connsiteX22" fmla="*/ 1252550 w 2924389"/>
              <a:gd name="connsiteY22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24389" h="3644821"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AE88313B-5A45-8B40-A9D8-E42A0C4E2E8F}"/>
              </a:ext>
            </a:extLst>
          </p:cNvPr>
          <p:cNvSpPr/>
          <p:nvPr/>
        </p:nvSpPr>
        <p:spPr>
          <a:xfrm>
            <a:off x="3885944" y="2048571"/>
            <a:ext cx="638577" cy="1439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C2652D1-24F2-0040-BBD4-CBD94AA34936}"/>
              </a:ext>
            </a:extLst>
          </p:cNvPr>
          <p:cNvSpPr/>
          <p:nvPr/>
        </p:nvSpPr>
        <p:spPr>
          <a:xfrm rot="428662">
            <a:off x="7326404" y="1580380"/>
            <a:ext cx="2924389" cy="3282863"/>
          </a:xfrm>
          <a:custGeom>
            <a:avLst/>
            <a:gdLst>
              <a:gd name="connsiteX0" fmla="*/ 1075489 w 2924389"/>
              <a:gd name="connsiteY0" fmla="*/ 9241 h 3282863"/>
              <a:gd name="connsiteX1" fmla="*/ 1252550 w 2924389"/>
              <a:gd name="connsiteY1" fmla="*/ 0 h 3282863"/>
              <a:gd name="connsiteX2" fmla="*/ 2231511 w 2924389"/>
              <a:gd name="connsiteY2" fmla="*/ 242578 h 3282863"/>
              <a:gd name="connsiteX3" fmla="*/ 2874449 w 2924389"/>
              <a:gd name="connsiteY3" fmla="*/ 1166206 h 3282863"/>
              <a:gd name="connsiteX4" fmla="*/ 2911996 w 2924389"/>
              <a:gd name="connsiteY4" fmla="*/ 1912344 h 3282863"/>
              <a:gd name="connsiteX5" fmla="*/ 2702996 w 2924389"/>
              <a:gd name="connsiteY5" fmla="*/ 2776177 h 3282863"/>
              <a:gd name="connsiteX6" fmla="*/ 2653264 w 2924389"/>
              <a:gd name="connsiteY6" fmla="*/ 2890309 h 3282863"/>
              <a:gd name="connsiteX7" fmla="*/ 1980645 w 2924389"/>
              <a:gd name="connsiteY7" fmla="*/ 3203523 h 3282863"/>
              <a:gd name="connsiteX8" fmla="*/ 966636 w 2924389"/>
              <a:gd name="connsiteY8" fmla="*/ 3282863 h 3282863"/>
              <a:gd name="connsiteX9" fmla="*/ 448925 w 2924389"/>
              <a:gd name="connsiteY9" fmla="*/ 2938913 h 3282863"/>
              <a:gd name="connsiteX10" fmla="*/ 190828 w 2924389"/>
              <a:gd name="connsiteY10" fmla="*/ 2405295 h 3282863"/>
              <a:gd name="connsiteX11" fmla="*/ 195899 w 2924389"/>
              <a:gd name="connsiteY11" fmla="*/ 2316587 h 3282863"/>
              <a:gd name="connsiteX12" fmla="*/ 240302 w 2924389"/>
              <a:gd name="connsiteY12" fmla="*/ 2007425 h 3282863"/>
              <a:gd name="connsiteX13" fmla="*/ 282157 w 2924389"/>
              <a:gd name="connsiteY13" fmla="*/ 1871503 h 3282863"/>
              <a:gd name="connsiteX14" fmla="*/ 428315 w 2924389"/>
              <a:gd name="connsiteY14" fmla="*/ 1524957 h 3282863"/>
              <a:gd name="connsiteX15" fmla="*/ 485261 w 2924389"/>
              <a:gd name="connsiteY15" fmla="*/ 1358038 h 3282863"/>
              <a:gd name="connsiteX16" fmla="*/ 222375 w 2924389"/>
              <a:gd name="connsiteY16" fmla="*/ 755938 h 3282863"/>
              <a:gd name="connsiteX17" fmla="*/ 146998 w 2924389"/>
              <a:gd name="connsiteY17" fmla="*/ 734403 h 3282863"/>
              <a:gd name="connsiteX18" fmla="*/ 88051 w 2924389"/>
              <a:gd name="connsiteY18" fmla="*/ 730677 h 3282863"/>
              <a:gd name="connsiteX19" fmla="*/ 86733 w 2924389"/>
              <a:gd name="connsiteY19" fmla="*/ 728188 h 3282863"/>
              <a:gd name="connsiteX20" fmla="*/ 35234 w 2924389"/>
              <a:gd name="connsiteY20" fmla="*/ 711853 h 3282863"/>
              <a:gd name="connsiteX21" fmla="*/ 4145 w 2924389"/>
              <a:gd name="connsiteY21" fmla="*/ 676770 h 3282863"/>
              <a:gd name="connsiteX22" fmla="*/ 3850 w 2924389"/>
              <a:gd name="connsiteY22" fmla="*/ 629895 h 3282863"/>
              <a:gd name="connsiteX23" fmla="*/ 20080 w 2924389"/>
              <a:gd name="connsiteY23" fmla="*/ 602335 h 3282863"/>
              <a:gd name="connsiteX24" fmla="*/ 17606 w 2924389"/>
              <a:gd name="connsiteY24" fmla="*/ 597664 h 3282863"/>
              <a:gd name="connsiteX25" fmla="*/ 49288 w 2924389"/>
              <a:gd name="connsiteY25" fmla="*/ 555564 h 3282863"/>
              <a:gd name="connsiteX26" fmla="*/ 1075489 w 2924389"/>
              <a:gd name="connsiteY26" fmla="*/ 9241 h 328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4389" h="3282863">
                <a:moveTo>
                  <a:pt x="1075489" y="9241"/>
                </a:moveTo>
                <a:cubicBezTo>
                  <a:pt x="1133526" y="3107"/>
                  <a:pt x="1192588" y="0"/>
                  <a:pt x="1252550" y="0"/>
                </a:cubicBez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8832" y="2165861"/>
                  <a:pt x="2823862" y="2474951"/>
                  <a:pt x="2702996" y="2776177"/>
                </a:cubicBezTo>
                <a:lnTo>
                  <a:pt x="2653264" y="2890309"/>
                </a:lnTo>
                <a:lnTo>
                  <a:pt x="1980645" y="3203523"/>
                </a:lnTo>
                <a:lnTo>
                  <a:pt x="966636" y="3282863"/>
                </a:lnTo>
                <a:lnTo>
                  <a:pt x="448925" y="2938913"/>
                </a:lnTo>
                <a:lnTo>
                  <a:pt x="190828" y="2405295"/>
                </a:lnTo>
                <a:lnTo>
                  <a:pt x="195899" y="2316587"/>
                </a:lnTo>
                <a:cubicBezTo>
                  <a:pt x="206860" y="2178098"/>
                  <a:pt x="227586" y="2059733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13105" y="243437"/>
                  <a:pt x="669221" y="52178"/>
                  <a:pt x="1075489" y="9241"/>
                </a:cubicBezTo>
                <a:close/>
              </a:path>
            </a:pathLst>
          </a:custGeom>
          <a:solidFill>
            <a:srgbClr val="A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5A9AA80-A919-B744-84BA-6003FE2310D8}"/>
              </a:ext>
            </a:extLst>
          </p:cNvPr>
          <p:cNvSpPr/>
          <p:nvPr/>
        </p:nvSpPr>
        <p:spPr>
          <a:xfrm rot="20827563">
            <a:off x="7128033" y="1397041"/>
            <a:ext cx="2991418" cy="3435250"/>
          </a:xfrm>
          <a:custGeom>
            <a:avLst/>
            <a:gdLst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766759 w 2912505"/>
              <a:gd name="connsiteY2" fmla="*/ 87449 h 3683226"/>
              <a:gd name="connsiteX3" fmla="*/ 1803807 w 2912505"/>
              <a:gd name="connsiteY3" fmla="*/ 90177 h 3683226"/>
              <a:gd name="connsiteX4" fmla="*/ 2815456 w 2912505"/>
              <a:gd name="connsiteY4" fmla="*/ 1180954 h 3683226"/>
              <a:gd name="connsiteX5" fmla="*/ 2833468 w 2912505"/>
              <a:gd name="connsiteY5" fmla="*/ 1252730 h 3683226"/>
              <a:gd name="connsiteX6" fmla="*/ 2844231 w 2912505"/>
              <a:gd name="connsiteY6" fmla="*/ 1286766 h 3683226"/>
              <a:gd name="connsiteX7" fmla="*/ 2878982 w 2912505"/>
              <a:gd name="connsiteY7" fmla="*/ 1438175 h 3683226"/>
              <a:gd name="connsiteX8" fmla="*/ 2886304 w 2912505"/>
              <a:gd name="connsiteY8" fmla="*/ 1490543 h 3683226"/>
              <a:gd name="connsiteX9" fmla="*/ 2882389 w 2912505"/>
              <a:gd name="connsiteY9" fmla="*/ 1490543 h 3683226"/>
              <a:gd name="connsiteX10" fmla="*/ 2887415 w 2912505"/>
              <a:gd name="connsiteY10" fmla="*/ 1519053 h 3683226"/>
              <a:gd name="connsiteX11" fmla="*/ 2912505 w 2912505"/>
              <a:gd name="connsiteY11" fmla="*/ 1882052 h 3683226"/>
              <a:gd name="connsiteX12" fmla="*/ 1677539 w 2912505"/>
              <a:gd name="connsiteY12" fmla="*/ 3683226 h 3683226"/>
              <a:gd name="connsiteX13" fmla="*/ 1428651 w 2912505"/>
              <a:gd name="connsiteY13" fmla="*/ 3646633 h 3683226"/>
              <a:gd name="connsiteX14" fmla="*/ 1426198 w 2912505"/>
              <a:gd name="connsiteY14" fmla="*/ 3645713 h 3683226"/>
              <a:gd name="connsiteX15" fmla="*/ 1390771 w 2912505"/>
              <a:gd name="connsiteY15" fmla="*/ 3657369 h 3683226"/>
              <a:gd name="connsiteX16" fmla="*/ 1190300 w 2912505"/>
              <a:gd name="connsiteY16" fmla="*/ 3683226 h 3683226"/>
              <a:gd name="connsiteX17" fmla="*/ 195581 w 2912505"/>
              <a:gd name="connsiteY17" fmla="*/ 2410480 h 3683226"/>
              <a:gd name="connsiteX18" fmla="*/ 240302 w 2912505"/>
              <a:gd name="connsiteY18" fmla="*/ 2032005 h 3683226"/>
              <a:gd name="connsiteX19" fmla="*/ 282157 w 2912505"/>
              <a:gd name="connsiteY19" fmla="*/ 1896083 h 3683226"/>
              <a:gd name="connsiteX20" fmla="*/ 345134 w 2912505"/>
              <a:gd name="connsiteY20" fmla="*/ 1803536 h 3683226"/>
              <a:gd name="connsiteX21" fmla="*/ 411967 w 2912505"/>
              <a:gd name="connsiteY21" fmla="*/ 1667739 h 3683226"/>
              <a:gd name="connsiteX22" fmla="*/ 439883 w 2912505"/>
              <a:gd name="connsiteY22" fmla="*/ 1583468 h 3683226"/>
              <a:gd name="connsiteX23" fmla="*/ 464998 w 2912505"/>
              <a:gd name="connsiteY23" fmla="*/ 1544520 h 3683226"/>
              <a:gd name="connsiteX24" fmla="*/ 467663 w 2912505"/>
              <a:gd name="connsiteY24" fmla="*/ 1519053 h 3683226"/>
              <a:gd name="connsiteX25" fmla="*/ 472560 w 2912505"/>
              <a:gd name="connsiteY25" fmla="*/ 1490543 h 3683226"/>
              <a:gd name="connsiteX26" fmla="*/ 465652 w 2912505"/>
              <a:gd name="connsiteY26" fmla="*/ 1490543 h 3683226"/>
              <a:gd name="connsiteX27" fmla="*/ 485261 w 2912505"/>
              <a:gd name="connsiteY27" fmla="*/ 1382618 h 3683226"/>
              <a:gd name="connsiteX28" fmla="*/ 222375 w 2912505"/>
              <a:gd name="connsiteY28" fmla="*/ 780518 h 3683226"/>
              <a:gd name="connsiteX29" fmla="*/ 146998 w 2912505"/>
              <a:gd name="connsiteY29" fmla="*/ 758983 h 3683226"/>
              <a:gd name="connsiteX30" fmla="*/ 88051 w 2912505"/>
              <a:gd name="connsiteY30" fmla="*/ 755257 h 3683226"/>
              <a:gd name="connsiteX31" fmla="*/ 86733 w 2912505"/>
              <a:gd name="connsiteY31" fmla="*/ 752768 h 3683226"/>
              <a:gd name="connsiteX32" fmla="*/ 35234 w 2912505"/>
              <a:gd name="connsiteY32" fmla="*/ 736433 h 3683226"/>
              <a:gd name="connsiteX33" fmla="*/ 4145 w 2912505"/>
              <a:gd name="connsiteY33" fmla="*/ 701350 h 3683226"/>
              <a:gd name="connsiteX34" fmla="*/ 3850 w 2912505"/>
              <a:gd name="connsiteY34" fmla="*/ 654475 h 3683226"/>
              <a:gd name="connsiteX35" fmla="*/ 20080 w 2912505"/>
              <a:gd name="connsiteY35" fmla="*/ 626915 h 3683226"/>
              <a:gd name="connsiteX36" fmla="*/ 17606 w 2912505"/>
              <a:gd name="connsiteY36" fmla="*/ 622244 h 3683226"/>
              <a:gd name="connsiteX37" fmla="*/ 49288 w 2912505"/>
              <a:gd name="connsiteY37" fmla="*/ 580144 h 3683226"/>
              <a:gd name="connsiteX38" fmla="*/ 1262382 w 2912505"/>
              <a:gd name="connsiteY38" fmla="*/ 0 h 3683226"/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803807 w 2912505"/>
              <a:gd name="connsiteY2" fmla="*/ 90177 h 3683226"/>
              <a:gd name="connsiteX3" fmla="*/ 2815456 w 2912505"/>
              <a:gd name="connsiteY3" fmla="*/ 1180954 h 3683226"/>
              <a:gd name="connsiteX4" fmla="*/ 2833468 w 2912505"/>
              <a:gd name="connsiteY4" fmla="*/ 1252730 h 3683226"/>
              <a:gd name="connsiteX5" fmla="*/ 2844231 w 2912505"/>
              <a:gd name="connsiteY5" fmla="*/ 1286766 h 3683226"/>
              <a:gd name="connsiteX6" fmla="*/ 2878982 w 2912505"/>
              <a:gd name="connsiteY6" fmla="*/ 1438175 h 3683226"/>
              <a:gd name="connsiteX7" fmla="*/ 2886304 w 2912505"/>
              <a:gd name="connsiteY7" fmla="*/ 1490543 h 3683226"/>
              <a:gd name="connsiteX8" fmla="*/ 2882389 w 2912505"/>
              <a:gd name="connsiteY8" fmla="*/ 1490543 h 3683226"/>
              <a:gd name="connsiteX9" fmla="*/ 2887415 w 2912505"/>
              <a:gd name="connsiteY9" fmla="*/ 1519053 h 3683226"/>
              <a:gd name="connsiteX10" fmla="*/ 2912505 w 2912505"/>
              <a:gd name="connsiteY10" fmla="*/ 1882052 h 3683226"/>
              <a:gd name="connsiteX11" fmla="*/ 1677539 w 2912505"/>
              <a:gd name="connsiteY11" fmla="*/ 3683226 h 3683226"/>
              <a:gd name="connsiteX12" fmla="*/ 1428651 w 2912505"/>
              <a:gd name="connsiteY12" fmla="*/ 3646633 h 3683226"/>
              <a:gd name="connsiteX13" fmla="*/ 1426198 w 2912505"/>
              <a:gd name="connsiteY13" fmla="*/ 3645713 h 3683226"/>
              <a:gd name="connsiteX14" fmla="*/ 1390771 w 2912505"/>
              <a:gd name="connsiteY14" fmla="*/ 3657369 h 3683226"/>
              <a:gd name="connsiteX15" fmla="*/ 1190300 w 2912505"/>
              <a:gd name="connsiteY15" fmla="*/ 3683226 h 3683226"/>
              <a:gd name="connsiteX16" fmla="*/ 195581 w 2912505"/>
              <a:gd name="connsiteY16" fmla="*/ 2410480 h 3683226"/>
              <a:gd name="connsiteX17" fmla="*/ 240302 w 2912505"/>
              <a:gd name="connsiteY17" fmla="*/ 2032005 h 3683226"/>
              <a:gd name="connsiteX18" fmla="*/ 282157 w 2912505"/>
              <a:gd name="connsiteY18" fmla="*/ 1896083 h 3683226"/>
              <a:gd name="connsiteX19" fmla="*/ 345134 w 2912505"/>
              <a:gd name="connsiteY19" fmla="*/ 1803536 h 3683226"/>
              <a:gd name="connsiteX20" fmla="*/ 411967 w 2912505"/>
              <a:gd name="connsiteY20" fmla="*/ 1667739 h 3683226"/>
              <a:gd name="connsiteX21" fmla="*/ 439883 w 2912505"/>
              <a:gd name="connsiteY21" fmla="*/ 1583468 h 3683226"/>
              <a:gd name="connsiteX22" fmla="*/ 464998 w 2912505"/>
              <a:gd name="connsiteY22" fmla="*/ 1544520 h 3683226"/>
              <a:gd name="connsiteX23" fmla="*/ 467663 w 2912505"/>
              <a:gd name="connsiteY23" fmla="*/ 1519053 h 3683226"/>
              <a:gd name="connsiteX24" fmla="*/ 472560 w 2912505"/>
              <a:gd name="connsiteY24" fmla="*/ 1490543 h 3683226"/>
              <a:gd name="connsiteX25" fmla="*/ 465652 w 2912505"/>
              <a:gd name="connsiteY25" fmla="*/ 1490543 h 3683226"/>
              <a:gd name="connsiteX26" fmla="*/ 485261 w 2912505"/>
              <a:gd name="connsiteY26" fmla="*/ 1382618 h 3683226"/>
              <a:gd name="connsiteX27" fmla="*/ 222375 w 2912505"/>
              <a:gd name="connsiteY27" fmla="*/ 780518 h 3683226"/>
              <a:gd name="connsiteX28" fmla="*/ 146998 w 2912505"/>
              <a:gd name="connsiteY28" fmla="*/ 758983 h 3683226"/>
              <a:gd name="connsiteX29" fmla="*/ 88051 w 2912505"/>
              <a:gd name="connsiteY29" fmla="*/ 755257 h 3683226"/>
              <a:gd name="connsiteX30" fmla="*/ 86733 w 2912505"/>
              <a:gd name="connsiteY30" fmla="*/ 752768 h 3683226"/>
              <a:gd name="connsiteX31" fmla="*/ 35234 w 2912505"/>
              <a:gd name="connsiteY31" fmla="*/ 736433 h 3683226"/>
              <a:gd name="connsiteX32" fmla="*/ 4145 w 2912505"/>
              <a:gd name="connsiteY32" fmla="*/ 701350 h 3683226"/>
              <a:gd name="connsiteX33" fmla="*/ 3850 w 2912505"/>
              <a:gd name="connsiteY33" fmla="*/ 654475 h 3683226"/>
              <a:gd name="connsiteX34" fmla="*/ 20080 w 2912505"/>
              <a:gd name="connsiteY34" fmla="*/ 626915 h 3683226"/>
              <a:gd name="connsiteX35" fmla="*/ 17606 w 2912505"/>
              <a:gd name="connsiteY35" fmla="*/ 622244 h 3683226"/>
              <a:gd name="connsiteX36" fmla="*/ 49288 w 2912505"/>
              <a:gd name="connsiteY36" fmla="*/ 580144 h 3683226"/>
              <a:gd name="connsiteX37" fmla="*/ 1262382 w 2912505"/>
              <a:gd name="connsiteY37" fmla="*/ 0 h 3683226"/>
              <a:gd name="connsiteX0" fmla="*/ 1262382 w 2912505"/>
              <a:gd name="connsiteY0" fmla="*/ 60809 h 3744035"/>
              <a:gd name="connsiteX1" fmla="*/ 1803807 w 2912505"/>
              <a:gd name="connsiteY1" fmla="*/ 150986 h 3744035"/>
              <a:gd name="connsiteX2" fmla="*/ 2815456 w 2912505"/>
              <a:gd name="connsiteY2" fmla="*/ 1241763 h 3744035"/>
              <a:gd name="connsiteX3" fmla="*/ 2833468 w 2912505"/>
              <a:gd name="connsiteY3" fmla="*/ 1313539 h 3744035"/>
              <a:gd name="connsiteX4" fmla="*/ 2844231 w 2912505"/>
              <a:gd name="connsiteY4" fmla="*/ 1347575 h 3744035"/>
              <a:gd name="connsiteX5" fmla="*/ 2878982 w 2912505"/>
              <a:gd name="connsiteY5" fmla="*/ 1498984 h 3744035"/>
              <a:gd name="connsiteX6" fmla="*/ 2886304 w 2912505"/>
              <a:gd name="connsiteY6" fmla="*/ 1551352 h 3744035"/>
              <a:gd name="connsiteX7" fmla="*/ 2882389 w 2912505"/>
              <a:gd name="connsiteY7" fmla="*/ 1551352 h 3744035"/>
              <a:gd name="connsiteX8" fmla="*/ 2887415 w 2912505"/>
              <a:gd name="connsiteY8" fmla="*/ 1579862 h 3744035"/>
              <a:gd name="connsiteX9" fmla="*/ 2912505 w 2912505"/>
              <a:gd name="connsiteY9" fmla="*/ 1942861 h 3744035"/>
              <a:gd name="connsiteX10" fmla="*/ 1677539 w 2912505"/>
              <a:gd name="connsiteY10" fmla="*/ 3744035 h 3744035"/>
              <a:gd name="connsiteX11" fmla="*/ 1428651 w 2912505"/>
              <a:gd name="connsiteY11" fmla="*/ 3707442 h 3744035"/>
              <a:gd name="connsiteX12" fmla="*/ 1426198 w 2912505"/>
              <a:gd name="connsiteY12" fmla="*/ 3706522 h 3744035"/>
              <a:gd name="connsiteX13" fmla="*/ 1390771 w 2912505"/>
              <a:gd name="connsiteY13" fmla="*/ 3718178 h 3744035"/>
              <a:gd name="connsiteX14" fmla="*/ 1190300 w 2912505"/>
              <a:gd name="connsiteY14" fmla="*/ 3744035 h 3744035"/>
              <a:gd name="connsiteX15" fmla="*/ 195581 w 2912505"/>
              <a:gd name="connsiteY15" fmla="*/ 2471289 h 3744035"/>
              <a:gd name="connsiteX16" fmla="*/ 240302 w 2912505"/>
              <a:gd name="connsiteY16" fmla="*/ 2092814 h 3744035"/>
              <a:gd name="connsiteX17" fmla="*/ 282157 w 2912505"/>
              <a:gd name="connsiteY17" fmla="*/ 1956892 h 3744035"/>
              <a:gd name="connsiteX18" fmla="*/ 345134 w 2912505"/>
              <a:gd name="connsiteY18" fmla="*/ 1864345 h 3744035"/>
              <a:gd name="connsiteX19" fmla="*/ 411967 w 2912505"/>
              <a:gd name="connsiteY19" fmla="*/ 1728548 h 3744035"/>
              <a:gd name="connsiteX20" fmla="*/ 439883 w 2912505"/>
              <a:gd name="connsiteY20" fmla="*/ 1644277 h 3744035"/>
              <a:gd name="connsiteX21" fmla="*/ 464998 w 2912505"/>
              <a:gd name="connsiteY21" fmla="*/ 1605329 h 3744035"/>
              <a:gd name="connsiteX22" fmla="*/ 467663 w 2912505"/>
              <a:gd name="connsiteY22" fmla="*/ 1579862 h 3744035"/>
              <a:gd name="connsiteX23" fmla="*/ 472560 w 2912505"/>
              <a:gd name="connsiteY23" fmla="*/ 1551352 h 3744035"/>
              <a:gd name="connsiteX24" fmla="*/ 465652 w 2912505"/>
              <a:gd name="connsiteY24" fmla="*/ 1551352 h 3744035"/>
              <a:gd name="connsiteX25" fmla="*/ 485261 w 2912505"/>
              <a:gd name="connsiteY25" fmla="*/ 1443427 h 3744035"/>
              <a:gd name="connsiteX26" fmla="*/ 222375 w 2912505"/>
              <a:gd name="connsiteY26" fmla="*/ 841327 h 3744035"/>
              <a:gd name="connsiteX27" fmla="*/ 146998 w 2912505"/>
              <a:gd name="connsiteY27" fmla="*/ 819792 h 3744035"/>
              <a:gd name="connsiteX28" fmla="*/ 88051 w 2912505"/>
              <a:gd name="connsiteY28" fmla="*/ 816066 h 3744035"/>
              <a:gd name="connsiteX29" fmla="*/ 86733 w 2912505"/>
              <a:gd name="connsiteY29" fmla="*/ 813577 h 3744035"/>
              <a:gd name="connsiteX30" fmla="*/ 35234 w 2912505"/>
              <a:gd name="connsiteY30" fmla="*/ 797242 h 3744035"/>
              <a:gd name="connsiteX31" fmla="*/ 4145 w 2912505"/>
              <a:gd name="connsiteY31" fmla="*/ 762159 h 3744035"/>
              <a:gd name="connsiteX32" fmla="*/ 3850 w 2912505"/>
              <a:gd name="connsiteY32" fmla="*/ 715284 h 3744035"/>
              <a:gd name="connsiteX33" fmla="*/ 20080 w 2912505"/>
              <a:gd name="connsiteY33" fmla="*/ 687724 h 3744035"/>
              <a:gd name="connsiteX34" fmla="*/ 17606 w 2912505"/>
              <a:gd name="connsiteY34" fmla="*/ 683053 h 3744035"/>
              <a:gd name="connsiteX35" fmla="*/ 49288 w 2912505"/>
              <a:gd name="connsiteY35" fmla="*/ 640953 h 3744035"/>
              <a:gd name="connsiteX36" fmla="*/ 1262382 w 2912505"/>
              <a:gd name="connsiteY36" fmla="*/ 60809 h 3744035"/>
              <a:gd name="connsiteX0" fmla="*/ 1262382 w 2912505"/>
              <a:gd name="connsiteY0" fmla="*/ 18096 h 3701322"/>
              <a:gd name="connsiteX1" fmla="*/ 1803807 w 2912505"/>
              <a:gd name="connsiteY1" fmla="*/ 108273 h 3701322"/>
              <a:gd name="connsiteX2" fmla="*/ 2815456 w 2912505"/>
              <a:gd name="connsiteY2" fmla="*/ 1199050 h 3701322"/>
              <a:gd name="connsiteX3" fmla="*/ 2833468 w 2912505"/>
              <a:gd name="connsiteY3" fmla="*/ 1270826 h 3701322"/>
              <a:gd name="connsiteX4" fmla="*/ 2844231 w 2912505"/>
              <a:gd name="connsiteY4" fmla="*/ 1304862 h 3701322"/>
              <a:gd name="connsiteX5" fmla="*/ 2878982 w 2912505"/>
              <a:gd name="connsiteY5" fmla="*/ 1456271 h 3701322"/>
              <a:gd name="connsiteX6" fmla="*/ 2886304 w 2912505"/>
              <a:gd name="connsiteY6" fmla="*/ 1508639 h 3701322"/>
              <a:gd name="connsiteX7" fmla="*/ 2882389 w 2912505"/>
              <a:gd name="connsiteY7" fmla="*/ 1508639 h 3701322"/>
              <a:gd name="connsiteX8" fmla="*/ 2887415 w 2912505"/>
              <a:gd name="connsiteY8" fmla="*/ 1537149 h 3701322"/>
              <a:gd name="connsiteX9" fmla="*/ 2912505 w 2912505"/>
              <a:gd name="connsiteY9" fmla="*/ 1900148 h 3701322"/>
              <a:gd name="connsiteX10" fmla="*/ 1677539 w 2912505"/>
              <a:gd name="connsiteY10" fmla="*/ 3701322 h 3701322"/>
              <a:gd name="connsiteX11" fmla="*/ 1428651 w 2912505"/>
              <a:gd name="connsiteY11" fmla="*/ 3664729 h 3701322"/>
              <a:gd name="connsiteX12" fmla="*/ 1426198 w 2912505"/>
              <a:gd name="connsiteY12" fmla="*/ 3663809 h 3701322"/>
              <a:gd name="connsiteX13" fmla="*/ 1390771 w 2912505"/>
              <a:gd name="connsiteY13" fmla="*/ 3675465 h 3701322"/>
              <a:gd name="connsiteX14" fmla="*/ 1190300 w 2912505"/>
              <a:gd name="connsiteY14" fmla="*/ 3701322 h 3701322"/>
              <a:gd name="connsiteX15" fmla="*/ 195581 w 2912505"/>
              <a:gd name="connsiteY15" fmla="*/ 2428576 h 3701322"/>
              <a:gd name="connsiteX16" fmla="*/ 240302 w 2912505"/>
              <a:gd name="connsiteY16" fmla="*/ 2050101 h 3701322"/>
              <a:gd name="connsiteX17" fmla="*/ 282157 w 2912505"/>
              <a:gd name="connsiteY17" fmla="*/ 1914179 h 3701322"/>
              <a:gd name="connsiteX18" fmla="*/ 345134 w 2912505"/>
              <a:gd name="connsiteY18" fmla="*/ 1821632 h 3701322"/>
              <a:gd name="connsiteX19" fmla="*/ 411967 w 2912505"/>
              <a:gd name="connsiteY19" fmla="*/ 1685835 h 3701322"/>
              <a:gd name="connsiteX20" fmla="*/ 439883 w 2912505"/>
              <a:gd name="connsiteY20" fmla="*/ 1601564 h 3701322"/>
              <a:gd name="connsiteX21" fmla="*/ 464998 w 2912505"/>
              <a:gd name="connsiteY21" fmla="*/ 1562616 h 3701322"/>
              <a:gd name="connsiteX22" fmla="*/ 467663 w 2912505"/>
              <a:gd name="connsiteY22" fmla="*/ 1537149 h 3701322"/>
              <a:gd name="connsiteX23" fmla="*/ 472560 w 2912505"/>
              <a:gd name="connsiteY23" fmla="*/ 1508639 h 3701322"/>
              <a:gd name="connsiteX24" fmla="*/ 465652 w 2912505"/>
              <a:gd name="connsiteY24" fmla="*/ 1508639 h 3701322"/>
              <a:gd name="connsiteX25" fmla="*/ 485261 w 2912505"/>
              <a:gd name="connsiteY25" fmla="*/ 1400714 h 3701322"/>
              <a:gd name="connsiteX26" fmla="*/ 222375 w 2912505"/>
              <a:gd name="connsiteY26" fmla="*/ 798614 h 3701322"/>
              <a:gd name="connsiteX27" fmla="*/ 146998 w 2912505"/>
              <a:gd name="connsiteY27" fmla="*/ 777079 h 3701322"/>
              <a:gd name="connsiteX28" fmla="*/ 88051 w 2912505"/>
              <a:gd name="connsiteY28" fmla="*/ 773353 h 3701322"/>
              <a:gd name="connsiteX29" fmla="*/ 86733 w 2912505"/>
              <a:gd name="connsiteY29" fmla="*/ 770864 h 3701322"/>
              <a:gd name="connsiteX30" fmla="*/ 35234 w 2912505"/>
              <a:gd name="connsiteY30" fmla="*/ 754529 h 3701322"/>
              <a:gd name="connsiteX31" fmla="*/ 4145 w 2912505"/>
              <a:gd name="connsiteY31" fmla="*/ 719446 h 3701322"/>
              <a:gd name="connsiteX32" fmla="*/ 3850 w 2912505"/>
              <a:gd name="connsiteY32" fmla="*/ 672571 h 3701322"/>
              <a:gd name="connsiteX33" fmla="*/ 20080 w 2912505"/>
              <a:gd name="connsiteY33" fmla="*/ 645011 h 3701322"/>
              <a:gd name="connsiteX34" fmla="*/ 17606 w 2912505"/>
              <a:gd name="connsiteY34" fmla="*/ 640340 h 3701322"/>
              <a:gd name="connsiteX35" fmla="*/ 49288 w 2912505"/>
              <a:gd name="connsiteY35" fmla="*/ 598240 h 3701322"/>
              <a:gd name="connsiteX36" fmla="*/ 1262382 w 2912505"/>
              <a:gd name="connsiteY36" fmla="*/ 18096 h 3701322"/>
              <a:gd name="connsiteX0" fmla="*/ 1262382 w 2912505"/>
              <a:gd name="connsiteY0" fmla="*/ 0 h 3683226"/>
              <a:gd name="connsiteX1" fmla="*/ 1803807 w 2912505"/>
              <a:gd name="connsiteY1" fmla="*/ 90177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2182349 w 2912505"/>
              <a:gd name="connsiteY1" fmla="*/ 252409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44231 w 2912505"/>
              <a:gd name="connsiteY3" fmla="*/ 1262186 h 3658646"/>
              <a:gd name="connsiteX4" fmla="*/ 2878982 w 2912505"/>
              <a:gd name="connsiteY4" fmla="*/ 1413595 h 3658646"/>
              <a:gd name="connsiteX5" fmla="*/ 2886304 w 2912505"/>
              <a:gd name="connsiteY5" fmla="*/ 1465963 h 3658646"/>
              <a:gd name="connsiteX6" fmla="*/ 2882389 w 2912505"/>
              <a:gd name="connsiteY6" fmla="*/ 1465963 h 3658646"/>
              <a:gd name="connsiteX7" fmla="*/ 2887415 w 2912505"/>
              <a:gd name="connsiteY7" fmla="*/ 1494473 h 3658646"/>
              <a:gd name="connsiteX8" fmla="*/ 2912505 w 2912505"/>
              <a:gd name="connsiteY8" fmla="*/ 1857472 h 3658646"/>
              <a:gd name="connsiteX9" fmla="*/ 1677539 w 2912505"/>
              <a:gd name="connsiteY9" fmla="*/ 3658646 h 3658646"/>
              <a:gd name="connsiteX10" fmla="*/ 1428651 w 2912505"/>
              <a:gd name="connsiteY10" fmla="*/ 3622053 h 3658646"/>
              <a:gd name="connsiteX11" fmla="*/ 1426198 w 2912505"/>
              <a:gd name="connsiteY11" fmla="*/ 3621133 h 3658646"/>
              <a:gd name="connsiteX12" fmla="*/ 1390771 w 2912505"/>
              <a:gd name="connsiteY12" fmla="*/ 3632789 h 3658646"/>
              <a:gd name="connsiteX13" fmla="*/ 1190300 w 2912505"/>
              <a:gd name="connsiteY13" fmla="*/ 3658646 h 3658646"/>
              <a:gd name="connsiteX14" fmla="*/ 195581 w 2912505"/>
              <a:gd name="connsiteY14" fmla="*/ 2385900 h 3658646"/>
              <a:gd name="connsiteX15" fmla="*/ 240302 w 2912505"/>
              <a:gd name="connsiteY15" fmla="*/ 2007425 h 3658646"/>
              <a:gd name="connsiteX16" fmla="*/ 282157 w 2912505"/>
              <a:gd name="connsiteY16" fmla="*/ 1871503 h 3658646"/>
              <a:gd name="connsiteX17" fmla="*/ 345134 w 2912505"/>
              <a:gd name="connsiteY17" fmla="*/ 1778956 h 3658646"/>
              <a:gd name="connsiteX18" fmla="*/ 411967 w 2912505"/>
              <a:gd name="connsiteY18" fmla="*/ 1643159 h 3658646"/>
              <a:gd name="connsiteX19" fmla="*/ 439883 w 2912505"/>
              <a:gd name="connsiteY19" fmla="*/ 1558888 h 3658646"/>
              <a:gd name="connsiteX20" fmla="*/ 464998 w 2912505"/>
              <a:gd name="connsiteY20" fmla="*/ 1519940 h 3658646"/>
              <a:gd name="connsiteX21" fmla="*/ 467663 w 2912505"/>
              <a:gd name="connsiteY21" fmla="*/ 1494473 h 3658646"/>
              <a:gd name="connsiteX22" fmla="*/ 472560 w 2912505"/>
              <a:gd name="connsiteY22" fmla="*/ 1465963 h 3658646"/>
              <a:gd name="connsiteX23" fmla="*/ 465652 w 2912505"/>
              <a:gd name="connsiteY23" fmla="*/ 1465963 h 3658646"/>
              <a:gd name="connsiteX24" fmla="*/ 485261 w 2912505"/>
              <a:gd name="connsiteY24" fmla="*/ 1358038 h 3658646"/>
              <a:gd name="connsiteX25" fmla="*/ 222375 w 2912505"/>
              <a:gd name="connsiteY25" fmla="*/ 755938 h 3658646"/>
              <a:gd name="connsiteX26" fmla="*/ 146998 w 2912505"/>
              <a:gd name="connsiteY26" fmla="*/ 734403 h 3658646"/>
              <a:gd name="connsiteX27" fmla="*/ 88051 w 2912505"/>
              <a:gd name="connsiteY27" fmla="*/ 730677 h 3658646"/>
              <a:gd name="connsiteX28" fmla="*/ 86733 w 2912505"/>
              <a:gd name="connsiteY28" fmla="*/ 728188 h 3658646"/>
              <a:gd name="connsiteX29" fmla="*/ 35234 w 2912505"/>
              <a:gd name="connsiteY29" fmla="*/ 711853 h 3658646"/>
              <a:gd name="connsiteX30" fmla="*/ 4145 w 2912505"/>
              <a:gd name="connsiteY30" fmla="*/ 676770 h 3658646"/>
              <a:gd name="connsiteX31" fmla="*/ 3850 w 2912505"/>
              <a:gd name="connsiteY31" fmla="*/ 629895 h 3658646"/>
              <a:gd name="connsiteX32" fmla="*/ 20080 w 2912505"/>
              <a:gd name="connsiteY32" fmla="*/ 602335 h 3658646"/>
              <a:gd name="connsiteX33" fmla="*/ 17606 w 2912505"/>
              <a:gd name="connsiteY33" fmla="*/ 597664 h 3658646"/>
              <a:gd name="connsiteX34" fmla="*/ 49288 w 2912505"/>
              <a:gd name="connsiteY34" fmla="*/ 555564 h 3658646"/>
              <a:gd name="connsiteX35" fmla="*/ 1252550 w 2912505"/>
              <a:gd name="connsiteY35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7415 w 2912505"/>
              <a:gd name="connsiteY4" fmla="*/ 1494473 h 3658646"/>
              <a:gd name="connsiteX5" fmla="*/ 2912505 w 2912505"/>
              <a:gd name="connsiteY5" fmla="*/ 1857472 h 3658646"/>
              <a:gd name="connsiteX6" fmla="*/ 1677539 w 2912505"/>
              <a:gd name="connsiteY6" fmla="*/ 3658646 h 3658646"/>
              <a:gd name="connsiteX7" fmla="*/ 1428651 w 2912505"/>
              <a:gd name="connsiteY7" fmla="*/ 3622053 h 3658646"/>
              <a:gd name="connsiteX8" fmla="*/ 1426198 w 2912505"/>
              <a:gd name="connsiteY8" fmla="*/ 3621133 h 3658646"/>
              <a:gd name="connsiteX9" fmla="*/ 1390771 w 2912505"/>
              <a:gd name="connsiteY9" fmla="*/ 3632789 h 3658646"/>
              <a:gd name="connsiteX10" fmla="*/ 1190300 w 2912505"/>
              <a:gd name="connsiteY10" fmla="*/ 3658646 h 3658646"/>
              <a:gd name="connsiteX11" fmla="*/ 195581 w 2912505"/>
              <a:gd name="connsiteY11" fmla="*/ 2385900 h 3658646"/>
              <a:gd name="connsiteX12" fmla="*/ 240302 w 2912505"/>
              <a:gd name="connsiteY12" fmla="*/ 2007425 h 3658646"/>
              <a:gd name="connsiteX13" fmla="*/ 282157 w 2912505"/>
              <a:gd name="connsiteY13" fmla="*/ 1871503 h 3658646"/>
              <a:gd name="connsiteX14" fmla="*/ 345134 w 2912505"/>
              <a:gd name="connsiteY14" fmla="*/ 1778956 h 3658646"/>
              <a:gd name="connsiteX15" fmla="*/ 411967 w 2912505"/>
              <a:gd name="connsiteY15" fmla="*/ 1643159 h 3658646"/>
              <a:gd name="connsiteX16" fmla="*/ 439883 w 2912505"/>
              <a:gd name="connsiteY16" fmla="*/ 1558888 h 3658646"/>
              <a:gd name="connsiteX17" fmla="*/ 464998 w 2912505"/>
              <a:gd name="connsiteY17" fmla="*/ 1519940 h 3658646"/>
              <a:gd name="connsiteX18" fmla="*/ 467663 w 2912505"/>
              <a:gd name="connsiteY18" fmla="*/ 1494473 h 3658646"/>
              <a:gd name="connsiteX19" fmla="*/ 472560 w 2912505"/>
              <a:gd name="connsiteY19" fmla="*/ 1465963 h 3658646"/>
              <a:gd name="connsiteX20" fmla="*/ 465652 w 2912505"/>
              <a:gd name="connsiteY20" fmla="*/ 1465963 h 3658646"/>
              <a:gd name="connsiteX21" fmla="*/ 485261 w 2912505"/>
              <a:gd name="connsiteY21" fmla="*/ 1358038 h 3658646"/>
              <a:gd name="connsiteX22" fmla="*/ 222375 w 2912505"/>
              <a:gd name="connsiteY22" fmla="*/ 755938 h 3658646"/>
              <a:gd name="connsiteX23" fmla="*/ 146998 w 2912505"/>
              <a:gd name="connsiteY23" fmla="*/ 734403 h 3658646"/>
              <a:gd name="connsiteX24" fmla="*/ 88051 w 2912505"/>
              <a:gd name="connsiteY24" fmla="*/ 730677 h 3658646"/>
              <a:gd name="connsiteX25" fmla="*/ 86733 w 2912505"/>
              <a:gd name="connsiteY25" fmla="*/ 728188 h 3658646"/>
              <a:gd name="connsiteX26" fmla="*/ 35234 w 2912505"/>
              <a:gd name="connsiteY26" fmla="*/ 711853 h 3658646"/>
              <a:gd name="connsiteX27" fmla="*/ 4145 w 2912505"/>
              <a:gd name="connsiteY27" fmla="*/ 676770 h 3658646"/>
              <a:gd name="connsiteX28" fmla="*/ 3850 w 2912505"/>
              <a:gd name="connsiteY28" fmla="*/ 629895 h 3658646"/>
              <a:gd name="connsiteX29" fmla="*/ 20080 w 2912505"/>
              <a:gd name="connsiteY29" fmla="*/ 602335 h 3658646"/>
              <a:gd name="connsiteX30" fmla="*/ 17606 w 2912505"/>
              <a:gd name="connsiteY30" fmla="*/ 597664 h 3658646"/>
              <a:gd name="connsiteX31" fmla="*/ 49288 w 2912505"/>
              <a:gd name="connsiteY31" fmla="*/ 555564 h 3658646"/>
              <a:gd name="connsiteX32" fmla="*/ 1252550 w 2912505"/>
              <a:gd name="connsiteY32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7415 w 2912505"/>
              <a:gd name="connsiteY3" fmla="*/ 1494473 h 3658646"/>
              <a:gd name="connsiteX4" fmla="*/ 2912505 w 2912505"/>
              <a:gd name="connsiteY4" fmla="*/ 1857472 h 3658646"/>
              <a:gd name="connsiteX5" fmla="*/ 1677539 w 2912505"/>
              <a:gd name="connsiteY5" fmla="*/ 3658646 h 3658646"/>
              <a:gd name="connsiteX6" fmla="*/ 1428651 w 2912505"/>
              <a:gd name="connsiteY6" fmla="*/ 3622053 h 3658646"/>
              <a:gd name="connsiteX7" fmla="*/ 1426198 w 2912505"/>
              <a:gd name="connsiteY7" fmla="*/ 3621133 h 3658646"/>
              <a:gd name="connsiteX8" fmla="*/ 1390771 w 2912505"/>
              <a:gd name="connsiteY8" fmla="*/ 3632789 h 3658646"/>
              <a:gd name="connsiteX9" fmla="*/ 1190300 w 2912505"/>
              <a:gd name="connsiteY9" fmla="*/ 3658646 h 3658646"/>
              <a:gd name="connsiteX10" fmla="*/ 195581 w 2912505"/>
              <a:gd name="connsiteY10" fmla="*/ 2385900 h 3658646"/>
              <a:gd name="connsiteX11" fmla="*/ 240302 w 2912505"/>
              <a:gd name="connsiteY11" fmla="*/ 2007425 h 3658646"/>
              <a:gd name="connsiteX12" fmla="*/ 282157 w 2912505"/>
              <a:gd name="connsiteY12" fmla="*/ 1871503 h 3658646"/>
              <a:gd name="connsiteX13" fmla="*/ 345134 w 2912505"/>
              <a:gd name="connsiteY13" fmla="*/ 1778956 h 3658646"/>
              <a:gd name="connsiteX14" fmla="*/ 411967 w 2912505"/>
              <a:gd name="connsiteY14" fmla="*/ 1643159 h 3658646"/>
              <a:gd name="connsiteX15" fmla="*/ 439883 w 2912505"/>
              <a:gd name="connsiteY15" fmla="*/ 1558888 h 3658646"/>
              <a:gd name="connsiteX16" fmla="*/ 464998 w 2912505"/>
              <a:gd name="connsiteY16" fmla="*/ 1519940 h 3658646"/>
              <a:gd name="connsiteX17" fmla="*/ 467663 w 2912505"/>
              <a:gd name="connsiteY17" fmla="*/ 1494473 h 3658646"/>
              <a:gd name="connsiteX18" fmla="*/ 472560 w 2912505"/>
              <a:gd name="connsiteY18" fmla="*/ 1465963 h 3658646"/>
              <a:gd name="connsiteX19" fmla="*/ 465652 w 2912505"/>
              <a:gd name="connsiteY19" fmla="*/ 1465963 h 3658646"/>
              <a:gd name="connsiteX20" fmla="*/ 485261 w 2912505"/>
              <a:gd name="connsiteY20" fmla="*/ 1358038 h 3658646"/>
              <a:gd name="connsiteX21" fmla="*/ 222375 w 2912505"/>
              <a:gd name="connsiteY21" fmla="*/ 755938 h 3658646"/>
              <a:gd name="connsiteX22" fmla="*/ 146998 w 2912505"/>
              <a:gd name="connsiteY22" fmla="*/ 734403 h 3658646"/>
              <a:gd name="connsiteX23" fmla="*/ 88051 w 2912505"/>
              <a:gd name="connsiteY23" fmla="*/ 730677 h 3658646"/>
              <a:gd name="connsiteX24" fmla="*/ 86733 w 2912505"/>
              <a:gd name="connsiteY24" fmla="*/ 728188 h 3658646"/>
              <a:gd name="connsiteX25" fmla="*/ 35234 w 2912505"/>
              <a:gd name="connsiteY25" fmla="*/ 711853 h 3658646"/>
              <a:gd name="connsiteX26" fmla="*/ 4145 w 2912505"/>
              <a:gd name="connsiteY26" fmla="*/ 676770 h 3658646"/>
              <a:gd name="connsiteX27" fmla="*/ 3850 w 2912505"/>
              <a:gd name="connsiteY27" fmla="*/ 629895 h 3658646"/>
              <a:gd name="connsiteX28" fmla="*/ 20080 w 2912505"/>
              <a:gd name="connsiteY28" fmla="*/ 602335 h 3658646"/>
              <a:gd name="connsiteX29" fmla="*/ 17606 w 2912505"/>
              <a:gd name="connsiteY29" fmla="*/ 597664 h 3658646"/>
              <a:gd name="connsiteX30" fmla="*/ 49288 w 2912505"/>
              <a:gd name="connsiteY30" fmla="*/ 555564 h 3658646"/>
              <a:gd name="connsiteX31" fmla="*/ 1252550 w 2912505"/>
              <a:gd name="connsiteY31" fmla="*/ 0 h 3658646"/>
              <a:gd name="connsiteX0" fmla="*/ 1252550 w 3011095"/>
              <a:gd name="connsiteY0" fmla="*/ 0 h 3658646"/>
              <a:gd name="connsiteX1" fmla="*/ 2231511 w 3011095"/>
              <a:gd name="connsiteY1" fmla="*/ 242578 h 3658646"/>
              <a:gd name="connsiteX2" fmla="*/ 2874449 w 3011095"/>
              <a:gd name="connsiteY2" fmla="*/ 1166206 h 3658646"/>
              <a:gd name="connsiteX3" fmla="*/ 2921828 w 3011095"/>
              <a:gd name="connsiteY3" fmla="*/ 1494473 h 3658646"/>
              <a:gd name="connsiteX4" fmla="*/ 2912505 w 3011095"/>
              <a:gd name="connsiteY4" fmla="*/ 1857472 h 3658646"/>
              <a:gd name="connsiteX5" fmla="*/ 1677539 w 3011095"/>
              <a:gd name="connsiteY5" fmla="*/ 3658646 h 3658646"/>
              <a:gd name="connsiteX6" fmla="*/ 1428651 w 3011095"/>
              <a:gd name="connsiteY6" fmla="*/ 3622053 h 3658646"/>
              <a:gd name="connsiteX7" fmla="*/ 1426198 w 3011095"/>
              <a:gd name="connsiteY7" fmla="*/ 3621133 h 3658646"/>
              <a:gd name="connsiteX8" fmla="*/ 1390771 w 3011095"/>
              <a:gd name="connsiteY8" fmla="*/ 3632789 h 3658646"/>
              <a:gd name="connsiteX9" fmla="*/ 1190300 w 3011095"/>
              <a:gd name="connsiteY9" fmla="*/ 3658646 h 3658646"/>
              <a:gd name="connsiteX10" fmla="*/ 195581 w 3011095"/>
              <a:gd name="connsiteY10" fmla="*/ 2385900 h 3658646"/>
              <a:gd name="connsiteX11" fmla="*/ 240302 w 3011095"/>
              <a:gd name="connsiteY11" fmla="*/ 2007425 h 3658646"/>
              <a:gd name="connsiteX12" fmla="*/ 282157 w 3011095"/>
              <a:gd name="connsiteY12" fmla="*/ 1871503 h 3658646"/>
              <a:gd name="connsiteX13" fmla="*/ 345134 w 3011095"/>
              <a:gd name="connsiteY13" fmla="*/ 1778956 h 3658646"/>
              <a:gd name="connsiteX14" fmla="*/ 411967 w 3011095"/>
              <a:gd name="connsiteY14" fmla="*/ 1643159 h 3658646"/>
              <a:gd name="connsiteX15" fmla="*/ 439883 w 3011095"/>
              <a:gd name="connsiteY15" fmla="*/ 1558888 h 3658646"/>
              <a:gd name="connsiteX16" fmla="*/ 464998 w 3011095"/>
              <a:gd name="connsiteY16" fmla="*/ 1519940 h 3658646"/>
              <a:gd name="connsiteX17" fmla="*/ 467663 w 3011095"/>
              <a:gd name="connsiteY17" fmla="*/ 1494473 h 3658646"/>
              <a:gd name="connsiteX18" fmla="*/ 472560 w 3011095"/>
              <a:gd name="connsiteY18" fmla="*/ 1465963 h 3658646"/>
              <a:gd name="connsiteX19" fmla="*/ 465652 w 3011095"/>
              <a:gd name="connsiteY19" fmla="*/ 1465963 h 3658646"/>
              <a:gd name="connsiteX20" fmla="*/ 485261 w 3011095"/>
              <a:gd name="connsiteY20" fmla="*/ 1358038 h 3658646"/>
              <a:gd name="connsiteX21" fmla="*/ 222375 w 3011095"/>
              <a:gd name="connsiteY21" fmla="*/ 755938 h 3658646"/>
              <a:gd name="connsiteX22" fmla="*/ 146998 w 3011095"/>
              <a:gd name="connsiteY22" fmla="*/ 734403 h 3658646"/>
              <a:gd name="connsiteX23" fmla="*/ 88051 w 3011095"/>
              <a:gd name="connsiteY23" fmla="*/ 730677 h 3658646"/>
              <a:gd name="connsiteX24" fmla="*/ 86733 w 3011095"/>
              <a:gd name="connsiteY24" fmla="*/ 728188 h 3658646"/>
              <a:gd name="connsiteX25" fmla="*/ 35234 w 3011095"/>
              <a:gd name="connsiteY25" fmla="*/ 711853 h 3658646"/>
              <a:gd name="connsiteX26" fmla="*/ 4145 w 3011095"/>
              <a:gd name="connsiteY26" fmla="*/ 676770 h 3658646"/>
              <a:gd name="connsiteX27" fmla="*/ 3850 w 3011095"/>
              <a:gd name="connsiteY27" fmla="*/ 629895 h 3658646"/>
              <a:gd name="connsiteX28" fmla="*/ 20080 w 3011095"/>
              <a:gd name="connsiteY28" fmla="*/ 602335 h 3658646"/>
              <a:gd name="connsiteX29" fmla="*/ 17606 w 3011095"/>
              <a:gd name="connsiteY29" fmla="*/ 597664 h 3658646"/>
              <a:gd name="connsiteX30" fmla="*/ 49288 w 3011095"/>
              <a:gd name="connsiteY30" fmla="*/ 555564 h 3658646"/>
              <a:gd name="connsiteX31" fmla="*/ 1252550 w 3011095"/>
              <a:gd name="connsiteY31" fmla="*/ 0 h 3658646"/>
              <a:gd name="connsiteX0" fmla="*/ 1252550 w 3010933"/>
              <a:gd name="connsiteY0" fmla="*/ 0 h 3658646"/>
              <a:gd name="connsiteX1" fmla="*/ 2231511 w 3010933"/>
              <a:gd name="connsiteY1" fmla="*/ 242578 h 3658646"/>
              <a:gd name="connsiteX2" fmla="*/ 2874449 w 3010933"/>
              <a:gd name="connsiteY2" fmla="*/ 1166206 h 3658646"/>
              <a:gd name="connsiteX3" fmla="*/ 2921828 w 3010933"/>
              <a:gd name="connsiteY3" fmla="*/ 1494473 h 3658646"/>
              <a:gd name="connsiteX4" fmla="*/ 2912505 w 3010933"/>
              <a:gd name="connsiteY4" fmla="*/ 1857472 h 3658646"/>
              <a:gd name="connsiteX5" fmla="*/ 1677539 w 3010933"/>
              <a:gd name="connsiteY5" fmla="*/ 3658646 h 3658646"/>
              <a:gd name="connsiteX6" fmla="*/ 1428651 w 3010933"/>
              <a:gd name="connsiteY6" fmla="*/ 3622053 h 3658646"/>
              <a:gd name="connsiteX7" fmla="*/ 1426198 w 3010933"/>
              <a:gd name="connsiteY7" fmla="*/ 3621133 h 3658646"/>
              <a:gd name="connsiteX8" fmla="*/ 1390771 w 3010933"/>
              <a:gd name="connsiteY8" fmla="*/ 3632789 h 3658646"/>
              <a:gd name="connsiteX9" fmla="*/ 1190300 w 3010933"/>
              <a:gd name="connsiteY9" fmla="*/ 3658646 h 3658646"/>
              <a:gd name="connsiteX10" fmla="*/ 195581 w 3010933"/>
              <a:gd name="connsiteY10" fmla="*/ 2385900 h 3658646"/>
              <a:gd name="connsiteX11" fmla="*/ 240302 w 3010933"/>
              <a:gd name="connsiteY11" fmla="*/ 2007425 h 3658646"/>
              <a:gd name="connsiteX12" fmla="*/ 282157 w 3010933"/>
              <a:gd name="connsiteY12" fmla="*/ 1871503 h 3658646"/>
              <a:gd name="connsiteX13" fmla="*/ 345134 w 3010933"/>
              <a:gd name="connsiteY13" fmla="*/ 1778956 h 3658646"/>
              <a:gd name="connsiteX14" fmla="*/ 411967 w 3010933"/>
              <a:gd name="connsiteY14" fmla="*/ 1643159 h 3658646"/>
              <a:gd name="connsiteX15" fmla="*/ 439883 w 3010933"/>
              <a:gd name="connsiteY15" fmla="*/ 1558888 h 3658646"/>
              <a:gd name="connsiteX16" fmla="*/ 464998 w 3010933"/>
              <a:gd name="connsiteY16" fmla="*/ 1519940 h 3658646"/>
              <a:gd name="connsiteX17" fmla="*/ 467663 w 3010933"/>
              <a:gd name="connsiteY17" fmla="*/ 1494473 h 3658646"/>
              <a:gd name="connsiteX18" fmla="*/ 472560 w 3010933"/>
              <a:gd name="connsiteY18" fmla="*/ 1465963 h 3658646"/>
              <a:gd name="connsiteX19" fmla="*/ 465652 w 3010933"/>
              <a:gd name="connsiteY19" fmla="*/ 1465963 h 3658646"/>
              <a:gd name="connsiteX20" fmla="*/ 485261 w 3010933"/>
              <a:gd name="connsiteY20" fmla="*/ 1358038 h 3658646"/>
              <a:gd name="connsiteX21" fmla="*/ 222375 w 3010933"/>
              <a:gd name="connsiteY21" fmla="*/ 755938 h 3658646"/>
              <a:gd name="connsiteX22" fmla="*/ 146998 w 3010933"/>
              <a:gd name="connsiteY22" fmla="*/ 734403 h 3658646"/>
              <a:gd name="connsiteX23" fmla="*/ 88051 w 3010933"/>
              <a:gd name="connsiteY23" fmla="*/ 730677 h 3658646"/>
              <a:gd name="connsiteX24" fmla="*/ 86733 w 3010933"/>
              <a:gd name="connsiteY24" fmla="*/ 728188 h 3658646"/>
              <a:gd name="connsiteX25" fmla="*/ 35234 w 3010933"/>
              <a:gd name="connsiteY25" fmla="*/ 711853 h 3658646"/>
              <a:gd name="connsiteX26" fmla="*/ 4145 w 3010933"/>
              <a:gd name="connsiteY26" fmla="*/ 676770 h 3658646"/>
              <a:gd name="connsiteX27" fmla="*/ 3850 w 3010933"/>
              <a:gd name="connsiteY27" fmla="*/ 629895 h 3658646"/>
              <a:gd name="connsiteX28" fmla="*/ 20080 w 3010933"/>
              <a:gd name="connsiteY28" fmla="*/ 602335 h 3658646"/>
              <a:gd name="connsiteX29" fmla="*/ 17606 w 3010933"/>
              <a:gd name="connsiteY29" fmla="*/ 597664 h 3658646"/>
              <a:gd name="connsiteX30" fmla="*/ 49288 w 3010933"/>
              <a:gd name="connsiteY30" fmla="*/ 555564 h 3658646"/>
              <a:gd name="connsiteX31" fmla="*/ 1252550 w 3010933"/>
              <a:gd name="connsiteY31" fmla="*/ 0 h 3658646"/>
              <a:gd name="connsiteX0" fmla="*/ 1252550 w 3007398"/>
              <a:gd name="connsiteY0" fmla="*/ 0 h 3658646"/>
              <a:gd name="connsiteX1" fmla="*/ 2231511 w 3007398"/>
              <a:gd name="connsiteY1" fmla="*/ 242578 h 3658646"/>
              <a:gd name="connsiteX2" fmla="*/ 2874449 w 3007398"/>
              <a:gd name="connsiteY2" fmla="*/ 1166206 h 3658646"/>
              <a:gd name="connsiteX3" fmla="*/ 2921828 w 3007398"/>
              <a:gd name="connsiteY3" fmla="*/ 1494473 h 3658646"/>
              <a:gd name="connsiteX4" fmla="*/ 2912505 w 3007398"/>
              <a:gd name="connsiteY4" fmla="*/ 1857472 h 3658646"/>
              <a:gd name="connsiteX5" fmla="*/ 1677539 w 3007398"/>
              <a:gd name="connsiteY5" fmla="*/ 3658646 h 3658646"/>
              <a:gd name="connsiteX6" fmla="*/ 1428651 w 3007398"/>
              <a:gd name="connsiteY6" fmla="*/ 3622053 h 3658646"/>
              <a:gd name="connsiteX7" fmla="*/ 1426198 w 3007398"/>
              <a:gd name="connsiteY7" fmla="*/ 3621133 h 3658646"/>
              <a:gd name="connsiteX8" fmla="*/ 1390771 w 3007398"/>
              <a:gd name="connsiteY8" fmla="*/ 3632789 h 3658646"/>
              <a:gd name="connsiteX9" fmla="*/ 1190300 w 3007398"/>
              <a:gd name="connsiteY9" fmla="*/ 3658646 h 3658646"/>
              <a:gd name="connsiteX10" fmla="*/ 195581 w 3007398"/>
              <a:gd name="connsiteY10" fmla="*/ 2385900 h 3658646"/>
              <a:gd name="connsiteX11" fmla="*/ 240302 w 3007398"/>
              <a:gd name="connsiteY11" fmla="*/ 2007425 h 3658646"/>
              <a:gd name="connsiteX12" fmla="*/ 282157 w 3007398"/>
              <a:gd name="connsiteY12" fmla="*/ 1871503 h 3658646"/>
              <a:gd name="connsiteX13" fmla="*/ 345134 w 3007398"/>
              <a:gd name="connsiteY13" fmla="*/ 1778956 h 3658646"/>
              <a:gd name="connsiteX14" fmla="*/ 411967 w 3007398"/>
              <a:gd name="connsiteY14" fmla="*/ 1643159 h 3658646"/>
              <a:gd name="connsiteX15" fmla="*/ 439883 w 3007398"/>
              <a:gd name="connsiteY15" fmla="*/ 1558888 h 3658646"/>
              <a:gd name="connsiteX16" fmla="*/ 464998 w 3007398"/>
              <a:gd name="connsiteY16" fmla="*/ 1519940 h 3658646"/>
              <a:gd name="connsiteX17" fmla="*/ 467663 w 3007398"/>
              <a:gd name="connsiteY17" fmla="*/ 1494473 h 3658646"/>
              <a:gd name="connsiteX18" fmla="*/ 472560 w 3007398"/>
              <a:gd name="connsiteY18" fmla="*/ 1465963 h 3658646"/>
              <a:gd name="connsiteX19" fmla="*/ 465652 w 3007398"/>
              <a:gd name="connsiteY19" fmla="*/ 1465963 h 3658646"/>
              <a:gd name="connsiteX20" fmla="*/ 485261 w 3007398"/>
              <a:gd name="connsiteY20" fmla="*/ 1358038 h 3658646"/>
              <a:gd name="connsiteX21" fmla="*/ 222375 w 3007398"/>
              <a:gd name="connsiteY21" fmla="*/ 755938 h 3658646"/>
              <a:gd name="connsiteX22" fmla="*/ 146998 w 3007398"/>
              <a:gd name="connsiteY22" fmla="*/ 734403 h 3658646"/>
              <a:gd name="connsiteX23" fmla="*/ 88051 w 3007398"/>
              <a:gd name="connsiteY23" fmla="*/ 730677 h 3658646"/>
              <a:gd name="connsiteX24" fmla="*/ 86733 w 3007398"/>
              <a:gd name="connsiteY24" fmla="*/ 728188 h 3658646"/>
              <a:gd name="connsiteX25" fmla="*/ 35234 w 3007398"/>
              <a:gd name="connsiteY25" fmla="*/ 711853 h 3658646"/>
              <a:gd name="connsiteX26" fmla="*/ 4145 w 3007398"/>
              <a:gd name="connsiteY26" fmla="*/ 676770 h 3658646"/>
              <a:gd name="connsiteX27" fmla="*/ 3850 w 3007398"/>
              <a:gd name="connsiteY27" fmla="*/ 629895 h 3658646"/>
              <a:gd name="connsiteX28" fmla="*/ 20080 w 3007398"/>
              <a:gd name="connsiteY28" fmla="*/ 602335 h 3658646"/>
              <a:gd name="connsiteX29" fmla="*/ 17606 w 3007398"/>
              <a:gd name="connsiteY29" fmla="*/ 597664 h 3658646"/>
              <a:gd name="connsiteX30" fmla="*/ 49288 w 3007398"/>
              <a:gd name="connsiteY30" fmla="*/ 555564 h 3658646"/>
              <a:gd name="connsiteX31" fmla="*/ 1252550 w 3007398"/>
              <a:gd name="connsiteY31" fmla="*/ 0 h 3658646"/>
              <a:gd name="connsiteX0" fmla="*/ 1252550 w 2922322"/>
              <a:gd name="connsiteY0" fmla="*/ 0 h 3658646"/>
              <a:gd name="connsiteX1" fmla="*/ 2231511 w 2922322"/>
              <a:gd name="connsiteY1" fmla="*/ 242578 h 3658646"/>
              <a:gd name="connsiteX2" fmla="*/ 2874449 w 2922322"/>
              <a:gd name="connsiteY2" fmla="*/ 1166206 h 3658646"/>
              <a:gd name="connsiteX3" fmla="*/ 2921828 w 2922322"/>
              <a:gd name="connsiteY3" fmla="*/ 1494473 h 3658646"/>
              <a:gd name="connsiteX4" fmla="*/ 2912505 w 2922322"/>
              <a:gd name="connsiteY4" fmla="*/ 1857472 h 3658646"/>
              <a:gd name="connsiteX5" fmla="*/ 1677539 w 2922322"/>
              <a:gd name="connsiteY5" fmla="*/ 3658646 h 3658646"/>
              <a:gd name="connsiteX6" fmla="*/ 1428651 w 2922322"/>
              <a:gd name="connsiteY6" fmla="*/ 3622053 h 3658646"/>
              <a:gd name="connsiteX7" fmla="*/ 1426198 w 2922322"/>
              <a:gd name="connsiteY7" fmla="*/ 3621133 h 3658646"/>
              <a:gd name="connsiteX8" fmla="*/ 1390771 w 2922322"/>
              <a:gd name="connsiteY8" fmla="*/ 3632789 h 3658646"/>
              <a:gd name="connsiteX9" fmla="*/ 1190300 w 2922322"/>
              <a:gd name="connsiteY9" fmla="*/ 3658646 h 3658646"/>
              <a:gd name="connsiteX10" fmla="*/ 195581 w 2922322"/>
              <a:gd name="connsiteY10" fmla="*/ 2385900 h 3658646"/>
              <a:gd name="connsiteX11" fmla="*/ 240302 w 2922322"/>
              <a:gd name="connsiteY11" fmla="*/ 2007425 h 3658646"/>
              <a:gd name="connsiteX12" fmla="*/ 282157 w 2922322"/>
              <a:gd name="connsiteY12" fmla="*/ 1871503 h 3658646"/>
              <a:gd name="connsiteX13" fmla="*/ 345134 w 2922322"/>
              <a:gd name="connsiteY13" fmla="*/ 1778956 h 3658646"/>
              <a:gd name="connsiteX14" fmla="*/ 411967 w 2922322"/>
              <a:gd name="connsiteY14" fmla="*/ 1643159 h 3658646"/>
              <a:gd name="connsiteX15" fmla="*/ 439883 w 2922322"/>
              <a:gd name="connsiteY15" fmla="*/ 1558888 h 3658646"/>
              <a:gd name="connsiteX16" fmla="*/ 464998 w 2922322"/>
              <a:gd name="connsiteY16" fmla="*/ 1519940 h 3658646"/>
              <a:gd name="connsiteX17" fmla="*/ 467663 w 2922322"/>
              <a:gd name="connsiteY17" fmla="*/ 1494473 h 3658646"/>
              <a:gd name="connsiteX18" fmla="*/ 472560 w 2922322"/>
              <a:gd name="connsiteY18" fmla="*/ 1465963 h 3658646"/>
              <a:gd name="connsiteX19" fmla="*/ 465652 w 2922322"/>
              <a:gd name="connsiteY19" fmla="*/ 1465963 h 3658646"/>
              <a:gd name="connsiteX20" fmla="*/ 485261 w 2922322"/>
              <a:gd name="connsiteY20" fmla="*/ 1358038 h 3658646"/>
              <a:gd name="connsiteX21" fmla="*/ 222375 w 2922322"/>
              <a:gd name="connsiteY21" fmla="*/ 755938 h 3658646"/>
              <a:gd name="connsiteX22" fmla="*/ 146998 w 2922322"/>
              <a:gd name="connsiteY22" fmla="*/ 734403 h 3658646"/>
              <a:gd name="connsiteX23" fmla="*/ 88051 w 2922322"/>
              <a:gd name="connsiteY23" fmla="*/ 730677 h 3658646"/>
              <a:gd name="connsiteX24" fmla="*/ 86733 w 2922322"/>
              <a:gd name="connsiteY24" fmla="*/ 728188 h 3658646"/>
              <a:gd name="connsiteX25" fmla="*/ 35234 w 2922322"/>
              <a:gd name="connsiteY25" fmla="*/ 711853 h 3658646"/>
              <a:gd name="connsiteX26" fmla="*/ 4145 w 2922322"/>
              <a:gd name="connsiteY26" fmla="*/ 676770 h 3658646"/>
              <a:gd name="connsiteX27" fmla="*/ 3850 w 2922322"/>
              <a:gd name="connsiteY27" fmla="*/ 629895 h 3658646"/>
              <a:gd name="connsiteX28" fmla="*/ 20080 w 2922322"/>
              <a:gd name="connsiteY28" fmla="*/ 602335 h 3658646"/>
              <a:gd name="connsiteX29" fmla="*/ 17606 w 2922322"/>
              <a:gd name="connsiteY29" fmla="*/ 597664 h 3658646"/>
              <a:gd name="connsiteX30" fmla="*/ 49288 w 2922322"/>
              <a:gd name="connsiteY30" fmla="*/ 555564 h 3658646"/>
              <a:gd name="connsiteX31" fmla="*/ 1252550 w 2922322"/>
              <a:gd name="connsiteY31" fmla="*/ 0 h 3658646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0914"/>
              <a:gd name="connsiteY0" fmla="*/ 0 h 3699338"/>
              <a:gd name="connsiteX1" fmla="*/ 2231511 w 2930914"/>
              <a:gd name="connsiteY1" fmla="*/ 242578 h 3699338"/>
              <a:gd name="connsiteX2" fmla="*/ 2874449 w 2930914"/>
              <a:gd name="connsiteY2" fmla="*/ 1166206 h 3699338"/>
              <a:gd name="connsiteX3" fmla="*/ 2911996 w 2930914"/>
              <a:gd name="connsiteY3" fmla="*/ 1912344 h 3699338"/>
              <a:gd name="connsiteX4" fmla="*/ 2553628 w 2930914"/>
              <a:gd name="connsiteY4" fmla="*/ 3022595 h 3699338"/>
              <a:gd name="connsiteX5" fmla="*/ 1677539 w 2930914"/>
              <a:gd name="connsiteY5" fmla="*/ 3658646 h 3699338"/>
              <a:gd name="connsiteX6" fmla="*/ 1428651 w 2930914"/>
              <a:gd name="connsiteY6" fmla="*/ 3622053 h 3699338"/>
              <a:gd name="connsiteX7" fmla="*/ 1426198 w 2930914"/>
              <a:gd name="connsiteY7" fmla="*/ 3621133 h 3699338"/>
              <a:gd name="connsiteX8" fmla="*/ 1390771 w 2930914"/>
              <a:gd name="connsiteY8" fmla="*/ 3632789 h 3699338"/>
              <a:gd name="connsiteX9" fmla="*/ 1190300 w 2930914"/>
              <a:gd name="connsiteY9" fmla="*/ 3658646 h 3699338"/>
              <a:gd name="connsiteX10" fmla="*/ 195581 w 2930914"/>
              <a:gd name="connsiteY10" fmla="*/ 2385900 h 3699338"/>
              <a:gd name="connsiteX11" fmla="*/ 240302 w 2930914"/>
              <a:gd name="connsiteY11" fmla="*/ 2007425 h 3699338"/>
              <a:gd name="connsiteX12" fmla="*/ 282157 w 2930914"/>
              <a:gd name="connsiteY12" fmla="*/ 1871503 h 3699338"/>
              <a:gd name="connsiteX13" fmla="*/ 345134 w 2930914"/>
              <a:gd name="connsiteY13" fmla="*/ 1778956 h 3699338"/>
              <a:gd name="connsiteX14" fmla="*/ 411967 w 2930914"/>
              <a:gd name="connsiteY14" fmla="*/ 1643159 h 3699338"/>
              <a:gd name="connsiteX15" fmla="*/ 439883 w 2930914"/>
              <a:gd name="connsiteY15" fmla="*/ 1558888 h 3699338"/>
              <a:gd name="connsiteX16" fmla="*/ 464998 w 2930914"/>
              <a:gd name="connsiteY16" fmla="*/ 1519940 h 3699338"/>
              <a:gd name="connsiteX17" fmla="*/ 467663 w 2930914"/>
              <a:gd name="connsiteY17" fmla="*/ 1494473 h 3699338"/>
              <a:gd name="connsiteX18" fmla="*/ 472560 w 2930914"/>
              <a:gd name="connsiteY18" fmla="*/ 1465963 h 3699338"/>
              <a:gd name="connsiteX19" fmla="*/ 465652 w 2930914"/>
              <a:gd name="connsiteY19" fmla="*/ 1465963 h 3699338"/>
              <a:gd name="connsiteX20" fmla="*/ 485261 w 2930914"/>
              <a:gd name="connsiteY20" fmla="*/ 1358038 h 3699338"/>
              <a:gd name="connsiteX21" fmla="*/ 222375 w 2930914"/>
              <a:gd name="connsiteY21" fmla="*/ 755938 h 3699338"/>
              <a:gd name="connsiteX22" fmla="*/ 146998 w 2930914"/>
              <a:gd name="connsiteY22" fmla="*/ 734403 h 3699338"/>
              <a:gd name="connsiteX23" fmla="*/ 88051 w 2930914"/>
              <a:gd name="connsiteY23" fmla="*/ 730677 h 3699338"/>
              <a:gd name="connsiteX24" fmla="*/ 86733 w 2930914"/>
              <a:gd name="connsiteY24" fmla="*/ 728188 h 3699338"/>
              <a:gd name="connsiteX25" fmla="*/ 35234 w 2930914"/>
              <a:gd name="connsiteY25" fmla="*/ 711853 h 3699338"/>
              <a:gd name="connsiteX26" fmla="*/ 4145 w 2930914"/>
              <a:gd name="connsiteY26" fmla="*/ 676770 h 3699338"/>
              <a:gd name="connsiteX27" fmla="*/ 3850 w 2930914"/>
              <a:gd name="connsiteY27" fmla="*/ 629895 h 3699338"/>
              <a:gd name="connsiteX28" fmla="*/ 20080 w 2930914"/>
              <a:gd name="connsiteY28" fmla="*/ 602335 h 3699338"/>
              <a:gd name="connsiteX29" fmla="*/ 17606 w 2930914"/>
              <a:gd name="connsiteY29" fmla="*/ 597664 h 3699338"/>
              <a:gd name="connsiteX30" fmla="*/ 49288 w 2930914"/>
              <a:gd name="connsiteY30" fmla="*/ 555564 h 3699338"/>
              <a:gd name="connsiteX31" fmla="*/ 1252550 w 2930914"/>
              <a:gd name="connsiteY31" fmla="*/ 0 h 3699338"/>
              <a:gd name="connsiteX0" fmla="*/ 1252550 w 2924727"/>
              <a:gd name="connsiteY0" fmla="*/ 0 h 3699338"/>
              <a:gd name="connsiteX1" fmla="*/ 2231511 w 2924727"/>
              <a:gd name="connsiteY1" fmla="*/ 242578 h 3699338"/>
              <a:gd name="connsiteX2" fmla="*/ 2874449 w 2924727"/>
              <a:gd name="connsiteY2" fmla="*/ 1166206 h 3699338"/>
              <a:gd name="connsiteX3" fmla="*/ 2911996 w 2924727"/>
              <a:gd name="connsiteY3" fmla="*/ 1912344 h 3699338"/>
              <a:gd name="connsiteX4" fmla="*/ 2553628 w 2924727"/>
              <a:gd name="connsiteY4" fmla="*/ 3022595 h 3699338"/>
              <a:gd name="connsiteX5" fmla="*/ 1677539 w 2924727"/>
              <a:gd name="connsiteY5" fmla="*/ 3658646 h 3699338"/>
              <a:gd name="connsiteX6" fmla="*/ 1428651 w 2924727"/>
              <a:gd name="connsiteY6" fmla="*/ 3622053 h 3699338"/>
              <a:gd name="connsiteX7" fmla="*/ 1426198 w 2924727"/>
              <a:gd name="connsiteY7" fmla="*/ 3621133 h 3699338"/>
              <a:gd name="connsiteX8" fmla="*/ 1390771 w 2924727"/>
              <a:gd name="connsiteY8" fmla="*/ 3632789 h 3699338"/>
              <a:gd name="connsiteX9" fmla="*/ 1190300 w 2924727"/>
              <a:gd name="connsiteY9" fmla="*/ 3658646 h 3699338"/>
              <a:gd name="connsiteX10" fmla="*/ 195581 w 2924727"/>
              <a:gd name="connsiteY10" fmla="*/ 2385900 h 3699338"/>
              <a:gd name="connsiteX11" fmla="*/ 240302 w 2924727"/>
              <a:gd name="connsiteY11" fmla="*/ 2007425 h 3699338"/>
              <a:gd name="connsiteX12" fmla="*/ 282157 w 2924727"/>
              <a:gd name="connsiteY12" fmla="*/ 1871503 h 3699338"/>
              <a:gd name="connsiteX13" fmla="*/ 345134 w 2924727"/>
              <a:gd name="connsiteY13" fmla="*/ 1778956 h 3699338"/>
              <a:gd name="connsiteX14" fmla="*/ 411967 w 2924727"/>
              <a:gd name="connsiteY14" fmla="*/ 1643159 h 3699338"/>
              <a:gd name="connsiteX15" fmla="*/ 439883 w 2924727"/>
              <a:gd name="connsiteY15" fmla="*/ 1558888 h 3699338"/>
              <a:gd name="connsiteX16" fmla="*/ 464998 w 2924727"/>
              <a:gd name="connsiteY16" fmla="*/ 1519940 h 3699338"/>
              <a:gd name="connsiteX17" fmla="*/ 467663 w 2924727"/>
              <a:gd name="connsiteY17" fmla="*/ 1494473 h 3699338"/>
              <a:gd name="connsiteX18" fmla="*/ 472560 w 2924727"/>
              <a:gd name="connsiteY18" fmla="*/ 1465963 h 3699338"/>
              <a:gd name="connsiteX19" fmla="*/ 465652 w 2924727"/>
              <a:gd name="connsiteY19" fmla="*/ 1465963 h 3699338"/>
              <a:gd name="connsiteX20" fmla="*/ 485261 w 2924727"/>
              <a:gd name="connsiteY20" fmla="*/ 1358038 h 3699338"/>
              <a:gd name="connsiteX21" fmla="*/ 222375 w 2924727"/>
              <a:gd name="connsiteY21" fmla="*/ 755938 h 3699338"/>
              <a:gd name="connsiteX22" fmla="*/ 146998 w 2924727"/>
              <a:gd name="connsiteY22" fmla="*/ 734403 h 3699338"/>
              <a:gd name="connsiteX23" fmla="*/ 88051 w 2924727"/>
              <a:gd name="connsiteY23" fmla="*/ 730677 h 3699338"/>
              <a:gd name="connsiteX24" fmla="*/ 86733 w 2924727"/>
              <a:gd name="connsiteY24" fmla="*/ 728188 h 3699338"/>
              <a:gd name="connsiteX25" fmla="*/ 35234 w 2924727"/>
              <a:gd name="connsiteY25" fmla="*/ 711853 h 3699338"/>
              <a:gd name="connsiteX26" fmla="*/ 4145 w 2924727"/>
              <a:gd name="connsiteY26" fmla="*/ 676770 h 3699338"/>
              <a:gd name="connsiteX27" fmla="*/ 3850 w 2924727"/>
              <a:gd name="connsiteY27" fmla="*/ 629895 h 3699338"/>
              <a:gd name="connsiteX28" fmla="*/ 20080 w 2924727"/>
              <a:gd name="connsiteY28" fmla="*/ 602335 h 3699338"/>
              <a:gd name="connsiteX29" fmla="*/ 17606 w 2924727"/>
              <a:gd name="connsiteY29" fmla="*/ 597664 h 3699338"/>
              <a:gd name="connsiteX30" fmla="*/ 49288 w 2924727"/>
              <a:gd name="connsiteY30" fmla="*/ 555564 h 3699338"/>
              <a:gd name="connsiteX31" fmla="*/ 1252550 w 2924727"/>
              <a:gd name="connsiteY31" fmla="*/ 0 h 3699338"/>
              <a:gd name="connsiteX0" fmla="*/ 1252550 w 2933360"/>
              <a:gd name="connsiteY0" fmla="*/ 0 h 3692128"/>
              <a:gd name="connsiteX1" fmla="*/ 2231511 w 2933360"/>
              <a:gd name="connsiteY1" fmla="*/ 242578 h 3692128"/>
              <a:gd name="connsiteX2" fmla="*/ 2874449 w 2933360"/>
              <a:gd name="connsiteY2" fmla="*/ 1166206 h 3692128"/>
              <a:gd name="connsiteX3" fmla="*/ 2911996 w 2933360"/>
              <a:gd name="connsiteY3" fmla="*/ 1912344 h 3692128"/>
              <a:gd name="connsiteX4" fmla="*/ 2519215 w 2933360"/>
              <a:gd name="connsiteY4" fmla="*/ 3120918 h 3692128"/>
              <a:gd name="connsiteX5" fmla="*/ 1677539 w 2933360"/>
              <a:gd name="connsiteY5" fmla="*/ 3658646 h 3692128"/>
              <a:gd name="connsiteX6" fmla="*/ 1428651 w 2933360"/>
              <a:gd name="connsiteY6" fmla="*/ 3622053 h 3692128"/>
              <a:gd name="connsiteX7" fmla="*/ 1426198 w 2933360"/>
              <a:gd name="connsiteY7" fmla="*/ 3621133 h 3692128"/>
              <a:gd name="connsiteX8" fmla="*/ 1390771 w 2933360"/>
              <a:gd name="connsiteY8" fmla="*/ 3632789 h 3692128"/>
              <a:gd name="connsiteX9" fmla="*/ 1190300 w 2933360"/>
              <a:gd name="connsiteY9" fmla="*/ 3658646 h 3692128"/>
              <a:gd name="connsiteX10" fmla="*/ 195581 w 2933360"/>
              <a:gd name="connsiteY10" fmla="*/ 2385900 h 3692128"/>
              <a:gd name="connsiteX11" fmla="*/ 240302 w 2933360"/>
              <a:gd name="connsiteY11" fmla="*/ 2007425 h 3692128"/>
              <a:gd name="connsiteX12" fmla="*/ 282157 w 2933360"/>
              <a:gd name="connsiteY12" fmla="*/ 1871503 h 3692128"/>
              <a:gd name="connsiteX13" fmla="*/ 345134 w 2933360"/>
              <a:gd name="connsiteY13" fmla="*/ 1778956 h 3692128"/>
              <a:gd name="connsiteX14" fmla="*/ 411967 w 2933360"/>
              <a:gd name="connsiteY14" fmla="*/ 1643159 h 3692128"/>
              <a:gd name="connsiteX15" fmla="*/ 439883 w 2933360"/>
              <a:gd name="connsiteY15" fmla="*/ 1558888 h 3692128"/>
              <a:gd name="connsiteX16" fmla="*/ 464998 w 2933360"/>
              <a:gd name="connsiteY16" fmla="*/ 1519940 h 3692128"/>
              <a:gd name="connsiteX17" fmla="*/ 467663 w 2933360"/>
              <a:gd name="connsiteY17" fmla="*/ 1494473 h 3692128"/>
              <a:gd name="connsiteX18" fmla="*/ 472560 w 2933360"/>
              <a:gd name="connsiteY18" fmla="*/ 1465963 h 3692128"/>
              <a:gd name="connsiteX19" fmla="*/ 465652 w 2933360"/>
              <a:gd name="connsiteY19" fmla="*/ 1465963 h 3692128"/>
              <a:gd name="connsiteX20" fmla="*/ 485261 w 2933360"/>
              <a:gd name="connsiteY20" fmla="*/ 1358038 h 3692128"/>
              <a:gd name="connsiteX21" fmla="*/ 222375 w 2933360"/>
              <a:gd name="connsiteY21" fmla="*/ 755938 h 3692128"/>
              <a:gd name="connsiteX22" fmla="*/ 146998 w 2933360"/>
              <a:gd name="connsiteY22" fmla="*/ 734403 h 3692128"/>
              <a:gd name="connsiteX23" fmla="*/ 88051 w 2933360"/>
              <a:gd name="connsiteY23" fmla="*/ 730677 h 3692128"/>
              <a:gd name="connsiteX24" fmla="*/ 86733 w 2933360"/>
              <a:gd name="connsiteY24" fmla="*/ 728188 h 3692128"/>
              <a:gd name="connsiteX25" fmla="*/ 35234 w 2933360"/>
              <a:gd name="connsiteY25" fmla="*/ 711853 h 3692128"/>
              <a:gd name="connsiteX26" fmla="*/ 4145 w 2933360"/>
              <a:gd name="connsiteY26" fmla="*/ 676770 h 3692128"/>
              <a:gd name="connsiteX27" fmla="*/ 3850 w 2933360"/>
              <a:gd name="connsiteY27" fmla="*/ 629895 h 3692128"/>
              <a:gd name="connsiteX28" fmla="*/ 20080 w 2933360"/>
              <a:gd name="connsiteY28" fmla="*/ 602335 h 3692128"/>
              <a:gd name="connsiteX29" fmla="*/ 17606 w 2933360"/>
              <a:gd name="connsiteY29" fmla="*/ 597664 h 3692128"/>
              <a:gd name="connsiteX30" fmla="*/ 49288 w 2933360"/>
              <a:gd name="connsiteY30" fmla="*/ 555564 h 3692128"/>
              <a:gd name="connsiteX31" fmla="*/ 1252550 w 2933360"/>
              <a:gd name="connsiteY31" fmla="*/ 0 h 3692128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426198 w 2924389"/>
              <a:gd name="connsiteY7" fmla="*/ 3621133 h 3658646"/>
              <a:gd name="connsiteX8" fmla="*/ 1390771 w 2924389"/>
              <a:gd name="connsiteY8" fmla="*/ 3632789 h 3658646"/>
              <a:gd name="connsiteX9" fmla="*/ 1190300 w 2924389"/>
              <a:gd name="connsiteY9" fmla="*/ 3658646 h 3658646"/>
              <a:gd name="connsiteX10" fmla="*/ 195581 w 2924389"/>
              <a:gd name="connsiteY10" fmla="*/ 2385900 h 3658646"/>
              <a:gd name="connsiteX11" fmla="*/ 240302 w 2924389"/>
              <a:gd name="connsiteY11" fmla="*/ 2007425 h 3658646"/>
              <a:gd name="connsiteX12" fmla="*/ 282157 w 2924389"/>
              <a:gd name="connsiteY12" fmla="*/ 1871503 h 3658646"/>
              <a:gd name="connsiteX13" fmla="*/ 345134 w 2924389"/>
              <a:gd name="connsiteY13" fmla="*/ 1778956 h 3658646"/>
              <a:gd name="connsiteX14" fmla="*/ 411967 w 2924389"/>
              <a:gd name="connsiteY14" fmla="*/ 1643159 h 3658646"/>
              <a:gd name="connsiteX15" fmla="*/ 439883 w 2924389"/>
              <a:gd name="connsiteY15" fmla="*/ 1558888 h 3658646"/>
              <a:gd name="connsiteX16" fmla="*/ 464998 w 2924389"/>
              <a:gd name="connsiteY16" fmla="*/ 1519940 h 3658646"/>
              <a:gd name="connsiteX17" fmla="*/ 467663 w 2924389"/>
              <a:gd name="connsiteY17" fmla="*/ 1494473 h 3658646"/>
              <a:gd name="connsiteX18" fmla="*/ 472560 w 2924389"/>
              <a:gd name="connsiteY18" fmla="*/ 1465963 h 3658646"/>
              <a:gd name="connsiteX19" fmla="*/ 465652 w 2924389"/>
              <a:gd name="connsiteY19" fmla="*/ 1465963 h 3658646"/>
              <a:gd name="connsiteX20" fmla="*/ 485261 w 2924389"/>
              <a:gd name="connsiteY20" fmla="*/ 1358038 h 3658646"/>
              <a:gd name="connsiteX21" fmla="*/ 222375 w 2924389"/>
              <a:gd name="connsiteY21" fmla="*/ 755938 h 3658646"/>
              <a:gd name="connsiteX22" fmla="*/ 146998 w 2924389"/>
              <a:gd name="connsiteY22" fmla="*/ 734403 h 3658646"/>
              <a:gd name="connsiteX23" fmla="*/ 88051 w 2924389"/>
              <a:gd name="connsiteY23" fmla="*/ 730677 h 3658646"/>
              <a:gd name="connsiteX24" fmla="*/ 86733 w 2924389"/>
              <a:gd name="connsiteY24" fmla="*/ 728188 h 3658646"/>
              <a:gd name="connsiteX25" fmla="*/ 35234 w 2924389"/>
              <a:gd name="connsiteY25" fmla="*/ 711853 h 3658646"/>
              <a:gd name="connsiteX26" fmla="*/ 4145 w 2924389"/>
              <a:gd name="connsiteY26" fmla="*/ 676770 h 3658646"/>
              <a:gd name="connsiteX27" fmla="*/ 3850 w 2924389"/>
              <a:gd name="connsiteY27" fmla="*/ 629895 h 3658646"/>
              <a:gd name="connsiteX28" fmla="*/ 20080 w 2924389"/>
              <a:gd name="connsiteY28" fmla="*/ 602335 h 3658646"/>
              <a:gd name="connsiteX29" fmla="*/ 17606 w 2924389"/>
              <a:gd name="connsiteY29" fmla="*/ 597664 h 3658646"/>
              <a:gd name="connsiteX30" fmla="*/ 49288 w 2924389"/>
              <a:gd name="connsiteY30" fmla="*/ 555564 h 3658646"/>
              <a:gd name="connsiteX31" fmla="*/ 1252550 w 2924389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390771 w 2924389"/>
              <a:gd name="connsiteY7" fmla="*/ 3632789 h 3658646"/>
              <a:gd name="connsiteX8" fmla="*/ 1190300 w 2924389"/>
              <a:gd name="connsiteY8" fmla="*/ 3658646 h 3658646"/>
              <a:gd name="connsiteX9" fmla="*/ 195581 w 2924389"/>
              <a:gd name="connsiteY9" fmla="*/ 2385900 h 3658646"/>
              <a:gd name="connsiteX10" fmla="*/ 240302 w 2924389"/>
              <a:gd name="connsiteY10" fmla="*/ 2007425 h 3658646"/>
              <a:gd name="connsiteX11" fmla="*/ 282157 w 2924389"/>
              <a:gd name="connsiteY11" fmla="*/ 1871503 h 3658646"/>
              <a:gd name="connsiteX12" fmla="*/ 345134 w 2924389"/>
              <a:gd name="connsiteY12" fmla="*/ 1778956 h 3658646"/>
              <a:gd name="connsiteX13" fmla="*/ 411967 w 2924389"/>
              <a:gd name="connsiteY13" fmla="*/ 1643159 h 3658646"/>
              <a:gd name="connsiteX14" fmla="*/ 439883 w 2924389"/>
              <a:gd name="connsiteY14" fmla="*/ 1558888 h 3658646"/>
              <a:gd name="connsiteX15" fmla="*/ 464998 w 2924389"/>
              <a:gd name="connsiteY15" fmla="*/ 1519940 h 3658646"/>
              <a:gd name="connsiteX16" fmla="*/ 467663 w 2924389"/>
              <a:gd name="connsiteY16" fmla="*/ 1494473 h 3658646"/>
              <a:gd name="connsiteX17" fmla="*/ 472560 w 2924389"/>
              <a:gd name="connsiteY17" fmla="*/ 1465963 h 3658646"/>
              <a:gd name="connsiteX18" fmla="*/ 465652 w 2924389"/>
              <a:gd name="connsiteY18" fmla="*/ 1465963 h 3658646"/>
              <a:gd name="connsiteX19" fmla="*/ 485261 w 2924389"/>
              <a:gd name="connsiteY19" fmla="*/ 1358038 h 3658646"/>
              <a:gd name="connsiteX20" fmla="*/ 222375 w 2924389"/>
              <a:gd name="connsiteY20" fmla="*/ 755938 h 3658646"/>
              <a:gd name="connsiteX21" fmla="*/ 146998 w 2924389"/>
              <a:gd name="connsiteY21" fmla="*/ 734403 h 3658646"/>
              <a:gd name="connsiteX22" fmla="*/ 88051 w 2924389"/>
              <a:gd name="connsiteY22" fmla="*/ 730677 h 3658646"/>
              <a:gd name="connsiteX23" fmla="*/ 86733 w 2924389"/>
              <a:gd name="connsiteY23" fmla="*/ 728188 h 3658646"/>
              <a:gd name="connsiteX24" fmla="*/ 35234 w 2924389"/>
              <a:gd name="connsiteY24" fmla="*/ 711853 h 3658646"/>
              <a:gd name="connsiteX25" fmla="*/ 4145 w 2924389"/>
              <a:gd name="connsiteY25" fmla="*/ 676770 h 3658646"/>
              <a:gd name="connsiteX26" fmla="*/ 3850 w 2924389"/>
              <a:gd name="connsiteY26" fmla="*/ 629895 h 3658646"/>
              <a:gd name="connsiteX27" fmla="*/ 20080 w 2924389"/>
              <a:gd name="connsiteY27" fmla="*/ 602335 h 3658646"/>
              <a:gd name="connsiteX28" fmla="*/ 17606 w 2924389"/>
              <a:gd name="connsiteY28" fmla="*/ 597664 h 3658646"/>
              <a:gd name="connsiteX29" fmla="*/ 49288 w 2924389"/>
              <a:gd name="connsiteY29" fmla="*/ 555564 h 3658646"/>
              <a:gd name="connsiteX30" fmla="*/ 1252550 w 2924389"/>
              <a:gd name="connsiteY30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390771 w 2924389"/>
              <a:gd name="connsiteY6" fmla="*/ 3632789 h 3658646"/>
              <a:gd name="connsiteX7" fmla="*/ 1190300 w 2924389"/>
              <a:gd name="connsiteY7" fmla="*/ 3658646 h 3658646"/>
              <a:gd name="connsiteX8" fmla="*/ 195581 w 2924389"/>
              <a:gd name="connsiteY8" fmla="*/ 2385900 h 3658646"/>
              <a:gd name="connsiteX9" fmla="*/ 240302 w 2924389"/>
              <a:gd name="connsiteY9" fmla="*/ 2007425 h 3658646"/>
              <a:gd name="connsiteX10" fmla="*/ 282157 w 2924389"/>
              <a:gd name="connsiteY10" fmla="*/ 1871503 h 3658646"/>
              <a:gd name="connsiteX11" fmla="*/ 345134 w 2924389"/>
              <a:gd name="connsiteY11" fmla="*/ 1778956 h 3658646"/>
              <a:gd name="connsiteX12" fmla="*/ 411967 w 2924389"/>
              <a:gd name="connsiteY12" fmla="*/ 1643159 h 3658646"/>
              <a:gd name="connsiteX13" fmla="*/ 439883 w 2924389"/>
              <a:gd name="connsiteY13" fmla="*/ 1558888 h 3658646"/>
              <a:gd name="connsiteX14" fmla="*/ 464998 w 2924389"/>
              <a:gd name="connsiteY14" fmla="*/ 1519940 h 3658646"/>
              <a:gd name="connsiteX15" fmla="*/ 467663 w 2924389"/>
              <a:gd name="connsiteY15" fmla="*/ 1494473 h 3658646"/>
              <a:gd name="connsiteX16" fmla="*/ 472560 w 2924389"/>
              <a:gd name="connsiteY16" fmla="*/ 1465963 h 3658646"/>
              <a:gd name="connsiteX17" fmla="*/ 465652 w 2924389"/>
              <a:gd name="connsiteY17" fmla="*/ 1465963 h 3658646"/>
              <a:gd name="connsiteX18" fmla="*/ 485261 w 2924389"/>
              <a:gd name="connsiteY18" fmla="*/ 1358038 h 3658646"/>
              <a:gd name="connsiteX19" fmla="*/ 222375 w 2924389"/>
              <a:gd name="connsiteY19" fmla="*/ 755938 h 3658646"/>
              <a:gd name="connsiteX20" fmla="*/ 146998 w 2924389"/>
              <a:gd name="connsiteY20" fmla="*/ 734403 h 3658646"/>
              <a:gd name="connsiteX21" fmla="*/ 88051 w 2924389"/>
              <a:gd name="connsiteY21" fmla="*/ 730677 h 3658646"/>
              <a:gd name="connsiteX22" fmla="*/ 86733 w 2924389"/>
              <a:gd name="connsiteY22" fmla="*/ 728188 h 3658646"/>
              <a:gd name="connsiteX23" fmla="*/ 35234 w 2924389"/>
              <a:gd name="connsiteY23" fmla="*/ 711853 h 3658646"/>
              <a:gd name="connsiteX24" fmla="*/ 4145 w 2924389"/>
              <a:gd name="connsiteY24" fmla="*/ 676770 h 3658646"/>
              <a:gd name="connsiteX25" fmla="*/ 3850 w 2924389"/>
              <a:gd name="connsiteY25" fmla="*/ 629895 h 3658646"/>
              <a:gd name="connsiteX26" fmla="*/ 20080 w 2924389"/>
              <a:gd name="connsiteY26" fmla="*/ 602335 h 3658646"/>
              <a:gd name="connsiteX27" fmla="*/ 17606 w 2924389"/>
              <a:gd name="connsiteY27" fmla="*/ 597664 h 3658646"/>
              <a:gd name="connsiteX28" fmla="*/ 49288 w 2924389"/>
              <a:gd name="connsiteY28" fmla="*/ 555564 h 3658646"/>
              <a:gd name="connsiteX29" fmla="*/ 1252550 w 2924389"/>
              <a:gd name="connsiteY29" fmla="*/ 0 h 3658646"/>
              <a:gd name="connsiteX0" fmla="*/ 1252550 w 2924389"/>
              <a:gd name="connsiteY0" fmla="*/ 0 h 3741876"/>
              <a:gd name="connsiteX1" fmla="*/ 2231511 w 2924389"/>
              <a:gd name="connsiteY1" fmla="*/ 242578 h 3741876"/>
              <a:gd name="connsiteX2" fmla="*/ 2874449 w 2924389"/>
              <a:gd name="connsiteY2" fmla="*/ 1166206 h 3741876"/>
              <a:gd name="connsiteX3" fmla="*/ 2911996 w 2924389"/>
              <a:gd name="connsiteY3" fmla="*/ 1912344 h 3741876"/>
              <a:gd name="connsiteX4" fmla="*/ 2647033 w 2924389"/>
              <a:gd name="connsiteY4" fmla="*/ 2904608 h 3741876"/>
              <a:gd name="connsiteX5" fmla="*/ 1977423 w 2924389"/>
              <a:gd name="connsiteY5" fmla="*/ 3540659 h 3741876"/>
              <a:gd name="connsiteX6" fmla="*/ 1190300 w 2924389"/>
              <a:gd name="connsiteY6" fmla="*/ 3658646 h 3741876"/>
              <a:gd name="connsiteX7" fmla="*/ 195581 w 2924389"/>
              <a:gd name="connsiteY7" fmla="*/ 2385900 h 3741876"/>
              <a:gd name="connsiteX8" fmla="*/ 240302 w 2924389"/>
              <a:gd name="connsiteY8" fmla="*/ 2007425 h 3741876"/>
              <a:gd name="connsiteX9" fmla="*/ 282157 w 2924389"/>
              <a:gd name="connsiteY9" fmla="*/ 1871503 h 3741876"/>
              <a:gd name="connsiteX10" fmla="*/ 345134 w 2924389"/>
              <a:gd name="connsiteY10" fmla="*/ 1778956 h 3741876"/>
              <a:gd name="connsiteX11" fmla="*/ 411967 w 2924389"/>
              <a:gd name="connsiteY11" fmla="*/ 1643159 h 3741876"/>
              <a:gd name="connsiteX12" fmla="*/ 439883 w 2924389"/>
              <a:gd name="connsiteY12" fmla="*/ 1558888 h 3741876"/>
              <a:gd name="connsiteX13" fmla="*/ 464998 w 2924389"/>
              <a:gd name="connsiteY13" fmla="*/ 1519940 h 3741876"/>
              <a:gd name="connsiteX14" fmla="*/ 467663 w 2924389"/>
              <a:gd name="connsiteY14" fmla="*/ 1494473 h 3741876"/>
              <a:gd name="connsiteX15" fmla="*/ 472560 w 2924389"/>
              <a:gd name="connsiteY15" fmla="*/ 1465963 h 3741876"/>
              <a:gd name="connsiteX16" fmla="*/ 465652 w 2924389"/>
              <a:gd name="connsiteY16" fmla="*/ 1465963 h 3741876"/>
              <a:gd name="connsiteX17" fmla="*/ 485261 w 2924389"/>
              <a:gd name="connsiteY17" fmla="*/ 1358038 h 3741876"/>
              <a:gd name="connsiteX18" fmla="*/ 222375 w 2924389"/>
              <a:gd name="connsiteY18" fmla="*/ 755938 h 3741876"/>
              <a:gd name="connsiteX19" fmla="*/ 146998 w 2924389"/>
              <a:gd name="connsiteY19" fmla="*/ 734403 h 3741876"/>
              <a:gd name="connsiteX20" fmla="*/ 88051 w 2924389"/>
              <a:gd name="connsiteY20" fmla="*/ 730677 h 3741876"/>
              <a:gd name="connsiteX21" fmla="*/ 86733 w 2924389"/>
              <a:gd name="connsiteY21" fmla="*/ 728188 h 3741876"/>
              <a:gd name="connsiteX22" fmla="*/ 35234 w 2924389"/>
              <a:gd name="connsiteY22" fmla="*/ 711853 h 3741876"/>
              <a:gd name="connsiteX23" fmla="*/ 4145 w 2924389"/>
              <a:gd name="connsiteY23" fmla="*/ 676770 h 3741876"/>
              <a:gd name="connsiteX24" fmla="*/ 3850 w 2924389"/>
              <a:gd name="connsiteY24" fmla="*/ 629895 h 3741876"/>
              <a:gd name="connsiteX25" fmla="*/ 20080 w 2924389"/>
              <a:gd name="connsiteY25" fmla="*/ 602335 h 3741876"/>
              <a:gd name="connsiteX26" fmla="*/ 17606 w 2924389"/>
              <a:gd name="connsiteY26" fmla="*/ 597664 h 3741876"/>
              <a:gd name="connsiteX27" fmla="*/ 49288 w 2924389"/>
              <a:gd name="connsiteY27" fmla="*/ 555564 h 3741876"/>
              <a:gd name="connsiteX28" fmla="*/ 1252550 w 2924389"/>
              <a:gd name="connsiteY28" fmla="*/ 0 h 3741876"/>
              <a:gd name="connsiteX0" fmla="*/ 1252550 w 2924389"/>
              <a:gd name="connsiteY0" fmla="*/ 0 h 3726254"/>
              <a:gd name="connsiteX1" fmla="*/ 2231511 w 2924389"/>
              <a:gd name="connsiteY1" fmla="*/ 242578 h 3726254"/>
              <a:gd name="connsiteX2" fmla="*/ 2874449 w 2924389"/>
              <a:gd name="connsiteY2" fmla="*/ 1166206 h 3726254"/>
              <a:gd name="connsiteX3" fmla="*/ 2911996 w 2924389"/>
              <a:gd name="connsiteY3" fmla="*/ 1912344 h 3726254"/>
              <a:gd name="connsiteX4" fmla="*/ 2647033 w 2924389"/>
              <a:gd name="connsiteY4" fmla="*/ 2904608 h 3726254"/>
              <a:gd name="connsiteX5" fmla="*/ 1977423 w 2924389"/>
              <a:gd name="connsiteY5" fmla="*/ 3540659 h 3726254"/>
              <a:gd name="connsiteX6" fmla="*/ 811758 w 2924389"/>
              <a:gd name="connsiteY6" fmla="*/ 3638981 h 3726254"/>
              <a:gd name="connsiteX7" fmla="*/ 195581 w 2924389"/>
              <a:gd name="connsiteY7" fmla="*/ 2385900 h 3726254"/>
              <a:gd name="connsiteX8" fmla="*/ 240302 w 2924389"/>
              <a:gd name="connsiteY8" fmla="*/ 2007425 h 3726254"/>
              <a:gd name="connsiteX9" fmla="*/ 282157 w 2924389"/>
              <a:gd name="connsiteY9" fmla="*/ 1871503 h 3726254"/>
              <a:gd name="connsiteX10" fmla="*/ 345134 w 2924389"/>
              <a:gd name="connsiteY10" fmla="*/ 1778956 h 3726254"/>
              <a:gd name="connsiteX11" fmla="*/ 411967 w 2924389"/>
              <a:gd name="connsiteY11" fmla="*/ 1643159 h 3726254"/>
              <a:gd name="connsiteX12" fmla="*/ 439883 w 2924389"/>
              <a:gd name="connsiteY12" fmla="*/ 1558888 h 3726254"/>
              <a:gd name="connsiteX13" fmla="*/ 464998 w 2924389"/>
              <a:gd name="connsiteY13" fmla="*/ 1519940 h 3726254"/>
              <a:gd name="connsiteX14" fmla="*/ 467663 w 2924389"/>
              <a:gd name="connsiteY14" fmla="*/ 1494473 h 3726254"/>
              <a:gd name="connsiteX15" fmla="*/ 472560 w 2924389"/>
              <a:gd name="connsiteY15" fmla="*/ 1465963 h 3726254"/>
              <a:gd name="connsiteX16" fmla="*/ 465652 w 2924389"/>
              <a:gd name="connsiteY16" fmla="*/ 1465963 h 3726254"/>
              <a:gd name="connsiteX17" fmla="*/ 485261 w 2924389"/>
              <a:gd name="connsiteY17" fmla="*/ 1358038 h 3726254"/>
              <a:gd name="connsiteX18" fmla="*/ 222375 w 2924389"/>
              <a:gd name="connsiteY18" fmla="*/ 755938 h 3726254"/>
              <a:gd name="connsiteX19" fmla="*/ 146998 w 2924389"/>
              <a:gd name="connsiteY19" fmla="*/ 734403 h 3726254"/>
              <a:gd name="connsiteX20" fmla="*/ 88051 w 2924389"/>
              <a:gd name="connsiteY20" fmla="*/ 730677 h 3726254"/>
              <a:gd name="connsiteX21" fmla="*/ 86733 w 2924389"/>
              <a:gd name="connsiteY21" fmla="*/ 728188 h 3726254"/>
              <a:gd name="connsiteX22" fmla="*/ 35234 w 2924389"/>
              <a:gd name="connsiteY22" fmla="*/ 711853 h 3726254"/>
              <a:gd name="connsiteX23" fmla="*/ 4145 w 2924389"/>
              <a:gd name="connsiteY23" fmla="*/ 676770 h 3726254"/>
              <a:gd name="connsiteX24" fmla="*/ 3850 w 2924389"/>
              <a:gd name="connsiteY24" fmla="*/ 629895 h 3726254"/>
              <a:gd name="connsiteX25" fmla="*/ 20080 w 2924389"/>
              <a:gd name="connsiteY25" fmla="*/ 602335 h 3726254"/>
              <a:gd name="connsiteX26" fmla="*/ 17606 w 2924389"/>
              <a:gd name="connsiteY26" fmla="*/ 597664 h 3726254"/>
              <a:gd name="connsiteX27" fmla="*/ 49288 w 2924389"/>
              <a:gd name="connsiteY27" fmla="*/ 555564 h 3726254"/>
              <a:gd name="connsiteX28" fmla="*/ 1252550 w 2924389"/>
              <a:gd name="connsiteY28" fmla="*/ 0 h 3726254"/>
              <a:gd name="connsiteX0" fmla="*/ 1252550 w 2924389"/>
              <a:gd name="connsiteY0" fmla="*/ 0 h 3689126"/>
              <a:gd name="connsiteX1" fmla="*/ 2231511 w 2924389"/>
              <a:gd name="connsiteY1" fmla="*/ 242578 h 3689126"/>
              <a:gd name="connsiteX2" fmla="*/ 2874449 w 2924389"/>
              <a:gd name="connsiteY2" fmla="*/ 1166206 h 3689126"/>
              <a:gd name="connsiteX3" fmla="*/ 2911996 w 2924389"/>
              <a:gd name="connsiteY3" fmla="*/ 1912344 h 3689126"/>
              <a:gd name="connsiteX4" fmla="*/ 2647033 w 2924389"/>
              <a:gd name="connsiteY4" fmla="*/ 2904608 h 3689126"/>
              <a:gd name="connsiteX5" fmla="*/ 1977423 w 2924389"/>
              <a:gd name="connsiteY5" fmla="*/ 3540659 h 3689126"/>
              <a:gd name="connsiteX6" fmla="*/ 811758 w 2924389"/>
              <a:gd name="connsiteY6" fmla="*/ 3638981 h 3689126"/>
              <a:gd name="connsiteX7" fmla="*/ 195581 w 2924389"/>
              <a:gd name="connsiteY7" fmla="*/ 2385900 h 3689126"/>
              <a:gd name="connsiteX8" fmla="*/ 240302 w 2924389"/>
              <a:gd name="connsiteY8" fmla="*/ 2007425 h 3689126"/>
              <a:gd name="connsiteX9" fmla="*/ 282157 w 2924389"/>
              <a:gd name="connsiteY9" fmla="*/ 1871503 h 3689126"/>
              <a:gd name="connsiteX10" fmla="*/ 345134 w 2924389"/>
              <a:gd name="connsiteY10" fmla="*/ 1778956 h 3689126"/>
              <a:gd name="connsiteX11" fmla="*/ 411967 w 2924389"/>
              <a:gd name="connsiteY11" fmla="*/ 1643159 h 3689126"/>
              <a:gd name="connsiteX12" fmla="*/ 439883 w 2924389"/>
              <a:gd name="connsiteY12" fmla="*/ 1558888 h 3689126"/>
              <a:gd name="connsiteX13" fmla="*/ 464998 w 2924389"/>
              <a:gd name="connsiteY13" fmla="*/ 1519940 h 3689126"/>
              <a:gd name="connsiteX14" fmla="*/ 467663 w 2924389"/>
              <a:gd name="connsiteY14" fmla="*/ 1494473 h 3689126"/>
              <a:gd name="connsiteX15" fmla="*/ 472560 w 2924389"/>
              <a:gd name="connsiteY15" fmla="*/ 1465963 h 3689126"/>
              <a:gd name="connsiteX16" fmla="*/ 465652 w 2924389"/>
              <a:gd name="connsiteY16" fmla="*/ 1465963 h 3689126"/>
              <a:gd name="connsiteX17" fmla="*/ 485261 w 2924389"/>
              <a:gd name="connsiteY17" fmla="*/ 1358038 h 3689126"/>
              <a:gd name="connsiteX18" fmla="*/ 222375 w 2924389"/>
              <a:gd name="connsiteY18" fmla="*/ 755938 h 3689126"/>
              <a:gd name="connsiteX19" fmla="*/ 146998 w 2924389"/>
              <a:gd name="connsiteY19" fmla="*/ 734403 h 3689126"/>
              <a:gd name="connsiteX20" fmla="*/ 88051 w 2924389"/>
              <a:gd name="connsiteY20" fmla="*/ 730677 h 3689126"/>
              <a:gd name="connsiteX21" fmla="*/ 86733 w 2924389"/>
              <a:gd name="connsiteY21" fmla="*/ 728188 h 3689126"/>
              <a:gd name="connsiteX22" fmla="*/ 35234 w 2924389"/>
              <a:gd name="connsiteY22" fmla="*/ 711853 h 3689126"/>
              <a:gd name="connsiteX23" fmla="*/ 4145 w 2924389"/>
              <a:gd name="connsiteY23" fmla="*/ 676770 h 3689126"/>
              <a:gd name="connsiteX24" fmla="*/ 3850 w 2924389"/>
              <a:gd name="connsiteY24" fmla="*/ 629895 h 3689126"/>
              <a:gd name="connsiteX25" fmla="*/ 20080 w 2924389"/>
              <a:gd name="connsiteY25" fmla="*/ 602335 h 3689126"/>
              <a:gd name="connsiteX26" fmla="*/ 17606 w 2924389"/>
              <a:gd name="connsiteY26" fmla="*/ 597664 h 3689126"/>
              <a:gd name="connsiteX27" fmla="*/ 49288 w 2924389"/>
              <a:gd name="connsiteY27" fmla="*/ 555564 h 3689126"/>
              <a:gd name="connsiteX28" fmla="*/ 1252550 w 2924389"/>
              <a:gd name="connsiteY28" fmla="*/ 0 h 3689126"/>
              <a:gd name="connsiteX0" fmla="*/ 1252550 w 2924389"/>
              <a:gd name="connsiteY0" fmla="*/ 0 h 3701865"/>
              <a:gd name="connsiteX1" fmla="*/ 2231511 w 2924389"/>
              <a:gd name="connsiteY1" fmla="*/ 242578 h 3701865"/>
              <a:gd name="connsiteX2" fmla="*/ 2874449 w 2924389"/>
              <a:gd name="connsiteY2" fmla="*/ 1166206 h 3701865"/>
              <a:gd name="connsiteX3" fmla="*/ 2911996 w 2924389"/>
              <a:gd name="connsiteY3" fmla="*/ 1912344 h 3701865"/>
              <a:gd name="connsiteX4" fmla="*/ 2647033 w 2924389"/>
              <a:gd name="connsiteY4" fmla="*/ 2904608 h 3701865"/>
              <a:gd name="connsiteX5" fmla="*/ 1977423 w 2924389"/>
              <a:gd name="connsiteY5" fmla="*/ 3540659 h 3701865"/>
              <a:gd name="connsiteX6" fmla="*/ 811758 w 2924389"/>
              <a:gd name="connsiteY6" fmla="*/ 3638981 h 3701865"/>
              <a:gd name="connsiteX7" fmla="*/ 185749 w 2924389"/>
              <a:gd name="connsiteY7" fmla="*/ 2715281 h 3701865"/>
              <a:gd name="connsiteX8" fmla="*/ 240302 w 2924389"/>
              <a:gd name="connsiteY8" fmla="*/ 2007425 h 3701865"/>
              <a:gd name="connsiteX9" fmla="*/ 282157 w 2924389"/>
              <a:gd name="connsiteY9" fmla="*/ 1871503 h 3701865"/>
              <a:gd name="connsiteX10" fmla="*/ 345134 w 2924389"/>
              <a:gd name="connsiteY10" fmla="*/ 1778956 h 3701865"/>
              <a:gd name="connsiteX11" fmla="*/ 411967 w 2924389"/>
              <a:gd name="connsiteY11" fmla="*/ 1643159 h 3701865"/>
              <a:gd name="connsiteX12" fmla="*/ 439883 w 2924389"/>
              <a:gd name="connsiteY12" fmla="*/ 1558888 h 3701865"/>
              <a:gd name="connsiteX13" fmla="*/ 464998 w 2924389"/>
              <a:gd name="connsiteY13" fmla="*/ 1519940 h 3701865"/>
              <a:gd name="connsiteX14" fmla="*/ 467663 w 2924389"/>
              <a:gd name="connsiteY14" fmla="*/ 1494473 h 3701865"/>
              <a:gd name="connsiteX15" fmla="*/ 472560 w 2924389"/>
              <a:gd name="connsiteY15" fmla="*/ 1465963 h 3701865"/>
              <a:gd name="connsiteX16" fmla="*/ 465652 w 2924389"/>
              <a:gd name="connsiteY16" fmla="*/ 1465963 h 3701865"/>
              <a:gd name="connsiteX17" fmla="*/ 485261 w 2924389"/>
              <a:gd name="connsiteY17" fmla="*/ 1358038 h 3701865"/>
              <a:gd name="connsiteX18" fmla="*/ 222375 w 2924389"/>
              <a:gd name="connsiteY18" fmla="*/ 755938 h 3701865"/>
              <a:gd name="connsiteX19" fmla="*/ 146998 w 2924389"/>
              <a:gd name="connsiteY19" fmla="*/ 734403 h 3701865"/>
              <a:gd name="connsiteX20" fmla="*/ 88051 w 2924389"/>
              <a:gd name="connsiteY20" fmla="*/ 730677 h 3701865"/>
              <a:gd name="connsiteX21" fmla="*/ 86733 w 2924389"/>
              <a:gd name="connsiteY21" fmla="*/ 728188 h 3701865"/>
              <a:gd name="connsiteX22" fmla="*/ 35234 w 2924389"/>
              <a:gd name="connsiteY22" fmla="*/ 711853 h 3701865"/>
              <a:gd name="connsiteX23" fmla="*/ 4145 w 2924389"/>
              <a:gd name="connsiteY23" fmla="*/ 676770 h 3701865"/>
              <a:gd name="connsiteX24" fmla="*/ 3850 w 2924389"/>
              <a:gd name="connsiteY24" fmla="*/ 629895 h 3701865"/>
              <a:gd name="connsiteX25" fmla="*/ 20080 w 2924389"/>
              <a:gd name="connsiteY25" fmla="*/ 602335 h 3701865"/>
              <a:gd name="connsiteX26" fmla="*/ 17606 w 2924389"/>
              <a:gd name="connsiteY26" fmla="*/ 597664 h 3701865"/>
              <a:gd name="connsiteX27" fmla="*/ 49288 w 2924389"/>
              <a:gd name="connsiteY27" fmla="*/ 555564 h 3701865"/>
              <a:gd name="connsiteX28" fmla="*/ 1252550 w 2924389"/>
              <a:gd name="connsiteY28" fmla="*/ 0 h 3701865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85261 w 2924389"/>
              <a:gd name="connsiteY16" fmla="*/ 1358038 h 3691674"/>
              <a:gd name="connsiteX17" fmla="*/ 222375 w 2924389"/>
              <a:gd name="connsiteY17" fmla="*/ 755938 h 3691674"/>
              <a:gd name="connsiteX18" fmla="*/ 146998 w 2924389"/>
              <a:gd name="connsiteY18" fmla="*/ 734403 h 3691674"/>
              <a:gd name="connsiteX19" fmla="*/ 88051 w 2924389"/>
              <a:gd name="connsiteY19" fmla="*/ 730677 h 3691674"/>
              <a:gd name="connsiteX20" fmla="*/ 86733 w 2924389"/>
              <a:gd name="connsiteY20" fmla="*/ 728188 h 3691674"/>
              <a:gd name="connsiteX21" fmla="*/ 35234 w 2924389"/>
              <a:gd name="connsiteY21" fmla="*/ 711853 h 3691674"/>
              <a:gd name="connsiteX22" fmla="*/ 4145 w 2924389"/>
              <a:gd name="connsiteY22" fmla="*/ 676770 h 3691674"/>
              <a:gd name="connsiteX23" fmla="*/ 3850 w 2924389"/>
              <a:gd name="connsiteY23" fmla="*/ 629895 h 3691674"/>
              <a:gd name="connsiteX24" fmla="*/ 20080 w 2924389"/>
              <a:gd name="connsiteY24" fmla="*/ 602335 h 3691674"/>
              <a:gd name="connsiteX25" fmla="*/ 17606 w 2924389"/>
              <a:gd name="connsiteY25" fmla="*/ 597664 h 3691674"/>
              <a:gd name="connsiteX26" fmla="*/ 49288 w 2924389"/>
              <a:gd name="connsiteY26" fmla="*/ 555564 h 3691674"/>
              <a:gd name="connsiteX27" fmla="*/ 1252550 w 2924389"/>
              <a:gd name="connsiteY27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72560 w 2924389"/>
              <a:gd name="connsiteY14" fmla="*/ 1465963 h 3691674"/>
              <a:gd name="connsiteX15" fmla="*/ 485261 w 2924389"/>
              <a:gd name="connsiteY15" fmla="*/ 1358038 h 3691674"/>
              <a:gd name="connsiteX16" fmla="*/ 222375 w 2924389"/>
              <a:gd name="connsiteY16" fmla="*/ 755938 h 3691674"/>
              <a:gd name="connsiteX17" fmla="*/ 146998 w 2924389"/>
              <a:gd name="connsiteY17" fmla="*/ 734403 h 3691674"/>
              <a:gd name="connsiteX18" fmla="*/ 88051 w 2924389"/>
              <a:gd name="connsiteY18" fmla="*/ 730677 h 3691674"/>
              <a:gd name="connsiteX19" fmla="*/ 86733 w 2924389"/>
              <a:gd name="connsiteY19" fmla="*/ 728188 h 3691674"/>
              <a:gd name="connsiteX20" fmla="*/ 35234 w 2924389"/>
              <a:gd name="connsiteY20" fmla="*/ 711853 h 3691674"/>
              <a:gd name="connsiteX21" fmla="*/ 4145 w 2924389"/>
              <a:gd name="connsiteY21" fmla="*/ 676770 h 3691674"/>
              <a:gd name="connsiteX22" fmla="*/ 3850 w 2924389"/>
              <a:gd name="connsiteY22" fmla="*/ 629895 h 3691674"/>
              <a:gd name="connsiteX23" fmla="*/ 20080 w 2924389"/>
              <a:gd name="connsiteY23" fmla="*/ 602335 h 3691674"/>
              <a:gd name="connsiteX24" fmla="*/ 17606 w 2924389"/>
              <a:gd name="connsiteY24" fmla="*/ 597664 h 3691674"/>
              <a:gd name="connsiteX25" fmla="*/ 49288 w 2924389"/>
              <a:gd name="connsiteY25" fmla="*/ 555564 h 3691674"/>
              <a:gd name="connsiteX26" fmla="*/ 1252550 w 2924389"/>
              <a:gd name="connsiteY26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72560 w 2924389"/>
              <a:gd name="connsiteY13" fmla="*/ 1465963 h 3691674"/>
              <a:gd name="connsiteX14" fmla="*/ 485261 w 2924389"/>
              <a:gd name="connsiteY14" fmla="*/ 1358038 h 3691674"/>
              <a:gd name="connsiteX15" fmla="*/ 222375 w 2924389"/>
              <a:gd name="connsiteY15" fmla="*/ 755938 h 3691674"/>
              <a:gd name="connsiteX16" fmla="*/ 146998 w 2924389"/>
              <a:gd name="connsiteY16" fmla="*/ 734403 h 3691674"/>
              <a:gd name="connsiteX17" fmla="*/ 88051 w 2924389"/>
              <a:gd name="connsiteY17" fmla="*/ 730677 h 3691674"/>
              <a:gd name="connsiteX18" fmla="*/ 86733 w 2924389"/>
              <a:gd name="connsiteY18" fmla="*/ 728188 h 3691674"/>
              <a:gd name="connsiteX19" fmla="*/ 35234 w 2924389"/>
              <a:gd name="connsiteY19" fmla="*/ 711853 h 3691674"/>
              <a:gd name="connsiteX20" fmla="*/ 4145 w 2924389"/>
              <a:gd name="connsiteY20" fmla="*/ 676770 h 3691674"/>
              <a:gd name="connsiteX21" fmla="*/ 3850 w 2924389"/>
              <a:gd name="connsiteY21" fmla="*/ 629895 h 3691674"/>
              <a:gd name="connsiteX22" fmla="*/ 20080 w 2924389"/>
              <a:gd name="connsiteY22" fmla="*/ 602335 h 3691674"/>
              <a:gd name="connsiteX23" fmla="*/ 17606 w 2924389"/>
              <a:gd name="connsiteY23" fmla="*/ 597664 h 3691674"/>
              <a:gd name="connsiteX24" fmla="*/ 49288 w 2924389"/>
              <a:gd name="connsiteY24" fmla="*/ 555564 h 3691674"/>
              <a:gd name="connsiteX25" fmla="*/ 1252550 w 2924389"/>
              <a:gd name="connsiteY25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72560 w 2924389"/>
              <a:gd name="connsiteY12" fmla="*/ 1465963 h 3691674"/>
              <a:gd name="connsiteX13" fmla="*/ 485261 w 2924389"/>
              <a:gd name="connsiteY13" fmla="*/ 1358038 h 3691674"/>
              <a:gd name="connsiteX14" fmla="*/ 222375 w 2924389"/>
              <a:gd name="connsiteY14" fmla="*/ 755938 h 3691674"/>
              <a:gd name="connsiteX15" fmla="*/ 146998 w 2924389"/>
              <a:gd name="connsiteY15" fmla="*/ 734403 h 3691674"/>
              <a:gd name="connsiteX16" fmla="*/ 88051 w 2924389"/>
              <a:gd name="connsiteY16" fmla="*/ 730677 h 3691674"/>
              <a:gd name="connsiteX17" fmla="*/ 86733 w 2924389"/>
              <a:gd name="connsiteY17" fmla="*/ 728188 h 3691674"/>
              <a:gd name="connsiteX18" fmla="*/ 35234 w 2924389"/>
              <a:gd name="connsiteY18" fmla="*/ 711853 h 3691674"/>
              <a:gd name="connsiteX19" fmla="*/ 4145 w 2924389"/>
              <a:gd name="connsiteY19" fmla="*/ 676770 h 3691674"/>
              <a:gd name="connsiteX20" fmla="*/ 3850 w 2924389"/>
              <a:gd name="connsiteY20" fmla="*/ 629895 h 3691674"/>
              <a:gd name="connsiteX21" fmla="*/ 20080 w 2924389"/>
              <a:gd name="connsiteY21" fmla="*/ 602335 h 3691674"/>
              <a:gd name="connsiteX22" fmla="*/ 17606 w 2924389"/>
              <a:gd name="connsiteY22" fmla="*/ 597664 h 3691674"/>
              <a:gd name="connsiteX23" fmla="*/ 49288 w 2924389"/>
              <a:gd name="connsiteY23" fmla="*/ 555564 h 3691674"/>
              <a:gd name="connsiteX24" fmla="*/ 1252550 w 2924389"/>
              <a:gd name="connsiteY24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72560 w 2924389"/>
              <a:gd name="connsiteY11" fmla="*/ 1465963 h 3691674"/>
              <a:gd name="connsiteX12" fmla="*/ 485261 w 2924389"/>
              <a:gd name="connsiteY12" fmla="*/ 1358038 h 3691674"/>
              <a:gd name="connsiteX13" fmla="*/ 222375 w 2924389"/>
              <a:gd name="connsiteY13" fmla="*/ 755938 h 3691674"/>
              <a:gd name="connsiteX14" fmla="*/ 146998 w 2924389"/>
              <a:gd name="connsiteY14" fmla="*/ 734403 h 3691674"/>
              <a:gd name="connsiteX15" fmla="*/ 88051 w 2924389"/>
              <a:gd name="connsiteY15" fmla="*/ 730677 h 3691674"/>
              <a:gd name="connsiteX16" fmla="*/ 86733 w 2924389"/>
              <a:gd name="connsiteY16" fmla="*/ 728188 h 3691674"/>
              <a:gd name="connsiteX17" fmla="*/ 35234 w 2924389"/>
              <a:gd name="connsiteY17" fmla="*/ 711853 h 3691674"/>
              <a:gd name="connsiteX18" fmla="*/ 4145 w 2924389"/>
              <a:gd name="connsiteY18" fmla="*/ 676770 h 3691674"/>
              <a:gd name="connsiteX19" fmla="*/ 3850 w 2924389"/>
              <a:gd name="connsiteY19" fmla="*/ 629895 h 3691674"/>
              <a:gd name="connsiteX20" fmla="*/ 20080 w 2924389"/>
              <a:gd name="connsiteY20" fmla="*/ 602335 h 3691674"/>
              <a:gd name="connsiteX21" fmla="*/ 17606 w 2924389"/>
              <a:gd name="connsiteY21" fmla="*/ 597664 h 3691674"/>
              <a:gd name="connsiteX22" fmla="*/ 49288 w 2924389"/>
              <a:gd name="connsiteY22" fmla="*/ 555564 h 3691674"/>
              <a:gd name="connsiteX23" fmla="*/ 1252550 w 2924389"/>
              <a:gd name="connsiteY23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72560 w 2924389"/>
              <a:gd name="connsiteY10" fmla="*/ 1465963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28315 w 2924389"/>
              <a:gd name="connsiteY10" fmla="*/ 1524957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44821"/>
              <a:gd name="connsiteX1" fmla="*/ 2231511 w 2924389"/>
              <a:gd name="connsiteY1" fmla="*/ 242578 h 3644821"/>
              <a:gd name="connsiteX2" fmla="*/ 2874449 w 2924389"/>
              <a:gd name="connsiteY2" fmla="*/ 1166206 h 3644821"/>
              <a:gd name="connsiteX3" fmla="*/ 2911996 w 2924389"/>
              <a:gd name="connsiteY3" fmla="*/ 1912344 h 3644821"/>
              <a:gd name="connsiteX4" fmla="*/ 2647033 w 2924389"/>
              <a:gd name="connsiteY4" fmla="*/ 2904608 h 3644821"/>
              <a:gd name="connsiteX5" fmla="*/ 1977423 w 2924389"/>
              <a:gd name="connsiteY5" fmla="*/ 3540659 h 3644821"/>
              <a:gd name="connsiteX6" fmla="*/ 837336 w 2924389"/>
              <a:gd name="connsiteY6" fmla="*/ 3575037 h 3644821"/>
              <a:gd name="connsiteX7" fmla="*/ 239827 w 2924389"/>
              <a:gd name="connsiteY7" fmla="*/ 2852932 h 3644821"/>
              <a:gd name="connsiteX8" fmla="*/ 240302 w 2924389"/>
              <a:gd name="connsiteY8" fmla="*/ 2007425 h 3644821"/>
              <a:gd name="connsiteX9" fmla="*/ 282157 w 2924389"/>
              <a:gd name="connsiteY9" fmla="*/ 1871503 h 3644821"/>
              <a:gd name="connsiteX10" fmla="*/ 428315 w 2924389"/>
              <a:gd name="connsiteY10" fmla="*/ 1524957 h 3644821"/>
              <a:gd name="connsiteX11" fmla="*/ 485261 w 2924389"/>
              <a:gd name="connsiteY11" fmla="*/ 1358038 h 3644821"/>
              <a:gd name="connsiteX12" fmla="*/ 222375 w 2924389"/>
              <a:gd name="connsiteY12" fmla="*/ 755938 h 3644821"/>
              <a:gd name="connsiteX13" fmla="*/ 146998 w 2924389"/>
              <a:gd name="connsiteY13" fmla="*/ 734403 h 3644821"/>
              <a:gd name="connsiteX14" fmla="*/ 88051 w 2924389"/>
              <a:gd name="connsiteY14" fmla="*/ 730677 h 3644821"/>
              <a:gd name="connsiteX15" fmla="*/ 86733 w 2924389"/>
              <a:gd name="connsiteY15" fmla="*/ 728188 h 3644821"/>
              <a:gd name="connsiteX16" fmla="*/ 35234 w 2924389"/>
              <a:gd name="connsiteY16" fmla="*/ 711853 h 3644821"/>
              <a:gd name="connsiteX17" fmla="*/ 4145 w 2924389"/>
              <a:gd name="connsiteY17" fmla="*/ 676770 h 3644821"/>
              <a:gd name="connsiteX18" fmla="*/ 3850 w 2924389"/>
              <a:gd name="connsiteY18" fmla="*/ 629895 h 3644821"/>
              <a:gd name="connsiteX19" fmla="*/ 20080 w 2924389"/>
              <a:gd name="connsiteY19" fmla="*/ 602335 h 3644821"/>
              <a:gd name="connsiteX20" fmla="*/ 17606 w 2924389"/>
              <a:gd name="connsiteY20" fmla="*/ 597664 h 3644821"/>
              <a:gd name="connsiteX21" fmla="*/ 49288 w 2924389"/>
              <a:gd name="connsiteY21" fmla="*/ 555564 h 3644821"/>
              <a:gd name="connsiteX22" fmla="*/ 1252550 w 2924389"/>
              <a:gd name="connsiteY22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24389" h="3644821"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noFill/>
          <a:ln w="190500">
            <a:solidFill>
              <a:srgbClr val="FF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6" name="자유형 15">
            <a:extLst>
              <a:ext uri="{FF2B5EF4-FFF2-40B4-BE49-F238E27FC236}">
                <a16:creationId xmlns:a16="http://schemas.microsoft.com/office/drawing/2014/main" id="{BA2EB398-25D7-004A-ABDD-45CE450B64DD}"/>
              </a:ext>
            </a:extLst>
          </p:cNvPr>
          <p:cNvSpPr/>
          <p:nvPr/>
        </p:nvSpPr>
        <p:spPr>
          <a:xfrm>
            <a:off x="7476746" y="1357215"/>
            <a:ext cx="2924389" cy="3644821"/>
          </a:xfrm>
          <a:custGeom>
            <a:avLst/>
            <a:gdLst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766759 w 2912505"/>
              <a:gd name="connsiteY2" fmla="*/ 87449 h 3683226"/>
              <a:gd name="connsiteX3" fmla="*/ 1803807 w 2912505"/>
              <a:gd name="connsiteY3" fmla="*/ 90177 h 3683226"/>
              <a:gd name="connsiteX4" fmla="*/ 2815456 w 2912505"/>
              <a:gd name="connsiteY4" fmla="*/ 1180954 h 3683226"/>
              <a:gd name="connsiteX5" fmla="*/ 2833468 w 2912505"/>
              <a:gd name="connsiteY5" fmla="*/ 1252730 h 3683226"/>
              <a:gd name="connsiteX6" fmla="*/ 2844231 w 2912505"/>
              <a:gd name="connsiteY6" fmla="*/ 1286766 h 3683226"/>
              <a:gd name="connsiteX7" fmla="*/ 2878982 w 2912505"/>
              <a:gd name="connsiteY7" fmla="*/ 1438175 h 3683226"/>
              <a:gd name="connsiteX8" fmla="*/ 2886304 w 2912505"/>
              <a:gd name="connsiteY8" fmla="*/ 1490543 h 3683226"/>
              <a:gd name="connsiteX9" fmla="*/ 2882389 w 2912505"/>
              <a:gd name="connsiteY9" fmla="*/ 1490543 h 3683226"/>
              <a:gd name="connsiteX10" fmla="*/ 2887415 w 2912505"/>
              <a:gd name="connsiteY10" fmla="*/ 1519053 h 3683226"/>
              <a:gd name="connsiteX11" fmla="*/ 2912505 w 2912505"/>
              <a:gd name="connsiteY11" fmla="*/ 1882052 h 3683226"/>
              <a:gd name="connsiteX12" fmla="*/ 1677539 w 2912505"/>
              <a:gd name="connsiteY12" fmla="*/ 3683226 h 3683226"/>
              <a:gd name="connsiteX13" fmla="*/ 1428651 w 2912505"/>
              <a:gd name="connsiteY13" fmla="*/ 3646633 h 3683226"/>
              <a:gd name="connsiteX14" fmla="*/ 1426198 w 2912505"/>
              <a:gd name="connsiteY14" fmla="*/ 3645713 h 3683226"/>
              <a:gd name="connsiteX15" fmla="*/ 1390771 w 2912505"/>
              <a:gd name="connsiteY15" fmla="*/ 3657369 h 3683226"/>
              <a:gd name="connsiteX16" fmla="*/ 1190300 w 2912505"/>
              <a:gd name="connsiteY16" fmla="*/ 3683226 h 3683226"/>
              <a:gd name="connsiteX17" fmla="*/ 195581 w 2912505"/>
              <a:gd name="connsiteY17" fmla="*/ 2410480 h 3683226"/>
              <a:gd name="connsiteX18" fmla="*/ 240302 w 2912505"/>
              <a:gd name="connsiteY18" fmla="*/ 2032005 h 3683226"/>
              <a:gd name="connsiteX19" fmla="*/ 282157 w 2912505"/>
              <a:gd name="connsiteY19" fmla="*/ 1896083 h 3683226"/>
              <a:gd name="connsiteX20" fmla="*/ 345134 w 2912505"/>
              <a:gd name="connsiteY20" fmla="*/ 1803536 h 3683226"/>
              <a:gd name="connsiteX21" fmla="*/ 411967 w 2912505"/>
              <a:gd name="connsiteY21" fmla="*/ 1667739 h 3683226"/>
              <a:gd name="connsiteX22" fmla="*/ 439883 w 2912505"/>
              <a:gd name="connsiteY22" fmla="*/ 1583468 h 3683226"/>
              <a:gd name="connsiteX23" fmla="*/ 464998 w 2912505"/>
              <a:gd name="connsiteY23" fmla="*/ 1544520 h 3683226"/>
              <a:gd name="connsiteX24" fmla="*/ 467663 w 2912505"/>
              <a:gd name="connsiteY24" fmla="*/ 1519053 h 3683226"/>
              <a:gd name="connsiteX25" fmla="*/ 472560 w 2912505"/>
              <a:gd name="connsiteY25" fmla="*/ 1490543 h 3683226"/>
              <a:gd name="connsiteX26" fmla="*/ 465652 w 2912505"/>
              <a:gd name="connsiteY26" fmla="*/ 1490543 h 3683226"/>
              <a:gd name="connsiteX27" fmla="*/ 485261 w 2912505"/>
              <a:gd name="connsiteY27" fmla="*/ 1382618 h 3683226"/>
              <a:gd name="connsiteX28" fmla="*/ 222375 w 2912505"/>
              <a:gd name="connsiteY28" fmla="*/ 780518 h 3683226"/>
              <a:gd name="connsiteX29" fmla="*/ 146998 w 2912505"/>
              <a:gd name="connsiteY29" fmla="*/ 758983 h 3683226"/>
              <a:gd name="connsiteX30" fmla="*/ 88051 w 2912505"/>
              <a:gd name="connsiteY30" fmla="*/ 755257 h 3683226"/>
              <a:gd name="connsiteX31" fmla="*/ 86733 w 2912505"/>
              <a:gd name="connsiteY31" fmla="*/ 752768 h 3683226"/>
              <a:gd name="connsiteX32" fmla="*/ 35234 w 2912505"/>
              <a:gd name="connsiteY32" fmla="*/ 736433 h 3683226"/>
              <a:gd name="connsiteX33" fmla="*/ 4145 w 2912505"/>
              <a:gd name="connsiteY33" fmla="*/ 701350 h 3683226"/>
              <a:gd name="connsiteX34" fmla="*/ 3850 w 2912505"/>
              <a:gd name="connsiteY34" fmla="*/ 654475 h 3683226"/>
              <a:gd name="connsiteX35" fmla="*/ 20080 w 2912505"/>
              <a:gd name="connsiteY35" fmla="*/ 626915 h 3683226"/>
              <a:gd name="connsiteX36" fmla="*/ 17606 w 2912505"/>
              <a:gd name="connsiteY36" fmla="*/ 622244 h 3683226"/>
              <a:gd name="connsiteX37" fmla="*/ 49288 w 2912505"/>
              <a:gd name="connsiteY37" fmla="*/ 580144 h 3683226"/>
              <a:gd name="connsiteX38" fmla="*/ 1262382 w 2912505"/>
              <a:gd name="connsiteY38" fmla="*/ 0 h 3683226"/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803807 w 2912505"/>
              <a:gd name="connsiteY2" fmla="*/ 90177 h 3683226"/>
              <a:gd name="connsiteX3" fmla="*/ 2815456 w 2912505"/>
              <a:gd name="connsiteY3" fmla="*/ 1180954 h 3683226"/>
              <a:gd name="connsiteX4" fmla="*/ 2833468 w 2912505"/>
              <a:gd name="connsiteY4" fmla="*/ 1252730 h 3683226"/>
              <a:gd name="connsiteX5" fmla="*/ 2844231 w 2912505"/>
              <a:gd name="connsiteY5" fmla="*/ 1286766 h 3683226"/>
              <a:gd name="connsiteX6" fmla="*/ 2878982 w 2912505"/>
              <a:gd name="connsiteY6" fmla="*/ 1438175 h 3683226"/>
              <a:gd name="connsiteX7" fmla="*/ 2886304 w 2912505"/>
              <a:gd name="connsiteY7" fmla="*/ 1490543 h 3683226"/>
              <a:gd name="connsiteX8" fmla="*/ 2882389 w 2912505"/>
              <a:gd name="connsiteY8" fmla="*/ 1490543 h 3683226"/>
              <a:gd name="connsiteX9" fmla="*/ 2887415 w 2912505"/>
              <a:gd name="connsiteY9" fmla="*/ 1519053 h 3683226"/>
              <a:gd name="connsiteX10" fmla="*/ 2912505 w 2912505"/>
              <a:gd name="connsiteY10" fmla="*/ 1882052 h 3683226"/>
              <a:gd name="connsiteX11" fmla="*/ 1677539 w 2912505"/>
              <a:gd name="connsiteY11" fmla="*/ 3683226 h 3683226"/>
              <a:gd name="connsiteX12" fmla="*/ 1428651 w 2912505"/>
              <a:gd name="connsiteY12" fmla="*/ 3646633 h 3683226"/>
              <a:gd name="connsiteX13" fmla="*/ 1426198 w 2912505"/>
              <a:gd name="connsiteY13" fmla="*/ 3645713 h 3683226"/>
              <a:gd name="connsiteX14" fmla="*/ 1390771 w 2912505"/>
              <a:gd name="connsiteY14" fmla="*/ 3657369 h 3683226"/>
              <a:gd name="connsiteX15" fmla="*/ 1190300 w 2912505"/>
              <a:gd name="connsiteY15" fmla="*/ 3683226 h 3683226"/>
              <a:gd name="connsiteX16" fmla="*/ 195581 w 2912505"/>
              <a:gd name="connsiteY16" fmla="*/ 2410480 h 3683226"/>
              <a:gd name="connsiteX17" fmla="*/ 240302 w 2912505"/>
              <a:gd name="connsiteY17" fmla="*/ 2032005 h 3683226"/>
              <a:gd name="connsiteX18" fmla="*/ 282157 w 2912505"/>
              <a:gd name="connsiteY18" fmla="*/ 1896083 h 3683226"/>
              <a:gd name="connsiteX19" fmla="*/ 345134 w 2912505"/>
              <a:gd name="connsiteY19" fmla="*/ 1803536 h 3683226"/>
              <a:gd name="connsiteX20" fmla="*/ 411967 w 2912505"/>
              <a:gd name="connsiteY20" fmla="*/ 1667739 h 3683226"/>
              <a:gd name="connsiteX21" fmla="*/ 439883 w 2912505"/>
              <a:gd name="connsiteY21" fmla="*/ 1583468 h 3683226"/>
              <a:gd name="connsiteX22" fmla="*/ 464998 w 2912505"/>
              <a:gd name="connsiteY22" fmla="*/ 1544520 h 3683226"/>
              <a:gd name="connsiteX23" fmla="*/ 467663 w 2912505"/>
              <a:gd name="connsiteY23" fmla="*/ 1519053 h 3683226"/>
              <a:gd name="connsiteX24" fmla="*/ 472560 w 2912505"/>
              <a:gd name="connsiteY24" fmla="*/ 1490543 h 3683226"/>
              <a:gd name="connsiteX25" fmla="*/ 465652 w 2912505"/>
              <a:gd name="connsiteY25" fmla="*/ 1490543 h 3683226"/>
              <a:gd name="connsiteX26" fmla="*/ 485261 w 2912505"/>
              <a:gd name="connsiteY26" fmla="*/ 1382618 h 3683226"/>
              <a:gd name="connsiteX27" fmla="*/ 222375 w 2912505"/>
              <a:gd name="connsiteY27" fmla="*/ 780518 h 3683226"/>
              <a:gd name="connsiteX28" fmla="*/ 146998 w 2912505"/>
              <a:gd name="connsiteY28" fmla="*/ 758983 h 3683226"/>
              <a:gd name="connsiteX29" fmla="*/ 88051 w 2912505"/>
              <a:gd name="connsiteY29" fmla="*/ 755257 h 3683226"/>
              <a:gd name="connsiteX30" fmla="*/ 86733 w 2912505"/>
              <a:gd name="connsiteY30" fmla="*/ 752768 h 3683226"/>
              <a:gd name="connsiteX31" fmla="*/ 35234 w 2912505"/>
              <a:gd name="connsiteY31" fmla="*/ 736433 h 3683226"/>
              <a:gd name="connsiteX32" fmla="*/ 4145 w 2912505"/>
              <a:gd name="connsiteY32" fmla="*/ 701350 h 3683226"/>
              <a:gd name="connsiteX33" fmla="*/ 3850 w 2912505"/>
              <a:gd name="connsiteY33" fmla="*/ 654475 h 3683226"/>
              <a:gd name="connsiteX34" fmla="*/ 20080 w 2912505"/>
              <a:gd name="connsiteY34" fmla="*/ 626915 h 3683226"/>
              <a:gd name="connsiteX35" fmla="*/ 17606 w 2912505"/>
              <a:gd name="connsiteY35" fmla="*/ 622244 h 3683226"/>
              <a:gd name="connsiteX36" fmla="*/ 49288 w 2912505"/>
              <a:gd name="connsiteY36" fmla="*/ 580144 h 3683226"/>
              <a:gd name="connsiteX37" fmla="*/ 1262382 w 2912505"/>
              <a:gd name="connsiteY37" fmla="*/ 0 h 3683226"/>
              <a:gd name="connsiteX0" fmla="*/ 1262382 w 2912505"/>
              <a:gd name="connsiteY0" fmla="*/ 60809 h 3744035"/>
              <a:gd name="connsiteX1" fmla="*/ 1803807 w 2912505"/>
              <a:gd name="connsiteY1" fmla="*/ 150986 h 3744035"/>
              <a:gd name="connsiteX2" fmla="*/ 2815456 w 2912505"/>
              <a:gd name="connsiteY2" fmla="*/ 1241763 h 3744035"/>
              <a:gd name="connsiteX3" fmla="*/ 2833468 w 2912505"/>
              <a:gd name="connsiteY3" fmla="*/ 1313539 h 3744035"/>
              <a:gd name="connsiteX4" fmla="*/ 2844231 w 2912505"/>
              <a:gd name="connsiteY4" fmla="*/ 1347575 h 3744035"/>
              <a:gd name="connsiteX5" fmla="*/ 2878982 w 2912505"/>
              <a:gd name="connsiteY5" fmla="*/ 1498984 h 3744035"/>
              <a:gd name="connsiteX6" fmla="*/ 2886304 w 2912505"/>
              <a:gd name="connsiteY6" fmla="*/ 1551352 h 3744035"/>
              <a:gd name="connsiteX7" fmla="*/ 2882389 w 2912505"/>
              <a:gd name="connsiteY7" fmla="*/ 1551352 h 3744035"/>
              <a:gd name="connsiteX8" fmla="*/ 2887415 w 2912505"/>
              <a:gd name="connsiteY8" fmla="*/ 1579862 h 3744035"/>
              <a:gd name="connsiteX9" fmla="*/ 2912505 w 2912505"/>
              <a:gd name="connsiteY9" fmla="*/ 1942861 h 3744035"/>
              <a:gd name="connsiteX10" fmla="*/ 1677539 w 2912505"/>
              <a:gd name="connsiteY10" fmla="*/ 3744035 h 3744035"/>
              <a:gd name="connsiteX11" fmla="*/ 1428651 w 2912505"/>
              <a:gd name="connsiteY11" fmla="*/ 3707442 h 3744035"/>
              <a:gd name="connsiteX12" fmla="*/ 1426198 w 2912505"/>
              <a:gd name="connsiteY12" fmla="*/ 3706522 h 3744035"/>
              <a:gd name="connsiteX13" fmla="*/ 1390771 w 2912505"/>
              <a:gd name="connsiteY13" fmla="*/ 3718178 h 3744035"/>
              <a:gd name="connsiteX14" fmla="*/ 1190300 w 2912505"/>
              <a:gd name="connsiteY14" fmla="*/ 3744035 h 3744035"/>
              <a:gd name="connsiteX15" fmla="*/ 195581 w 2912505"/>
              <a:gd name="connsiteY15" fmla="*/ 2471289 h 3744035"/>
              <a:gd name="connsiteX16" fmla="*/ 240302 w 2912505"/>
              <a:gd name="connsiteY16" fmla="*/ 2092814 h 3744035"/>
              <a:gd name="connsiteX17" fmla="*/ 282157 w 2912505"/>
              <a:gd name="connsiteY17" fmla="*/ 1956892 h 3744035"/>
              <a:gd name="connsiteX18" fmla="*/ 345134 w 2912505"/>
              <a:gd name="connsiteY18" fmla="*/ 1864345 h 3744035"/>
              <a:gd name="connsiteX19" fmla="*/ 411967 w 2912505"/>
              <a:gd name="connsiteY19" fmla="*/ 1728548 h 3744035"/>
              <a:gd name="connsiteX20" fmla="*/ 439883 w 2912505"/>
              <a:gd name="connsiteY20" fmla="*/ 1644277 h 3744035"/>
              <a:gd name="connsiteX21" fmla="*/ 464998 w 2912505"/>
              <a:gd name="connsiteY21" fmla="*/ 1605329 h 3744035"/>
              <a:gd name="connsiteX22" fmla="*/ 467663 w 2912505"/>
              <a:gd name="connsiteY22" fmla="*/ 1579862 h 3744035"/>
              <a:gd name="connsiteX23" fmla="*/ 472560 w 2912505"/>
              <a:gd name="connsiteY23" fmla="*/ 1551352 h 3744035"/>
              <a:gd name="connsiteX24" fmla="*/ 465652 w 2912505"/>
              <a:gd name="connsiteY24" fmla="*/ 1551352 h 3744035"/>
              <a:gd name="connsiteX25" fmla="*/ 485261 w 2912505"/>
              <a:gd name="connsiteY25" fmla="*/ 1443427 h 3744035"/>
              <a:gd name="connsiteX26" fmla="*/ 222375 w 2912505"/>
              <a:gd name="connsiteY26" fmla="*/ 841327 h 3744035"/>
              <a:gd name="connsiteX27" fmla="*/ 146998 w 2912505"/>
              <a:gd name="connsiteY27" fmla="*/ 819792 h 3744035"/>
              <a:gd name="connsiteX28" fmla="*/ 88051 w 2912505"/>
              <a:gd name="connsiteY28" fmla="*/ 816066 h 3744035"/>
              <a:gd name="connsiteX29" fmla="*/ 86733 w 2912505"/>
              <a:gd name="connsiteY29" fmla="*/ 813577 h 3744035"/>
              <a:gd name="connsiteX30" fmla="*/ 35234 w 2912505"/>
              <a:gd name="connsiteY30" fmla="*/ 797242 h 3744035"/>
              <a:gd name="connsiteX31" fmla="*/ 4145 w 2912505"/>
              <a:gd name="connsiteY31" fmla="*/ 762159 h 3744035"/>
              <a:gd name="connsiteX32" fmla="*/ 3850 w 2912505"/>
              <a:gd name="connsiteY32" fmla="*/ 715284 h 3744035"/>
              <a:gd name="connsiteX33" fmla="*/ 20080 w 2912505"/>
              <a:gd name="connsiteY33" fmla="*/ 687724 h 3744035"/>
              <a:gd name="connsiteX34" fmla="*/ 17606 w 2912505"/>
              <a:gd name="connsiteY34" fmla="*/ 683053 h 3744035"/>
              <a:gd name="connsiteX35" fmla="*/ 49288 w 2912505"/>
              <a:gd name="connsiteY35" fmla="*/ 640953 h 3744035"/>
              <a:gd name="connsiteX36" fmla="*/ 1262382 w 2912505"/>
              <a:gd name="connsiteY36" fmla="*/ 60809 h 3744035"/>
              <a:gd name="connsiteX0" fmla="*/ 1262382 w 2912505"/>
              <a:gd name="connsiteY0" fmla="*/ 18096 h 3701322"/>
              <a:gd name="connsiteX1" fmla="*/ 1803807 w 2912505"/>
              <a:gd name="connsiteY1" fmla="*/ 108273 h 3701322"/>
              <a:gd name="connsiteX2" fmla="*/ 2815456 w 2912505"/>
              <a:gd name="connsiteY2" fmla="*/ 1199050 h 3701322"/>
              <a:gd name="connsiteX3" fmla="*/ 2833468 w 2912505"/>
              <a:gd name="connsiteY3" fmla="*/ 1270826 h 3701322"/>
              <a:gd name="connsiteX4" fmla="*/ 2844231 w 2912505"/>
              <a:gd name="connsiteY4" fmla="*/ 1304862 h 3701322"/>
              <a:gd name="connsiteX5" fmla="*/ 2878982 w 2912505"/>
              <a:gd name="connsiteY5" fmla="*/ 1456271 h 3701322"/>
              <a:gd name="connsiteX6" fmla="*/ 2886304 w 2912505"/>
              <a:gd name="connsiteY6" fmla="*/ 1508639 h 3701322"/>
              <a:gd name="connsiteX7" fmla="*/ 2882389 w 2912505"/>
              <a:gd name="connsiteY7" fmla="*/ 1508639 h 3701322"/>
              <a:gd name="connsiteX8" fmla="*/ 2887415 w 2912505"/>
              <a:gd name="connsiteY8" fmla="*/ 1537149 h 3701322"/>
              <a:gd name="connsiteX9" fmla="*/ 2912505 w 2912505"/>
              <a:gd name="connsiteY9" fmla="*/ 1900148 h 3701322"/>
              <a:gd name="connsiteX10" fmla="*/ 1677539 w 2912505"/>
              <a:gd name="connsiteY10" fmla="*/ 3701322 h 3701322"/>
              <a:gd name="connsiteX11" fmla="*/ 1428651 w 2912505"/>
              <a:gd name="connsiteY11" fmla="*/ 3664729 h 3701322"/>
              <a:gd name="connsiteX12" fmla="*/ 1426198 w 2912505"/>
              <a:gd name="connsiteY12" fmla="*/ 3663809 h 3701322"/>
              <a:gd name="connsiteX13" fmla="*/ 1390771 w 2912505"/>
              <a:gd name="connsiteY13" fmla="*/ 3675465 h 3701322"/>
              <a:gd name="connsiteX14" fmla="*/ 1190300 w 2912505"/>
              <a:gd name="connsiteY14" fmla="*/ 3701322 h 3701322"/>
              <a:gd name="connsiteX15" fmla="*/ 195581 w 2912505"/>
              <a:gd name="connsiteY15" fmla="*/ 2428576 h 3701322"/>
              <a:gd name="connsiteX16" fmla="*/ 240302 w 2912505"/>
              <a:gd name="connsiteY16" fmla="*/ 2050101 h 3701322"/>
              <a:gd name="connsiteX17" fmla="*/ 282157 w 2912505"/>
              <a:gd name="connsiteY17" fmla="*/ 1914179 h 3701322"/>
              <a:gd name="connsiteX18" fmla="*/ 345134 w 2912505"/>
              <a:gd name="connsiteY18" fmla="*/ 1821632 h 3701322"/>
              <a:gd name="connsiteX19" fmla="*/ 411967 w 2912505"/>
              <a:gd name="connsiteY19" fmla="*/ 1685835 h 3701322"/>
              <a:gd name="connsiteX20" fmla="*/ 439883 w 2912505"/>
              <a:gd name="connsiteY20" fmla="*/ 1601564 h 3701322"/>
              <a:gd name="connsiteX21" fmla="*/ 464998 w 2912505"/>
              <a:gd name="connsiteY21" fmla="*/ 1562616 h 3701322"/>
              <a:gd name="connsiteX22" fmla="*/ 467663 w 2912505"/>
              <a:gd name="connsiteY22" fmla="*/ 1537149 h 3701322"/>
              <a:gd name="connsiteX23" fmla="*/ 472560 w 2912505"/>
              <a:gd name="connsiteY23" fmla="*/ 1508639 h 3701322"/>
              <a:gd name="connsiteX24" fmla="*/ 465652 w 2912505"/>
              <a:gd name="connsiteY24" fmla="*/ 1508639 h 3701322"/>
              <a:gd name="connsiteX25" fmla="*/ 485261 w 2912505"/>
              <a:gd name="connsiteY25" fmla="*/ 1400714 h 3701322"/>
              <a:gd name="connsiteX26" fmla="*/ 222375 w 2912505"/>
              <a:gd name="connsiteY26" fmla="*/ 798614 h 3701322"/>
              <a:gd name="connsiteX27" fmla="*/ 146998 w 2912505"/>
              <a:gd name="connsiteY27" fmla="*/ 777079 h 3701322"/>
              <a:gd name="connsiteX28" fmla="*/ 88051 w 2912505"/>
              <a:gd name="connsiteY28" fmla="*/ 773353 h 3701322"/>
              <a:gd name="connsiteX29" fmla="*/ 86733 w 2912505"/>
              <a:gd name="connsiteY29" fmla="*/ 770864 h 3701322"/>
              <a:gd name="connsiteX30" fmla="*/ 35234 w 2912505"/>
              <a:gd name="connsiteY30" fmla="*/ 754529 h 3701322"/>
              <a:gd name="connsiteX31" fmla="*/ 4145 w 2912505"/>
              <a:gd name="connsiteY31" fmla="*/ 719446 h 3701322"/>
              <a:gd name="connsiteX32" fmla="*/ 3850 w 2912505"/>
              <a:gd name="connsiteY32" fmla="*/ 672571 h 3701322"/>
              <a:gd name="connsiteX33" fmla="*/ 20080 w 2912505"/>
              <a:gd name="connsiteY33" fmla="*/ 645011 h 3701322"/>
              <a:gd name="connsiteX34" fmla="*/ 17606 w 2912505"/>
              <a:gd name="connsiteY34" fmla="*/ 640340 h 3701322"/>
              <a:gd name="connsiteX35" fmla="*/ 49288 w 2912505"/>
              <a:gd name="connsiteY35" fmla="*/ 598240 h 3701322"/>
              <a:gd name="connsiteX36" fmla="*/ 1262382 w 2912505"/>
              <a:gd name="connsiteY36" fmla="*/ 18096 h 3701322"/>
              <a:gd name="connsiteX0" fmla="*/ 1262382 w 2912505"/>
              <a:gd name="connsiteY0" fmla="*/ 0 h 3683226"/>
              <a:gd name="connsiteX1" fmla="*/ 1803807 w 2912505"/>
              <a:gd name="connsiteY1" fmla="*/ 90177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2182349 w 2912505"/>
              <a:gd name="connsiteY1" fmla="*/ 252409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44231 w 2912505"/>
              <a:gd name="connsiteY3" fmla="*/ 1262186 h 3658646"/>
              <a:gd name="connsiteX4" fmla="*/ 2878982 w 2912505"/>
              <a:gd name="connsiteY4" fmla="*/ 1413595 h 3658646"/>
              <a:gd name="connsiteX5" fmla="*/ 2886304 w 2912505"/>
              <a:gd name="connsiteY5" fmla="*/ 1465963 h 3658646"/>
              <a:gd name="connsiteX6" fmla="*/ 2882389 w 2912505"/>
              <a:gd name="connsiteY6" fmla="*/ 1465963 h 3658646"/>
              <a:gd name="connsiteX7" fmla="*/ 2887415 w 2912505"/>
              <a:gd name="connsiteY7" fmla="*/ 1494473 h 3658646"/>
              <a:gd name="connsiteX8" fmla="*/ 2912505 w 2912505"/>
              <a:gd name="connsiteY8" fmla="*/ 1857472 h 3658646"/>
              <a:gd name="connsiteX9" fmla="*/ 1677539 w 2912505"/>
              <a:gd name="connsiteY9" fmla="*/ 3658646 h 3658646"/>
              <a:gd name="connsiteX10" fmla="*/ 1428651 w 2912505"/>
              <a:gd name="connsiteY10" fmla="*/ 3622053 h 3658646"/>
              <a:gd name="connsiteX11" fmla="*/ 1426198 w 2912505"/>
              <a:gd name="connsiteY11" fmla="*/ 3621133 h 3658646"/>
              <a:gd name="connsiteX12" fmla="*/ 1390771 w 2912505"/>
              <a:gd name="connsiteY12" fmla="*/ 3632789 h 3658646"/>
              <a:gd name="connsiteX13" fmla="*/ 1190300 w 2912505"/>
              <a:gd name="connsiteY13" fmla="*/ 3658646 h 3658646"/>
              <a:gd name="connsiteX14" fmla="*/ 195581 w 2912505"/>
              <a:gd name="connsiteY14" fmla="*/ 2385900 h 3658646"/>
              <a:gd name="connsiteX15" fmla="*/ 240302 w 2912505"/>
              <a:gd name="connsiteY15" fmla="*/ 2007425 h 3658646"/>
              <a:gd name="connsiteX16" fmla="*/ 282157 w 2912505"/>
              <a:gd name="connsiteY16" fmla="*/ 1871503 h 3658646"/>
              <a:gd name="connsiteX17" fmla="*/ 345134 w 2912505"/>
              <a:gd name="connsiteY17" fmla="*/ 1778956 h 3658646"/>
              <a:gd name="connsiteX18" fmla="*/ 411967 w 2912505"/>
              <a:gd name="connsiteY18" fmla="*/ 1643159 h 3658646"/>
              <a:gd name="connsiteX19" fmla="*/ 439883 w 2912505"/>
              <a:gd name="connsiteY19" fmla="*/ 1558888 h 3658646"/>
              <a:gd name="connsiteX20" fmla="*/ 464998 w 2912505"/>
              <a:gd name="connsiteY20" fmla="*/ 1519940 h 3658646"/>
              <a:gd name="connsiteX21" fmla="*/ 467663 w 2912505"/>
              <a:gd name="connsiteY21" fmla="*/ 1494473 h 3658646"/>
              <a:gd name="connsiteX22" fmla="*/ 472560 w 2912505"/>
              <a:gd name="connsiteY22" fmla="*/ 1465963 h 3658646"/>
              <a:gd name="connsiteX23" fmla="*/ 465652 w 2912505"/>
              <a:gd name="connsiteY23" fmla="*/ 1465963 h 3658646"/>
              <a:gd name="connsiteX24" fmla="*/ 485261 w 2912505"/>
              <a:gd name="connsiteY24" fmla="*/ 1358038 h 3658646"/>
              <a:gd name="connsiteX25" fmla="*/ 222375 w 2912505"/>
              <a:gd name="connsiteY25" fmla="*/ 755938 h 3658646"/>
              <a:gd name="connsiteX26" fmla="*/ 146998 w 2912505"/>
              <a:gd name="connsiteY26" fmla="*/ 734403 h 3658646"/>
              <a:gd name="connsiteX27" fmla="*/ 88051 w 2912505"/>
              <a:gd name="connsiteY27" fmla="*/ 730677 h 3658646"/>
              <a:gd name="connsiteX28" fmla="*/ 86733 w 2912505"/>
              <a:gd name="connsiteY28" fmla="*/ 728188 h 3658646"/>
              <a:gd name="connsiteX29" fmla="*/ 35234 w 2912505"/>
              <a:gd name="connsiteY29" fmla="*/ 711853 h 3658646"/>
              <a:gd name="connsiteX30" fmla="*/ 4145 w 2912505"/>
              <a:gd name="connsiteY30" fmla="*/ 676770 h 3658646"/>
              <a:gd name="connsiteX31" fmla="*/ 3850 w 2912505"/>
              <a:gd name="connsiteY31" fmla="*/ 629895 h 3658646"/>
              <a:gd name="connsiteX32" fmla="*/ 20080 w 2912505"/>
              <a:gd name="connsiteY32" fmla="*/ 602335 h 3658646"/>
              <a:gd name="connsiteX33" fmla="*/ 17606 w 2912505"/>
              <a:gd name="connsiteY33" fmla="*/ 597664 h 3658646"/>
              <a:gd name="connsiteX34" fmla="*/ 49288 w 2912505"/>
              <a:gd name="connsiteY34" fmla="*/ 555564 h 3658646"/>
              <a:gd name="connsiteX35" fmla="*/ 1252550 w 2912505"/>
              <a:gd name="connsiteY35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7415 w 2912505"/>
              <a:gd name="connsiteY4" fmla="*/ 1494473 h 3658646"/>
              <a:gd name="connsiteX5" fmla="*/ 2912505 w 2912505"/>
              <a:gd name="connsiteY5" fmla="*/ 1857472 h 3658646"/>
              <a:gd name="connsiteX6" fmla="*/ 1677539 w 2912505"/>
              <a:gd name="connsiteY6" fmla="*/ 3658646 h 3658646"/>
              <a:gd name="connsiteX7" fmla="*/ 1428651 w 2912505"/>
              <a:gd name="connsiteY7" fmla="*/ 3622053 h 3658646"/>
              <a:gd name="connsiteX8" fmla="*/ 1426198 w 2912505"/>
              <a:gd name="connsiteY8" fmla="*/ 3621133 h 3658646"/>
              <a:gd name="connsiteX9" fmla="*/ 1390771 w 2912505"/>
              <a:gd name="connsiteY9" fmla="*/ 3632789 h 3658646"/>
              <a:gd name="connsiteX10" fmla="*/ 1190300 w 2912505"/>
              <a:gd name="connsiteY10" fmla="*/ 3658646 h 3658646"/>
              <a:gd name="connsiteX11" fmla="*/ 195581 w 2912505"/>
              <a:gd name="connsiteY11" fmla="*/ 2385900 h 3658646"/>
              <a:gd name="connsiteX12" fmla="*/ 240302 w 2912505"/>
              <a:gd name="connsiteY12" fmla="*/ 2007425 h 3658646"/>
              <a:gd name="connsiteX13" fmla="*/ 282157 w 2912505"/>
              <a:gd name="connsiteY13" fmla="*/ 1871503 h 3658646"/>
              <a:gd name="connsiteX14" fmla="*/ 345134 w 2912505"/>
              <a:gd name="connsiteY14" fmla="*/ 1778956 h 3658646"/>
              <a:gd name="connsiteX15" fmla="*/ 411967 w 2912505"/>
              <a:gd name="connsiteY15" fmla="*/ 1643159 h 3658646"/>
              <a:gd name="connsiteX16" fmla="*/ 439883 w 2912505"/>
              <a:gd name="connsiteY16" fmla="*/ 1558888 h 3658646"/>
              <a:gd name="connsiteX17" fmla="*/ 464998 w 2912505"/>
              <a:gd name="connsiteY17" fmla="*/ 1519940 h 3658646"/>
              <a:gd name="connsiteX18" fmla="*/ 467663 w 2912505"/>
              <a:gd name="connsiteY18" fmla="*/ 1494473 h 3658646"/>
              <a:gd name="connsiteX19" fmla="*/ 472560 w 2912505"/>
              <a:gd name="connsiteY19" fmla="*/ 1465963 h 3658646"/>
              <a:gd name="connsiteX20" fmla="*/ 465652 w 2912505"/>
              <a:gd name="connsiteY20" fmla="*/ 1465963 h 3658646"/>
              <a:gd name="connsiteX21" fmla="*/ 485261 w 2912505"/>
              <a:gd name="connsiteY21" fmla="*/ 1358038 h 3658646"/>
              <a:gd name="connsiteX22" fmla="*/ 222375 w 2912505"/>
              <a:gd name="connsiteY22" fmla="*/ 755938 h 3658646"/>
              <a:gd name="connsiteX23" fmla="*/ 146998 w 2912505"/>
              <a:gd name="connsiteY23" fmla="*/ 734403 h 3658646"/>
              <a:gd name="connsiteX24" fmla="*/ 88051 w 2912505"/>
              <a:gd name="connsiteY24" fmla="*/ 730677 h 3658646"/>
              <a:gd name="connsiteX25" fmla="*/ 86733 w 2912505"/>
              <a:gd name="connsiteY25" fmla="*/ 728188 h 3658646"/>
              <a:gd name="connsiteX26" fmla="*/ 35234 w 2912505"/>
              <a:gd name="connsiteY26" fmla="*/ 711853 h 3658646"/>
              <a:gd name="connsiteX27" fmla="*/ 4145 w 2912505"/>
              <a:gd name="connsiteY27" fmla="*/ 676770 h 3658646"/>
              <a:gd name="connsiteX28" fmla="*/ 3850 w 2912505"/>
              <a:gd name="connsiteY28" fmla="*/ 629895 h 3658646"/>
              <a:gd name="connsiteX29" fmla="*/ 20080 w 2912505"/>
              <a:gd name="connsiteY29" fmla="*/ 602335 h 3658646"/>
              <a:gd name="connsiteX30" fmla="*/ 17606 w 2912505"/>
              <a:gd name="connsiteY30" fmla="*/ 597664 h 3658646"/>
              <a:gd name="connsiteX31" fmla="*/ 49288 w 2912505"/>
              <a:gd name="connsiteY31" fmla="*/ 555564 h 3658646"/>
              <a:gd name="connsiteX32" fmla="*/ 1252550 w 2912505"/>
              <a:gd name="connsiteY32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7415 w 2912505"/>
              <a:gd name="connsiteY3" fmla="*/ 1494473 h 3658646"/>
              <a:gd name="connsiteX4" fmla="*/ 2912505 w 2912505"/>
              <a:gd name="connsiteY4" fmla="*/ 1857472 h 3658646"/>
              <a:gd name="connsiteX5" fmla="*/ 1677539 w 2912505"/>
              <a:gd name="connsiteY5" fmla="*/ 3658646 h 3658646"/>
              <a:gd name="connsiteX6" fmla="*/ 1428651 w 2912505"/>
              <a:gd name="connsiteY6" fmla="*/ 3622053 h 3658646"/>
              <a:gd name="connsiteX7" fmla="*/ 1426198 w 2912505"/>
              <a:gd name="connsiteY7" fmla="*/ 3621133 h 3658646"/>
              <a:gd name="connsiteX8" fmla="*/ 1390771 w 2912505"/>
              <a:gd name="connsiteY8" fmla="*/ 3632789 h 3658646"/>
              <a:gd name="connsiteX9" fmla="*/ 1190300 w 2912505"/>
              <a:gd name="connsiteY9" fmla="*/ 3658646 h 3658646"/>
              <a:gd name="connsiteX10" fmla="*/ 195581 w 2912505"/>
              <a:gd name="connsiteY10" fmla="*/ 2385900 h 3658646"/>
              <a:gd name="connsiteX11" fmla="*/ 240302 w 2912505"/>
              <a:gd name="connsiteY11" fmla="*/ 2007425 h 3658646"/>
              <a:gd name="connsiteX12" fmla="*/ 282157 w 2912505"/>
              <a:gd name="connsiteY12" fmla="*/ 1871503 h 3658646"/>
              <a:gd name="connsiteX13" fmla="*/ 345134 w 2912505"/>
              <a:gd name="connsiteY13" fmla="*/ 1778956 h 3658646"/>
              <a:gd name="connsiteX14" fmla="*/ 411967 w 2912505"/>
              <a:gd name="connsiteY14" fmla="*/ 1643159 h 3658646"/>
              <a:gd name="connsiteX15" fmla="*/ 439883 w 2912505"/>
              <a:gd name="connsiteY15" fmla="*/ 1558888 h 3658646"/>
              <a:gd name="connsiteX16" fmla="*/ 464998 w 2912505"/>
              <a:gd name="connsiteY16" fmla="*/ 1519940 h 3658646"/>
              <a:gd name="connsiteX17" fmla="*/ 467663 w 2912505"/>
              <a:gd name="connsiteY17" fmla="*/ 1494473 h 3658646"/>
              <a:gd name="connsiteX18" fmla="*/ 472560 w 2912505"/>
              <a:gd name="connsiteY18" fmla="*/ 1465963 h 3658646"/>
              <a:gd name="connsiteX19" fmla="*/ 465652 w 2912505"/>
              <a:gd name="connsiteY19" fmla="*/ 1465963 h 3658646"/>
              <a:gd name="connsiteX20" fmla="*/ 485261 w 2912505"/>
              <a:gd name="connsiteY20" fmla="*/ 1358038 h 3658646"/>
              <a:gd name="connsiteX21" fmla="*/ 222375 w 2912505"/>
              <a:gd name="connsiteY21" fmla="*/ 755938 h 3658646"/>
              <a:gd name="connsiteX22" fmla="*/ 146998 w 2912505"/>
              <a:gd name="connsiteY22" fmla="*/ 734403 h 3658646"/>
              <a:gd name="connsiteX23" fmla="*/ 88051 w 2912505"/>
              <a:gd name="connsiteY23" fmla="*/ 730677 h 3658646"/>
              <a:gd name="connsiteX24" fmla="*/ 86733 w 2912505"/>
              <a:gd name="connsiteY24" fmla="*/ 728188 h 3658646"/>
              <a:gd name="connsiteX25" fmla="*/ 35234 w 2912505"/>
              <a:gd name="connsiteY25" fmla="*/ 711853 h 3658646"/>
              <a:gd name="connsiteX26" fmla="*/ 4145 w 2912505"/>
              <a:gd name="connsiteY26" fmla="*/ 676770 h 3658646"/>
              <a:gd name="connsiteX27" fmla="*/ 3850 w 2912505"/>
              <a:gd name="connsiteY27" fmla="*/ 629895 h 3658646"/>
              <a:gd name="connsiteX28" fmla="*/ 20080 w 2912505"/>
              <a:gd name="connsiteY28" fmla="*/ 602335 h 3658646"/>
              <a:gd name="connsiteX29" fmla="*/ 17606 w 2912505"/>
              <a:gd name="connsiteY29" fmla="*/ 597664 h 3658646"/>
              <a:gd name="connsiteX30" fmla="*/ 49288 w 2912505"/>
              <a:gd name="connsiteY30" fmla="*/ 555564 h 3658646"/>
              <a:gd name="connsiteX31" fmla="*/ 1252550 w 2912505"/>
              <a:gd name="connsiteY31" fmla="*/ 0 h 3658646"/>
              <a:gd name="connsiteX0" fmla="*/ 1252550 w 3011095"/>
              <a:gd name="connsiteY0" fmla="*/ 0 h 3658646"/>
              <a:gd name="connsiteX1" fmla="*/ 2231511 w 3011095"/>
              <a:gd name="connsiteY1" fmla="*/ 242578 h 3658646"/>
              <a:gd name="connsiteX2" fmla="*/ 2874449 w 3011095"/>
              <a:gd name="connsiteY2" fmla="*/ 1166206 h 3658646"/>
              <a:gd name="connsiteX3" fmla="*/ 2921828 w 3011095"/>
              <a:gd name="connsiteY3" fmla="*/ 1494473 h 3658646"/>
              <a:gd name="connsiteX4" fmla="*/ 2912505 w 3011095"/>
              <a:gd name="connsiteY4" fmla="*/ 1857472 h 3658646"/>
              <a:gd name="connsiteX5" fmla="*/ 1677539 w 3011095"/>
              <a:gd name="connsiteY5" fmla="*/ 3658646 h 3658646"/>
              <a:gd name="connsiteX6" fmla="*/ 1428651 w 3011095"/>
              <a:gd name="connsiteY6" fmla="*/ 3622053 h 3658646"/>
              <a:gd name="connsiteX7" fmla="*/ 1426198 w 3011095"/>
              <a:gd name="connsiteY7" fmla="*/ 3621133 h 3658646"/>
              <a:gd name="connsiteX8" fmla="*/ 1390771 w 3011095"/>
              <a:gd name="connsiteY8" fmla="*/ 3632789 h 3658646"/>
              <a:gd name="connsiteX9" fmla="*/ 1190300 w 3011095"/>
              <a:gd name="connsiteY9" fmla="*/ 3658646 h 3658646"/>
              <a:gd name="connsiteX10" fmla="*/ 195581 w 3011095"/>
              <a:gd name="connsiteY10" fmla="*/ 2385900 h 3658646"/>
              <a:gd name="connsiteX11" fmla="*/ 240302 w 3011095"/>
              <a:gd name="connsiteY11" fmla="*/ 2007425 h 3658646"/>
              <a:gd name="connsiteX12" fmla="*/ 282157 w 3011095"/>
              <a:gd name="connsiteY12" fmla="*/ 1871503 h 3658646"/>
              <a:gd name="connsiteX13" fmla="*/ 345134 w 3011095"/>
              <a:gd name="connsiteY13" fmla="*/ 1778956 h 3658646"/>
              <a:gd name="connsiteX14" fmla="*/ 411967 w 3011095"/>
              <a:gd name="connsiteY14" fmla="*/ 1643159 h 3658646"/>
              <a:gd name="connsiteX15" fmla="*/ 439883 w 3011095"/>
              <a:gd name="connsiteY15" fmla="*/ 1558888 h 3658646"/>
              <a:gd name="connsiteX16" fmla="*/ 464998 w 3011095"/>
              <a:gd name="connsiteY16" fmla="*/ 1519940 h 3658646"/>
              <a:gd name="connsiteX17" fmla="*/ 467663 w 3011095"/>
              <a:gd name="connsiteY17" fmla="*/ 1494473 h 3658646"/>
              <a:gd name="connsiteX18" fmla="*/ 472560 w 3011095"/>
              <a:gd name="connsiteY18" fmla="*/ 1465963 h 3658646"/>
              <a:gd name="connsiteX19" fmla="*/ 465652 w 3011095"/>
              <a:gd name="connsiteY19" fmla="*/ 1465963 h 3658646"/>
              <a:gd name="connsiteX20" fmla="*/ 485261 w 3011095"/>
              <a:gd name="connsiteY20" fmla="*/ 1358038 h 3658646"/>
              <a:gd name="connsiteX21" fmla="*/ 222375 w 3011095"/>
              <a:gd name="connsiteY21" fmla="*/ 755938 h 3658646"/>
              <a:gd name="connsiteX22" fmla="*/ 146998 w 3011095"/>
              <a:gd name="connsiteY22" fmla="*/ 734403 h 3658646"/>
              <a:gd name="connsiteX23" fmla="*/ 88051 w 3011095"/>
              <a:gd name="connsiteY23" fmla="*/ 730677 h 3658646"/>
              <a:gd name="connsiteX24" fmla="*/ 86733 w 3011095"/>
              <a:gd name="connsiteY24" fmla="*/ 728188 h 3658646"/>
              <a:gd name="connsiteX25" fmla="*/ 35234 w 3011095"/>
              <a:gd name="connsiteY25" fmla="*/ 711853 h 3658646"/>
              <a:gd name="connsiteX26" fmla="*/ 4145 w 3011095"/>
              <a:gd name="connsiteY26" fmla="*/ 676770 h 3658646"/>
              <a:gd name="connsiteX27" fmla="*/ 3850 w 3011095"/>
              <a:gd name="connsiteY27" fmla="*/ 629895 h 3658646"/>
              <a:gd name="connsiteX28" fmla="*/ 20080 w 3011095"/>
              <a:gd name="connsiteY28" fmla="*/ 602335 h 3658646"/>
              <a:gd name="connsiteX29" fmla="*/ 17606 w 3011095"/>
              <a:gd name="connsiteY29" fmla="*/ 597664 h 3658646"/>
              <a:gd name="connsiteX30" fmla="*/ 49288 w 3011095"/>
              <a:gd name="connsiteY30" fmla="*/ 555564 h 3658646"/>
              <a:gd name="connsiteX31" fmla="*/ 1252550 w 3011095"/>
              <a:gd name="connsiteY31" fmla="*/ 0 h 3658646"/>
              <a:gd name="connsiteX0" fmla="*/ 1252550 w 3010933"/>
              <a:gd name="connsiteY0" fmla="*/ 0 h 3658646"/>
              <a:gd name="connsiteX1" fmla="*/ 2231511 w 3010933"/>
              <a:gd name="connsiteY1" fmla="*/ 242578 h 3658646"/>
              <a:gd name="connsiteX2" fmla="*/ 2874449 w 3010933"/>
              <a:gd name="connsiteY2" fmla="*/ 1166206 h 3658646"/>
              <a:gd name="connsiteX3" fmla="*/ 2921828 w 3010933"/>
              <a:gd name="connsiteY3" fmla="*/ 1494473 h 3658646"/>
              <a:gd name="connsiteX4" fmla="*/ 2912505 w 3010933"/>
              <a:gd name="connsiteY4" fmla="*/ 1857472 h 3658646"/>
              <a:gd name="connsiteX5" fmla="*/ 1677539 w 3010933"/>
              <a:gd name="connsiteY5" fmla="*/ 3658646 h 3658646"/>
              <a:gd name="connsiteX6" fmla="*/ 1428651 w 3010933"/>
              <a:gd name="connsiteY6" fmla="*/ 3622053 h 3658646"/>
              <a:gd name="connsiteX7" fmla="*/ 1426198 w 3010933"/>
              <a:gd name="connsiteY7" fmla="*/ 3621133 h 3658646"/>
              <a:gd name="connsiteX8" fmla="*/ 1390771 w 3010933"/>
              <a:gd name="connsiteY8" fmla="*/ 3632789 h 3658646"/>
              <a:gd name="connsiteX9" fmla="*/ 1190300 w 3010933"/>
              <a:gd name="connsiteY9" fmla="*/ 3658646 h 3658646"/>
              <a:gd name="connsiteX10" fmla="*/ 195581 w 3010933"/>
              <a:gd name="connsiteY10" fmla="*/ 2385900 h 3658646"/>
              <a:gd name="connsiteX11" fmla="*/ 240302 w 3010933"/>
              <a:gd name="connsiteY11" fmla="*/ 2007425 h 3658646"/>
              <a:gd name="connsiteX12" fmla="*/ 282157 w 3010933"/>
              <a:gd name="connsiteY12" fmla="*/ 1871503 h 3658646"/>
              <a:gd name="connsiteX13" fmla="*/ 345134 w 3010933"/>
              <a:gd name="connsiteY13" fmla="*/ 1778956 h 3658646"/>
              <a:gd name="connsiteX14" fmla="*/ 411967 w 3010933"/>
              <a:gd name="connsiteY14" fmla="*/ 1643159 h 3658646"/>
              <a:gd name="connsiteX15" fmla="*/ 439883 w 3010933"/>
              <a:gd name="connsiteY15" fmla="*/ 1558888 h 3658646"/>
              <a:gd name="connsiteX16" fmla="*/ 464998 w 3010933"/>
              <a:gd name="connsiteY16" fmla="*/ 1519940 h 3658646"/>
              <a:gd name="connsiteX17" fmla="*/ 467663 w 3010933"/>
              <a:gd name="connsiteY17" fmla="*/ 1494473 h 3658646"/>
              <a:gd name="connsiteX18" fmla="*/ 472560 w 3010933"/>
              <a:gd name="connsiteY18" fmla="*/ 1465963 h 3658646"/>
              <a:gd name="connsiteX19" fmla="*/ 465652 w 3010933"/>
              <a:gd name="connsiteY19" fmla="*/ 1465963 h 3658646"/>
              <a:gd name="connsiteX20" fmla="*/ 485261 w 3010933"/>
              <a:gd name="connsiteY20" fmla="*/ 1358038 h 3658646"/>
              <a:gd name="connsiteX21" fmla="*/ 222375 w 3010933"/>
              <a:gd name="connsiteY21" fmla="*/ 755938 h 3658646"/>
              <a:gd name="connsiteX22" fmla="*/ 146998 w 3010933"/>
              <a:gd name="connsiteY22" fmla="*/ 734403 h 3658646"/>
              <a:gd name="connsiteX23" fmla="*/ 88051 w 3010933"/>
              <a:gd name="connsiteY23" fmla="*/ 730677 h 3658646"/>
              <a:gd name="connsiteX24" fmla="*/ 86733 w 3010933"/>
              <a:gd name="connsiteY24" fmla="*/ 728188 h 3658646"/>
              <a:gd name="connsiteX25" fmla="*/ 35234 w 3010933"/>
              <a:gd name="connsiteY25" fmla="*/ 711853 h 3658646"/>
              <a:gd name="connsiteX26" fmla="*/ 4145 w 3010933"/>
              <a:gd name="connsiteY26" fmla="*/ 676770 h 3658646"/>
              <a:gd name="connsiteX27" fmla="*/ 3850 w 3010933"/>
              <a:gd name="connsiteY27" fmla="*/ 629895 h 3658646"/>
              <a:gd name="connsiteX28" fmla="*/ 20080 w 3010933"/>
              <a:gd name="connsiteY28" fmla="*/ 602335 h 3658646"/>
              <a:gd name="connsiteX29" fmla="*/ 17606 w 3010933"/>
              <a:gd name="connsiteY29" fmla="*/ 597664 h 3658646"/>
              <a:gd name="connsiteX30" fmla="*/ 49288 w 3010933"/>
              <a:gd name="connsiteY30" fmla="*/ 555564 h 3658646"/>
              <a:gd name="connsiteX31" fmla="*/ 1252550 w 3010933"/>
              <a:gd name="connsiteY31" fmla="*/ 0 h 3658646"/>
              <a:gd name="connsiteX0" fmla="*/ 1252550 w 3007398"/>
              <a:gd name="connsiteY0" fmla="*/ 0 h 3658646"/>
              <a:gd name="connsiteX1" fmla="*/ 2231511 w 3007398"/>
              <a:gd name="connsiteY1" fmla="*/ 242578 h 3658646"/>
              <a:gd name="connsiteX2" fmla="*/ 2874449 w 3007398"/>
              <a:gd name="connsiteY2" fmla="*/ 1166206 h 3658646"/>
              <a:gd name="connsiteX3" fmla="*/ 2921828 w 3007398"/>
              <a:gd name="connsiteY3" fmla="*/ 1494473 h 3658646"/>
              <a:gd name="connsiteX4" fmla="*/ 2912505 w 3007398"/>
              <a:gd name="connsiteY4" fmla="*/ 1857472 h 3658646"/>
              <a:gd name="connsiteX5" fmla="*/ 1677539 w 3007398"/>
              <a:gd name="connsiteY5" fmla="*/ 3658646 h 3658646"/>
              <a:gd name="connsiteX6" fmla="*/ 1428651 w 3007398"/>
              <a:gd name="connsiteY6" fmla="*/ 3622053 h 3658646"/>
              <a:gd name="connsiteX7" fmla="*/ 1426198 w 3007398"/>
              <a:gd name="connsiteY7" fmla="*/ 3621133 h 3658646"/>
              <a:gd name="connsiteX8" fmla="*/ 1390771 w 3007398"/>
              <a:gd name="connsiteY8" fmla="*/ 3632789 h 3658646"/>
              <a:gd name="connsiteX9" fmla="*/ 1190300 w 3007398"/>
              <a:gd name="connsiteY9" fmla="*/ 3658646 h 3658646"/>
              <a:gd name="connsiteX10" fmla="*/ 195581 w 3007398"/>
              <a:gd name="connsiteY10" fmla="*/ 2385900 h 3658646"/>
              <a:gd name="connsiteX11" fmla="*/ 240302 w 3007398"/>
              <a:gd name="connsiteY11" fmla="*/ 2007425 h 3658646"/>
              <a:gd name="connsiteX12" fmla="*/ 282157 w 3007398"/>
              <a:gd name="connsiteY12" fmla="*/ 1871503 h 3658646"/>
              <a:gd name="connsiteX13" fmla="*/ 345134 w 3007398"/>
              <a:gd name="connsiteY13" fmla="*/ 1778956 h 3658646"/>
              <a:gd name="connsiteX14" fmla="*/ 411967 w 3007398"/>
              <a:gd name="connsiteY14" fmla="*/ 1643159 h 3658646"/>
              <a:gd name="connsiteX15" fmla="*/ 439883 w 3007398"/>
              <a:gd name="connsiteY15" fmla="*/ 1558888 h 3658646"/>
              <a:gd name="connsiteX16" fmla="*/ 464998 w 3007398"/>
              <a:gd name="connsiteY16" fmla="*/ 1519940 h 3658646"/>
              <a:gd name="connsiteX17" fmla="*/ 467663 w 3007398"/>
              <a:gd name="connsiteY17" fmla="*/ 1494473 h 3658646"/>
              <a:gd name="connsiteX18" fmla="*/ 472560 w 3007398"/>
              <a:gd name="connsiteY18" fmla="*/ 1465963 h 3658646"/>
              <a:gd name="connsiteX19" fmla="*/ 465652 w 3007398"/>
              <a:gd name="connsiteY19" fmla="*/ 1465963 h 3658646"/>
              <a:gd name="connsiteX20" fmla="*/ 485261 w 3007398"/>
              <a:gd name="connsiteY20" fmla="*/ 1358038 h 3658646"/>
              <a:gd name="connsiteX21" fmla="*/ 222375 w 3007398"/>
              <a:gd name="connsiteY21" fmla="*/ 755938 h 3658646"/>
              <a:gd name="connsiteX22" fmla="*/ 146998 w 3007398"/>
              <a:gd name="connsiteY22" fmla="*/ 734403 h 3658646"/>
              <a:gd name="connsiteX23" fmla="*/ 88051 w 3007398"/>
              <a:gd name="connsiteY23" fmla="*/ 730677 h 3658646"/>
              <a:gd name="connsiteX24" fmla="*/ 86733 w 3007398"/>
              <a:gd name="connsiteY24" fmla="*/ 728188 h 3658646"/>
              <a:gd name="connsiteX25" fmla="*/ 35234 w 3007398"/>
              <a:gd name="connsiteY25" fmla="*/ 711853 h 3658646"/>
              <a:gd name="connsiteX26" fmla="*/ 4145 w 3007398"/>
              <a:gd name="connsiteY26" fmla="*/ 676770 h 3658646"/>
              <a:gd name="connsiteX27" fmla="*/ 3850 w 3007398"/>
              <a:gd name="connsiteY27" fmla="*/ 629895 h 3658646"/>
              <a:gd name="connsiteX28" fmla="*/ 20080 w 3007398"/>
              <a:gd name="connsiteY28" fmla="*/ 602335 h 3658646"/>
              <a:gd name="connsiteX29" fmla="*/ 17606 w 3007398"/>
              <a:gd name="connsiteY29" fmla="*/ 597664 h 3658646"/>
              <a:gd name="connsiteX30" fmla="*/ 49288 w 3007398"/>
              <a:gd name="connsiteY30" fmla="*/ 555564 h 3658646"/>
              <a:gd name="connsiteX31" fmla="*/ 1252550 w 3007398"/>
              <a:gd name="connsiteY31" fmla="*/ 0 h 3658646"/>
              <a:gd name="connsiteX0" fmla="*/ 1252550 w 2922322"/>
              <a:gd name="connsiteY0" fmla="*/ 0 h 3658646"/>
              <a:gd name="connsiteX1" fmla="*/ 2231511 w 2922322"/>
              <a:gd name="connsiteY1" fmla="*/ 242578 h 3658646"/>
              <a:gd name="connsiteX2" fmla="*/ 2874449 w 2922322"/>
              <a:gd name="connsiteY2" fmla="*/ 1166206 h 3658646"/>
              <a:gd name="connsiteX3" fmla="*/ 2921828 w 2922322"/>
              <a:gd name="connsiteY3" fmla="*/ 1494473 h 3658646"/>
              <a:gd name="connsiteX4" fmla="*/ 2912505 w 2922322"/>
              <a:gd name="connsiteY4" fmla="*/ 1857472 h 3658646"/>
              <a:gd name="connsiteX5" fmla="*/ 1677539 w 2922322"/>
              <a:gd name="connsiteY5" fmla="*/ 3658646 h 3658646"/>
              <a:gd name="connsiteX6" fmla="*/ 1428651 w 2922322"/>
              <a:gd name="connsiteY6" fmla="*/ 3622053 h 3658646"/>
              <a:gd name="connsiteX7" fmla="*/ 1426198 w 2922322"/>
              <a:gd name="connsiteY7" fmla="*/ 3621133 h 3658646"/>
              <a:gd name="connsiteX8" fmla="*/ 1390771 w 2922322"/>
              <a:gd name="connsiteY8" fmla="*/ 3632789 h 3658646"/>
              <a:gd name="connsiteX9" fmla="*/ 1190300 w 2922322"/>
              <a:gd name="connsiteY9" fmla="*/ 3658646 h 3658646"/>
              <a:gd name="connsiteX10" fmla="*/ 195581 w 2922322"/>
              <a:gd name="connsiteY10" fmla="*/ 2385900 h 3658646"/>
              <a:gd name="connsiteX11" fmla="*/ 240302 w 2922322"/>
              <a:gd name="connsiteY11" fmla="*/ 2007425 h 3658646"/>
              <a:gd name="connsiteX12" fmla="*/ 282157 w 2922322"/>
              <a:gd name="connsiteY12" fmla="*/ 1871503 h 3658646"/>
              <a:gd name="connsiteX13" fmla="*/ 345134 w 2922322"/>
              <a:gd name="connsiteY13" fmla="*/ 1778956 h 3658646"/>
              <a:gd name="connsiteX14" fmla="*/ 411967 w 2922322"/>
              <a:gd name="connsiteY14" fmla="*/ 1643159 h 3658646"/>
              <a:gd name="connsiteX15" fmla="*/ 439883 w 2922322"/>
              <a:gd name="connsiteY15" fmla="*/ 1558888 h 3658646"/>
              <a:gd name="connsiteX16" fmla="*/ 464998 w 2922322"/>
              <a:gd name="connsiteY16" fmla="*/ 1519940 h 3658646"/>
              <a:gd name="connsiteX17" fmla="*/ 467663 w 2922322"/>
              <a:gd name="connsiteY17" fmla="*/ 1494473 h 3658646"/>
              <a:gd name="connsiteX18" fmla="*/ 472560 w 2922322"/>
              <a:gd name="connsiteY18" fmla="*/ 1465963 h 3658646"/>
              <a:gd name="connsiteX19" fmla="*/ 465652 w 2922322"/>
              <a:gd name="connsiteY19" fmla="*/ 1465963 h 3658646"/>
              <a:gd name="connsiteX20" fmla="*/ 485261 w 2922322"/>
              <a:gd name="connsiteY20" fmla="*/ 1358038 h 3658646"/>
              <a:gd name="connsiteX21" fmla="*/ 222375 w 2922322"/>
              <a:gd name="connsiteY21" fmla="*/ 755938 h 3658646"/>
              <a:gd name="connsiteX22" fmla="*/ 146998 w 2922322"/>
              <a:gd name="connsiteY22" fmla="*/ 734403 h 3658646"/>
              <a:gd name="connsiteX23" fmla="*/ 88051 w 2922322"/>
              <a:gd name="connsiteY23" fmla="*/ 730677 h 3658646"/>
              <a:gd name="connsiteX24" fmla="*/ 86733 w 2922322"/>
              <a:gd name="connsiteY24" fmla="*/ 728188 h 3658646"/>
              <a:gd name="connsiteX25" fmla="*/ 35234 w 2922322"/>
              <a:gd name="connsiteY25" fmla="*/ 711853 h 3658646"/>
              <a:gd name="connsiteX26" fmla="*/ 4145 w 2922322"/>
              <a:gd name="connsiteY26" fmla="*/ 676770 h 3658646"/>
              <a:gd name="connsiteX27" fmla="*/ 3850 w 2922322"/>
              <a:gd name="connsiteY27" fmla="*/ 629895 h 3658646"/>
              <a:gd name="connsiteX28" fmla="*/ 20080 w 2922322"/>
              <a:gd name="connsiteY28" fmla="*/ 602335 h 3658646"/>
              <a:gd name="connsiteX29" fmla="*/ 17606 w 2922322"/>
              <a:gd name="connsiteY29" fmla="*/ 597664 h 3658646"/>
              <a:gd name="connsiteX30" fmla="*/ 49288 w 2922322"/>
              <a:gd name="connsiteY30" fmla="*/ 555564 h 3658646"/>
              <a:gd name="connsiteX31" fmla="*/ 1252550 w 2922322"/>
              <a:gd name="connsiteY31" fmla="*/ 0 h 3658646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0914"/>
              <a:gd name="connsiteY0" fmla="*/ 0 h 3699338"/>
              <a:gd name="connsiteX1" fmla="*/ 2231511 w 2930914"/>
              <a:gd name="connsiteY1" fmla="*/ 242578 h 3699338"/>
              <a:gd name="connsiteX2" fmla="*/ 2874449 w 2930914"/>
              <a:gd name="connsiteY2" fmla="*/ 1166206 h 3699338"/>
              <a:gd name="connsiteX3" fmla="*/ 2911996 w 2930914"/>
              <a:gd name="connsiteY3" fmla="*/ 1912344 h 3699338"/>
              <a:gd name="connsiteX4" fmla="*/ 2553628 w 2930914"/>
              <a:gd name="connsiteY4" fmla="*/ 3022595 h 3699338"/>
              <a:gd name="connsiteX5" fmla="*/ 1677539 w 2930914"/>
              <a:gd name="connsiteY5" fmla="*/ 3658646 h 3699338"/>
              <a:gd name="connsiteX6" fmla="*/ 1428651 w 2930914"/>
              <a:gd name="connsiteY6" fmla="*/ 3622053 h 3699338"/>
              <a:gd name="connsiteX7" fmla="*/ 1426198 w 2930914"/>
              <a:gd name="connsiteY7" fmla="*/ 3621133 h 3699338"/>
              <a:gd name="connsiteX8" fmla="*/ 1390771 w 2930914"/>
              <a:gd name="connsiteY8" fmla="*/ 3632789 h 3699338"/>
              <a:gd name="connsiteX9" fmla="*/ 1190300 w 2930914"/>
              <a:gd name="connsiteY9" fmla="*/ 3658646 h 3699338"/>
              <a:gd name="connsiteX10" fmla="*/ 195581 w 2930914"/>
              <a:gd name="connsiteY10" fmla="*/ 2385900 h 3699338"/>
              <a:gd name="connsiteX11" fmla="*/ 240302 w 2930914"/>
              <a:gd name="connsiteY11" fmla="*/ 2007425 h 3699338"/>
              <a:gd name="connsiteX12" fmla="*/ 282157 w 2930914"/>
              <a:gd name="connsiteY12" fmla="*/ 1871503 h 3699338"/>
              <a:gd name="connsiteX13" fmla="*/ 345134 w 2930914"/>
              <a:gd name="connsiteY13" fmla="*/ 1778956 h 3699338"/>
              <a:gd name="connsiteX14" fmla="*/ 411967 w 2930914"/>
              <a:gd name="connsiteY14" fmla="*/ 1643159 h 3699338"/>
              <a:gd name="connsiteX15" fmla="*/ 439883 w 2930914"/>
              <a:gd name="connsiteY15" fmla="*/ 1558888 h 3699338"/>
              <a:gd name="connsiteX16" fmla="*/ 464998 w 2930914"/>
              <a:gd name="connsiteY16" fmla="*/ 1519940 h 3699338"/>
              <a:gd name="connsiteX17" fmla="*/ 467663 w 2930914"/>
              <a:gd name="connsiteY17" fmla="*/ 1494473 h 3699338"/>
              <a:gd name="connsiteX18" fmla="*/ 472560 w 2930914"/>
              <a:gd name="connsiteY18" fmla="*/ 1465963 h 3699338"/>
              <a:gd name="connsiteX19" fmla="*/ 465652 w 2930914"/>
              <a:gd name="connsiteY19" fmla="*/ 1465963 h 3699338"/>
              <a:gd name="connsiteX20" fmla="*/ 485261 w 2930914"/>
              <a:gd name="connsiteY20" fmla="*/ 1358038 h 3699338"/>
              <a:gd name="connsiteX21" fmla="*/ 222375 w 2930914"/>
              <a:gd name="connsiteY21" fmla="*/ 755938 h 3699338"/>
              <a:gd name="connsiteX22" fmla="*/ 146998 w 2930914"/>
              <a:gd name="connsiteY22" fmla="*/ 734403 h 3699338"/>
              <a:gd name="connsiteX23" fmla="*/ 88051 w 2930914"/>
              <a:gd name="connsiteY23" fmla="*/ 730677 h 3699338"/>
              <a:gd name="connsiteX24" fmla="*/ 86733 w 2930914"/>
              <a:gd name="connsiteY24" fmla="*/ 728188 h 3699338"/>
              <a:gd name="connsiteX25" fmla="*/ 35234 w 2930914"/>
              <a:gd name="connsiteY25" fmla="*/ 711853 h 3699338"/>
              <a:gd name="connsiteX26" fmla="*/ 4145 w 2930914"/>
              <a:gd name="connsiteY26" fmla="*/ 676770 h 3699338"/>
              <a:gd name="connsiteX27" fmla="*/ 3850 w 2930914"/>
              <a:gd name="connsiteY27" fmla="*/ 629895 h 3699338"/>
              <a:gd name="connsiteX28" fmla="*/ 20080 w 2930914"/>
              <a:gd name="connsiteY28" fmla="*/ 602335 h 3699338"/>
              <a:gd name="connsiteX29" fmla="*/ 17606 w 2930914"/>
              <a:gd name="connsiteY29" fmla="*/ 597664 h 3699338"/>
              <a:gd name="connsiteX30" fmla="*/ 49288 w 2930914"/>
              <a:gd name="connsiteY30" fmla="*/ 555564 h 3699338"/>
              <a:gd name="connsiteX31" fmla="*/ 1252550 w 2930914"/>
              <a:gd name="connsiteY31" fmla="*/ 0 h 3699338"/>
              <a:gd name="connsiteX0" fmla="*/ 1252550 w 2924727"/>
              <a:gd name="connsiteY0" fmla="*/ 0 h 3699338"/>
              <a:gd name="connsiteX1" fmla="*/ 2231511 w 2924727"/>
              <a:gd name="connsiteY1" fmla="*/ 242578 h 3699338"/>
              <a:gd name="connsiteX2" fmla="*/ 2874449 w 2924727"/>
              <a:gd name="connsiteY2" fmla="*/ 1166206 h 3699338"/>
              <a:gd name="connsiteX3" fmla="*/ 2911996 w 2924727"/>
              <a:gd name="connsiteY3" fmla="*/ 1912344 h 3699338"/>
              <a:gd name="connsiteX4" fmla="*/ 2553628 w 2924727"/>
              <a:gd name="connsiteY4" fmla="*/ 3022595 h 3699338"/>
              <a:gd name="connsiteX5" fmla="*/ 1677539 w 2924727"/>
              <a:gd name="connsiteY5" fmla="*/ 3658646 h 3699338"/>
              <a:gd name="connsiteX6" fmla="*/ 1428651 w 2924727"/>
              <a:gd name="connsiteY6" fmla="*/ 3622053 h 3699338"/>
              <a:gd name="connsiteX7" fmla="*/ 1426198 w 2924727"/>
              <a:gd name="connsiteY7" fmla="*/ 3621133 h 3699338"/>
              <a:gd name="connsiteX8" fmla="*/ 1390771 w 2924727"/>
              <a:gd name="connsiteY8" fmla="*/ 3632789 h 3699338"/>
              <a:gd name="connsiteX9" fmla="*/ 1190300 w 2924727"/>
              <a:gd name="connsiteY9" fmla="*/ 3658646 h 3699338"/>
              <a:gd name="connsiteX10" fmla="*/ 195581 w 2924727"/>
              <a:gd name="connsiteY10" fmla="*/ 2385900 h 3699338"/>
              <a:gd name="connsiteX11" fmla="*/ 240302 w 2924727"/>
              <a:gd name="connsiteY11" fmla="*/ 2007425 h 3699338"/>
              <a:gd name="connsiteX12" fmla="*/ 282157 w 2924727"/>
              <a:gd name="connsiteY12" fmla="*/ 1871503 h 3699338"/>
              <a:gd name="connsiteX13" fmla="*/ 345134 w 2924727"/>
              <a:gd name="connsiteY13" fmla="*/ 1778956 h 3699338"/>
              <a:gd name="connsiteX14" fmla="*/ 411967 w 2924727"/>
              <a:gd name="connsiteY14" fmla="*/ 1643159 h 3699338"/>
              <a:gd name="connsiteX15" fmla="*/ 439883 w 2924727"/>
              <a:gd name="connsiteY15" fmla="*/ 1558888 h 3699338"/>
              <a:gd name="connsiteX16" fmla="*/ 464998 w 2924727"/>
              <a:gd name="connsiteY16" fmla="*/ 1519940 h 3699338"/>
              <a:gd name="connsiteX17" fmla="*/ 467663 w 2924727"/>
              <a:gd name="connsiteY17" fmla="*/ 1494473 h 3699338"/>
              <a:gd name="connsiteX18" fmla="*/ 472560 w 2924727"/>
              <a:gd name="connsiteY18" fmla="*/ 1465963 h 3699338"/>
              <a:gd name="connsiteX19" fmla="*/ 465652 w 2924727"/>
              <a:gd name="connsiteY19" fmla="*/ 1465963 h 3699338"/>
              <a:gd name="connsiteX20" fmla="*/ 485261 w 2924727"/>
              <a:gd name="connsiteY20" fmla="*/ 1358038 h 3699338"/>
              <a:gd name="connsiteX21" fmla="*/ 222375 w 2924727"/>
              <a:gd name="connsiteY21" fmla="*/ 755938 h 3699338"/>
              <a:gd name="connsiteX22" fmla="*/ 146998 w 2924727"/>
              <a:gd name="connsiteY22" fmla="*/ 734403 h 3699338"/>
              <a:gd name="connsiteX23" fmla="*/ 88051 w 2924727"/>
              <a:gd name="connsiteY23" fmla="*/ 730677 h 3699338"/>
              <a:gd name="connsiteX24" fmla="*/ 86733 w 2924727"/>
              <a:gd name="connsiteY24" fmla="*/ 728188 h 3699338"/>
              <a:gd name="connsiteX25" fmla="*/ 35234 w 2924727"/>
              <a:gd name="connsiteY25" fmla="*/ 711853 h 3699338"/>
              <a:gd name="connsiteX26" fmla="*/ 4145 w 2924727"/>
              <a:gd name="connsiteY26" fmla="*/ 676770 h 3699338"/>
              <a:gd name="connsiteX27" fmla="*/ 3850 w 2924727"/>
              <a:gd name="connsiteY27" fmla="*/ 629895 h 3699338"/>
              <a:gd name="connsiteX28" fmla="*/ 20080 w 2924727"/>
              <a:gd name="connsiteY28" fmla="*/ 602335 h 3699338"/>
              <a:gd name="connsiteX29" fmla="*/ 17606 w 2924727"/>
              <a:gd name="connsiteY29" fmla="*/ 597664 h 3699338"/>
              <a:gd name="connsiteX30" fmla="*/ 49288 w 2924727"/>
              <a:gd name="connsiteY30" fmla="*/ 555564 h 3699338"/>
              <a:gd name="connsiteX31" fmla="*/ 1252550 w 2924727"/>
              <a:gd name="connsiteY31" fmla="*/ 0 h 3699338"/>
              <a:gd name="connsiteX0" fmla="*/ 1252550 w 2933360"/>
              <a:gd name="connsiteY0" fmla="*/ 0 h 3692128"/>
              <a:gd name="connsiteX1" fmla="*/ 2231511 w 2933360"/>
              <a:gd name="connsiteY1" fmla="*/ 242578 h 3692128"/>
              <a:gd name="connsiteX2" fmla="*/ 2874449 w 2933360"/>
              <a:gd name="connsiteY2" fmla="*/ 1166206 h 3692128"/>
              <a:gd name="connsiteX3" fmla="*/ 2911996 w 2933360"/>
              <a:gd name="connsiteY3" fmla="*/ 1912344 h 3692128"/>
              <a:gd name="connsiteX4" fmla="*/ 2519215 w 2933360"/>
              <a:gd name="connsiteY4" fmla="*/ 3120918 h 3692128"/>
              <a:gd name="connsiteX5" fmla="*/ 1677539 w 2933360"/>
              <a:gd name="connsiteY5" fmla="*/ 3658646 h 3692128"/>
              <a:gd name="connsiteX6" fmla="*/ 1428651 w 2933360"/>
              <a:gd name="connsiteY6" fmla="*/ 3622053 h 3692128"/>
              <a:gd name="connsiteX7" fmla="*/ 1426198 w 2933360"/>
              <a:gd name="connsiteY7" fmla="*/ 3621133 h 3692128"/>
              <a:gd name="connsiteX8" fmla="*/ 1390771 w 2933360"/>
              <a:gd name="connsiteY8" fmla="*/ 3632789 h 3692128"/>
              <a:gd name="connsiteX9" fmla="*/ 1190300 w 2933360"/>
              <a:gd name="connsiteY9" fmla="*/ 3658646 h 3692128"/>
              <a:gd name="connsiteX10" fmla="*/ 195581 w 2933360"/>
              <a:gd name="connsiteY10" fmla="*/ 2385900 h 3692128"/>
              <a:gd name="connsiteX11" fmla="*/ 240302 w 2933360"/>
              <a:gd name="connsiteY11" fmla="*/ 2007425 h 3692128"/>
              <a:gd name="connsiteX12" fmla="*/ 282157 w 2933360"/>
              <a:gd name="connsiteY12" fmla="*/ 1871503 h 3692128"/>
              <a:gd name="connsiteX13" fmla="*/ 345134 w 2933360"/>
              <a:gd name="connsiteY13" fmla="*/ 1778956 h 3692128"/>
              <a:gd name="connsiteX14" fmla="*/ 411967 w 2933360"/>
              <a:gd name="connsiteY14" fmla="*/ 1643159 h 3692128"/>
              <a:gd name="connsiteX15" fmla="*/ 439883 w 2933360"/>
              <a:gd name="connsiteY15" fmla="*/ 1558888 h 3692128"/>
              <a:gd name="connsiteX16" fmla="*/ 464998 w 2933360"/>
              <a:gd name="connsiteY16" fmla="*/ 1519940 h 3692128"/>
              <a:gd name="connsiteX17" fmla="*/ 467663 w 2933360"/>
              <a:gd name="connsiteY17" fmla="*/ 1494473 h 3692128"/>
              <a:gd name="connsiteX18" fmla="*/ 472560 w 2933360"/>
              <a:gd name="connsiteY18" fmla="*/ 1465963 h 3692128"/>
              <a:gd name="connsiteX19" fmla="*/ 465652 w 2933360"/>
              <a:gd name="connsiteY19" fmla="*/ 1465963 h 3692128"/>
              <a:gd name="connsiteX20" fmla="*/ 485261 w 2933360"/>
              <a:gd name="connsiteY20" fmla="*/ 1358038 h 3692128"/>
              <a:gd name="connsiteX21" fmla="*/ 222375 w 2933360"/>
              <a:gd name="connsiteY21" fmla="*/ 755938 h 3692128"/>
              <a:gd name="connsiteX22" fmla="*/ 146998 w 2933360"/>
              <a:gd name="connsiteY22" fmla="*/ 734403 h 3692128"/>
              <a:gd name="connsiteX23" fmla="*/ 88051 w 2933360"/>
              <a:gd name="connsiteY23" fmla="*/ 730677 h 3692128"/>
              <a:gd name="connsiteX24" fmla="*/ 86733 w 2933360"/>
              <a:gd name="connsiteY24" fmla="*/ 728188 h 3692128"/>
              <a:gd name="connsiteX25" fmla="*/ 35234 w 2933360"/>
              <a:gd name="connsiteY25" fmla="*/ 711853 h 3692128"/>
              <a:gd name="connsiteX26" fmla="*/ 4145 w 2933360"/>
              <a:gd name="connsiteY26" fmla="*/ 676770 h 3692128"/>
              <a:gd name="connsiteX27" fmla="*/ 3850 w 2933360"/>
              <a:gd name="connsiteY27" fmla="*/ 629895 h 3692128"/>
              <a:gd name="connsiteX28" fmla="*/ 20080 w 2933360"/>
              <a:gd name="connsiteY28" fmla="*/ 602335 h 3692128"/>
              <a:gd name="connsiteX29" fmla="*/ 17606 w 2933360"/>
              <a:gd name="connsiteY29" fmla="*/ 597664 h 3692128"/>
              <a:gd name="connsiteX30" fmla="*/ 49288 w 2933360"/>
              <a:gd name="connsiteY30" fmla="*/ 555564 h 3692128"/>
              <a:gd name="connsiteX31" fmla="*/ 1252550 w 2933360"/>
              <a:gd name="connsiteY31" fmla="*/ 0 h 3692128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426198 w 2924389"/>
              <a:gd name="connsiteY7" fmla="*/ 3621133 h 3658646"/>
              <a:gd name="connsiteX8" fmla="*/ 1390771 w 2924389"/>
              <a:gd name="connsiteY8" fmla="*/ 3632789 h 3658646"/>
              <a:gd name="connsiteX9" fmla="*/ 1190300 w 2924389"/>
              <a:gd name="connsiteY9" fmla="*/ 3658646 h 3658646"/>
              <a:gd name="connsiteX10" fmla="*/ 195581 w 2924389"/>
              <a:gd name="connsiteY10" fmla="*/ 2385900 h 3658646"/>
              <a:gd name="connsiteX11" fmla="*/ 240302 w 2924389"/>
              <a:gd name="connsiteY11" fmla="*/ 2007425 h 3658646"/>
              <a:gd name="connsiteX12" fmla="*/ 282157 w 2924389"/>
              <a:gd name="connsiteY12" fmla="*/ 1871503 h 3658646"/>
              <a:gd name="connsiteX13" fmla="*/ 345134 w 2924389"/>
              <a:gd name="connsiteY13" fmla="*/ 1778956 h 3658646"/>
              <a:gd name="connsiteX14" fmla="*/ 411967 w 2924389"/>
              <a:gd name="connsiteY14" fmla="*/ 1643159 h 3658646"/>
              <a:gd name="connsiteX15" fmla="*/ 439883 w 2924389"/>
              <a:gd name="connsiteY15" fmla="*/ 1558888 h 3658646"/>
              <a:gd name="connsiteX16" fmla="*/ 464998 w 2924389"/>
              <a:gd name="connsiteY16" fmla="*/ 1519940 h 3658646"/>
              <a:gd name="connsiteX17" fmla="*/ 467663 w 2924389"/>
              <a:gd name="connsiteY17" fmla="*/ 1494473 h 3658646"/>
              <a:gd name="connsiteX18" fmla="*/ 472560 w 2924389"/>
              <a:gd name="connsiteY18" fmla="*/ 1465963 h 3658646"/>
              <a:gd name="connsiteX19" fmla="*/ 465652 w 2924389"/>
              <a:gd name="connsiteY19" fmla="*/ 1465963 h 3658646"/>
              <a:gd name="connsiteX20" fmla="*/ 485261 w 2924389"/>
              <a:gd name="connsiteY20" fmla="*/ 1358038 h 3658646"/>
              <a:gd name="connsiteX21" fmla="*/ 222375 w 2924389"/>
              <a:gd name="connsiteY21" fmla="*/ 755938 h 3658646"/>
              <a:gd name="connsiteX22" fmla="*/ 146998 w 2924389"/>
              <a:gd name="connsiteY22" fmla="*/ 734403 h 3658646"/>
              <a:gd name="connsiteX23" fmla="*/ 88051 w 2924389"/>
              <a:gd name="connsiteY23" fmla="*/ 730677 h 3658646"/>
              <a:gd name="connsiteX24" fmla="*/ 86733 w 2924389"/>
              <a:gd name="connsiteY24" fmla="*/ 728188 h 3658646"/>
              <a:gd name="connsiteX25" fmla="*/ 35234 w 2924389"/>
              <a:gd name="connsiteY25" fmla="*/ 711853 h 3658646"/>
              <a:gd name="connsiteX26" fmla="*/ 4145 w 2924389"/>
              <a:gd name="connsiteY26" fmla="*/ 676770 h 3658646"/>
              <a:gd name="connsiteX27" fmla="*/ 3850 w 2924389"/>
              <a:gd name="connsiteY27" fmla="*/ 629895 h 3658646"/>
              <a:gd name="connsiteX28" fmla="*/ 20080 w 2924389"/>
              <a:gd name="connsiteY28" fmla="*/ 602335 h 3658646"/>
              <a:gd name="connsiteX29" fmla="*/ 17606 w 2924389"/>
              <a:gd name="connsiteY29" fmla="*/ 597664 h 3658646"/>
              <a:gd name="connsiteX30" fmla="*/ 49288 w 2924389"/>
              <a:gd name="connsiteY30" fmla="*/ 555564 h 3658646"/>
              <a:gd name="connsiteX31" fmla="*/ 1252550 w 2924389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390771 w 2924389"/>
              <a:gd name="connsiteY7" fmla="*/ 3632789 h 3658646"/>
              <a:gd name="connsiteX8" fmla="*/ 1190300 w 2924389"/>
              <a:gd name="connsiteY8" fmla="*/ 3658646 h 3658646"/>
              <a:gd name="connsiteX9" fmla="*/ 195581 w 2924389"/>
              <a:gd name="connsiteY9" fmla="*/ 2385900 h 3658646"/>
              <a:gd name="connsiteX10" fmla="*/ 240302 w 2924389"/>
              <a:gd name="connsiteY10" fmla="*/ 2007425 h 3658646"/>
              <a:gd name="connsiteX11" fmla="*/ 282157 w 2924389"/>
              <a:gd name="connsiteY11" fmla="*/ 1871503 h 3658646"/>
              <a:gd name="connsiteX12" fmla="*/ 345134 w 2924389"/>
              <a:gd name="connsiteY12" fmla="*/ 1778956 h 3658646"/>
              <a:gd name="connsiteX13" fmla="*/ 411967 w 2924389"/>
              <a:gd name="connsiteY13" fmla="*/ 1643159 h 3658646"/>
              <a:gd name="connsiteX14" fmla="*/ 439883 w 2924389"/>
              <a:gd name="connsiteY14" fmla="*/ 1558888 h 3658646"/>
              <a:gd name="connsiteX15" fmla="*/ 464998 w 2924389"/>
              <a:gd name="connsiteY15" fmla="*/ 1519940 h 3658646"/>
              <a:gd name="connsiteX16" fmla="*/ 467663 w 2924389"/>
              <a:gd name="connsiteY16" fmla="*/ 1494473 h 3658646"/>
              <a:gd name="connsiteX17" fmla="*/ 472560 w 2924389"/>
              <a:gd name="connsiteY17" fmla="*/ 1465963 h 3658646"/>
              <a:gd name="connsiteX18" fmla="*/ 465652 w 2924389"/>
              <a:gd name="connsiteY18" fmla="*/ 1465963 h 3658646"/>
              <a:gd name="connsiteX19" fmla="*/ 485261 w 2924389"/>
              <a:gd name="connsiteY19" fmla="*/ 1358038 h 3658646"/>
              <a:gd name="connsiteX20" fmla="*/ 222375 w 2924389"/>
              <a:gd name="connsiteY20" fmla="*/ 755938 h 3658646"/>
              <a:gd name="connsiteX21" fmla="*/ 146998 w 2924389"/>
              <a:gd name="connsiteY21" fmla="*/ 734403 h 3658646"/>
              <a:gd name="connsiteX22" fmla="*/ 88051 w 2924389"/>
              <a:gd name="connsiteY22" fmla="*/ 730677 h 3658646"/>
              <a:gd name="connsiteX23" fmla="*/ 86733 w 2924389"/>
              <a:gd name="connsiteY23" fmla="*/ 728188 h 3658646"/>
              <a:gd name="connsiteX24" fmla="*/ 35234 w 2924389"/>
              <a:gd name="connsiteY24" fmla="*/ 711853 h 3658646"/>
              <a:gd name="connsiteX25" fmla="*/ 4145 w 2924389"/>
              <a:gd name="connsiteY25" fmla="*/ 676770 h 3658646"/>
              <a:gd name="connsiteX26" fmla="*/ 3850 w 2924389"/>
              <a:gd name="connsiteY26" fmla="*/ 629895 h 3658646"/>
              <a:gd name="connsiteX27" fmla="*/ 20080 w 2924389"/>
              <a:gd name="connsiteY27" fmla="*/ 602335 h 3658646"/>
              <a:gd name="connsiteX28" fmla="*/ 17606 w 2924389"/>
              <a:gd name="connsiteY28" fmla="*/ 597664 h 3658646"/>
              <a:gd name="connsiteX29" fmla="*/ 49288 w 2924389"/>
              <a:gd name="connsiteY29" fmla="*/ 555564 h 3658646"/>
              <a:gd name="connsiteX30" fmla="*/ 1252550 w 2924389"/>
              <a:gd name="connsiteY30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390771 w 2924389"/>
              <a:gd name="connsiteY6" fmla="*/ 3632789 h 3658646"/>
              <a:gd name="connsiteX7" fmla="*/ 1190300 w 2924389"/>
              <a:gd name="connsiteY7" fmla="*/ 3658646 h 3658646"/>
              <a:gd name="connsiteX8" fmla="*/ 195581 w 2924389"/>
              <a:gd name="connsiteY8" fmla="*/ 2385900 h 3658646"/>
              <a:gd name="connsiteX9" fmla="*/ 240302 w 2924389"/>
              <a:gd name="connsiteY9" fmla="*/ 2007425 h 3658646"/>
              <a:gd name="connsiteX10" fmla="*/ 282157 w 2924389"/>
              <a:gd name="connsiteY10" fmla="*/ 1871503 h 3658646"/>
              <a:gd name="connsiteX11" fmla="*/ 345134 w 2924389"/>
              <a:gd name="connsiteY11" fmla="*/ 1778956 h 3658646"/>
              <a:gd name="connsiteX12" fmla="*/ 411967 w 2924389"/>
              <a:gd name="connsiteY12" fmla="*/ 1643159 h 3658646"/>
              <a:gd name="connsiteX13" fmla="*/ 439883 w 2924389"/>
              <a:gd name="connsiteY13" fmla="*/ 1558888 h 3658646"/>
              <a:gd name="connsiteX14" fmla="*/ 464998 w 2924389"/>
              <a:gd name="connsiteY14" fmla="*/ 1519940 h 3658646"/>
              <a:gd name="connsiteX15" fmla="*/ 467663 w 2924389"/>
              <a:gd name="connsiteY15" fmla="*/ 1494473 h 3658646"/>
              <a:gd name="connsiteX16" fmla="*/ 472560 w 2924389"/>
              <a:gd name="connsiteY16" fmla="*/ 1465963 h 3658646"/>
              <a:gd name="connsiteX17" fmla="*/ 465652 w 2924389"/>
              <a:gd name="connsiteY17" fmla="*/ 1465963 h 3658646"/>
              <a:gd name="connsiteX18" fmla="*/ 485261 w 2924389"/>
              <a:gd name="connsiteY18" fmla="*/ 1358038 h 3658646"/>
              <a:gd name="connsiteX19" fmla="*/ 222375 w 2924389"/>
              <a:gd name="connsiteY19" fmla="*/ 755938 h 3658646"/>
              <a:gd name="connsiteX20" fmla="*/ 146998 w 2924389"/>
              <a:gd name="connsiteY20" fmla="*/ 734403 h 3658646"/>
              <a:gd name="connsiteX21" fmla="*/ 88051 w 2924389"/>
              <a:gd name="connsiteY21" fmla="*/ 730677 h 3658646"/>
              <a:gd name="connsiteX22" fmla="*/ 86733 w 2924389"/>
              <a:gd name="connsiteY22" fmla="*/ 728188 h 3658646"/>
              <a:gd name="connsiteX23" fmla="*/ 35234 w 2924389"/>
              <a:gd name="connsiteY23" fmla="*/ 711853 h 3658646"/>
              <a:gd name="connsiteX24" fmla="*/ 4145 w 2924389"/>
              <a:gd name="connsiteY24" fmla="*/ 676770 h 3658646"/>
              <a:gd name="connsiteX25" fmla="*/ 3850 w 2924389"/>
              <a:gd name="connsiteY25" fmla="*/ 629895 h 3658646"/>
              <a:gd name="connsiteX26" fmla="*/ 20080 w 2924389"/>
              <a:gd name="connsiteY26" fmla="*/ 602335 h 3658646"/>
              <a:gd name="connsiteX27" fmla="*/ 17606 w 2924389"/>
              <a:gd name="connsiteY27" fmla="*/ 597664 h 3658646"/>
              <a:gd name="connsiteX28" fmla="*/ 49288 w 2924389"/>
              <a:gd name="connsiteY28" fmla="*/ 555564 h 3658646"/>
              <a:gd name="connsiteX29" fmla="*/ 1252550 w 2924389"/>
              <a:gd name="connsiteY29" fmla="*/ 0 h 3658646"/>
              <a:gd name="connsiteX0" fmla="*/ 1252550 w 2924389"/>
              <a:gd name="connsiteY0" fmla="*/ 0 h 3741876"/>
              <a:gd name="connsiteX1" fmla="*/ 2231511 w 2924389"/>
              <a:gd name="connsiteY1" fmla="*/ 242578 h 3741876"/>
              <a:gd name="connsiteX2" fmla="*/ 2874449 w 2924389"/>
              <a:gd name="connsiteY2" fmla="*/ 1166206 h 3741876"/>
              <a:gd name="connsiteX3" fmla="*/ 2911996 w 2924389"/>
              <a:gd name="connsiteY3" fmla="*/ 1912344 h 3741876"/>
              <a:gd name="connsiteX4" fmla="*/ 2647033 w 2924389"/>
              <a:gd name="connsiteY4" fmla="*/ 2904608 h 3741876"/>
              <a:gd name="connsiteX5" fmla="*/ 1977423 w 2924389"/>
              <a:gd name="connsiteY5" fmla="*/ 3540659 h 3741876"/>
              <a:gd name="connsiteX6" fmla="*/ 1190300 w 2924389"/>
              <a:gd name="connsiteY6" fmla="*/ 3658646 h 3741876"/>
              <a:gd name="connsiteX7" fmla="*/ 195581 w 2924389"/>
              <a:gd name="connsiteY7" fmla="*/ 2385900 h 3741876"/>
              <a:gd name="connsiteX8" fmla="*/ 240302 w 2924389"/>
              <a:gd name="connsiteY8" fmla="*/ 2007425 h 3741876"/>
              <a:gd name="connsiteX9" fmla="*/ 282157 w 2924389"/>
              <a:gd name="connsiteY9" fmla="*/ 1871503 h 3741876"/>
              <a:gd name="connsiteX10" fmla="*/ 345134 w 2924389"/>
              <a:gd name="connsiteY10" fmla="*/ 1778956 h 3741876"/>
              <a:gd name="connsiteX11" fmla="*/ 411967 w 2924389"/>
              <a:gd name="connsiteY11" fmla="*/ 1643159 h 3741876"/>
              <a:gd name="connsiteX12" fmla="*/ 439883 w 2924389"/>
              <a:gd name="connsiteY12" fmla="*/ 1558888 h 3741876"/>
              <a:gd name="connsiteX13" fmla="*/ 464998 w 2924389"/>
              <a:gd name="connsiteY13" fmla="*/ 1519940 h 3741876"/>
              <a:gd name="connsiteX14" fmla="*/ 467663 w 2924389"/>
              <a:gd name="connsiteY14" fmla="*/ 1494473 h 3741876"/>
              <a:gd name="connsiteX15" fmla="*/ 472560 w 2924389"/>
              <a:gd name="connsiteY15" fmla="*/ 1465963 h 3741876"/>
              <a:gd name="connsiteX16" fmla="*/ 465652 w 2924389"/>
              <a:gd name="connsiteY16" fmla="*/ 1465963 h 3741876"/>
              <a:gd name="connsiteX17" fmla="*/ 485261 w 2924389"/>
              <a:gd name="connsiteY17" fmla="*/ 1358038 h 3741876"/>
              <a:gd name="connsiteX18" fmla="*/ 222375 w 2924389"/>
              <a:gd name="connsiteY18" fmla="*/ 755938 h 3741876"/>
              <a:gd name="connsiteX19" fmla="*/ 146998 w 2924389"/>
              <a:gd name="connsiteY19" fmla="*/ 734403 h 3741876"/>
              <a:gd name="connsiteX20" fmla="*/ 88051 w 2924389"/>
              <a:gd name="connsiteY20" fmla="*/ 730677 h 3741876"/>
              <a:gd name="connsiteX21" fmla="*/ 86733 w 2924389"/>
              <a:gd name="connsiteY21" fmla="*/ 728188 h 3741876"/>
              <a:gd name="connsiteX22" fmla="*/ 35234 w 2924389"/>
              <a:gd name="connsiteY22" fmla="*/ 711853 h 3741876"/>
              <a:gd name="connsiteX23" fmla="*/ 4145 w 2924389"/>
              <a:gd name="connsiteY23" fmla="*/ 676770 h 3741876"/>
              <a:gd name="connsiteX24" fmla="*/ 3850 w 2924389"/>
              <a:gd name="connsiteY24" fmla="*/ 629895 h 3741876"/>
              <a:gd name="connsiteX25" fmla="*/ 20080 w 2924389"/>
              <a:gd name="connsiteY25" fmla="*/ 602335 h 3741876"/>
              <a:gd name="connsiteX26" fmla="*/ 17606 w 2924389"/>
              <a:gd name="connsiteY26" fmla="*/ 597664 h 3741876"/>
              <a:gd name="connsiteX27" fmla="*/ 49288 w 2924389"/>
              <a:gd name="connsiteY27" fmla="*/ 555564 h 3741876"/>
              <a:gd name="connsiteX28" fmla="*/ 1252550 w 2924389"/>
              <a:gd name="connsiteY28" fmla="*/ 0 h 3741876"/>
              <a:gd name="connsiteX0" fmla="*/ 1252550 w 2924389"/>
              <a:gd name="connsiteY0" fmla="*/ 0 h 3726254"/>
              <a:gd name="connsiteX1" fmla="*/ 2231511 w 2924389"/>
              <a:gd name="connsiteY1" fmla="*/ 242578 h 3726254"/>
              <a:gd name="connsiteX2" fmla="*/ 2874449 w 2924389"/>
              <a:gd name="connsiteY2" fmla="*/ 1166206 h 3726254"/>
              <a:gd name="connsiteX3" fmla="*/ 2911996 w 2924389"/>
              <a:gd name="connsiteY3" fmla="*/ 1912344 h 3726254"/>
              <a:gd name="connsiteX4" fmla="*/ 2647033 w 2924389"/>
              <a:gd name="connsiteY4" fmla="*/ 2904608 h 3726254"/>
              <a:gd name="connsiteX5" fmla="*/ 1977423 w 2924389"/>
              <a:gd name="connsiteY5" fmla="*/ 3540659 h 3726254"/>
              <a:gd name="connsiteX6" fmla="*/ 811758 w 2924389"/>
              <a:gd name="connsiteY6" fmla="*/ 3638981 h 3726254"/>
              <a:gd name="connsiteX7" fmla="*/ 195581 w 2924389"/>
              <a:gd name="connsiteY7" fmla="*/ 2385900 h 3726254"/>
              <a:gd name="connsiteX8" fmla="*/ 240302 w 2924389"/>
              <a:gd name="connsiteY8" fmla="*/ 2007425 h 3726254"/>
              <a:gd name="connsiteX9" fmla="*/ 282157 w 2924389"/>
              <a:gd name="connsiteY9" fmla="*/ 1871503 h 3726254"/>
              <a:gd name="connsiteX10" fmla="*/ 345134 w 2924389"/>
              <a:gd name="connsiteY10" fmla="*/ 1778956 h 3726254"/>
              <a:gd name="connsiteX11" fmla="*/ 411967 w 2924389"/>
              <a:gd name="connsiteY11" fmla="*/ 1643159 h 3726254"/>
              <a:gd name="connsiteX12" fmla="*/ 439883 w 2924389"/>
              <a:gd name="connsiteY12" fmla="*/ 1558888 h 3726254"/>
              <a:gd name="connsiteX13" fmla="*/ 464998 w 2924389"/>
              <a:gd name="connsiteY13" fmla="*/ 1519940 h 3726254"/>
              <a:gd name="connsiteX14" fmla="*/ 467663 w 2924389"/>
              <a:gd name="connsiteY14" fmla="*/ 1494473 h 3726254"/>
              <a:gd name="connsiteX15" fmla="*/ 472560 w 2924389"/>
              <a:gd name="connsiteY15" fmla="*/ 1465963 h 3726254"/>
              <a:gd name="connsiteX16" fmla="*/ 465652 w 2924389"/>
              <a:gd name="connsiteY16" fmla="*/ 1465963 h 3726254"/>
              <a:gd name="connsiteX17" fmla="*/ 485261 w 2924389"/>
              <a:gd name="connsiteY17" fmla="*/ 1358038 h 3726254"/>
              <a:gd name="connsiteX18" fmla="*/ 222375 w 2924389"/>
              <a:gd name="connsiteY18" fmla="*/ 755938 h 3726254"/>
              <a:gd name="connsiteX19" fmla="*/ 146998 w 2924389"/>
              <a:gd name="connsiteY19" fmla="*/ 734403 h 3726254"/>
              <a:gd name="connsiteX20" fmla="*/ 88051 w 2924389"/>
              <a:gd name="connsiteY20" fmla="*/ 730677 h 3726254"/>
              <a:gd name="connsiteX21" fmla="*/ 86733 w 2924389"/>
              <a:gd name="connsiteY21" fmla="*/ 728188 h 3726254"/>
              <a:gd name="connsiteX22" fmla="*/ 35234 w 2924389"/>
              <a:gd name="connsiteY22" fmla="*/ 711853 h 3726254"/>
              <a:gd name="connsiteX23" fmla="*/ 4145 w 2924389"/>
              <a:gd name="connsiteY23" fmla="*/ 676770 h 3726254"/>
              <a:gd name="connsiteX24" fmla="*/ 3850 w 2924389"/>
              <a:gd name="connsiteY24" fmla="*/ 629895 h 3726254"/>
              <a:gd name="connsiteX25" fmla="*/ 20080 w 2924389"/>
              <a:gd name="connsiteY25" fmla="*/ 602335 h 3726254"/>
              <a:gd name="connsiteX26" fmla="*/ 17606 w 2924389"/>
              <a:gd name="connsiteY26" fmla="*/ 597664 h 3726254"/>
              <a:gd name="connsiteX27" fmla="*/ 49288 w 2924389"/>
              <a:gd name="connsiteY27" fmla="*/ 555564 h 3726254"/>
              <a:gd name="connsiteX28" fmla="*/ 1252550 w 2924389"/>
              <a:gd name="connsiteY28" fmla="*/ 0 h 3726254"/>
              <a:gd name="connsiteX0" fmla="*/ 1252550 w 2924389"/>
              <a:gd name="connsiteY0" fmla="*/ 0 h 3689126"/>
              <a:gd name="connsiteX1" fmla="*/ 2231511 w 2924389"/>
              <a:gd name="connsiteY1" fmla="*/ 242578 h 3689126"/>
              <a:gd name="connsiteX2" fmla="*/ 2874449 w 2924389"/>
              <a:gd name="connsiteY2" fmla="*/ 1166206 h 3689126"/>
              <a:gd name="connsiteX3" fmla="*/ 2911996 w 2924389"/>
              <a:gd name="connsiteY3" fmla="*/ 1912344 h 3689126"/>
              <a:gd name="connsiteX4" fmla="*/ 2647033 w 2924389"/>
              <a:gd name="connsiteY4" fmla="*/ 2904608 h 3689126"/>
              <a:gd name="connsiteX5" fmla="*/ 1977423 w 2924389"/>
              <a:gd name="connsiteY5" fmla="*/ 3540659 h 3689126"/>
              <a:gd name="connsiteX6" fmla="*/ 811758 w 2924389"/>
              <a:gd name="connsiteY6" fmla="*/ 3638981 h 3689126"/>
              <a:gd name="connsiteX7" fmla="*/ 195581 w 2924389"/>
              <a:gd name="connsiteY7" fmla="*/ 2385900 h 3689126"/>
              <a:gd name="connsiteX8" fmla="*/ 240302 w 2924389"/>
              <a:gd name="connsiteY8" fmla="*/ 2007425 h 3689126"/>
              <a:gd name="connsiteX9" fmla="*/ 282157 w 2924389"/>
              <a:gd name="connsiteY9" fmla="*/ 1871503 h 3689126"/>
              <a:gd name="connsiteX10" fmla="*/ 345134 w 2924389"/>
              <a:gd name="connsiteY10" fmla="*/ 1778956 h 3689126"/>
              <a:gd name="connsiteX11" fmla="*/ 411967 w 2924389"/>
              <a:gd name="connsiteY11" fmla="*/ 1643159 h 3689126"/>
              <a:gd name="connsiteX12" fmla="*/ 439883 w 2924389"/>
              <a:gd name="connsiteY12" fmla="*/ 1558888 h 3689126"/>
              <a:gd name="connsiteX13" fmla="*/ 464998 w 2924389"/>
              <a:gd name="connsiteY13" fmla="*/ 1519940 h 3689126"/>
              <a:gd name="connsiteX14" fmla="*/ 467663 w 2924389"/>
              <a:gd name="connsiteY14" fmla="*/ 1494473 h 3689126"/>
              <a:gd name="connsiteX15" fmla="*/ 472560 w 2924389"/>
              <a:gd name="connsiteY15" fmla="*/ 1465963 h 3689126"/>
              <a:gd name="connsiteX16" fmla="*/ 465652 w 2924389"/>
              <a:gd name="connsiteY16" fmla="*/ 1465963 h 3689126"/>
              <a:gd name="connsiteX17" fmla="*/ 485261 w 2924389"/>
              <a:gd name="connsiteY17" fmla="*/ 1358038 h 3689126"/>
              <a:gd name="connsiteX18" fmla="*/ 222375 w 2924389"/>
              <a:gd name="connsiteY18" fmla="*/ 755938 h 3689126"/>
              <a:gd name="connsiteX19" fmla="*/ 146998 w 2924389"/>
              <a:gd name="connsiteY19" fmla="*/ 734403 h 3689126"/>
              <a:gd name="connsiteX20" fmla="*/ 88051 w 2924389"/>
              <a:gd name="connsiteY20" fmla="*/ 730677 h 3689126"/>
              <a:gd name="connsiteX21" fmla="*/ 86733 w 2924389"/>
              <a:gd name="connsiteY21" fmla="*/ 728188 h 3689126"/>
              <a:gd name="connsiteX22" fmla="*/ 35234 w 2924389"/>
              <a:gd name="connsiteY22" fmla="*/ 711853 h 3689126"/>
              <a:gd name="connsiteX23" fmla="*/ 4145 w 2924389"/>
              <a:gd name="connsiteY23" fmla="*/ 676770 h 3689126"/>
              <a:gd name="connsiteX24" fmla="*/ 3850 w 2924389"/>
              <a:gd name="connsiteY24" fmla="*/ 629895 h 3689126"/>
              <a:gd name="connsiteX25" fmla="*/ 20080 w 2924389"/>
              <a:gd name="connsiteY25" fmla="*/ 602335 h 3689126"/>
              <a:gd name="connsiteX26" fmla="*/ 17606 w 2924389"/>
              <a:gd name="connsiteY26" fmla="*/ 597664 h 3689126"/>
              <a:gd name="connsiteX27" fmla="*/ 49288 w 2924389"/>
              <a:gd name="connsiteY27" fmla="*/ 555564 h 3689126"/>
              <a:gd name="connsiteX28" fmla="*/ 1252550 w 2924389"/>
              <a:gd name="connsiteY28" fmla="*/ 0 h 3689126"/>
              <a:gd name="connsiteX0" fmla="*/ 1252550 w 2924389"/>
              <a:gd name="connsiteY0" fmla="*/ 0 h 3701865"/>
              <a:gd name="connsiteX1" fmla="*/ 2231511 w 2924389"/>
              <a:gd name="connsiteY1" fmla="*/ 242578 h 3701865"/>
              <a:gd name="connsiteX2" fmla="*/ 2874449 w 2924389"/>
              <a:gd name="connsiteY2" fmla="*/ 1166206 h 3701865"/>
              <a:gd name="connsiteX3" fmla="*/ 2911996 w 2924389"/>
              <a:gd name="connsiteY3" fmla="*/ 1912344 h 3701865"/>
              <a:gd name="connsiteX4" fmla="*/ 2647033 w 2924389"/>
              <a:gd name="connsiteY4" fmla="*/ 2904608 h 3701865"/>
              <a:gd name="connsiteX5" fmla="*/ 1977423 w 2924389"/>
              <a:gd name="connsiteY5" fmla="*/ 3540659 h 3701865"/>
              <a:gd name="connsiteX6" fmla="*/ 811758 w 2924389"/>
              <a:gd name="connsiteY6" fmla="*/ 3638981 h 3701865"/>
              <a:gd name="connsiteX7" fmla="*/ 185749 w 2924389"/>
              <a:gd name="connsiteY7" fmla="*/ 2715281 h 3701865"/>
              <a:gd name="connsiteX8" fmla="*/ 240302 w 2924389"/>
              <a:gd name="connsiteY8" fmla="*/ 2007425 h 3701865"/>
              <a:gd name="connsiteX9" fmla="*/ 282157 w 2924389"/>
              <a:gd name="connsiteY9" fmla="*/ 1871503 h 3701865"/>
              <a:gd name="connsiteX10" fmla="*/ 345134 w 2924389"/>
              <a:gd name="connsiteY10" fmla="*/ 1778956 h 3701865"/>
              <a:gd name="connsiteX11" fmla="*/ 411967 w 2924389"/>
              <a:gd name="connsiteY11" fmla="*/ 1643159 h 3701865"/>
              <a:gd name="connsiteX12" fmla="*/ 439883 w 2924389"/>
              <a:gd name="connsiteY12" fmla="*/ 1558888 h 3701865"/>
              <a:gd name="connsiteX13" fmla="*/ 464998 w 2924389"/>
              <a:gd name="connsiteY13" fmla="*/ 1519940 h 3701865"/>
              <a:gd name="connsiteX14" fmla="*/ 467663 w 2924389"/>
              <a:gd name="connsiteY14" fmla="*/ 1494473 h 3701865"/>
              <a:gd name="connsiteX15" fmla="*/ 472560 w 2924389"/>
              <a:gd name="connsiteY15" fmla="*/ 1465963 h 3701865"/>
              <a:gd name="connsiteX16" fmla="*/ 465652 w 2924389"/>
              <a:gd name="connsiteY16" fmla="*/ 1465963 h 3701865"/>
              <a:gd name="connsiteX17" fmla="*/ 485261 w 2924389"/>
              <a:gd name="connsiteY17" fmla="*/ 1358038 h 3701865"/>
              <a:gd name="connsiteX18" fmla="*/ 222375 w 2924389"/>
              <a:gd name="connsiteY18" fmla="*/ 755938 h 3701865"/>
              <a:gd name="connsiteX19" fmla="*/ 146998 w 2924389"/>
              <a:gd name="connsiteY19" fmla="*/ 734403 h 3701865"/>
              <a:gd name="connsiteX20" fmla="*/ 88051 w 2924389"/>
              <a:gd name="connsiteY20" fmla="*/ 730677 h 3701865"/>
              <a:gd name="connsiteX21" fmla="*/ 86733 w 2924389"/>
              <a:gd name="connsiteY21" fmla="*/ 728188 h 3701865"/>
              <a:gd name="connsiteX22" fmla="*/ 35234 w 2924389"/>
              <a:gd name="connsiteY22" fmla="*/ 711853 h 3701865"/>
              <a:gd name="connsiteX23" fmla="*/ 4145 w 2924389"/>
              <a:gd name="connsiteY23" fmla="*/ 676770 h 3701865"/>
              <a:gd name="connsiteX24" fmla="*/ 3850 w 2924389"/>
              <a:gd name="connsiteY24" fmla="*/ 629895 h 3701865"/>
              <a:gd name="connsiteX25" fmla="*/ 20080 w 2924389"/>
              <a:gd name="connsiteY25" fmla="*/ 602335 h 3701865"/>
              <a:gd name="connsiteX26" fmla="*/ 17606 w 2924389"/>
              <a:gd name="connsiteY26" fmla="*/ 597664 h 3701865"/>
              <a:gd name="connsiteX27" fmla="*/ 49288 w 2924389"/>
              <a:gd name="connsiteY27" fmla="*/ 555564 h 3701865"/>
              <a:gd name="connsiteX28" fmla="*/ 1252550 w 2924389"/>
              <a:gd name="connsiteY28" fmla="*/ 0 h 3701865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85261 w 2924389"/>
              <a:gd name="connsiteY16" fmla="*/ 1358038 h 3691674"/>
              <a:gd name="connsiteX17" fmla="*/ 222375 w 2924389"/>
              <a:gd name="connsiteY17" fmla="*/ 755938 h 3691674"/>
              <a:gd name="connsiteX18" fmla="*/ 146998 w 2924389"/>
              <a:gd name="connsiteY18" fmla="*/ 734403 h 3691674"/>
              <a:gd name="connsiteX19" fmla="*/ 88051 w 2924389"/>
              <a:gd name="connsiteY19" fmla="*/ 730677 h 3691674"/>
              <a:gd name="connsiteX20" fmla="*/ 86733 w 2924389"/>
              <a:gd name="connsiteY20" fmla="*/ 728188 h 3691674"/>
              <a:gd name="connsiteX21" fmla="*/ 35234 w 2924389"/>
              <a:gd name="connsiteY21" fmla="*/ 711853 h 3691674"/>
              <a:gd name="connsiteX22" fmla="*/ 4145 w 2924389"/>
              <a:gd name="connsiteY22" fmla="*/ 676770 h 3691674"/>
              <a:gd name="connsiteX23" fmla="*/ 3850 w 2924389"/>
              <a:gd name="connsiteY23" fmla="*/ 629895 h 3691674"/>
              <a:gd name="connsiteX24" fmla="*/ 20080 w 2924389"/>
              <a:gd name="connsiteY24" fmla="*/ 602335 h 3691674"/>
              <a:gd name="connsiteX25" fmla="*/ 17606 w 2924389"/>
              <a:gd name="connsiteY25" fmla="*/ 597664 h 3691674"/>
              <a:gd name="connsiteX26" fmla="*/ 49288 w 2924389"/>
              <a:gd name="connsiteY26" fmla="*/ 555564 h 3691674"/>
              <a:gd name="connsiteX27" fmla="*/ 1252550 w 2924389"/>
              <a:gd name="connsiteY27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72560 w 2924389"/>
              <a:gd name="connsiteY14" fmla="*/ 1465963 h 3691674"/>
              <a:gd name="connsiteX15" fmla="*/ 485261 w 2924389"/>
              <a:gd name="connsiteY15" fmla="*/ 1358038 h 3691674"/>
              <a:gd name="connsiteX16" fmla="*/ 222375 w 2924389"/>
              <a:gd name="connsiteY16" fmla="*/ 755938 h 3691674"/>
              <a:gd name="connsiteX17" fmla="*/ 146998 w 2924389"/>
              <a:gd name="connsiteY17" fmla="*/ 734403 h 3691674"/>
              <a:gd name="connsiteX18" fmla="*/ 88051 w 2924389"/>
              <a:gd name="connsiteY18" fmla="*/ 730677 h 3691674"/>
              <a:gd name="connsiteX19" fmla="*/ 86733 w 2924389"/>
              <a:gd name="connsiteY19" fmla="*/ 728188 h 3691674"/>
              <a:gd name="connsiteX20" fmla="*/ 35234 w 2924389"/>
              <a:gd name="connsiteY20" fmla="*/ 711853 h 3691674"/>
              <a:gd name="connsiteX21" fmla="*/ 4145 w 2924389"/>
              <a:gd name="connsiteY21" fmla="*/ 676770 h 3691674"/>
              <a:gd name="connsiteX22" fmla="*/ 3850 w 2924389"/>
              <a:gd name="connsiteY22" fmla="*/ 629895 h 3691674"/>
              <a:gd name="connsiteX23" fmla="*/ 20080 w 2924389"/>
              <a:gd name="connsiteY23" fmla="*/ 602335 h 3691674"/>
              <a:gd name="connsiteX24" fmla="*/ 17606 w 2924389"/>
              <a:gd name="connsiteY24" fmla="*/ 597664 h 3691674"/>
              <a:gd name="connsiteX25" fmla="*/ 49288 w 2924389"/>
              <a:gd name="connsiteY25" fmla="*/ 555564 h 3691674"/>
              <a:gd name="connsiteX26" fmla="*/ 1252550 w 2924389"/>
              <a:gd name="connsiteY26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72560 w 2924389"/>
              <a:gd name="connsiteY13" fmla="*/ 1465963 h 3691674"/>
              <a:gd name="connsiteX14" fmla="*/ 485261 w 2924389"/>
              <a:gd name="connsiteY14" fmla="*/ 1358038 h 3691674"/>
              <a:gd name="connsiteX15" fmla="*/ 222375 w 2924389"/>
              <a:gd name="connsiteY15" fmla="*/ 755938 h 3691674"/>
              <a:gd name="connsiteX16" fmla="*/ 146998 w 2924389"/>
              <a:gd name="connsiteY16" fmla="*/ 734403 h 3691674"/>
              <a:gd name="connsiteX17" fmla="*/ 88051 w 2924389"/>
              <a:gd name="connsiteY17" fmla="*/ 730677 h 3691674"/>
              <a:gd name="connsiteX18" fmla="*/ 86733 w 2924389"/>
              <a:gd name="connsiteY18" fmla="*/ 728188 h 3691674"/>
              <a:gd name="connsiteX19" fmla="*/ 35234 w 2924389"/>
              <a:gd name="connsiteY19" fmla="*/ 711853 h 3691674"/>
              <a:gd name="connsiteX20" fmla="*/ 4145 w 2924389"/>
              <a:gd name="connsiteY20" fmla="*/ 676770 h 3691674"/>
              <a:gd name="connsiteX21" fmla="*/ 3850 w 2924389"/>
              <a:gd name="connsiteY21" fmla="*/ 629895 h 3691674"/>
              <a:gd name="connsiteX22" fmla="*/ 20080 w 2924389"/>
              <a:gd name="connsiteY22" fmla="*/ 602335 h 3691674"/>
              <a:gd name="connsiteX23" fmla="*/ 17606 w 2924389"/>
              <a:gd name="connsiteY23" fmla="*/ 597664 h 3691674"/>
              <a:gd name="connsiteX24" fmla="*/ 49288 w 2924389"/>
              <a:gd name="connsiteY24" fmla="*/ 555564 h 3691674"/>
              <a:gd name="connsiteX25" fmla="*/ 1252550 w 2924389"/>
              <a:gd name="connsiteY25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72560 w 2924389"/>
              <a:gd name="connsiteY12" fmla="*/ 1465963 h 3691674"/>
              <a:gd name="connsiteX13" fmla="*/ 485261 w 2924389"/>
              <a:gd name="connsiteY13" fmla="*/ 1358038 h 3691674"/>
              <a:gd name="connsiteX14" fmla="*/ 222375 w 2924389"/>
              <a:gd name="connsiteY14" fmla="*/ 755938 h 3691674"/>
              <a:gd name="connsiteX15" fmla="*/ 146998 w 2924389"/>
              <a:gd name="connsiteY15" fmla="*/ 734403 h 3691674"/>
              <a:gd name="connsiteX16" fmla="*/ 88051 w 2924389"/>
              <a:gd name="connsiteY16" fmla="*/ 730677 h 3691674"/>
              <a:gd name="connsiteX17" fmla="*/ 86733 w 2924389"/>
              <a:gd name="connsiteY17" fmla="*/ 728188 h 3691674"/>
              <a:gd name="connsiteX18" fmla="*/ 35234 w 2924389"/>
              <a:gd name="connsiteY18" fmla="*/ 711853 h 3691674"/>
              <a:gd name="connsiteX19" fmla="*/ 4145 w 2924389"/>
              <a:gd name="connsiteY19" fmla="*/ 676770 h 3691674"/>
              <a:gd name="connsiteX20" fmla="*/ 3850 w 2924389"/>
              <a:gd name="connsiteY20" fmla="*/ 629895 h 3691674"/>
              <a:gd name="connsiteX21" fmla="*/ 20080 w 2924389"/>
              <a:gd name="connsiteY21" fmla="*/ 602335 h 3691674"/>
              <a:gd name="connsiteX22" fmla="*/ 17606 w 2924389"/>
              <a:gd name="connsiteY22" fmla="*/ 597664 h 3691674"/>
              <a:gd name="connsiteX23" fmla="*/ 49288 w 2924389"/>
              <a:gd name="connsiteY23" fmla="*/ 555564 h 3691674"/>
              <a:gd name="connsiteX24" fmla="*/ 1252550 w 2924389"/>
              <a:gd name="connsiteY24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72560 w 2924389"/>
              <a:gd name="connsiteY11" fmla="*/ 1465963 h 3691674"/>
              <a:gd name="connsiteX12" fmla="*/ 485261 w 2924389"/>
              <a:gd name="connsiteY12" fmla="*/ 1358038 h 3691674"/>
              <a:gd name="connsiteX13" fmla="*/ 222375 w 2924389"/>
              <a:gd name="connsiteY13" fmla="*/ 755938 h 3691674"/>
              <a:gd name="connsiteX14" fmla="*/ 146998 w 2924389"/>
              <a:gd name="connsiteY14" fmla="*/ 734403 h 3691674"/>
              <a:gd name="connsiteX15" fmla="*/ 88051 w 2924389"/>
              <a:gd name="connsiteY15" fmla="*/ 730677 h 3691674"/>
              <a:gd name="connsiteX16" fmla="*/ 86733 w 2924389"/>
              <a:gd name="connsiteY16" fmla="*/ 728188 h 3691674"/>
              <a:gd name="connsiteX17" fmla="*/ 35234 w 2924389"/>
              <a:gd name="connsiteY17" fmla="*/ 711853 h 3691674"/>
              <a:gd name="connsiteX18" fmla="*/ 4145 w 2924389"/>
              <a:gd name="connsiteY18" fmla="*/ 676770 h 3691674"/>
              <a:gd name="connsiteX19" fmla="*/ 3850 w 2924389"/>
              <a:gd name="connsiteY19" fmla="*/ 629895 h 3691674"/>
              <a:gd name="connsiteX20" fmla="*/ 20080 w 2924389"/>
              <a:gd name="connsiteY20" fmla="*/ 602335 h 3691674"/>
              <a:gd name="connsiteX21" fmla="*/ 17606 w 2924389"/>
              <a:gd name="connsiteY21" fmla="*/ 597664 h 3691674"/>
              <a:gd name="connsiteX22" fmla="*/ 49288 w 2924389"/>
              <a:gd name="connsiteY22" fmla="*/ 555564 h 3691674"/>
              <a:gd name="connsiteX23" fmla="*/ 1252550 w 2924389"/>
              <a:gd name="connsiteY23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72560 w 2924389"/>
              <a:gd name="connsiteY10" fmla="*/ 1465963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28315 w 2924389"/>
              <a:gd name="connsiteY10" fmla="*/ 1524957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44821"/>
              <a:gd name="connsiteX1" fmla="*/ 2231511 w 2924389"/>
              <a:gd name="connsiteY1" fmla="*/ 242578 h 3644821"/>
              <a:gd name="connsiteX2" fmla="*/ 2874449 w 2924389"/>
              <a:gd name="connsiteY2" fmla="*/ 1166206 h 3644821"/>
              <a:gd name="connsiteX3" fmla="*/ 2911996 w 2924389"/>
              <a:gd name="connsiteY3" fmla="*/ 1912344 h 3644821"/>
              <a:gd name="connsiteX4" fmla="*/ 2647033 w 2924389"/>
              <a:gd name="connsiteY4" fmla="*/ 2904608 h 3644821"/>
              <a:gd name="connsiteX5" fmla="*/ 1977423 w 2924389"/>
              <a:gd name="connsiteY5" fmla="*/ 3540659 h 3644821"/>
              <a:gd name="connsiteX6" fmla="*/ 837336 w 2924389"/>
              <a:gd name="connsiteY6" fmla="*/ 3575037 h 3644821"/>
              <a:gd name="connsiteX7" fmla="*/ 239827 w 2924389"/>
              <a:gd name="connsiteY7" fmla="*/ 2852932 h 3644821"/>
              <a:gd name="connsiteX8" fmla="*/ 240302 w 2924389"/>
              <a:gd name="connsiteY8" fmla="*/ 2007425 h 3644821"/>
              <a:gd name="connsiteX9" fmla="*/ 282157 w 2924389"/>
              <a:gd name="connsiteY9" fmla="*/ 1871503 h 3644821"/>
              <a:gd name="connsiteX10" fmla="*/ 428315 w 2924389"/>
              <a:gd name="connsiteY10" fmla="*/ 1524957 h 3644821"/>
              <a:gd name="connsiteX11" fmla="*/ 485261 w 2924389"/>
              <a:gd name="connsiteY11" fmla="*/ 1358038 h 3644821"/>
              <a:gd name="connsiteX12" fmla="*/ 222375 w 2924389"/>
              <a:gd name="connsiteY12" fmla="*/ 755938 h 3644821"/>
              <a:gd name="connsiteX13" fmla="*/ 146998 w 2924389"/>
              <a:gd name="connsiteY13" fmla="*/ 734403 h 3644821"/>
              <a:gd name="connsiteX14" fmla="*/ 88051 w 2924389"/>
              <a:gd name="connsiteY14" fmla="*/ 730677 h 3644821"/>
              <a:gd name="connsiteX15" fmla="*/ 86733 w 2924389"/>
              <a:gd name="connsiteY15" fmla="*/ 728188 h 3644821"/>
              <a:gd name="connsiteX16" fmla="*/ 35234 w 2924389"/>
              <a:gd name="connsiteY16" fmla="*/ 711853 h 3644821"/>
              <a:gd name="connsiteX17" fmla="*/ 4145 w 2924389"/>
              <a:gd name="connsiteY17" fmla="*/ 676770 h 3644821"/>
              <a:gd name="connsiteX18" fmla="*/ 3850 w 2924389"/>
              <a:gd name="connsiteY18" fmla="*/ 629895 h 3644821"/>
              <a:gd name="connsiteX19" fmla="*/ 20080 w 2924389"/>
              <a:gd name="connsiteY19" fmla="*/ 602335 h 3644821"/>
              <a:gd name="connsiteX20" fmla="*/ 17606 w 2924389"/>
              <a:gd name="connsiteY20" fmla="*/ 597664 h 3644821"/>
              <a:gd name="connsiteX21" fmla="*/ 49288 w 2924389"/>
              <a:gd name="connsiteY21" fmla="*/ 555564 h 3644821"/>
              <a:gd name="connsiteX22" fmla="*/ 1252550 w 2924389"/>
              <a:gd name="connsiteY22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24389" h="3644821"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DB6AE34C-175D-FB47-A85F-6794FCC1D314}"/>
              </a:ext>
            </a:extLst>
          </p:cNvPr>
          <p:cNvSpPr/>
          <p:nvPr/>
        </p:nvSpPr>
        <p:spPr>
          <a:xfrm>
            <a:off x="9483555" y="2048571"/>
            <a:ext cx="638577" cy="1439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01786CA0-F5F9-CB4E-93B6-40A928292CE1}"/>
              </a:ext>
            </a:extLst>
          </p:cNvPr>
          <p:cNvSpPr/>
          <p:nvPr/>
        </p:nvSpPr>
        <p:spPr>
          <a:xfrm rot="20827563">
            <a:off x="-4809484" y="1561375"/>
            <a:ext cx="2282818" cy="3332960"/>
          </a:xfrm>
          <a:custGeom>
            <a:avLst/>
            <a:gdLst>
              <a:gd name="connsiteX0" fmla="*/ 1847641 w 2352879"/>
              <a:gd name="connsiteY0" fmla="*/ 71488 h 3435250"/>
              <a:gd name="connsiteX1" fmla="*/ 2282659 w 2352879"/>
              <a:gd name="connsiteY1" fmla="*/ 228630 h 3435250"/>
              <a:gd name="connsiteX2" fmla="*/ 2352879 w 2352879"/>
              <a:gd name="connsiteY2" fmla="*/ 277706 h 3435250"/>
              <a:gd name="connsiteX3" fmla="*/ 1635390 w 2352879"/>
              <a:gd name="connsiteY3" fmla="*/ 3416987 h 3435250"/>
              <a:gd name="connsiteX4" fmla="*/ 1596273 w 2352879"/>
              <a:gd name="connsiteY4" fmla="*/ 3422094 h 3435250"/>
              <a:gd name="connsiteX5" fmla="*/ 856528 w 2352879"/>
              <a:gd name="connsiteY5" fmla="*/ 3369478 h 3435250"/>
              <a:gd name="connsiteX6" fmla="*/ 245324 w 2352879"/>
              <a:gd name="connsiteY6" fmla="*/ 2688893 h 3435250"/>
              <a:gd name="connsiteX7" fmla="*/ 245810 w 2352879"/>
              <a:gd name="connsiteY7" fmla="*/ 1892001 h 3435250"/>
              <a:gd name="connsiteX8" fmla="*/ 288624 w 2352879"/>
              <a:gd name="connsiteY8" fmla="*/ 1763895 h 3435250"/>
              <a:gd name="connsiteX9" fmla="*/ 438132 w 2352879"/>
              <a:gd name="connsiteY9" fmla="*/ 1437275 h 3435250"/>
              <a:gd name="connsiteX10" fmla="*/ 496383 w 2352879"/>
              <a:gd name="connsiteY10" fmla="*/ 1279953 h 3435250"/>
              <a:gd name="connsiteX11" fmla="*/ 227472 w 2352879"/>
              <a:gd name="connsiteY11" fmla="*/ 712473 h 3435250"/>
              <a:gd name="connsiteX12" fmla="*/ 150367 w 2352879"/>
              <a:gd name="connsiteY12" fmla="*/ 692176 h 3435250"/>
              <a:gd name="connsiteX13" fmla="*/ 90069 w 2352879"/>
              <a:gd name="connsiteY13" fmla="*/ 688664 h 3435250"/>
              <a:gd name="connsiteX14" fmla="*/ 88721 w 2352879"/>
              <a:gd name="connsiteY14" fmla="*/ 686319 h 3435250"/>
              <a:gd name="connsiteX15" fmla="*/ 36042 w 2352879"/>
              <a:gd name="connsiteY15" fmla="*/ 670923 h 3435250"/>
              <a:gd name="connsiteX16" fmla="*/ 4240 w 2352879"/>
              <a:gd name="connsiteY16" fmla="*/ 637857 h 3435250"/>
              <a:gd name="connsiteX17" fmla="*/ 3938 w 2352879"/>
              <a:gd name="connsiteY17" fmla="*/ 593677 h 3435250"/>
              <a:gd name="connsiteX18" fmla="*/ 20540 w 2352879"/>
              <a:gd name="connsiteY18" fmla="*/ 567702 h 3435250"/>
              <a:gd name="connsiteX19" fmla="*/ 18010 w 2352879"/>
              <a:gd name="connsiteY19" fmla="*/ 563299 h 3435250"/>
              <a:gd name="connsiteX20" fmla="*/ 50418 w 2352879"/>
              <a:gd name="connsiteY20" fmla="*/ 523620 h 3435250"/>
              <a:gd name="connsiteX21" fmla="*/ 1281259 w 2352879"/>
              <a:gd name="connsiteY21" fmla="*/ 0 h 3435250"/>
              <a:gd name="connsiteX22" fmla="*/ 1847641 w 2352879"/>
              <a:gd name="connsiteY22" fmla="*/ 71488 h 34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52879" h="3435250">
                <a:moveTo>
                  <a:pt x="1847641" y="71488"/>
                </a:moveTo>
                <a:cubicBezTo>
                  <a:pt x="1996073" y="109286"/>
                  <a:pt x="2122611" y="161359"/>
                  <a:pt x="2282659" y="228630"/>
                </a:cubicBezTo>
                <a:lnTo>
                  <a:pt x="2352879" y="277706"/>
                </a:lnTo>
                <a:lnTo>
                  <a:pt x="1635390" y="3416987"/>
                </a:lnTo>
                <a:lnTo>
                  <a:pt x="1596273" y="3422094"/>
                </a:lnTo>
                <a:cubicBezTo>
                  <a:pt x="1330424" y="3448599"/>
                  <a:pt x="1041676" y="3436997"/>
                  <a:pt x="856528" y="3369478"/>
                </a:cubicBezTo>
                <a:cubicBezTo>
                  <a:pt x="560292" y="3261448"/>
                  <a:pt x="347111" y="2935139"/>
                  <a:pt x="245324" y="2688893"/>
                </a:cubicBezTo>
                <a:cubicBezTo>
                  <a:pt x="143537" y="2442647"/>
                  <a:pt x="216080" y="2004687"/>
                  <a:pt x="245810" y="1892001"/>
                </a:cubicBezTo>
                <a:lnTo>
                  <a:pt x="288624" y="1763895"/>
                </a:lnTo>
                <a:lnTo>
                  <a:pt x="438132" y="1437275"/>
                </a:lnTo>
                <a:lnTo>
                  <a:pt x="496383" y="1279953"/>
                </a:lnTo>
                <a:cubicBezTo>
                  <a:pt x="527086" y="1017668"/>
                  <a:pt x="428090" y="788157"/>
                  <a:pt x="227472" y="712473"/>
                </a:cubicBezTo>
                <a:cubicBezTo>
                  <a:pt x="202395" y="703012"/>
                  <a:pt x="176620" y="696291"/>
                  <a:pt x="150367" y="692176"/>
                </a:cubicBezTo>
                <a:lnTo>
                  <a:pt x="90069" y="688664"/>
                </a:lnTo>
                <a:lnTo>
                  <a:pt x="88721" y="686319"/>
                </a:lnTo>
                <a:lnTo>
                  <a:pt x="36042" y="670923"/>
                </a:lnTo>
                <a:cubicBezTo>
                  <a:pt x="20967" y="662630"/>
                  <a:pt x="9934" y="651557"/>
                  <a:pt x="4240" y="637857"/>
                </a:cubicBezTo>
                <a:cubicBezTo>
                  <a:pt x="-1453" y="624157"/>
                  <a:pt x="-1271" y="609127"/>
                  <a:pt x="3938" y="593677"/>
                </a:cubicBezTo>
                <a:lnTo>
                  <a:pt x="20540" y="567702"/>
                </a:lnTo>
                <a:lnTo>
                  <a:pt x="18010" y="563299"/>
                </a:lnTo>
                <a:lnTo>
                  <a:pt x="50418" y="523620"/>
                </a:lnTo>
                <a:cubicBezTo>
                  <a:pt x="358834" y="187414"/>
                  <a:pt x="790566" y="0"/>
                  <a:pt x="1281259" y="0"/>
                </a:cubicBezTo>
                <a:cubicBezTo>
                  <a:pt x="1528883" y="10169"/>
                  <a:pt x="1699209" y="33691"/>
                  <a:pt x="1847641" y="71488"/>
                </a:cubicBezTo>
                <a:close/>
              </a:path>
            </a:pathLst>
          </a:custGeom>
          <a:noFill/>
          <a:ln w="317500">
            <a:solidFill>
              <a:srgbClr val="FF797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EFAB3F12-1E01-5E41-ACDA-5EBBF39FAEF0}"/>
              </a:ext>
            </a:extLst>
          </p:cNvPr>
          <p:cNvSpPr/>
          <p:nvPr/>
        </p:nvSpPr>
        <p:spPr>
          <a:xfrm>
            <a:off x="-4549374" y="1357215"/>
            <a:ext cx="2924389" cy="3644821"/>
          </a:xfrm>
          <a:custGeom>
            <a:avLst/>
            <a:gdLst>
              <a:gd name="connsiteX0" fmla="*/ 2160600 w 2924389"/>
              <a:gd name="connsiteY0" fmla="*/ 692553 h 3644821"/>
              <a:gd name="connsiteX1" fmla="*/ 2006808 w 2924389"/>
              <a:gd name="connsiteY1" fmla="*/ 765578 h 3644821"/>
              <a:gd name="connsiteX2" fmla="*/ 2156685 w 2924389"/>
              <a:gd name="connsiteY2" fmla="*/ 936662 h 3644821"/>
              <a:gd name="connsiteX3" fmla="*/ 2364202 w 2924389"/>
              <a:gd name="connsiteY3" fmla="*/ 1442106 h 3644821"/>
              <a:gd name="connsiteX4" fmla="*/ 2357736 w 2924389"/>
              <a:gd name="connsiteY4" fmla="*/ 2033490 h 3644821"/>
              <a:gd name="connsiteX5" fmla="*/ 2490073 w 2924389"/>
              <a:gd name="connsiteY5" fmla="*/ 2109690 h 3644821"/>
              <a:gd name="connsiteX6" fmla="*/ 2629588 w 2924389"/>
              <a:gd name="connsiteY6" fmla="*/ 1817313 h 3644821"/>
              <a:gd name="connsiteX7" fmla="*/ 2564710 w 2924389"/>
              <a:gd name="connsiteY7" fmla="*/ 1143235 h 3644821"/>
              <a:gd name="connsiteX8" fmla="*/ 2160600 w 2924389"/>
              <a:gd name="connsiteY8" fmla="*/ 692553 h 3644821"/>
              <a:gd name="connsiteX9" fmla="*/ 1252550 w 2924389"/>
              <a:gd name="connsiteY9" fmla="*/ 0 h 3644821"/>
              <a:gd name="connsiteX10" fmla="*/ 2231511 w 2924389"/>
              <a:gd name="connsiteY10" fmla="*/ 242578 h 3644821"/>
              <a:gd name="connsiteX11" fmla="*/ 2874449 w 2924389"/>
              <a:gd name="connsiteY11" fmla="*/ 1166206 h 3644821"/>
              <a:gd name="connsiteX12" fmla="*/ 2911996 w 2924389"/>
              <a:gd name="connsiteY12" fmla="*/ 1912344 h 3644821"/>
              <a:gd name="connsiteX13" fmla="*/ 2647033 w 2924389"/>
              <a:gd name="connsiteY13" fmla="*/ 2904608 h 3644821"/>
              <a:gd name="connsiteX14" fmla="*/ 1977423 w 2924389"/>
              <a:gd name="connsiteY14" fmla="*/ 3540659 h 3644821"/>
              <a:gd name="connsiteX15" fmla="*/ 837336 w 2924389"/>
              <a:gd name="connsiteY15" fmla="*/ 3575037 h 3644821"/>
              <a:gd name="connsiteX16" fmla="*/ 239827 w 2924389"/>
              <a:gd name="connsiteY16" fmla="*/ 2852932 h 3644821"/>
              <a:gd name="connsiteX17" fmla="*/ 240302 w 2924389"/>
              <a:gd name="connsiteY17" fmla="*/ 2007425 h 3644821"/>
              <a:gd name="connsiteX18" fmla="*/ 282157 w 2924389"/>
              <a:gd name="connsiteY18" fmla="*/ 1871503 h 3644821"/>
              <a:gd name="connsiteX19" fmla="*/ 428315 w 2924389"/>
              <a:gd name="connsiteY19" fmla="*/ 1524957 h 3644821"/>
              <a:gd name="connsiteX20" fmla="*/ 485261 w 2924389"/>
              <a:gd name="connsiteY20" fmla="*/ 1358038 h 3644821"/>
              <a:gd name="connsiteX21" fmla="*/ 222375 w 2924389"/>
              <a:gd name="connsiteY21" fmla="*/ 755938 h 3644821"/>
              <a:gd name="connsiteX22" fmla="*/ 146998 w 2924389"/>
              <a:gd name="connsiteY22" fmla="*/ 734403 h 3644821"/>
              <a:gd name="connsiteX23" fmla="*/ 88051 w 2924389"/>
              <a:gd name="connsiteY23" fmla="*/ 730677 h 3644821"/>
              <a:gd name="connsiteX24" fmla="*/ 86733 w 2924389"/>
              <a:gd name="connsiteY24" fmla="*/ 728188 h 3644821"/>
              <a:gd name="connsiteX25" fmla="*/ 35234 w 2924389"/>
              <a:gd name="connsiteY25" fmla="*/ 711853 h 3644821"/>
              <a:gd name="connsiteX26" fmla="*/ 4145 w 2924389"/>
              <a:gd name="connsiteY26" fmla="*/ 676770 h 3644821"/>
              <a:gd name="connsiteX27" fmla="*/ 3850 w 2924389"/>
              <a:gd name="connsiteY27" fmla="*/ 629895 h 3644821"/>
              <a:gd name="connsiteX28" fmla="*/ 20080 w 2924389"/>
              <a:gd name="connsiteY28" fmla="*/ 602335 h 3644821"/>
              <a:gd name="connsiteX29" fmla="*/ 17606 w 2924389"/>
              <a:gd name="connsiteY29" fmla="*/ 597664 h 3644821"/>
              <a:gd name="connsiteX30" fmla="*/ 49288 w 2924389"/>
              <a:gd name="connsiteY30" fmla="*/ 555564 h 3644821"/>
              <a:gd name="connsiteX31" fmla="*/ 1252550 w 2924389"/>
              <a:gd name="connsiteY31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4389" h="3644821">
                <a:moveTo>
                  <a:pt x="2160600" y="692553"/>
                </a:moveTo>
                <a:cubicBezTo>
                  <a:pt x="2094120" y="685932"/>
                  <a:pt x="2054962" y="706311"/>
                  <a:pt x="2006808" y="765578"/>
                </a:cubicBezTo>
                <a:cubicBezTo>
                  <a:pt x="2056767" y="822606"/>
                  <a:pt x="2086086" y="841528"/>
                  <a:pt x="2156685" y="936662"/>
                </a:cubicBezTo>
                <a:cubicBezTo>
                  <a:pt x="2227284" y="1031796"/>
                  <a:pt x="2327380" y="1212918"/>
                  <a:pt x="2364202" y="1442106"/>
                </a:cubicBezTo>
                <a:cubicBezTo>
                  <a:pt x="2401024" y="1671294"/>
                  <a:pt x="2336758" y="1922226"/>
                  <a:pt x="2357736" y="2033490"/>
                </a:cubicBezTo>
                <a:cubicBezTo>
                  <a:pt x="2378714" y="2144754"/>
                  <a:pt x="2444764" y="2145719"/>
                  <a:pt x="2490073" y="2109690"/>
                </a:cubicBezTo>
                <a:cubicBezTo>
                  <a:pt x="2535382" y="2073661"/>
                  <a:pt x="2617149" y="1978389"/>
                  <a:pt x="2629588" y="1817313"/>
                </a:cubicBezTo>
                <a:cubicBezTo>
                  <a:pt x="2642027" y="1656237"/>
                  <a:pt x="2679318" y="1456590"/>
                  <a:pt x="2564710" y="1143235"/>
                </a:cubicBezTo>
                <a:cubicBezTo>
                  <a:pt x="2450102" y="829880"/>
                  <a:pt x="2227080" y="699174"/>
                  <a:pt x="2160600" y="692553"/>
                </a:cubicBezTo>
                <a:close/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986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 38">
            <a:extLst>
              <a:ext uri="{FF2B5EF4-FFF2-40B4-BE49-F238E27FC236}">
                <a16:creationId xmlns:a16="http://schemas.microsoft.com/office/drawing/2014/main" id="{39574848-1187-A64C-B3EF-0B1B81B7395D}"/>
              </a:ext>
            </a:extLst>
          </p:cNvPr>
          <p:cNvSpPr/>
          <p:nvPr/>
        </p:nvSpPr>
        <p:spPr>
          <a:xfrm rot="10800000">
            <a:off x="7355310" y="2452379"/>
            <a:ext cx="1205120" cy="2197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40" name="자유형 39">
            <a:extLst>
              <a:ext uri="{FF2B5EF4-FFF2-40B4-BE49-F238E27FC236}">
                <a16:creationId xmlns:a16="http://schemas.microsoft.com/office/drawing/2014/main" id="{A666A3BE-4D2B-0B48-9274-09DA050843BA}"/>
              </a:ext>
            </a:extLst>
          </p:cNvPr>
          <p:cNvSpPr/>
          <p:nvPr/>
        </p:nvSpPr>
        <p:spPr>
          <a:xfrm rot="16643498">
            <a:off x="7435181" y="1258960"/>
            <a:ext cx="1205120" cy="2197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id="{1963FF25-F202-F549-A010-E41F0CF19EB1}"/>
              </a:ext>
            </a:extLst>
          </p:cNvPr>
          <p:cNvSpPr/>
          <p:nvPr/>
        </p:nvSpPr>
        <p:spPr>
          <a:xfrm rot="19166721" flipV="1">
            <a:off x="7031932" y="2303846"/>
            <a:ext cx="1205120" cy="2197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1371DC85-80EE-604D-B3A0-66B462667B9C}"/>
              </a:ext>
            </a:extLst>
          </p:cNvPr>
          <p:cNvSpPr/>
          <p:nvPr/>
        </p:nvSpPr>
        <p:spPr>
          <a:xfrm>
            <a:off x="8860972" y="2092506"/>
            <a:ext cx="1205120" cy="2197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54CD85BE-9B8F-414F-8372-0C00F29FC14A}"/>
              </a:ext>
            </a:extLst>
          </p:cNvPr>
          <p:cNvSpPr/>
          <p:nvPr/>
        </p:nvSpPr>
        <p:spPr>
          <a:xfrm rot="428662">
            <a:off x="1762774" y="1951855"/>
            <a:ext cx="2924389" cy="3282863"/>
          </a:xfrm>
          <a:custGeom>
            <a:avLst/>
            <a:gdLst>
              <a:gd name="connsiteX0" fmla="*/ 2054241 w 2924389"/>
              <a:gd name="connsiteY0" fmla="*/ 284419 h 3282863"/>
              <a:gd name="connsiteX1" fmla="*/ 1910725 w 2924389"/>
              <a:gd name="connsiteY1" fmla="*/ 376004 h 3282863"/>
              <a:gd name="connsiteX2" fmla="*/ 2080716 w 2924389"/>
              <a:gd name="connsiteY2" fmla="*/ 527120 h 3282863"/>
              <a:gd name="connsiteX3" fmla="*/ 2349484 w 2924389"/>
              <a:gd name="connsiteY3" fmla="*/ 1002831 h 3282863"/>
              <a:gd name="connsiteX4" fmla="*/ 2416619 w 2924389"/>
              <a:gd name="connsiteY4" fmla="*/ 1590427 h 3282863"/>
              <a:gd name="connsiteX5" fmla="*/ 2557405 w 2924389"/>
              <a:gd name="connsiteY5" fmla="*/ 1649577 h 3282863"/>
              <a:gd name="connsiteX6" fmla="*/ 2659474 w 2924389"/>
              <a:gd name="connsiteY6" fmla="*/ 1342119 h 3282863"/>
              <a:gd name="connsiteX7" fmla="*/ 2511265 w 2924389"/>
              <a:gd name="connsiteY7" fmla="*/ 681343 h 3282863"/>
              <a:gd name="connsiteX8" fmla="*/ 2054241 w 2924389"/>
              <a:gd name="connsiteY8" fmla="*/ 284419 h 3282863"/>
              <a:gd name="connsiteX9" fmla="*/ 1075489 w 2924389"/>
              <a:gd name="connsiteY9" fmla="*/ 9241 h 3282863"/>
              <a:gd name="connsiteX10" fmla="*/ 1252550 w 2924389"/>
              <a:gd name="connsiteY10" fmla="*/ 0 h 3282863"/>
              <a:gd name="connsiteX11" fmla="*/ 2231511 w 2924389"/>
              <a:gd name="connsiteY11" fmla="*/ 242578 h 3282863"/>
              <a:gd name="connsiteX12" fmla="*/ 2874449 w 2924389"/>
              <a:gd name="connsiteY12" fmla="*/ 1166206 h 3282863"/>
              <a:gd name="connsiteX13" fmla="*/ 2911996 w 2924389"/>
              <a:gd name="connsiteY13" fmla="*/ 1912344 h 3282863"/>
              <a:gd name="connsiteX14" fmla="*/ 2702996 w 2924389"/>
              <a:gd name="connsiteY14" fmla="*/ 2776177 h 3282863"/>
              <a:gd name="connsiteX15" fmla="*/ 2653264 w 2924389"/>
              <a:gd name="connsiteY15" fmla="*/ 2890309 h 3282863"/>
              <a:gd name="connsiteX16" fmla="*/ 1980645 w 2924389"/>
              <a:gd name="connsiteY16" fmla="*/ 3203523 h 3282863"/>
              <a:gd name="connsiteX17" fmla="*/ 966636 w 2924389"/>
              <a:gd name="connsiteY17" fmla="*/ 3282863 h 3282863"/>
              <a:gd name="connsiteX18" fmla="*/ 448925 w 2924389"/>
              <a:gd name="connsiteY18" fmla="*/ 2938913 h 3282863"/>
              <a:gd name="connsiteX19" fmla="*/ 190828 w 2924389"/>
              <a:gd name="connsiteY19" fmla="*/ 2405295 h 3282863"/>
              <a:gd name="connsiteX20" fmla="*/ 195899 w 2924389"/>
              <a:gd name="connsiteY20" fmla="*/ 2316587 h 3282863"/>
              <a:gd name="connsiteX21" fmla="*/ 240302 w 2924389"/>
              <a:gd name="connsiteY21" fmla="*/ 2007425 h 3282863"/>
              <a:gd name="connsiteX22" fmla="*/ 282157 w 2924389"/>
              <a:gd name="connsiteY22" fmla="*/ 1871503 h 3282863"/>
              <a:gd name="connsiteX23" fmla="*/ 428315 w 2924389"/>
              <a:gd name="connsiteY23" fmla="*/ 1524957 h 3282863"/>
              <a:gd name="connsiteX24" fmla="*/ 485261 w 2924389"/>
              <a:gd name="connsiteY24" fmla="*/ 1358038 h 3282863"/>
              <a:gd name="connsiteX25" fmla="*/ 222375 w 2924389"/>
              <a:gd name="connsiteY25" fmla="*/ 755938 h 3282863"/>
              <a:gd name="connsiteX26" fmla="*/ 146998 w 2924389"/>
              <a:gd name="connsiteY26" fmla="*/ 734403 h 3282863"/>
              <a:gd name="connsiteX27" fmla="*/ 88051 w 2924389"/>
              <a:gd name="connsiteY27" fmla="*/ 730677 h 3282863"/>
              <a:gd name="connsiteX28" fmla="*/ 86733 w 2924389"/>
              <a:gd name="connsiteY28" fmla="*/ 728188 h 3282863"/>
              <a:gd name="connsiteX29" fmla="*/ 35234 w 2924389"/>
              <a:gd name="connsiteY29" fmla="*/ 711853 h 3282863"/>
              <a:gd name="connsiteX30" fmla="*/ 4145 w 2924389"/>
              <a:gd name="connsiteY30" fmla="*/ 676770 h 3282863"/>
              <a:gd name="connsiteX31" fmla="*/ 3850 w 2924389"/>
              <a:gd name="connsiteY31" fmla="*/ 629895 h 3282863"/>
              <a:gd name="connsiteX32" fmla="*/ 20080 w 2924389"/>
              <a:gd name="connsiteY32" fmla="*/ 602335 h 3282863"/>
              <a:gd name="connsiteX33" fmla="*/ 17606 w 2924389"/>
              <a:gd name="connsiteY33" fmla="*/ 597664 h 3282863"/>
              <a:gd name="connsiteX34" fmla="*/ 49288 w 2924389"/>
              <a:gd name="connsiteY34" fmla="*/ 555564 h 3282863"/>
              <a:gd name="connsiteX35" fmla="*/ 1075489 w 2924389"/>
              <a:gd name="connsiteY35" fmla="*/ 9241 h 328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24389" h="3282863">
                <a:moveTo>
                  <a:pt x="2054241" y="284419"/>
                </a:moveTo>
                <a:cubicBezTo>
                  <a:pt x="1987454" y="286118"/>
                  <a:pt x="1951135" y="311209"/>
                  <a:pt x="1910725" y="376004"/>
                </a:cubicBezTo>
                <a:cubicBezTo>
                  <a:pt x="1967389" y="426376"/>
                  <a:pt x="1998834" y="441505"/>
                  <a:pt x="2080716" y="527120"/>
                </a:cubicBezTo>
                <a:cubicBezTo>
                  <a:pt x="2162599" y="612735"/>
                  <a:pt x="2284444" y="780002"/>
                  <a:pt x="2349484" y="1002831"/>
                </a:cubicBezTo>
                <a:cubicBezTo>
                  <a:pt x="2414524" y="1225660"/>
                  <a:pt x="2381966" y="1482636"/>
                  <a:pt x="2416619" y="1590427"/>
                </a:cubicBezTo>
                <a:cubicBezTo>
                  <a:pt x="2451272" y="1698218"/>
                  <a:pt x="2516929" y="1690961"/>
                  <a:pt x="2557405" y="1649577"/>
                </a:cubicBezTo>
                <a:cubicBezTo>
                  <a:pt x="2597882" y="1608193"/>
                  <a:pt x="2667165" y="1503491"/>
                  <a:pt x="2659474" y="1342119"/>
                </a:cubicBezTo>
                <a:cubicBezTo>
                  <a:pt x="2651784" y="1180746"/>
                  <a:pt x="2663955" y="978011"/>
                  <a:pt x="2511265" y="681343"/>
                </a:cubicBezTo>
                <a:cubicBezTo>
                  <a:pt x="2358575" y="384675"/>
                  <a:pt x="2121029" y="282721"/>
                  <a:pt x="2054241" y="284419"/>
                </a:cubicBezTo>
                <a:close/>
                <a:moveTo>
                  <a:pt x="1075489" y="9241"/>
                </a:moveTo>
                <a:cubicBezTo>
                  <a:pt x="1133526" y="3107"/>
                  <a:pt x="1192588" y="0"/>
                  <a:pt x="1252550" y="0"/>
                </a:cubicBez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8832" y="2165861"/>
                  <a:pt x="2823862" y="2474951"/>
                  <a:pt x="2702996" y="2776177"/>
                </a:cubicBezTo>
                <a:lnTo>
                  <a:pt x="2653264" y="2890309"/>
                </a:lnTo>
                <a:lnTo>
                  <a:pt x="1980645" y="3203523"/>
                </a:lnTo>
                <a:lnTo>
                  <a:pt x="966636" y="3282863"/>
                </a:lnTo>
                <a:lnTo>
                  <a:pt x="448925" y="2938913"/>
                </a:lnTo>
                <a:lnTo>
                  <a:pt x="190828" y="2405295"/>
                </a:lnTo>
                <a:lnTo>
                  <a:pt x="195899" y="2316587"/>
                </a:lnTo>
                <a:cubicBezTo>
                  <a:pt x="206860" y="2178098"/>
                  <a:pt x="227586" y="2059733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13105" y="243437"/>
                  <a:pt x="669221" y="52178"/>
                  <a:pt x="1075489" y="9241"/>
                </a:cubicBezTo>
                <a:close/>
              </a:path>
            </a:pathLst>
          </a:custGeom>
          <a:solidFill>
            <a:srgbClr val="A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59A06EA4-E6F7-3C46-A362-AF06352ADF4E}"/>
              </a:ext>
            </a:extLst>
          </p:cNvPr>
          <p:cNvSpPr/>
          <p:nvPr/>
        </p:nvSpPr>
        <p:spPr>
          <a:xfrm rot="20827563">
            <a:off x="1574031" y="1853842"/>
            <a:ext cx="2225502" cy="3435250"/>
          </a:xfrm>
          <a:custGeom>
            <a:avLst/>
            <a:gdLst>
              <a:gd name="connsiteX0" fmla="*/ 1847640 w 2225502"/>
              <a:gd name="connsiteY0" fmla="*/ 71488 h 3435250"/>
              <a:gd name="connsiteX1" fmla="*/ 2168039 w 2225502"/>
              <a:gd name="connsiteY1" fmla="*/ 181012 h 3435250"/>
              <a:gd name="connsiteX2" fmla="*/ 2225502 w 2225502"/>
              <a:gd name="connsiteY2" fmla="*/ 204885 h 3435250"/>
              <a:gd name="connsiteX3" fmla="*/ 1488493 w 2225502"/>
              <a:gd name="connsiteY3" fmla="*/ 3429572 h 3435250"/>
              <a:gd name="connsiteX4" fmla="*/ 1435027 w 2225502"/>
              <a:gd name="connsiteY4" fmla="*/ 3433282 h 3435250"/>
              <a:gd name="connsiteX5" fmla="*/ 856527 w 2225502"/>
              <a:gd name="connsiteY5" fmla="*/ 3369478 h 3435250"/>
              <a:gd name="connsiteX6" fmla="*/ 245323 w 2225502"/>
              <a:gd name="connsiteY6" fmla="*/ 2688893 h 3435250"/>
              <a:gd name="connsiteX7" fmla="*/ 245809 w 2225502"/>
              <a:gd name="connsiteY7" fmla="*/ 1892001 h 3435250"/>
              <a:gd name="connsiteX8" fmla="*/ 288623 w 2225502"/>
              <a:gd name="connsiteY8" fmla="*/ 1763895 h 3435250"/>
              <a:gd name="connsiteX9" fmla="*/ 438131 w 2225502"/>
              <a:gd name="connsiteY9" fmla="*/ 1437275 h 3435250"/>
              <a:gd name="connsiteX10" fmla="*/ 496383 w 2225502"/>
              <a:gd name="connsiteY10" fmla="*/ 1279953 h 3435250"/>
              <a:gd name="connsiteX11" fmla="*/ 227471 w 2225502"/>
              <a:gd name="connsiteY11" fmla="*/ 712473 h 3435250"/>
              <a:gd name="connsiteX12" fmla="*/ 150366 w 2225502"/>
              <a:gd name="connsiteY12" fmla="*/ 692176 h 3435250"/>
              <a:gd name="connsiteX13" fmla="*/ 90068 w 2225502"/>
              <a:gd name="connsiteY13" fmla="*/ 688664 h 3435250"/>
              <a:gd name="connsiteX14" fmla="*/ 88720 w 2225502"/>
              <a:gd name="connsiteY14" fmla="*/ 686318 h 3435250"/>
              <a:gd name="connsiteX15" fmla="*/ 36041 w 2225502"/>
              <a:gd name="connsiteY15" fmla="*/ 670923 h 3435250"/>
              <a:gd name="connsiteX16" fmla="*/ 4239 w 2225502"/>
              <a:gd name="connsiteY16" fmla="*/ 637857 h 3435250"/>
              <a:gd name="connsiteX17" fmla="*/ 3937 w 2225502"/>
              <a:gd name="connsiteY17" fmla="*/ 593677 h 3435250"/>
              <a:gd name="connsiteX18" fmla="*/ 20539 w 2225502"/>
              <a:gd name="connsiteY18" fmla="*/ 567702 h 3435250"/>
              <a:gd name="connsiteX19" fmla="*/ 18009 w 2225502"/>
              <a:gd name="connsiteY19" fmla="*/ 563299 h 3435250"/>
              <a:gd name="connsiteX20" fmla="*/ 50417 w 2225502"/>
              <a:gd name="connsiteY20" fmla="*/ 523620 h 3435250"/>
              <a:gd name="connsiteX21" fmla="*/ 1281258 w 2225502"/>
              <a:gd name="connsiteY21" fmla="*/ 0 h 3435250"/>
              <a:gd name="connsiteX22" fmla="*/ 1847640 w 2225502"/>
              <a:gd name="connsiteY22" fmla="*/ 71488 h 34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25502" h="3435250">
                <a:moveTo>
                  <a:pt x="1847640" y="71488"/>
                </a:moveTo>
                <a:cubicBezTo>
                  <a:pt x="1958964" y="99837"/>
                  <a:pt x="2057973" y="136215"/>
                  <a:pt x="2168039" y="181012"/>
                </a:cubicBezTo>
                <a:lnTo>
                  <a:pt x="2225502" y="204885"/>
                </a:lnTo>
                <a:lnTo>
                  <a:pt x="1488493" y="3429572"/>
                </a:lnTo>
                <a:lnTo>
                  <a:pt x="1435027" y="3433282"/>
                </a:lnTo>
                <a:cubicBezTo>
                  <a:pt x="1219068" y="3441722"/>
                  <a:pt x="1004646" y="3423494"/>
                  <a:pt x="856527" y="3369478"/>
                </a:cubicBezTo>
                <a:cubicBezTo>
                  <a:pt x="560291" y="3261448"/>
                  <a:pt x="347110" y="2935140"/>
                  <a:pt x="245323" y="2688893"/>
                </a:cubicBezTo>
                <a:cubicBezTo>
                  <a:pt x="143536" y="2442647"/>
                  <a:pt x="216079" y="2004687"/>
                  <a:pt x="245809" y="1892001"/>
                </a:cubicBezTo>
                <a:lnTo>
                  <a:pt x="288623" y="1763895"/>
                </a:lnTo>
                <a:lnTo>
                  <a:pt x="438131" y="1437275"/>
                </a:lnTo>
                <a:lnTo>
                  <a:pt x="496383" y="1279953"/>
                </a:lnTo>
                <a:cubicBezTo>
                  <a:pt x="527085" y="1017668"/>
                  <a:pt x="428089" y="788157"/>
                  <a:pt x="227471" y="712473"/>
                </a:cubicBezTo>
                <a:cubicBezTo>
                  <a:pt x="202394" y="703012"/>
                  <a:pt x="176620" y="696291"/>
                  <a:pt x="150366" y="692176"/>
                </a:cubicBezTo>
                <a:lnTo>
                  <a:pt x="90068" y="688664"/>
                </a:lnTo>
                <a:lnTo>
                  <a:pt x="88720" y="686318"/>
                </a:lnTo>
                <a:lnTo>
                  <a:pt x="36041" y="670923"/>
                </a:lnTo>
                <a:cubicBezTo>
                  <a:pt x="20966" y="662630"/>
                  <a:pt x="9933" y="651557"/>
                  <a:pt x="4239" y="637857"/>
                </a:cubicBezTo>
                <a:cubicBezTo>
                  <a:pt x="-1454" y="624157"/>
                  <a:pt x="-1271" y="609127"/>
                  <a:pt x="3937" y="593677"/>
                </a:cubicBezTo>
                <a:lnTo>
                  <a:pt x="20539" y="567702"/>
                </a:lnTo>
                <a:lnTo>
                  <a:pt x="18009" y="563299"/>
                </a:lnTo>
                <a:lnTo>
                  <a:pt x="50417" y="523620"/>
                </a:lnTo>
                <a:cubicBezTo>
                  <a:pt x="358833" y="187414"/>
                  <a:pt x="790565" y="0"/>
                  <a:pt x="1281258" y="0"/>
                </a:cubicBezTo>
                <a:cubicBezTo>
                  <a:pt x="1528882" y="10169"/>
                  <a:pt x="1699208" y="33691"/>
                  <a:pt x="1847640" y="71488"/>
                </a:cubicBezTo>
                <a:close/>
              </a:path>
            </a:pathLst>
          </a:custGeom>
          <a:noFill/>
          <a:ln w="190500">
            <a:solidFill>
              <a:srgbClr val="FF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F888D628-66BF-5743-8120-18B633B0E4A6}"/>
              </a:ext>
            </a:extLst>
          </p:cNvPr>
          <p:cNvSpPr/>
          <p:nvPr/>
        </p:nvSpPr>
        <p:spPr>
          <a:xfrm>
            <a:off x="1913116" y="1728690"/>
            <a:ext cx="2924389" cy="3644821"/>
          </a:xfrm>
          <a:custGeom>
            <a:avLst/>
            <a:gdLst>
              <a:gd name="connsiteX0" fmla="*/ 2068073 w 2924389"/>
              <a:gd name="connsiteY0" fmla="*/ 591753 h 3644821"/>
              <a:gd name="connsiteX1" fmla="*/ 1914281 w 2924389"/>
              <a:gd name="connsiteY1" fmla="*/ 664778 h 3644821"/>
              <a:gd name="connsiteX2" fmla="*/ 1981480 w 2924389"/>
              <a:gd name="connsiteY2" fmla="*/ 736030 h 3644821"/>
              <a:gd name="connsiteX3" fmla="*/ 2007314 w 2924389"/>
              <a:gd name="connsiteY3" fmla="*/ 765038 h 3644821"/>
              <a:gd name="connsiteX4" fmla="*/ 2006808 w 2924389"/>
              <a:gd name="connsiteY4" fmla="*/ 765578 h 3644821"/>
              <a:gd name="connsiteX5" fmla="*/ 2021397 w 2924389"/>
              <a:gd name="connsiteY5" fmla="*/ 781368 h 3644821"/>
              <a:gd name="connsiteX6" fmla="*/ 2064158 w 2924389"/>
              <a:gd name="connsiteY6" fmla="*/ 835862 h 3644821"/>
              <a:gd name="connsiteX7" fmla="*/ 2271675 w 2924389"/>
              <a:gd name="connsiteY7" fmla="*/ 1341306 h 3644821"/>
              <a:gd name="connsiteX8" fmla="*/ 2265209 w 2924389"/>
              <a:gd name="connsiteY8" fmla="*/ 1932690 h 3644821"/>
              <a:gd name="connsiteX9" fmla="*/ 2322254 w 2924389"/>
              <a:gd name="connsiteY9" fmla="*/ 2026025 h 3644821"/>
              <a:gd name="connsiteX10" fmla="*/ 2357222 w 2924389"/>
              <a:gd name="connsiteY10" fmla="*/ 2027667 h 3644821"/>
              <a:gd name="connsiteX11" fmla="*/ 2357736 w 2924389"/>
              <a:gd name="connsiteY11" fmla="*/ 2033490 h 3644821"/>
              <a:gd name="connsiteX12" fmla="*/ 2490073 w 2924389"/>
              <a:gd name="connsiteY12" fmla="*/ 2109690 h 3644821"/>
              <a:gd name="connsiteX13" fmla="*/ 2629588 w 2924389"/>
              <a:gd name="connsiteY13" fmla="*/ 1817313 h 3644821"/>
              <a:gd name="connsiteX14" fmla="*/ 2564710 w 2924389"/>
              <a:gd name="connsiteY14" fmla="*/ 1143235 h 3644821"/>
              <a:gd name="connsiteX15" fmla="*/ 2344607 w 2924389"/>
              <a:gd name="connsiteY15" fmla="*/ 802869 h 3644821"/>
              <a:gd name="connsiteX16" fmla="*/ 2335302 w 2924389"/>
              <a:gd name="connsiteY16" fmla="*/ 795146 h 3644821"/>
              <a:gd name="connsiteX17" fmla="*/ 2311484 w 2924389"/>
              <a:gd name="connsiteY17" fmla="*/ 763878 h 3644821"/>
              <a:gd name="connsiteX18" fmla="*/ 2068073 w 2924389"/>
              <a:gd name="connsiteY18" fmla="*/ 591753 h 3644821"/>
              <a:gd name="connsiteX19" fmla="*/ 1252550 w 2924389"/>
              <a:gd name="connsiteY19" fmla="*/ 0 h 3644821"/>
              <a:gd name="connsiteX20" fmla="*/ 2231511 w 2924389"/>
              <a:gd name="connsiteY20" fmla="*/ 242578 h 3644821"/>
              <a:gd name="connsiteX21" fmla="*/ 2874449 w 2924389"/>
              <a:gd name="connsiteY21" fmla="*/ 1166206 h 3644821"/>
              <a:gd name="connsiteX22" fmla="*/ 2911996 w 2924389"/>
              <a:gd name="connsiteY22" fmla="*/ 1912344 h 3644821"/>
              <a:gd name="connsiteX23" fmla="*/ 2647033 w 2924389"/>
              <a:gd name="connsiteY23" fmla="*/ 2904608 h 3644821"/>
              <a:gd name="connsiteX24" fmla="*/ 1977423 w 2924389"/>
              <a:gd name="connsiteY24" fmla="*/ 3540659 h 3644821"/>
              <a:gd name="connsiteX25" fmla="*/ 837336 w 2924389"/>
              <a:gd name="connsiteY25" fmla="*/ 3575037 h 3644821"/>
              <a:gd name="connsiteX26" fmla="*/ 239827 w 2924389"/>
              <a:gd name="connsiteY26" fmla="*/ 2852932 h 3644821"/>
              <a:gd name="connsiteX27" fmla="*/ 240302 w 2924389"/>
              <a:gd name="connsiteY27" fmla="*/ 2007425 h 3644821"/>
              <a:gd name="connsiteX28" fmla="*/ 282157 w 2924389"/>
              <a:gd name="connsiteY28" fmla="*/ 1871503 h 3644821"/>
              <a:gd name="connsiteX29" fmla="*/ 428315 w 2924389"/>
              <a:gd name="connsiteY29" fmla="*/ 1524957 h 3644821"/>
              <a:gd name="connsiteX30" fmla="*/ 485261 w 2924389"/>
              <a:gd name="connsiteY30" fmla="*/ 1358038 h 3644821"/>
              <a:gd name="connsiteX31" fmla="*/ 222375 w 2924389"/>
              <a:gd name="connsiteY31" fmla="*/ 755938 h 3644821"/>
              <a:gd name="connsiteX32" fmla="*/ 146998 w 2924389"/>
              <a:gd name="connsiteY32" fmla="*/ 734403 h 3644821"/>
              <a:gd name="connsiteX33" fmla="*/ 88051 w 2924389"/>
              <a:gd name="connsiteY33" fmla="*/ 730677 h 3644821"/>
              <a:gd name="connsiteX34" fmla="*/ 86733 w 2924389"/>
              <a:gd name="connsiteY34" fmla="*/ 728188 h 3644821"/>
              <a:gd name="connsiteX35" fmla="*/ 35234 w 2924389"/>
              <a:gd name="connsiteY35" fmla="*/ 711853 h 3644821"/>
              <a:gd name="connsiteX36" fmla="*/ 4145 w 2924389"/>
              <a:gd name="connsiteY36" fmla="*/ 676770 h 3644821"/>
              <a:gd name="connsiteX37" fmla="*/ 3850 w 2924389"/>
              <a:gd name="connsiteY37" fmla="*/ 629895 h 3644821"/>
              <a:gd name="connsiteX38" fmla="*/ 20080 w 2924389"/>
              <a:gd name="connsiteY38" fmla="*/ 602335 h 3644821"/>
              <a:gd name="connsiteX39" fmla="*/ 17606 w 2924389"/>
              <a:gd name="connsiteY39" fmla="*/ 597664 h 3644821"/>
              <a:gd name="connsiteX40" fmla="*/ 49288 w 2924389"/>
              <a:gd name="connsiteY40" fmla="*/ 555564 h 3644821"/>
              <a:gd name="connsiteX41" fmla="*/ 1252550 w 2924389"/>
              <a:gd name="connsiteY41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24389" h="3644821">
                <a:moveTo>
                  <a:pt x="2068073" y="591753"/>
                </a:moveTo>
                <a:cubicBezTo>
                  <a:pt x="2001593" y="585132"/>
                  <a:pt x="1962435" y="605511"/>
                  <a:pt x="1914281" y="664778"/>
                </a:cubicBezTo>
                <a:cubicBezTo>
                  <a:pt x="1939261" y="693292"/>
                  <a:pt x="1959080" y="712280"/>
                  <a:pt x="1981480" y="736030"/>
                </a:cubicBezTo>
                <a:lnTo>
                  <a:pt x="2007314" y="765038"/>
                </a:lnTo>
                <a:lnTo>
                  <a:pt x="2006808" y="765578"/>
                </a:lnTo>
                <a:lnTo>
                  <a:pt x="2021397" y="781368"/>
                </a:lnTo>
                <a:lnTo>
                  <a:pt x="2064158" y="835862"/>
                </a:lnTo>
                <a:cubicBezTo>
                  <a:pt x="2134757" y="930996"/>
                  <a:pt x="2234853" y="1112118"/>
                  <a:pt x="2271675" y="1341306"/>
                </a:cubicBezTo>
                <a:cubicBezTo>
                  <a:pt x="2308497" y="1570494"/>
                  <a:pt x="2244231" y="1821426"/>
                  <a:pt x="2265209" y="1932690"/>
                </a:cubicBezTo>
                <a:cubicBezTo>
                  <a:pt x="2275698" y="1988322"/>
                  <a:pt x="2297455" y="2016379"/>
                  <a:pt x="2322254" y="2026025"/>
                </a:cubicBezTo>
                <a:lnTo>
                  <a:pt x="2357222" y="2027667"/>
                </a:lnTo>
                <a:lnTo>
                  <a:pt x="2357736" y="2033490"/>
                </a:lnTo>
                <a:cubicBezTo>
                  <a:pt x="2378714" y="2144754"/>
                  <a:pt x="2444764" y="2145719"/>
                  <a:pt x="2490073" y="2109690"/>
                </a:cubicBezTo>
                <a:cubicBezTo>
                  <a:pt x="2535382" y="2073661"/>
                  <a:pt x="2617149" y="1978389"/>
                  <a:pt x="2629588" y="1817313"/>
                </a:cubicBezTo>
                <a:cubicBezTo>
                  <a:pt x="2642027" y="1656237"/>
                  <a:pt x="2679318" y="1456590"/>
                  <a:pt x="2564710" y="1143235"/>
                </a:cubicBezTo>
                <a:cubicBezTo>
                  <a:pt x="2507406" y="986558"/>
                  <a:pt x="2422999" y="875542"/>
                  <a:pt x="2344607" y="802869"/>
                </a:cubicBezTo>
                <a:lnTo>
                  <a:pt x="2335302" y="795146"/>
                </a:lnTo>
                <a:lnTo>
                  <a:pt x="2311484" y="763878"/>
                </a:lnTo>
                <a:cubicBezTo>
                  <a:pt x="2212322" y="648500"/>
                  <a:pt x="2109623" y="595891"/>
                  <a:pt x="2068073" y="591753"/>
                </a:cubicBezTo>
                <a:close/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38" name="자유형 37">
            <a:extLst>
              <a:ext uri="{FF2B5EF4-FFF2-40B4-BE49-F238E27FC236}">
                <a16:creationId xmlns:a16="http://schemas.microsoft.com/office/drawing/2014/main" id="{67BD2C31-9907-9549-B67C-97D0D463C8E7}"/>
              </a:ext>
            </a:extLst>
          </p:cNvPr>
          <p:cNvSpPr/>
          <p:nvPr/>
        </p:nvSpPr>
        <p:spPr>
          <a:xfrm rot="428662">
            <a:off x="7170116" y="2225221"/>
            <a:ext cx="2764408" cy="2998445"/>
          </a:xfrm>
          <a:custGeom>
            <a:avLst/>
            <a:gdLst>
              <a:gd name="connsiteX0" fmla="*/ 2344690 w 2764408"/>
              <a:gd name="connsiteY0" fmla="*/ 168579 h 2998445"/>
              <a:gd name="connsiteX1" fmla="*/ 2354884 w 2764408"/>
              <a:gd name="connsiteY1" fmla="*/ 175085 h 2998445"/>
              <a:gd name="connsiteX2" fmla="*/ 2615609 w 2764408"/>
              <a:gd name="connsiteY2" fmla="*/ 485434 h 2998445"/>
              <a:gd name="connsiteX3" fmla="*/ 2763818 w 2764408"/>
              <a:gd name="connsiteY3" fmla="*/ 1146210 h 2998445"/>
              <a:gd name="connsiteX4" fmla="*/ 2661749 w 2764408"/>
              <a:gd name="connsiteY4" fmla="*/ 1453668 h 2998445"/>
              <a:gd name="connsiteX5" fmla="*/ 2520963 w 2764408"/>
              <a:gd name="connsiteY5" fmla="*/ 1394518 h 2998445"/>
              <a:gd name="connsiteX6" fmla="*/ 2519729 w 2764408"/>
              <a:gd name="connsiteY6" fmla="*/ 1388805 h 2998445"/>
              <a:gd name="connsiteX7" fmla="*/ 2523205 w 2764408"/>
              <a:gd name="connsiteY7" fmla="*/ 1388534 h 2998445"/>
              <a:gd name="connsiteX8" fmla="*/ 2557405 w 2764408"/>
              <a:gd name="connsiteY8" fmla="*/ 1365159 h 2998445"/>
              <a:gd name="connsiteX9" fmla="*/ 2659474 w 2764408"/>
              <a:gd name="connsiteY9" fmla="*/ 1057701 h 2998445"/>
              <a:gd name="connsiteX10" fmla="*/ 2511265 w 2764408"/>
              <a:gd name="connsiteY10" fmla="*/ 396925 h 2998445"/>
              <a:gd name="connsiteX11" fmla="*/ 2384831 w 2764408"/>
              <a:gd name="connsiteY11" fmla="*/ 209510 h 2998445"/>
              <a:gd name="connsiteX12" fmla="*/ 1999787 w 2764408"/>
              <a:gd name="connsiteY12" fmla="*/ 165753 h 2998445"/>
              <a:gd name="connsiteX13" fmla="*/ 2027579 w 2764408"/>
              <a:gd name="connsiteY13" fmla="*/ 190055 h 2998445"/>
              <a:gd name="connsiteX14" fmla="*/ 2080716 w 2764408"/>
              <a:gd name="connsiteY14" fmla="*/ 242702 h 2998445"/>
              <a:gd name="connsiteX15" fmla="*/ 2349484 w 2764408"/>
              <a:gd name="connsiteY15" fmla="*/ 718413 h 2998445"/>
              <a:gd name="connsiteX16" fmla="*/ 2416619 w 2764408"/>
              <a:gd name="connsiteY16" fmla="*/ 1306009 h 2998445"/>
              <a:gd name="connsiteX17" fmla="*/ 2447544 w 2764408"/>
              <a:gd name="connsiteY17" fmla="*/ 1366545 h 2998445"/>
              <a:gd name="connsiteX18" fmla="*/ 2459785 w 2764408"/>
              <a:gd name="connsiteY18" fmla="*/ 1374746 h 2998445"/>
              <a:gd name="connsiteX19" fmla="*/ 2447543 w 2764408"/>
              <a:gd name="connsiteY19" fmla="*/ 1366545 h 2998445"/>
              <a:gd name="connsiteX20" fmla="*/ 2416618 w 2764408"/>
              <a:gd name="connsiteY20" fmla="*/ 1306009 h 2998445"/>
              <a:gd name="connsiteX21" fmla="*/ 2349483 w 2764408"/>
              <a:gd name="connsiteY21" fmla="*/ 718412 h 2998445"/>
              <a:gd name="connsiteX22" fmla="*/ 2080715 w 2764408"/>
              <a:gd name="connsiteY22" fmla="*/ 242701 h 2998445"/>
              <a:gd name="connsiteX23" fmla="*/ 2031509 w 2764408"/>
              <a:gd name="connsiteY23" fmla="*/ 193948 h 2998445"/>
              <a:gd name="connsiteX24" fmla="*/ 2015069 w 2764408"/>
              <a:gd name="connsiteY24" fmla="*/ 180095 h 2998445"/>
              <a:gd name="connsiteX25" fmla="*/ 2015504 w 2764408"/>
              <a:gd name="connsiteY25" fmla="*/ 179497 h 2998445"/>
              <a:gd name="connsiteX26" fmla="*/ 2217702 w 2764408"/>
              <a:gd name="connsiteY26" fmla="*/ 65619 h 2998445"/>
              <a:gd name="connsiteX27" fmla="*/ 2234393 w 2764408"/>
              <a:gd name="connsiteY27" fmla="*/ 75317 h 2998445"/>
              <a:gd name="connsiteX28" fmla="*/ 2240775 w 2764408"/>
              <a:gd name="connsiteY28" fmla="*/ 80344 h 2998445"/>
              <a:gd name="connsiteX29" fmla="*/ 13269 w 2764408"/>
              <a:gd name="connsiteY29" fmla="*/ 329482 h 2998445"/>
              <a:gd name="connsiteX30" fmla="*/ 16910 w 2764408"/>
              <a:gd name="connsiteY30" fmla="*/ 341048 h 2998445"/>
              <a:gd name="connsiteX31" fmla="*/ 52121 w 2764408"/>
              <a:gd name="connsiteY31" fmla="*/ 371992 h 2998445"/>
              <a:gd name="connsiteX32" fmla="*/ 105252 w 2764408"/>
              <a:gd name="connsiteY32" fmla="*/ 381795 h 2998445"/>
              <a:gd name="connsiteX33" fmla="*/ 106869 w 2764408"/>
              <a:gd name="connsiteY33" fmla="*/ 384101 h 2998445"/>
              <a:gd name="connsiteX34" fmla="*/ 165822 w 2764408"/>
              <a:gd name="connsiteY34" fmla="*/ 380467 h 2998445"/>
              <a:gd name="connsiteX35" fmla="*/ 243292 w 2764408"/>
              <a:gd name="connsiteY35" fmla="*/ 392460 h 2998445"/>
              <a:gd name="connsiteX36" fmla="*/ 579020 w 2764408"/>
              <a:gd name="connsiteY36" fmla="*/ 957190 h 2998445"/>
              <a:gd name="connsiteX37" fmla="*/ 543276 w 2764408"/>
              <a:gd name="connsiteY37" fmla="*/ 1129895 h 2998445"/>
              <a:gd name="connsiteX38" fmla="*/ 441352 w 2764408"/>
              <a:gd name="connsiteY38" fmla="*/ 1491928 h 2998445"/>
              <a:gd name="connsiteX39" fmla="*/ 416727 w 2764408"/>
              <a:gd name="connsiteY39" fmla="*/ 1632001 h 2998445"/>
              <a:gd name="connsiteX40" fmla="*/ 521411 w 2764408"/>
              <a:gd name="connsiteY40" fmla="*/ 2471002 h 2998445"/>
              <a:gd name="connsiteX41" fmla="*/ 890145 w 2764408"/>
              <a:gd name="connsiteY41" fmla="*/ 2940936 h 2998445"/>
              <a:gd name="connsiteX42" fmla="*/ 966831 w 2764408"/>
              <a:gd name="connsiteY42" fmla="*/ 2998430 h 2998445"/>
              <a:gd name="connsiteX43" fmla="*/ 966636 w 2764408"/>
              <a:gd name="connsiteY43" fmla="*/ 2998445 h 2998445"/>
              <a:gd name="connsiteX44" fmla="*/ 448925 w 2764408"/>
              <a:gd name="connsiteY44" fmla="*/ 2654495 h 2998445"/>
              <a:gd name="connsiteX45" fmla="*/ 190828 w 2764408"/>
              <a:gd name="connsiteY45" fmla="*/ 2120877 h 2998445"/>
              <a:gd name="connsiteX46" fmla="*/ 195899 w 2764408"/>
              <a:gd name="connsiteY46" fmla="*/ 2032169 h 2998445"/>
              <a:gd name="connsiteX47" fmla="*/ 240302 w 2764408"/>
              <a:gd name="connsiteY47" fmla="*/ 1723007 h 2998445"/>
              <a:gd name="connsiteX48" fmla="*/ 282157 w 2764408"/>
              <a:gd name="connsiteY48" fmla="*/ 1587085 h 2998445"/>
              <a:gd name="connsiteX49" fmla="*/ 428315 w 2764408"/>
              <a:gd name="connsiteY49" fmla="*/ 1240539 h 2998445"/>
              <a:gd name="connsiteX50" fmla="*/ 485261 w 2764408"/>
              <a:gd name="connsiteY50" fmla="*/ 1073620 h 2998445"/>
              <a:gd name="connsiteX51" fmla="*/ 222375 w 2764408"/>
              <a:gd name="connsiteY51" fmla="*/ 471520 h 2998445"/>
              <a:gd name="connsiteX52" fmla="*/ 146998 w 2764408"/>
              <a:gd name="connsiteY52" fmla="*/ 449985 h 2998445"/>
              <a:gd name="connsiteX53" fmla="*/ 88051 w 2764408"/>
              <a:gd name="connsiteY53" fmla="*/ 446259 h 2998445"/>
              <a:gd name="connsiteX54" fmla="*/ 86733 w 2764408"/>
              <a:gd name="connsiteY54" fmla="*/ 443770 h 2998445"/>
              <a:gd name="connsiteX55" fmla="*/ 35234 w 2764408"/>
              <a:gd name="connsiteY55" fmla="*/ 427435 h 2998445"/>
              <a:gd name="connsiteX56" fmla="*/ 4145 w 2764408"/>
              <a:gd name="connsiteY56" fmla="*/ 392352 h 2998445"/>
              <a:gd name="connsiteX57" fmla="*/ 3850 w 2764408"/>
              <a:gd name="connsiteY57" fmla="*/ 345477 h 2998445"/>
              <a:gd name="connsiteX58" fmla="*/ 2147965 w 2764408"/>
              <a:gd name="connsiteY58" fmla="*/ 27178 h 2998445"/>
              <a:gd name="connsiteX59" fmla="*/ 2159079 w 2764408"/>
              <a:gd name="connsiteY59" fmla="*/ 31554 h 2998445"/>
              <a:gd name="connsiteX60" fmla="*/ 2169966 w 2764408"/>
              <a:gd name="connsiteY60" fmla="*/ 37880 h 2998445"/>
              <a:gd name="connsiteX61" fmla="*/ 2092961 w 2764408"/>
              <a:gd name="connsiteY61" fmla="*/ 6457 h 2998445"/>
              <a:gd name="connsiteX62" fmla="*/ 2097078 w 2764408"/>
              <a:gd name="connsiteY62" fmla="*/ 7143 h 2998445"/>
              <a:gd name="connsiteX63" fmla="*/ 2108418 w 2764408"/>
              <a:gd name="connsiteY63" fmla="*/ 11608 h 2998445"/>
              <a:gd name="connsiteX64" fmla="*/ 2054240 w 2764408"/>
              <a:gd name="connsiteY64" fmla="*/ 0 h 2998445"/>
              <a:gd name="connsiteX65" fmla="*/ 2054254 w 2764408"/>
              <a:gd name="connsiteY65" fmla="*/ 3 h 2998445"/>
              <a:gd name="connsiteX66" fmla="*/ 2054241 w 2764408"/>
              <a:gd name="connsiteY66" fmla="*/ 1 h 2998445"/>
              <a:gd name="connsiteX67" fmla="*/ 1910725 w 2764408"/>
              <a:gd name="connsiteY67" fmla="*/ 91586 h 2998445"/>
              <a:gd name="connsiteX68" fmla="*/ 1949677 w 2764408"/>
              <a:gd name="connsiteY68" fmla="*/ 124409 h 2998445"/>
              <a:gd name="connsiteX69" fmla="*/ 1960894 w 2764408"/>
              <a:gd name="connsiteY69" fmla="*/ 133458 h 2998445"/>
              <a:gd name="connsiteX70" fmla="*/ 1949676 w 2764408"/>
              <a:gd name="connsiteY70" fmla="*/ 124408 h 2998445"/>
              <a:gd name="connsiteX71" fmla="*/ 1910724 w 2764408"/>
              <a:gd name="connsiteY71" fmla="*/ 91586 h 2998445"/>
              <a:gd name="connsiteX72" fmla="*/ 2054240 w 2764408"/>
              <a:gd name="connsiteY72" fmla="*/ 0 h 299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764408" h="2998445">
                <a:moveTo>
                  <a:pt x="2344690" y="168579"/>
                </a:moveTo>
                <a:lnTo>
                  <a:pt x="2354884" y="175085"/>
                </a:lnTo>
                <a:cubicBezTo>
                  <a:pt x="2441705" y="237444"/>
                  <a:pt x="2539264" y="337100"/>
                  <a:pt x="2615609" y="485434"/>
                </a:cubicBezTo>
                <a:cubicBezTo>
                  <a:pt x="2768299" y="782102"/>
                  <a:pt x="2756128" y="984837"/>
                  <a:pt x="2763818" y="1146210"/>
                </a:cubicBezTo>
                <a:cubicBezTo>
                  <a:pt x="2771509" y="1307582"/>
                  <a:pt x="2702226" y="1412284"/>
                  <a:pt x="2661749" y="1453668"/>
                </a:cubicBezTo>
                <a:cubicBezTo>
                  <a:pt x="2621273" y="1495052"/>
                  <a:pt x="2555616" y="1502309"/>
                  <a:pt x="2520963" y="1394518"/>
                </a:cubicBezTo>
                <a:lnTo>
                  <a:pt x="2519729" y="1388805"/>
                </a:lnTo>
                <a:lnTo>
                  <a:pt x="2523205" y="1388534"/>
                </a:lnTo>
                <a:cubicBezTo>
                  <a:pt x="2535593" y="1383718"/>
                  <a:pt x="2547286" y="1375505"/>
                  <a:pt x="2557405" y="1365159"/>
                </a:cubicBezTo>
                <a:cubicBezTo>
                  <a:pt x="2597882" y="1323775"/>
                  <a:pt x="2667165" y="1219073"/>
                  <a:pt x="2659474" y="1057701"/>
                </a:cubicBezTo>
                <a:cubicBezTo>
                  <a:pt x="2651784" y="896328"/>
                  <a:pt x="2663955" y="693593"/>
                  <a:pt x="2511265" y="396925"/>
                </a:cubicBezTo>
                <a:cubicBezTo>
                  <a:pt x="2473092" y="322758"/>
                  <a:pt x="2429616" y="260761"/>
                  <a:pt x="2384831" y="209510"/>
                </a:cubicBezTo>
                <a:close/>
                <a:moveTo>
                  <a:pt x="1999787" y="165753"/>
                </a:moveTo>
                <a:lnTo>
                  <a:pt x="2027579" y="190055"/>
                </a:lnTo>
                <a:cubicBezTo>
                  <a:pt x="2042928" y="204300"/>
                  <a:pt x="2060246" y="221298"/>
                  <a:pt x="2080716" y="242702"/>
                </a:cubicBezTo>
                <a:cubicBezTo>
                  <a:pt x="2162599" y="328317"/>
                  <a:pt x="2284444" y="495584"/>
                  <a:pt x="2349484" y="718413"/>
                </a:cubicBezTo>
                <a:cubicBezTo>
                  <a:pt x="2414524" y="941242"/>
                  <a:pt x="2381966" y="1198218"/>
                  <a:pt x="2416619" y="1306009"/>
                </a:cubicBezTo>
                <a:cubicBezTo>
                  <a:pt x="2425282" y="1332957"/>
                  <a:pt x="2435883" y="1352714"/>
                  <a:pt x="2447544" y="1366545"/>
                </a:cubicBezTo>
                <a:lnTo>
                  <a:pt x="2459785" y="1374746"/>
                </a:lnTo>
                <a:lnTo>
                  <a:pt x="2447543" y="1366545"/>
                </a:lnTo>
                <a:cubicBezTo>
                  <a:pt x="2435882" y="1352714"/>
                  <a:pt x="2425281" y="1332956"/>
                  <a:pt x="2416618" y="1306009"/>
                </a:cubicBezTo>
                <a:cubicBezTo>
                  <a:pt x="2381965" y="1198217"/>
                  <a:pt x="2414523" y="941241"/>
                  <a:pt x="2349483" y="718412"/>
                </a:cubicBezTo>
                <a:cubicBezTo>
                  <a:pt x="2284443" y="495583"/>
                  <a:pt x="2162598" y="328316"/>
                  <a:pt x="2080715" y="242701"/>
                </a:cubicBezTo>
                <a:lnTo>
                  <a:pt x="2031509" y="193948"/>
                </a:lnTo>
                <a:lnTo>
                  <a:pt x="2015069" y="180095"/>
                </a:lnTo>
                <a:lnTo>
                  <a:pt x="2015504" y="179497"/>
                </a:lnTo>
                <a:close/>
                <a:moveTo>
                  <a:pt x="2217702" y="65619"/>
                </a:moveTo>
                <a:lnTo>
                  <a:pt x="2234393" y="75317"/>
                </a:lnTo>
                <a:lnTo>
                  <a:pt x="2240775" y="80344"/>
                </a:lnTo>
                <a:close/>
                <a:moveTo>
                  <a:pt x="13269" y="329482"/>
                </a:moveTo>
                <a:lnTo>
                  <a:pt x="16910" y="341048"/>
                </a:lnTo>
                <a:cubicBezTo>
                  <a:pt x="24241" y="354779"/>
                  <a:pt x="36404" y="365094"/>
                  <a:pt x="52121" y="371992"/>
                </a:cubicBezTo>
                <a:lnTo>
                  <a:pt x="105252" y="381795"/>
                </a:lnTo>
                <a:lnTo>
                  <a:pt x="106869" y="384101"/>
                </a:lnTo>
                <a:lnTo>
                  <a:pt x="165822" y="380467"/>
                </a:lnTo>
                <a:cubicBezTo>
                  <a:pt x="191831" y="381607"/>
                  <a:pt x="217719" y="385549"/>
                  <a:pt x="243292" y="392460"/>
                </a:cubicBezTo>
                <a:cubicBezTo>
                  <a:pt x="447879" y="447746"/>
                  <a:pt x="574191" y="677332"/>
                  <a:pt x="579020" y="957190"/>
                </a:cubicBezTo>
                <a:lnTo>
                  <a:pt x="543276" y="1129895"/>
                </a:lnTo>
                <a:lnTo>
                  <a:pt x="441352" y="1491928"/>
                </a:lnTo>
                <a:lnTo>
                  <a:pt x="416727" y="1632001"/>
                </a:lnTo>
                <a:cubicBezTo>
                  <a:pt x="402758" y="1754247"/>
                  <a:pt x="390184" y="2224137"/>
                  <a:pt x="521411" y="2471002"/>
                </a:cubicBezTo>
                <a:cubicBezTo>
                  <a:pt x="603429" y="2625293"/>
                  <a:pt x="731781" y="2807217"/>
                  <a:pt x="890145" y="2940936"/>
                </a:cubicBezTo>
                <a:lnTo>
                  <a:pt x="966831" y="2998430"/>
                </a:lnTo>
                <a:lnTo>
                  <a:pt x="966636" y="2998445"/>
                </a:lnTo>
                <a:lnTo>
                  <a:pt x="448925" y="2654495"/>
                </a:lnTo>
                <a:lnTo>
                  <a:pt x="190828" y="2120877"/>
                </a:lnTo>
                <a:lnTo>
                  <a:pt x="195899" y="2032169"/>
                </a:lnTo>
                <a:cubicBezTo>
                  <a:pt x="206860" y="1893680"/>
                  <a:pt x="227586" y="1775315"/>
                  <a:pt x="240302" y="1723007"/>
                </a:cubicBezTo>
                <a:lnTo>
                  <a:pt x="282157" y="1587085"/>
                </a:lnTo>
                <a:lnTo>
                  <a:pt x="428315" y="1240539"/>
                </a:lnTo>
                <a:lnTo>
                  <a:pt x="485261" y="1073620"/>
                </a:lnTo>
                <a:cubicBezTo>
                  <a:pt x="515275" y="795334"/>
                  <a:pt x="418498" y="551821"/>
                  <a:pt x="222375" y="471520"/>
                </a:cubicBezTo>
                <a:cubicBezTo>
                  <a:pt x="197860" y="461482"/>
                  <a:pt x="172663" y="454351"/>
                  <a:pt x="146998" y="449985"/>
                </a:cubicBezTo>
                <a:lnTo>
                  <a:pt x="88051" y="446259"/>
                </a:lnTo>
                <a:lnTo>
                  <a:pt x="86733" y="443770"/>
                </a:lnTo>
                <a:lnTo>
                  <a:pt x="35234" y="427435"/>
                </a:lnTo>
                <a:cubicBezTo>
                  <a:pt x="20497" y="418636"/>
                  <a:pt x="9711" y="406888"/>
                  <a:pt x="4145" y="392352"/>
                </a:cubicBezTo>
                <a:cubicBezTo>
                  <a:pt x="-1421" y="377816"/>
                  <a:pt x="-1242" y="361869"/>
                  <a:pt x="3850" y="345477"/>
                </a:cubicBezTo>
                <a:close/>
                <a:moveTo>
                  <a:pt x="2147965" y="27178"/>
                </a:moveTo>
                <a:lnTo>
                  <a:pt x="2159079" y="31554"/>
                </a:lnTo>
                <a:lnTo>
                  <a:pt x="2169966" y="37880"/>
                </a:lnTo>
                <a:close/>
                <a:moveTo>
                  <a:pt x="2092961" y="6457"/>
                </a:moveTo>
                <a:lnTo>
                  <a:pt x="2097078" y="7143"/>
                </a:lnTo>
                <a:lnTo>
                  <a:pt x="2108418" y="11608"/>
                </a:lnTo>
                <a:close/>
                <a:moveTo>
                  <a:pt x="2054240" y="0"/>
                </a:moveTo>
                <a:lnTo>
                  <a:pt x="2054254" y="3"/>
                </a:lnTo>
                <a:lnTo>
                  <a:pt x="2054241" y="1"/>
                </a:lnTo>
                <a:cubicBezTo>
                  <a:pt x="1987454" y="1700"/>
                  <a:pt x="1951135" y="26791"/>
                  <a:pt x="1910725" y="91586"/>
                </a:cubicBezTo>
                <a:cubicBezTo>
                  <a:pt x="1924892" y="104179"/>
                  <a:pt x="1937482" y="114569"/>
                  <a:pt x="1949677" y="124409"/>
                </a:cubicBezTo>
                <a:lnTo>
                  <a:pt x="1960894" y="133458"/>
                </a:lnTo>
                <a:lnTo>
                  <a:pt x="1949676" y="124408"/>
                </a:lnTo>
                <a:cubicBezTo>
                  <a:pt x="1937481" y="114569"/>
                  <a:pt x="1924891" y="104178"/>
                  <a:pt x="1910724" y="91586"/>
                </a:cubicBezTo>
                <a:cubicBezTo>
                  <a:pt x="1951133" y="26790"/>
                  <a:pt x="1987453" y="1699"/>
                  <a:pt x="2054240" y="0"/>
                </a:cubicBezTo>
                <a:close/>
              </a:path>
            </a:pathLst>
          </a:custGeom>
          <a:solidFill>
            <a:srgbClr val="A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7" name="자유형 26">
            <a:extLst>
              <a:ext uri="{FF2B5EF4-FFF2-40B4-BE49-F238E27FC236}">
                <a16:creationId xmlns:a16="http://schemas.microsoft.com/office/drawing/2014/main" id="{DE7051B7-B368-1844-AC0D-84EB5283C882}"/>
              </a:ext>
            </a:extLst>
          </p:cNvPr>
          <p:cNvSpPr/>
          <p:nvPr/>
        </p:nvSpPr>
        <p:spPr>
          <a:xfrm rot="20827563">
            <a:off x="6998438" y="1853842"/>
            <a:ext cx="2225502" cy="3435250"/>
          </a:xfrm>
          <a:custGeom>
            <a:avLst/>
            <a:gdLst>
              <a:gd name="connsiteX0" fmla="*/ 1847640 w 2225502"/>
              <a:gd name="connsiteY0" fmla="*/ 71488 h 3435250"/>
              <a:gd name="connsiteX1" fmla="*/ 2168039 w 2225502"/>
              <a:gd name="connsiteY1" fmla="*/ 181012 h 3435250"/>
              <a:gd name="connsiteX2" fmla="*/ 2225502 w 2225502"/>
              <a:gd name="connsiteY2" fmla="*/ 204885 h 3435250"/>
              <a:gd name="connsiteX3" fmla="*/ 1488493 w 2225502"/>
              <a:gd name="connsiteY3" fmla="*/ 3429572 h 3435250"/>
              <a:gd name="connsiteX4" fmla="*/ 1435027 w 2225502"/>
              <a:gd name="connsiteY4" fmla="*/ 3433282 h 3435250"/>
              <a:gd name="connsiteX5" fmla="*/ 856527 w 2225502"/>
              <a:gd name="connsiteY5" fmla="*/ 3369478 h 3435250"/>
              <a:gd name="connsiteX6" fmla="*/ 245323 w 2225502"/>
              <a:gd name="connsiteY6" fmla="*/ 2688893 h 3435250"/>
              <a:gd name="connsiteX7" fmla="*/ 245809 w 2225502"/>
              <a:gd name="connsiteY7" fmla="*/ 1892001 h 3435250"/>
              <a:gd name="connsiteX8" fmla="*/ 288623 w 2225502"/>
              <a:gd name="connsiteY8" fmla="*/ 1763895 h 3435250"/>
              <a:gd name="connsiteX9" fmla="*/ 438131 w 2225502"/>
              <a:gd name="connsiteY9" fmla="*/ 1437275 h 3435250"/>
              <a:gd name="connsiteX10" fmla="*/ 496383 w 2225502"/>
              <a:gd name="connsiteY10" fmla="*/ 1279953 h 3435250"/>
              <a:gd name="connsiteX11" fmla="*/ 227471 w 2225502"/>
              <a:gd name="connsiteY11" fmla="*/ 712473 h 3435250"/>
              <a:gd name="connsiteX12" fmla="*/ 150366 w 2225502"/>
              <a:gd name="connsiteY12" fmla="*/ 692176 h 3435250"/>
              <a:gd name="connsiteX13" fmla="*/ 90068 w 2225502"/>
              <a:gd name="connsiteY13" fmla="*/ 688664 h 3435250"/>
              <a:gd name="connsiteX14" fmla="*/ 88720 w 2225502"/>
              <a:gd name="connsiteY14" fmla="*/ 686318 h 3435250"/>
              <a:gd name="connsiteX15" fmla="*/ 36041 w 2225502"/>
              <a:gd name="connsiteY15" fmla="*/ 670923 h 3435250"/>
              <a:gd name="connsiteX16" fmla="*/ 4239 w 2225502"/>
              <a:gd name="connsiteY16" fmla="*/ 637857 h 3435250"/>
              <a:gd name="connsiteX17" fmla="*/ 3937 w 2225502"/>
              <a:gd name="connsiteY17" fmla="*/ 593677 h 3435250"/>
              <a:gd name="connsiteX18" fmla="*/ 20539 w 2225502"/>
              <a:gd name="connsiteY18" fmla="*/ 567702 h 3435250"/>
              <a:gd name="connsiteX19" fmla="*/ 18009 w 2225502"/>
              <a:gd name="connsiteY19" fmla="*/ 563299 h 3435250"/>
              <a:gd name="connsiteX20" fmla="*/ 50417 w 2225502"/>
              <a:gd name="connsiteY20" fmla="*/ 523620 h 3435250"/>
              <a:gd name="connsiteX21" fmla="*/ 1281258 w 2225502"/>
              <a:gd name="connsiteY21" fmla="*/ 0 h 3435250"/>
              <a:gd name="connsiteX22" fmla="*/ 1847640 w 2225502"/>
              <a:gd name="connsiteY22" fmla="*/ 71488 h 34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25502" h="3435250">
                <a:moveTo>
                  <a:pt x="1847640" y="71488"/>
                </a:moveTo>
                <a:cubicBezTo>
                  <a:pt x="1958964" y="99837"/>
                  <a:pt x="2057973" y="136215"/>
                  <a:pt x="2168039" y="181012"/>
                </a:cubicBezTo>
                <a:lnTo>
                  <a:pt x="2225502" y="204885"/>
                </a:lnTo>
                <a:lnTo>
                  <a:pt x="1488493" y="3429572"/>
                </a:lnTo>
                <a:lnTo>
                  <a:pt x="1435027" y="3433282"/>
                </a:lnTo>
                <a:cubicBezTo>
                  <a:pt x="1219068" y="3441722"/>
                  <a:pt x="1004646" y="3423494"/>
                  <a:pt x="856527" y="3369478"/>
                </a:cubicBezTo>
                <a:cubicBezTo>
                  <a:pt x="560291" y="3261448"/>
                  <a:pt x="347110" y="2935140"/>
                  <a:pt x="245323" y="2688893"/>
                </a:cubicBezTo>
                <a:cubicBezTo>
                  <a:pt x="143536" y="2442647"/>
                  <a:pt x="216079" y="2004687"/>
                  <a:pt x="245809" y="1892001"/>
                </a:cubicBezTo>
                <a:lnTo>
                  <a:pt x="288623" y="1763895"/>
                </a:lnTo>
                <a:lnTo>
                  <a:pt x="438131" y="1437275"/>
                </a:lnTo>
                <a:lnTo>
                  <a:pt x="496383" y="1279953"/>
                </a:lnTo>
                <a:cubicBezTo>
                  <a:pt x="527085" y="1017668"/>
                  <a:pt x="428089" y="788157"/>
                  <a:pt x="227471" y="712473"/>
                </a:cubicBezTo>
                <a:cubicBezTo>
                  <a:pt x="202394" y="703012"/>
                  <a:pt x="176620" y="696291"/>
                  <a:pt x="150366" y="692176"/>
                </a:cubicBezTo>
                <a:lnTo>
                  <a:pt x="90068" y="688664"/>
                </a:lnTo>
                <a:lnTo>
                  <a:pt x="88720" y="686318"/>
                </a:lnTo>
                <a:lnTo>
                  <a:pt x="36041" y="670923"/>
                </a:lnTo>
                <a:cubicBezTo>
                  <a:pt x="20966" y="662630"/>
                  <a:pt x="9933" y="651557"/>
                  <a:pt x="4239" y="637857"/>
                </a:cubicBezTo>
                <a:cubicBezTo>
                  <a:pt x="-1454" y="624157"/>
                  <a:pt x="-1271" y="609127"/>
                  <a:pt x="3937" y="593677"/>
                </a:cubicBezTo>
                <a:lnTo>
                  <a:pt x="20539" y="567702"/>
                </a:lnTo>
                <a:lnTo>
                  <a:pt x="18009" y="563299"/>
                </a:lnTo>
                <a:lnTo>
                  <a:pt x="50417" y="523620"/>
                </a:lnTo>
                <a:cubicBezTo>
                  <a:pt x="358833" y="187414"/>
                  <a:pt x="790565" y="0"/>
                  <a:pt x="1281258" y="0"/>
                </a:cubicBezTo>
                <a:cubicBezTo>
                  <a:pt x="1528882" y="10169"/>
                  <a:pt x="1699208" y="33691"/>
                  <a:pt x="1847640" y="71488"/>
                </a:cubicBezTo>
                <a:close/>
              </a:path>
            </a:pathLst>
          </a:custGeom>
          <a:noFill/>
          <a:ln w="190500">
            <a:solidFill>
              <a:srgbClr val="FF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A92C7E3E-BB1F-DB4E-B66F-71CA78A963B8}"/>
              </a:ext>
            </a:extLst>
          </p:cNvPr>
          <p:cNvSpPr/>
          <p:nvPr/>
        </p:nvSpPr>
        <p:spPr>
          <a:xfrm>
            <a:off x="7337523" y="1728690"/>
            <a:ext cx="2924389" cy="3644821"/>
          </a:xfrm>
          <a:custGeom>
            <a:avLst/>
            <a:gdLst>
              <a:gd name="connsiteX0" fmla="*/ 2068073 w 2924389"/>
              <a:gd name="connsiteY0" fmla="*/ 591753 h 3644821"/>
              <a:gd name="connsiteX1" fmla="*/ 1914281 w 2924389"/>
              <a:gd name="connsiteY1" fmla="*/ 664778 h 3644821"/>
              <a:gd name="connsiteX2" fmla="*/ 1981480 w 2924389"/>
              <a:gd name="connsiteY2" fmla="*/ 736030 h 3644821"/>
              <a:gd name="connsiteX3" fmla="*/ 2007314 w 2924389"/>
              <a:gd name="connsiteY3" fmla="*/ 765038 h 3644821"/>
              <a:gd name="connsiteX4" fmla="*/ 2006808 w 2924389"/>
              <a:gd name="connsiteY4" fmla="*/ 765578 h 3644821"/>
              <a:gd name="connsiteX5" fmla="*/ 2021397 w 2924389"/>
              <a:gd name="connsiteY5" fmla="*/ 781368 h 3644821"/>
              <a:gd name="connsiteX6" fmla="*/ 2064158 w 2924389"/>
              <a:gd name="connsiteY6" fmla="*/ 835862 h 3644821"/>
              <a:gd name="connsiteX7" fmla="*/ 2271675 w 2924389"/>
              <a:gd name="connsiteY7" fmla="*/ 1341306 h 3644821"/>
              <a:gd name="connsiteX8" fmla="*/ 2265209 w 2924389"/>
              <a:gd name="connsiteY8" fmla="*/ 1932690 h 3644821"/>
              <a:gd name="connsiteX9" fmla="*/ 2322254 w 2924389"/>
              <a:gd name="connsiteY9" fmla="*/ 2026025 h 3644821"/>
              <a:gd name="connsiteX10" fmla="*/ 2357222 w 2924389"/>
              <a:gd name="connsiteY10" fmla="*/ 2027667 h 3644821"/>
              <a:gd name="connsiteX11" fmla="*/ 2357736 w 2924389"/>
              <a:gd name="connsiteY11" fmla="*/ 2033490 h 3644821"/>
              <a:gd name="connsiteX12" fmla="*/ 2490073 w 2924389"/>
              <a:gd name="connsiteY12" fmla="*/ 2109690 h 3644821"/>
              <a:gd name="connsiteX13" fmla="*/ 2629588 w 2924389"/>
              <a:gd name="connsiteY13" fmla="*/ 1817313 h 3644821"/>
              <a:gd name="connsiteX14" fmla="*/ 2564710 w 2924389"/>
              <a:gd name="connsiteY14" fmla="*/ 1143235 h 3644821"/>
              <a:gd name="connsiteX15" fmla="*/ 2344607 w 2924389"/>
              <a:gd name="connsiteY15" fmla="*/ 802869 h 3644821"/>
              <a:gd name="connsiteX16" fmla="*/ 2335302 w 2924389"/>
              <a:gd name="connsiteY16" fmla="*/ 795146 h 3644821"/>
              <a:gd name="connsiteX17" fmla="*/ 2311484 w 2924389"/>
              <a:gd name="connsiteY17" fmla="*/ 763878 h 3644821"/>
              <a:gd name="connsiteX18" fmla="*/ 2068073 w 2924389"/>
              <a:gd name="connsiteY18" fmla="*/ 591753 h 3644821"/>
              <a:gd name="connsiteX19" fmla="*/ 1252550 w 2924389"/>
              <a:gd name="connsiteY19" fmla="*/ 0 h 3644821"/>
              <a:gd name="connsiteX20" fmla="*/ 2231511 w 2924389"/>
              <a:gd name="connsiteY20" fmla="*/ 242578 h 3644821"/>
              <a:gd name="connsiteX21" fmla="*/ 2874449 w 2924389"/>
              <a:gd name="connsiteY21" fmla="*/ 1166206 h 3644821"/>
              <a:gd name="connsiteX22" fmla="*/ 2911996 w 2924389"/>
              <a:gd name="connsiteY22" fmla="*/ 1912344 h 3644821"/>
              <a:gd name="connsiteX23" fmla="*/ 2647033 w 2924389"/>
              <a:gd name="connsiteY23" fmla="*/ 2904608 h 3644821"/>
              <a:gd name="connsiteX24" fmla="*/ 1977423 w 2924389"/>
              <a:gd name="connsiteY24" fmla="*/ 3540659 h 3644821"/>
              <a:gd name="connsiteX25" fmla="*/ 837336 w 2924389"/>
              <a:gd name="connsiteY25" fmla="*/ 3575037 h 3644821"/>
              <a:gd name="connsiteX26" fmla="*/ 239827 w 2924389"/>
              <a:gd name="connsiteY26" fmla="*/ 2852932 h 3644821"/>
              <a:gd name="connsiteX27" fmla="*/ 240302 w 2924389"/>
              <a:gd name="connsiteY27" fmla="*/ 2007425 h 3644821"/>
              <a:gd name="connsiteX28" fmla="*/ 282157 w 2924389"/>
              <a:gd name="connsiteY28" fmla="*/ 1871503 h 3644821"/>
              <a:gd name="connsiteX29" fmla="*/ 428315 w 2924389"/>
              <a:gd name="connsiteY29" fmla="*/ 1524957 h 3644821"/>
              <a:gd name="connsiteX30" fmla="*/ 485261 w 2924389"/>
              <a:gd name="connsiteY30" fmla="*/ 1358038 h 3644821"/>
              <a:gd name="connsiteX31" fmla="*/ 222375 w 2924389"/>
              <a:gd name="connsiteY31" fmla="*/ 755938 h 3644821"/>
              <a:gd name="connsiteX32" fmla="*/ 146998 w 2924389"/>
              <a:gd name="connsiteY32" fmla="*/ 734403 h 3644821"/>
              <a:gd name="connsiteX33" fmla="*/ 88051 w 2924389"/>
              <a:gd name="connsiteY33" fmla="*/ 730677 h 3644821"/>
              <a:gd name="connsiteX34" fmla="*/ 86733 w 2924389"/>
              <a:gd name="connsiteY34" fmla="*/ 728188 h 3644821"/>
              <a:gd name="connsiteX35" fmla="*/ 35234 w 2924389"/>
              <a:gd name="connsiteY35" fmla="*/ 711853 h 3644821"/>
              <a:gd name="connsiteX36" fmla="*/ 4145 w 2924389"/>
              <a:gd name="connsiteY36" fmla="*/ 676770 h 3644821"/>
              <a:gd name="connsiteX37" fmla="*/ 3850 w 2924389"/>
              <a:gd name="connsiteY37" fmla="*/ 629895 h 3644821"/>
              <a:gd name="connsiteX38" fmla="*/ 20080 w 2924389"/>
              <a:gd name="connsiteY38" fmla="*/ 602335 h 3644821"/>
              <a:gd name="connsiteX39" fmla="*/ 17606 w 2924389"/>
              <a:gd name="connsiteY39" fmla="*/ 597664 h 3644821"/>
              <a:gd name="connsiteX40" fmla="*/ 49288 w 2924389"/>
              <a:gd name="connsiteY40" fmla="*/ 555564 h 3644821"/>
              <a:gd name="connsiteX41" fmla="*/ 1252550 w 2924389"/>
              <a:gd name="connsiteY41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24389" h="3644821">
                <a:moveTo>
                  <a:pt x="2068073" y="591753"/>
                </a:moveTo>
                <a:cubicBezTo>
                  <a:pt x="2001593" y="585132"/>
                  <a:pt x="1962435" y="605511"/>
                  <a:pt x="1914281" y="664778"/>
                </a:cubicBezTo>
                <a:cubicBezTo>
                  <a:pt x="1939261" y="693292"/>
                  <a:pt x="1959080" y="712280"/>
                  <a:pt x="1981480" y="736030"/>
                </a:cubicBezTo>
                <a:lnTo>
                  <a:pt x="2007314" y="765038"/>
                </a:lnTo>
                <a:lnTo>
                  <a:pt x="2006808" y="765578"/>
                </a:lnTo>
                <a:lnTo>
                  <a:pt x="2021397" y="781368"/>
                </a:lnTo>
                <a:lnTo>
                  <a:pt x="2064158" y="835862"/>
                </a:lnTo>
                <a:cubicBezTo>
                  <a:pt x="2134757" y="930996"/>
                  <a:pt x="2234853" y="1112118"/>
                  <a:pt x="2271675" y="1341306"/>
                </a:cubicBezTo>
                <a:cubicBezTo>
                  <a:pt x="2308497" y="1570494"/>
                  <a:pt x="2244231" y="1821426"/>
                  <a:pt x="2265209" y="1932690"/>
                </a:cubicBezTo>
                <a:cubicBezTo>
                  <a:pt x="2275698" y="1988322"/>
                  <a:pt x="2297455" y="2016379"/>
                  <a:pt x="2322254" y="2026025"/>
                </a:cubicBezTo>
                <a:lnTo>
                  <a:pt x="2357222" y="2027667"/>
                </a:lnTo>
                <a:lnTo>
                  <a:pt x="2357736" y="2033490"/>
                </a:lnTo>
                <a:cubicBezTo>
                  <a:pt x="2378714" y="2144754"/>
                  <a:pt x="2444764" y="2145719"/>
                  <a:pt x="2490073" y="2109690"/>
                </a:cubicBezTo>
                <a:cubicBezTo>
                  <a:pt x="2535382" y="2073661"/>
                  <a:pt x="2617149" y="1978389"/>
                  <a:pt x="2629588" y="1817313"/>
                </a:cubicBezTo>
                <a:cubicBezTo>
                  <a:pt x="2642027" y="1656237"/>
                  <a:pt x="2679318" y="1456590"/>
                  <a:pt x="2564710" y="1143235"/>
                </a:cubicBezTo>
                <a:cubicBezTo>
                  <a:pt x="2507406" y="986558"/>
                  <a:pt x="2422999" y="875542"/>
                  <a:pt x="2344607" y="802869"/>
                </a:cubicBezTo>
                <a:lnTo>
                  <a:pt x="2335302" y="795146"/>
                </a:lnTo>
                <a:lnTo>
                  <a:pt x="2311484" y="763878"/>
                </a:lnTo>
                <a:cubicBezTo>
                  <a:pt x="2212322" y="648500"/>
                  <a:pt x="2109623" y="595891"/>
                  <a:pt x="2068073" y="591753"/>
                </a:cubicBezTo>
                <a:close/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334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F6E9309-CCCF-BE49-9D7E-95A0E8C9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741" y="800500"/>
            <a:ext cx="3594100" cy="367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9D226-69C4-CD41-85B9-A8398CEB164E}"/>
              </a:ext>
            </a:extLst>
          </p:cNvPr>
          <p:cNvSpPr txBox="1"/>
          <p:nvPr/>
        </p:nvSpPr>
        <p:spPr>
          <a:xfrm>
            <a:off x="768772" y="4949504"/>
            <a:ext cx="462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pen Bold" panose="020B0503000000000000" pitchFamily="34" charset="-127"/>
                <a:ea typeface="NanumBarunpen Bold" panose="020B0503000000000000" pitchFamily="34" charset="-127"/>
              </a:rPr>
              <a:t>DOUBLE D</a:t>
            </a:r>
            <a:endParaRPr kumimoji="1" lang="ko-Kore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NanumBarunpen Bold" panose="020B0503000000000000" pitchFamily="34" charset="-127"/>
              <a:ea typeface="NanumBarunpen Bold" panose="020B0503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A60E3-1BF5-C140-AA8D-EC3E1E7A8AED}"/>
              </a:ext>
            </a:extLst>
          </p:cNvPr>
          <p:cNvSpPr txBox="1"/>
          <p:nvPr/>
        </p:nvSpPr>
        <p:spPr>
          <a:xfrm>
            <a:off x="6606917" y="4949504"/>
            <a:ext cx="462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pen Bold" panose="020B0503000000000000" pitchFamily="34" charset="-127"/>
                <a:ea typeface="NanumBarunpen Bold" panose="020B0503000000000000" pitchFamily="34" charset="-127"/>
              </a:rPr>
              <a:t>더블디</a:t>
            </a:r>
            <a:endParaRPr kumimoji="1" lang="ko-Kore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NanumBarunpen Bold" panose="020B0503000000000000" pitchFamily="34" charset="-127"/>
              <a:ea typeface="NanumBarunpen Bold" panose="020B0503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FD3FCC-94C9-694C-B335-348EC6B3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843" y="800500"/>
            <a:ext cx="35941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0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C9D226-69C4-CD41-85B9-A8398CEB164E}"/>
              </a:ext>
            </a:extLst>
          </p:cNvPr>
          <p:cNvSpPr txBox="1"/>
          <p:nvPr/>
        </p:nvSpPr>
        <p:spPr>
          <a:xfrm>
            <a:off x="768772" y="4949504"/>
            <a:ext cx="462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OTF ExtraBold" panose="020B0600000101010101" pitchFamily="34" charset="-127"/>
                <a:ea typeface="NanumSquareRoundOTF ExtraBold" panose="020B0600000101010101" pitchFamily="34" charset="-127"/>
              </a:rPr>
              <a:t>DOUBLE D</a:t>
            </a:r>
            <a:endParaRPr kumimoji="1" lang="ko-Kore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OTF ExtraBold" panose="020B0600000101010101" pitchFamily="34" charset="-127"/>
              <a:ea typeface="NanumSquareRoundOTF Extra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A60E3-1BF5-C140-AA8D-EC3E1E7A8AED}"/>
              </a:ext>
            </a:extLst>
          </p:cNvPr>
          <p:cNvSpPr txBox="1"/>
          <p:nvPr/>
        </p:nvSpPr>
        <p:spPr>
          <a:xfrm>
            <a:off x="6606917" y="4949504"/>
            <a:ext cx="462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OTF ExtraBold" panose="020B0600000101010101" pitchFamily="34" charset="-127"/>
                <a:ea typeface="NanumSquareRoundOTF ExtraBold" panose="020B0600000101010101" pitchFamily="34" charset="-127"/>
              </a:rPr>
              <a:t>더블디</a:t>
            </a:r>
            <a:endParaRPr kumimoji="1" lang="ko-Kore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OTF ExtraBold" panose="020B0600000101010101" pitchFamily="34" charset="-127"/>
              <a:ea typeface="NanumSquareRoundOTF Extra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8255E4-1EC2-BF40-AE72-DFE2246BC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43" y="800500"/>
            <a:ext cx="3594100" cy="3670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BCFA7D-2BC9-8147-B791-F3193C26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741" y="800500"/>
            <a:ext cx="35941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0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06AD3B5-35E5-B04E-BE27-6F0B0BA3307D}"/>
              </a:ext>
            </a:extLst>
          </p:cNvPr>
          <p:cNvSpPr/>
          <p:nvPr/>
        </p:nvSpPr>
        <p:spPr>
          <a:xfrm>
            <a:off x="342900" y="0"/>
            <a:ext cx="6858000" cy="6858000"/>
          </a:xfrm>
          <a:prstGeom prst="roundRect">
            <a:avLst>
              <a:gd name="adj" fmla="val 270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9F5A65-69EF-BA49-A212-1B6625AD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57" y="1056806"/>
            <a:ext cx="4645887" cy="47443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82FBEA-8CD6-B544-9A1E-EF2A824C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3" y="-3957403"/>
            <a:ext cx="5562600" cy="3429000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9E57E10-D584-A149-B355-793B7B3508AD}"/>
              </a:ext>
            </a:extLst>
          </p:cNvPr>
          <p:cNvSpPr/>
          <p:nvPr/>
        </p:nvSpPr>
        <p:spPr>
          <a:xfrm>
            <a:off x="7835900" y="0"/>
            <a:ext cx="6858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88F3CF-7787-8E40-9418-052DD2BE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957" y="1056806"/>
            <a:ext cx="4645887" cy="47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</Words>
  <Application>Microsoft Macintosh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NanumBarunpen Bold</vt:lpstr>
      <vt:lpstr>NanumSquareRoundOTF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김도균</dc:creator>
  <cp:lastModifiedBy>김도균</cp:lastModifiedBy>
  <cp:revision>5</cp:revision>
  <dcterms:created xsi:type="dcterms:W3CDTF">2021-12-03T14:09:33Z</dcterms:created>
  <dcterms:modified xsi:type="dcterms:W3CDTF">2022-04-06T17:06:34Z</dcterms:modified>
</cp:coreProperties>
</file>