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71" d="100"/>
          <a:sy n="71" d="100"/>
        </p:scale>
        <p:origin x="145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F9C5-14E9-7E4F-9EB7-EC9B1CEE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45365-9C7F-C54B-ABED-EB17F595F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5FCAA-4CF7-8241-902B-34C4A78F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7F055-D123-0D46-91B2-E6396A11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66FC2-DA15-694C-88C3-DDDC1FA8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397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8D6FE-6804-9844-9368-18DCCFB9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692AC-4B1C-AA46-827B-4D7005DC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BC06A-26C7-9345-9B27-70F32132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FB237-4960-5E44-A193-BC723D5A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3B878-352C-1544-A30A-E6A4D15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89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50C8A-CA31-FF48-8045-F3C818B76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0A6127-1027-E44B-A65F-8A60C140D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A7950-8F3A-4F41-8472-D608B0DD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04B2E-C0B4-4C4C-BF68-4A75B238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EB896-E113-B44A-8C9F-25A43321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450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0424B-52E9-4C4B-ACDE-81975D20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64CB8-9042-3A43-84A0-6BDA69B3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1D4D6-2148-094B-A60A-7DB219DC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876C6-E6D3-2B4F-9523-CCE6A77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6632B-0D96-B240-B7D6-79A2D50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313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24915-2496-9E4A-9E7D-B1BB85A6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4CC3D-7EF1-324C-9F1B-99FE3730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34E7B-0FDC-C546-8656-B6FBDA6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B2390-9E75-FE46-8758-2336E47F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0DD8B-9A5C-0046-AE71-CE39531C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791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72C53-C236-844A-97AB-BFF34B72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CA81F-D146-4845-89B9-905A01259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A3D183-C1C7-624F-9B23-E608B78E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C1B36-EAE2-A547-9514-B73FBC1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44739-2B32-EC40-B08A-EBBD553C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1E894-2A1F-6C44-A3AD-792166EE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989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06239-957A-7D49-9FCC-40D8DED3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E597E-F913-244E-BC41-F8459657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0A4663-D664-734E-BB61-45C64702B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68A5BD-0855-E540-A5F0-780C80E24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13D6A-E632-F944-BBD6-90BD6D9C9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80E09-6EA0-E34D-BEA0-89A204AC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D89113-9BD1-4543-A735-93BDB1EB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9F1A4-F38F-9749-81C1-849EFB5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471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5F66D-ABD4-C84A-8C11-AF13D8C0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126C76-CAF3-0842-9238-F571D60E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03F02C-52A5-EB4A-B7F6-E8A0C476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75E22-BBC1-BC4E-9EC0-8B144CCC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71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32FE49-F238-AB48-B769-D318793F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021A6F-933B-6146-9FFD-3CCECE1F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257E4-6410-014B-B350-05FCEFD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80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EC50F-A495-4844-87F4-3C01B97C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E1DE4-F4D0-6F48-B897-2B9F53697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891F5-9096-1344-B940-9AB59C9B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42719-FBE8-3A4B-A66F-63F9C929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2B064-C553-8742-A602-EDB2A753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6DE09-0414-404D-BF43-29FD14CF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91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C7AD6-CA75-4644-965E-0EAB98B5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235FD1-8C1A-1D40-902C-DB900FB3C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3AF37-7D53-E147-99CF-78B42AC8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2055B-441F-7042-81AB-A5AD27A7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E88C2-66B0-2B42-8C1E-163BF2FE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247BA-CB40-954A-BC66-69CF0389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651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5A96C3-61F9-2C40-AB4C-C6DC88ED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BBC65-BDB5-1549-A5DC-CB8ED869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93A4F-6CEE-054D-AE78-74F857823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329E-527D-7041-80FB-DD6862E32001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A8697-4725-0747-AEC6-34D41F96D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2DA2E-0CC4-CB4A-8D2F-E6748A840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0F78-9172-E94B-B645-B25F02DFD2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622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0A65C8-A70A-E34C-B4C4-35EA5BA50B93}"/>
              </a:ext>
            </a:extLst>
          </p:cNvPr>
          <p:cNvSpPr/>
          <p:nvPr/>
        </p:nvSpPr>
        <p:spPr>
          <a:xfrm>
            <a:off x="-5079361" y="287867"/>
            <a:ext cx="17166348" cy="590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D54FAD8-AD73-2743-A99B-855B79CE66F9}"/>
              </a:ext>
            </a:extLst>
          </p:cNvPr>
          <p:cNvSpPr/>
          <p:nvPr/>
        </p:nvSpPr>
        <p:spPr>
          <a:xfrm>
            <a:off x="2386807" y="1525101"/>
            <a:ext cx="2978572" cy="3986762"/>
          </a:xfrm>
          <a:prstGeom prst="roundRect">
            <a:avLst>
              <a:gd name="adj" fmla="val 870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6EE05AB-C41D-A44A-871F-FF291F29539B}"/>
              </a:ext>
            </a:extLst>
          </p:cNvPr>
          <p:cNvSpPr/>
          <p:nvPr/>
        </p:nvSpPr>
        <p:spPr>
          <a:xfrm>
            <a:off x="-4830072" y="1090976"/>
            <a:ext cx="4424855" cy="4782206"/>
          </a:xfrm>
          <a:prstGeom prst="roundRect">
            <a:avLst>
              <a:gd name="adj" fmla="val 5952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자기 디스크 3">
            <a:extLst>
              <a:ext uri="{FF2B5EF4-FFF2-40B4-BE49-F238E27FC236}">
                <a16:creationId xmlns:a16="http://schemas.microsoft.com/office/drawing/2014/main" id="{D15BEAC8-18EF-B340-B56C-3DA6BE02FBB0}"/>
              </a:ext>
            </a:extLst>
          </p:cNvPr>
          <p:cNvSpPr/>
          <p:nvPr/>
        </p:nvSpPr>
        <p:spPr>
          <a:xfrm>
            <a:off x="-3315800" y="540327"/>
            <a:ext cx="1396313" cy="984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sz="1000" b="1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ko-Kore-KR" b="1" dirty="0">
                <a:solidFill>
                  <a:schemeClr val="accent1"/>
                </a:solidFill>
              </a:rPr>
              <a:t>Server’s</a:t>
            </a:r>
          </a:p>
          <a:p>
            <a:pPr algn="ctr"/>
            <a:r>
              <a:rPr kumimoji="1" lang="en-US" altLang="ko-Kore-KR" b="1" dirty="0">
                <a:solidFill>
                  <a:schemeClr val="accent1"/>
                </a:solidFill>
              </a:rPr>
              <a:t>Database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내부 저장소 5">
            <a:extLst>
              <a:ext uri="{FF2B5EF4-FFF2-40B4-BE49-F238E27FC236}">
                <a16:creationId xmlns:a16="http://schemas.microsoft.com/office/drawing/2014/main" id="{D08349BF-F180-6A4B-B289-23073C1CCC95}"/>
              </a:ext>
            </a:extLst>
          </p:cNvPr>
          <p:cNvSpPr/>
          <p:nvPr/>
        </p:nvSpPr>
        <p:spPr>
          <a:xfrm>
            <a:off x="-4026031" y="2039966"/>
            <a:ext cx="2816772" cy="1400503"/>
          </a:xfrm>
          <a:prstGeom prst="flowChartInternalStorag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chemeClr val="tx1"/>
                </a:solidFill>
              </a:rPr>
              <a:t>USER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내부 저장소 6">
            <a:extLst>
              <a:ext uri="{FF2B5EF4-FFF2-40B4-BE49-F238E27FC236}">
                <a16:creationId xmlns:a16="http://schemas.microsoft.com/office/drawing/2014/main" id="{BBBE23C5-B626-124C-AC39-25404D892C98}"/>
              </a:ext>
            </a:extLst>
          </p:cNvPr>
          <p:cNvSpPr/>
          <p:nvPr/>
        </p:nvSpPr>
        <p:spPr>
          <a:xfrm>
            <a:off x="-4026031" y="3721621"/>
            <a:ext cx="2816772" cy="1400503"/>
          </a:xfrm>
          <a:prstGeom prst="flowChartInternalStorag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chemeClr val="tx1"/>
                </a:solidFill>
              </a:rPr>
              <a:t>DATA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F779FD8-89DB-D84A-A868-820A27C4C2AC}"/>
              </a:ext>
            </a:extLst>
          </p:cNvPr>
          <p:cNvSpPr/>
          <p:nvPr/>
        </p:nvSpPr>
        <p:spPr>
          <a:xfrm>
            <a:off x="2698933" y="2103026"/>
            <a:ext cx="2354317" cy="12743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 err="1">
                <a:solidFill>
                  <a:schemeClr val="tx1"/>
                </a:solidFill>
              </a:rPr>
              <a:t>UserDAO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A395EEB-D8D3-C74E-9D8E-98D9DF4A5883}"/>
              </a:ext>
            </a:extLst>
          </p:cNvPr>
          <p:cNvSpPr/>
          <p:nvPr/>
        </p:nvSpPr>
        <p:spPr>
          <a:xfrm>
            <a:off x="2698933" y="3784681"/>
            <a:ext cx="2354317" cy="12743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 err="1">
                <a:solidFill>
                  <a:schemeClr val="tx1"/>
                </a:solidFill>
              </a:rPr>
              <a:t>DataDAO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왼쪽/오른쪽 화살표[L] 9">
            <a:extLst>
              <a:ext uri="{FF2B5EF4-FFF2-40B4-BE49-F238E27FC236}">
                <a16:creationId xmlns:a16="http://schemas.microsoft.com/office/drawing/2014/main" id="{21D94C7B-71C1-5B49-8BFB-CFF66730A131}"/>
              </a:ext>
            </a:extLst>
          </p:cNvPr>
          <p:cNvSpPr/>
          <p:nvPr/>
        </p:nvSpPr>
        <p:spPr>
          <a:xfrm>
            <a:off x="-1009562" y="2560706"/>
            <a:ext cx="3277168" cy="35902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왼쪽/오른쪽 화살표[L] 10">
            <a:extLst>
              <a:ext uri="{FF2B5EF4-FFF2-40B4-BE49-F238E27FC236}">
                <a16:creationId xmlns:a16="http://schemas.microsoft.com/office/drawing/2014/main" id="{BCA7C6EB-E58B-3E4C-BBF3-7931668E7CF8}"/>
              </a:ext>
            </a:extLst>
          </p:cNvPr>
          <p:cNvSpPr/>
          <p:nvPr/>
        </p:nvSpPr>
        <p:spPr>
          <a:xfrm>
            <a:off x="-1009563" y="4242361"/>
            <a:ext cx="3277169" cy="35902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28C7FC96-C14A-2C46-B2A4-9EB12CF19402}"/>
              </a:ext>
            </a:extLst>
          </p:cNvPr>
          <p:cNvSpPr/>
          <p:nvPr/>
        </p:nvSpPr>
        <p:spPr>
          <a:xfrm>
            <a:off x="105014" y="2103026"/>
            <a:ext cx="1274593" cy="127437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DTO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730E6E-EE53-414C-B14A-25D574CD455B}"/>
              </a:ext>
            </a:extLst>
          </p:cNvPr>
          <p:cNvSpPr/>
          <p:nvPr/>
        </p:nvSpPr>
        <p:spPr>
          <a:xfrm>
            <a:off x="105014" y="3784681"/>
            <a:ext cx="1274593" cy="12743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DTO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6509C15-F15C-8E43-9C30-D92D2F69059F}"/>
              </a:ext>
            </a:extLst>
          </p:cNvPr>
          <p:cNvSpPr/>
          <p:nvPr/>
        </p:nvSpPr>
        <p:spPr>
          <a:xfrm>
            <a:off x="8099149" y="1163782"/>
            <a:ext cx="3738549" cy="4709400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E07E070-DBCB-1A45-9A7E-CFD356111525}"/>
              </a:ext>
            </a:extLst>
          </p:cNvPr>
          <p:cNvSpPr/>
          <p:nvPr/>
        </p:nvSpPr>
        <p:spPr>
          <a:xfrm>
            <a:off x="8791264" y="1613313"/>
            <a:ext cx="2354317" cy="79197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…View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8A4AAA4-5701-2F4E-BA7C-75227C475802}"/>
              </a:ext>
            </a:extLst>
          </p:cNvPr>
          <p:cNvSpPr/>
          <p:nvPr/>
        </p:nvSpPr>
        <p:spPr>
          <a:xfrm>
            <a:off x="8791264" y="2609336"/>
            <a:ext cx="2354317" cy="79197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…View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013B740-27AB-D04C-BD9D-6F9FF13A0D61}"/>
              </a:ext>
            </a:extLst>
          </p:cNvPr>
          <p:cNvSpPr/>
          <p:nvPr/>
        </p:nvSpPr>
        <p:spPr>
          <a:xfrm>
            <a:off x="8791264" y="3605359"/>
            <a:ext cx="2354317" cy="79197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…Service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496BB9A-CF2C-7849-BD89-5A679D98162C}"/>
              </a:ext>
            </a:extLst>
          </p:cNvPr>
          <p:cNvSpPr/>
          <p:nvPr/>
        </p:nvSpPr>
        <p:spPr>
          <a:xfrm>
            <a:off x="8791264" y="4601382"/>
            <a:ext cx="2354317" cy="79197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…Service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왼쪽/오른쪽 화살표[L] 20">
            <a:extLst>
              <a:ext uri="{FF2B5EF4-FFF2-40B4-BE49-F238E27FC236}">
                <a16:creationId xmlns:a16="http://schemas.microsoft.com/office/drawing/2014/main" id="{9CA2A0FF-CFB0-704E-BD4F-F30E510C9A88}"/>
              </a:ext>
            </a:extLst>
          </p:cNvPr>
          <p:cNvSpPr/>
          <p:nvPr/>
        </p:nvSpPr>
        <p:spPr>
          <a:xfrm>
            <a:off x="5430182" y="3420714"/>
            <a:ext cx="2550036" cy="35902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0FA4A4B-21BD-DB4C-BBD3-C32ADB28B212}"/>
              </a:ext>
            </a:extLst>
          </p:cNvPr>
          <p:cNvSpPr/>
          <p:nvPr/>
        </p:nvSpPr>
        <p:spPr>
          <a:xfrm>
            <a:off x="6094967" y="2096833"/>
            <a:ext cx="1274593" cy="127437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DTO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9C160F7-C235-E947-9082-B669CC0DF500}"/>
              </a:ext>
            </a:extLst>
          </p:cNvPr>
          <p:cNvSpPr/>
          <p:nvPr/>
        </p:nvSpPr>
        <p:spPr>
          <a:xfrm>
            <a:off x="6094967" y="3822972"/>
            <a:ext cx="1274593" cy="12743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DTO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89C3A-7FE0-3845-8BFB-A7ECE1440330}"/>
              </a:ext>
            </a:extLst>
          </p:cNvPr>
          <p:cNvSpPr txBox="1"/>
          <p:nvPr/>
        </p:nvSpPr>
        <p:spPr>
          <a:xfrm>
            <a:off x="2982473" y="1068719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 err="1">
                <a:solidFill>
                  <a:schemeClr val="accent6"/>
                </a:solidFill>
              </a:rPr>
              <a:t>APIManager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B4301-D86C-0843-A644-6BA1083DE76F}"/>
              </a:ext>
            </a:extLst>
          </p:cNvPr>
          <p:cNvSpPr txBox="1"/>
          <p:nvPr/>
        </p:nvSpPr>
        <p:spPr>
          <a:xfrm>
            <a:off x="9074804" y="764156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Other Classes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157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Macintosh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김도균</cp:lastModifiedBy>
  <cp:revision>2</cp:revision>
  <dcterms:created xsi:type="dcterms:W3CDTF">2021-04-25T19:33:25Z</dcterms:created>
  <dcterms:modified xsi:type="dcterms:W3CDTF">2021-04-25T19:45:50Z</dcterms:modified>
</cp:coreProperties>
</file>