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500"/>
    <a:srgbClr val="7FBF25"/>
    <a:srgbClr val="00AFED"/>
    <a:srgbClr val="013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69" d="100"/>
          <a:sy n="69" d="100"/>
        </p:scale>
        <p:origin x="1568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E86DC-3F18-AA4C-BCA8-4574E0D2B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B919B-B9DD-F847-9581-DAE059174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78E3-79AF-BA46-BB79-401A335D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ADE1-07AA-9D44-A132-C07AD38EE7A1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CFE82-AC4F-1742-B072-1FFFE936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7D6E1-C2C6-9C45-A3C8-D9AD7C1B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C856-7E49-F547-B7E6-76EA41466B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3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A6F4F-F233-4742-8E22-49C8ED89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6ED60-1161-9F40-BD3D-0A7D487C1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72BA1-4AFE-B840-86A3-9229F656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ADE1-07AA-9D44-A132-C07AD38EE7A1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243D9-088C-A54C-A6F7-BB171DA1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CED28-E2E2-6F45-8800-044DA516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C856-7E49-F547-B7E6-76EA41466B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870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46F85D-DB29-2049-9C29-14897A064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5629B2-1C08-EE48-A47A-75FBFC4CA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13BFE-CDDE-DF45-8BD3-306536AA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ADE1-07AA-9D44-A132-C07AD38EE7A1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C0067-AEB7-354A-8181-795F4A61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7C5-97F9-FF4B-B3D7-9B5E6BE3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C856-7E49-F547-B7E6-76EA41466B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359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413A7-A147-1A40-8589-03D89CE2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FC284-98A1-1344-8ACB-5DDCC2BB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CFB4B-23D6-4B40-8D07-A2A899CD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ADE1-07AA-9D44-A132-C07AD38EE7A1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6F0B8-9F73-B045-A4C9-FA2BE776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6883F-1651-BA46-8660-881B71DA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C856-7E49-F547-B7E6-76EA41466B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2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D02F1-2401-C44B-A45F-0BA5A02B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7F71D-4D18-4B44-8828-4BC73E091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0EDF2-F12F-F547-BD2B-68BD6C10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ADE1-07AA-9D44-A132-C07AD38EE7A1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24678-A4D5-E94B-8AC0-6342B7AA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CAB46-C54C-DB4C-A353-A8686E95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C856-7E49-F547-B7E6-76EA41466B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9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93D56-6828-9949-AE1A-3952A14D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A3B16-78E9-3944-AEFD-6ED9DD7FD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906848-F756-0046-AFC9-87C45DA5A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B9048-915F-344D-B1E3-84B02F67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ADE1-07AA-9D44-A132-C07AD38EE7A1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29FCF-2190-3B4F-9BF0-E09F668D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B1C24-6959-3B46-AE4C-965F339C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C856-7E49-F547-B7E6-76EA41466B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637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CBE13-0869-6A49-AA6F-3DC77BF7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C0B3A-C9FE-D246-B242-4979E007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B92A09-F523-B047-BDDF-9B643D9D2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41E513-EE21-EB46-9B0C-2C3A7A052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7DD8AD-DEF4-3144-B851-38F007CB0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A2FD5F-CC68-A642-B48B-36416191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ADE1-07AA-9D44-A132-C07AD38EE7A1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5C2559-FAA5-3249-BA80-196908AA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362058-A611-E344-B235-45396DDE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C856-7E49-F547-B7E6-76EA41466B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83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50B0F-3BD4-D243-87C8-F43D23FD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3D60C5-2E2D-DA40-B9B6-BFC7AA4A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ADE1-07AA-9D44-A132-C07AD38EE7A1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34CD98-F0A1-ED42-8FC2-1A787F1F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D38D3C-FB50-7F4E-83FD-2BC2B762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C856-7E49-F547-B7E6-76EA41466B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473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9056A3-19D1-C140-BC9A-EDAEB527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ADE1-07AA-9D44-A132-C07AD38EE7A1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532EBE-C7DE-9647-99AB-8F773833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890074-C9F3-1349-8FF8-BA6A3B64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C856-7E49-F547-B7E6-76EA41466B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120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BFF0-72C4-0745-8E85-56AD3AB5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6AC43-BC7F-5243-9045-1B383CF0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D930D7-FC21-4E4D-903C-81DFF1887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DD0FC-CC12-024B-AD06-77DA4198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ADE1-07AA-9D44-A132-C07AD38EE7A1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2EBC4-1285-1047-9469-CAC9793D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5C772-3E76-E74D-AFC9-38986605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C856-7E49-F547-B7E6-76EA41466B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832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F49BB-F36B-3D40-BECC-CE607112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127464-7DB5-2246-8CB3-97461C4A6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BABAF-6CA6-4549-8A27-D90B5751E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6B294-EB8A-2847-BD12-0B1D5776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ADE1-07AA-9D44-A132-C07AD38EE7A1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29572-D058-794E-961E-D1275B52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BAE41-3B60-6949-B6E2-A70552B0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C856-7E49-F547-B7E6-76EA41466B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9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B4349D-71E0-E543-B345-72F804B3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8C3AD-5587-BA4C-8300-85AB1BEC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BFC2F-CFD3-414E-BDD8-3867CC0CA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ADE1-07AA-9D44-A132-C07AD38EE7A1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853F9-5320-1B48-8F85-C2F6C974E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A0FF8-AB90-0E45-AF0B-37FF59141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C856-7E49-F547-B7E6-76EA41466B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8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DCB9F7-6C75-3545-B6EE-4DB38B9CB16B}"/>
              </a:ext>
            </a:extLst>
          </p:cNvPr>
          <p:cNvSpPr/>
          <p:nvPr/>
        </p:nvSpPr>
        <p:spPr>
          <a:xfrm>
            <a:off x="2848303" y="181303"/>
            <a:ext cx="6495393" cy="6495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자유형 39">
            <a:extLst>
              <a:ext uri="{FF2B5EF4-FFF2-40B4-BE49-F238E27FC236}">
                <a16:creationId xmlns:a16="http://schemas.microsoft.com/office/drawing/2014/main" id="{71DF0016-04F0-E040-A917-468BE206E296}"/>
              </a:ext>
            </a:extLst>
          </p:cNvPr>
          <p:cNvSpPr/>
          <p:nvPr/>
        </p:nvSpPr>
        <p:spPr>
          <a:xfrm>
            <a:off x="3857295" y="1708327"/>
            <a:ext cx="4477407" cy="3441344"/>
          </a:xfrm>
          <a:custGeom>
            <a:avLst/>
            <a:gdLst>
              <a:gd name="connsiteX0" fmla="*/ 3041288 w 4477407"/>
              <a:gd name="connsiteY0" fmla="*/ 1560731 h 3441344"/>
              <a:gd name="connsiteX1" fmla="*/ 3041289 w 4477407"/>
              <a:gd name="connsiteY1" fmla="*/ 1560731 h 3441344"/>
              <a:gd name="connsiteX2" fmla="*/ 3041288 w 4477407"/>
              <a:gd name="connsiteY2" fmla="*/ 1560731 h 3441344"/>
              <a:gd name="connsiteX3" fmla="*/ 1387364 w 4477407"/>
              <a:gd name="connsiteY3" fmla="*/ 1192131 h 3441344"/>
              <a:gd name="connsiteX4" fmla="*/ 1427000 w 4477407"/>
              <a:gd name="connsiteY4" fmla="*/ 1196127 h 3441344"/>
              <a:gd name="connsiteX5" fmla="*/ 1584037 w 4477407"/>
              <a:gd name="connsiteY5" fmla="*/ 1388804 h 3441344"/>
              <a:gd name="connsiteX6" fmla="*/ 1584037 w 4477407"/>
              <a:gd name="connsiteY6" fmla="*/ 2656094 h 3441344"/>
              <a:gd name="connsiteX7" fmla="*/ 1387364 w 4477407"/>
              <a:gd name="connsiteY7" fmla="*/ 2852767 h 3441344"/>
              <a:gd name="connsiteX8" fmla="*/ 1387364 w 4477407"/>
              <a:gd name="connsiteY8" fmla="*/ 2852766 h 3441344"/>
              <a:gd name="connsiteX9" fmla="*/ 1190691 w 4477407"/>
              <a:gd name="connsiteY9" fmla="*/ 2656093 h 3441344"/>
              <a:gd name="connsiteX10" fmla="*/ 1190692 w 4477407"/>
              <a:gd name="connsiteY10" fmla="*/ 1388804 h 3441344"/>
              <a:gd name="connsiteX11" fmla="*/ 1347729 w 4477407"/>
              <a:gd name="connsiteY11" fmla="*/ 1196127 h 3441344"/>
              <a:gd name="connsiteX12" fmla="*/ 3041289 w 4477407"/>
              <a:gd name="connsiteY12" fmla="*/ 1078899 h 3441344"/>
              <a:gd name="connsiteX13" fmla="*/ 3041289 w 4477407"/>
              <a:gd name="connsiteY13" fmla="*/ 1078900 h 3441344"/>
              <a:gd name="connsiteX14" fmla="*/ 3145620 w 4477407"/>
              <a:gd name="connsiteY14" fmla="*/ 1183231 h 3441344"/>
              <a:gd name="connsiteX15" fmla="*/ 3145619 w 4477407"/>
              <a:gd name="connsiteY15" fmla="*/ 1352069 h 3441344"/>
              <a:gd name="connsiteX16" fmla="*/ 3314457 w 4477407"/>
              <a:gd name="connsiteY16" fmla="*/ 1352069 h 3441344"/>
              <a:gd name="connsiteX17" fmla="*/ 3418788 w 4477407"/>
              <a:gd name="connsiteY17" fmla="*/ 1456400 h 3441344"/>
              <a:gd name="connsiteX18" fmla="*/ 3418787 w 4477407"/>
              <a:gd name="connsiteY18" fmla="*/ 1456400 h 3441344"/>
              <a:gd name="connsiteX19" fmla="*/ 3314456 w 4477407"/>
              <a:gd name="connsiteY19" fmla="*/ 1560731 h 3441344"/>
              <a:gd name="connsiteX20" fmla="*/ 3041290 w 4477407"/>
              <a:gd name="connsiteY20" fmla="*/ 1560730 h 3441344"/>
              <a:gd name="connsiteX21" fmla="*/ 3041288 w 4477407"/>
              <a:gd name="connsiteY21" fmla="*/ 1560731 h 3441344"/>
              <a:gd name="connsiteX22" fmla="*/ 3041281 w 4477407"/>
              <a:gd name="connsiteY22" fmla="*/ 1560729 h 3441344"/>
              <a:gd name="connsiteX23" fmla="*/ 3010263 w 4477407"/>
              <a:gd name="connsiteY23" fmla="*/ 1556040 h 3441344"/>
              <a:gd name="connsiteX24" fmla="*/ 3004623 w 4477407"/>
              <a:gd name="connsiteY24" fmla="*/ 1553328 h 3441344"/>
              <a:gd name="connsiteX25" fmla="*/ 3000678 w 4477407"/>
              <a:gd name="connsiteY25" fmla="*/ 1552532 h 3441344"/>
              <a:gd name="connsiteX26" fmla="*/ 2994994 w 4477407"/>
              <a:gd name="connsiteY26" fmla="*/ 1548699 h 3441344"/>
              <a:gd name="connsiteX27" fmla="*/ 2982956 w 4477407"/>
              <a:gd name="connsiteY27" fmla="*/ 1542912 h 3441344"/>
              <a:gd name="connsiteX28" fmla="*/ 2978644 w 4477407"/>
              <a:gd name="connsiteY28" fmla="*/ 1537675 h 3441344"/>
              <a:gd name="connsiteX29" fmla="*/ 2967516 w 4477407"/>
              <a:gd name="connsiteY29" fmla="*/ 1530173 h 3441344"/>
              <a:gd name="connsiteX30" fmla="*/ 2945157 w 4477407"/>
              <a:gd name="connsiteY30" fmla="*/ 1497010 h 3441344"/>
              <a:gd name="connsiteX31" fmla="*/ 2945156 w 4477407"/>
              <a:gd name="connsiteY31" fmla="*/ 1497009 h 3441344"/>
              <a:gd name="connsiteX32" fmla="*/ 2936957 w 4477407"/>
              <a:gd name="connsiteY32" fmla="*/ 1456400 h 3441344"/>
              <a:gd name="connsiteX33" fmla="*/ 2936958 w 4477407"/>
              <a:gd name="connsiteY33" fmla="*/ 1456397 h 3441344"/>
              <a:gd name="connsiteX34" fmla="*/ 2936958 w 4477407"/>
              <a:gd name="connsiteY34" fmla="*/ 1183230 h 3441344"/>
              <a:gd name="connsiteX35" fmla="*/ 3041289 w 4477407"/>
              <a:gd name="connsiteY35" fmla="*/ 1078899 h 3441344"/>
              <a:gd name="connsiteX36" fmla="*/ 1902372 w 4477407"/>
              <a:gd name="connsiteY36" fmla="*/ 890353 h 3441344"/>
              <a:gd name="connsiteX37" fmla="*/ 1942008 w 4477407"/>
              <a:gd name="connsiteY37" fmla="*/ 894349 h 3441344"/>
              <a:gd name="connsiteX38" fmla="*/ 2099045 w 4477407"/>
              <a:gd name="connsiteY38" fmla="*/ 1087026 h 3441344"/>
              <a:gd name="connsiteX39" fmla="*/ 2099045 w 4477407"/>
              <a:gd name="connsiteY39" fmla="*/ 1825776 h 3441344"/>
              <a:gd name="connsiteX40" fmla="*/ 1902372 w 4477407"/>
              <a:gd name="connsiteY40" fmla="*/ 2022449 h 3441344"/>
              <a:gd name="connsiteX41" fmla="*/ 1902372 w 4477407"/>
              <a:gd name="connsiteY41" fmla="*/ 2022448 h 3441344"/>
              <a:gd name="connsiteX42" fmla="*/ 1705699 w 4477407"/>
              <a:gd name="connsiteY42" fmla="*/ 1825775 h 3441344"/>
              <a:gd name="connsiteX43" fmla="*/ 1705700 w 4477407"/>
              <a:gd name="connsiteY43" fmla="*/ 1087026 h 3441344"/>
              <a:gd name="connsiteX44" fmla="*/ 1862737 w 4477407"/>
              <a:gd name="connsiteY44" fmla="*/ 894349 h 3441344"/>
              <a:gd name="connsiteX45" fmla="*/ 3041285 w 4477407"/>
              <a:gd name="connsiteY45" fmla="*/ 877257 h 3441344"/>
              <a:gd name="connsiteX46" fmla="*/ 2489986 w 4477407"/>
              <a:gd name="connsiteY46" fmla="*/ 1428556 h 3441344"/>
              <a:gd name="connsiteX47" fmla="*/ 3041285 w 4477407"/>
              <a:gd name="connsiteY47" fmla="*/ 1979855 h 3441344"/>
              <a:gd name="connsiteX48" fmla="*/ 3592584 w 4477407"/>
              <a:gd name="connsiteY48" fmla="*/ 1428556 h 3441344"/>
              <a:gd name="connsiteX49" fmla="*/ 3041285 w 4477407"/>
              <a:gd name="connsiteY49" fmla="*/ 877257 h 3441344"/>
              <a:gd name="connsiteX50" fmla="*/ 3041285 w 4477407"/>
              <a:gd name="connsiteY50" fmla="*/ 668122 h 3441344"/>
              <a:gd name="connsiteX51" fmla="*/ 3801719 w 4477407"/>
              <a:gd name="connsiteY51" fmla="*/ 1428556 h 3441344"/>
              <a:gd name="connsiteX52" fmla="*/ 3041285 w 4477407"/>
              <a:gd name="connsiteY52" fmla="*/ 2188990 h 3441344"/>
              <a:gd name="connsiteX53" fmla="*/ 2280851 w 4477407"/>
              <a:gd name="connsiteY53" fmla="*/ 1428556 h 3441344"/>
              <a:gd name="connsiteX54" fmla="*/ 3041285 w 4477407"/>
              <a:gd name="connsiteY54" fmla="*/ 668122 h 3441344"/>
              <a:gd name="connsiteX55" fmla="*/ 872357 w 4477407"/>
              <a:gd name="connsiteY55" fmla="*/ 668122 h 3441344"/>
              <a:gd name="connsiteX56" fmla="*/ 911993 w 4477407"/>
              <a:gd name="connsiteY56" fmla="*/ 672118 h 3441344"/>
              <a:gd name="connsiteX57" fmla="*/ 1069029 w 4477407"/>
              <a:gd name="connsiteY57" fmla="*/ 864795 h 3441344"/>
              <a:gd name="connsiteX58" fmla="*/ 1069029 w 4477407"/>
              <a:gd name="connsiteY58" fmla="*/ 2132085 h 3441344"/>
              <a:gd name="connsiteX59" fmla="*/ 872356 w 4477407"/>
              <a:gd name="connsiteY59" fmla="*/ 2328758 h 3441344"/>
              <a:gd name="connsiteX60" fmla="*/ 872356 w 4477407"/>
              <a:gd name="connsiteY60" fmla="*/ 2328757 h 3441344"/>
              <a:gd name="connsiteX61" fmla="*/ 675683 w 4477407"/>
              <a:gd name="connsiteY61" fmla="*/ 2132084 h 3441344"/>
              <a:gd name="connsiteX62" fmla="*/ 675684 w 4477407"/>
              <a:gd name="connsiteY62" fmla="*/ 864795 h 3441344"/>
              <a:gd name="connsiteX63" fmla="*/ 832721 w 4477407"/>
              <a:gd name="connsiteY63" fmla="*/ 672118 h 3441344"/>
              <a:gd name="connsiteX64" fmla="*/ 656092 w 4477407"/>
              <a:gd name="connsiteY64" fmla="*/ 393345 h 3441344"/>
              <a:gd name="connsiteX65" fmla="*/ 383627 w 4477407"/>
              <a:gd name="connsiteY65" fmla="*/ 665810 h 3441344"/>
              <a:gd name="connsiteX66" fmla="*/ 383627 w 4477407"/>
              <a:gd name="connsiteY66" fmla="*/ 2764630 h 3441344"/>
              <a:gd name="connsiteX67" fmla="*/ 656092 w 4477407"/>
              <a:gd name="connsiteY67" fmla="*/ 3037095 h 3441344"/>
              <a:gd name="connsiteX68" fmla="*/ 3809631 w 4477407"/>
              <a:gd name="connsiteY68" fmla="*/ 3037095 h 3441344"/>
              <a:gd name="connsiteX69" fmla="*/ 4082096 w 4477407"/>
              <a:gd name="connsiteY69" fmla="*/ 2764630 h 3441344"/>
              <a:gd name="connsiteX70" fmla="*/ 4082096 w 4477407"/>
              <a:gd name="connsiteY70" fmla="*/ 665810 h 3441344"/>
              <a:gd name="connsiteX71" fmla="*/ 3809631 w 4477407"/>
              <a:gd name="connsiteY71" fmla="*/ 393345 h 3441344"/>
              <a:gd name="connsiteX72" fmla="*/ 573569 w 4477407"/>
              <a:gd name="connsiteY72" fmla="*/ 0 h 3441344"/>
              <a:gd name="connsiteX73" fmla="*/ 3903838 w 4477407"/>
              <a:gd name="connsiteY73" fmla="*/ 0 h 3441344"/>
              <a:gd name="connsiteX74" fmla="*/ 4477407 w 4477407"/>
              <a:gd name="connsiteY74" fmla="*/ 573569 h 3441344"/>
              <a:gd name="connsiteX75" fmla="*/ 4477407 w 4477407"/>
              <a:gd name="connsiteY75" fmla="*/ 2867775 h 3441344"/>
              <a:gd name="connsiteX76" fmla="*/ 3903838 w 4477407"/>
              <a:gd name="connsiteY76" fmla="*/ 3441344 h 3441344"/>
              <a:gd name="connsiteX77" fmla="*/ 573569 w 4477407"/>
              <a:gd name="connsiteY77" fmla="*/ 3441344 h 3441344"/>
              <a:gd name="connsiteX78" fmla="*/ 0 w 4477407"/>
              <a:gd name="connsiteY78" fmla="*/ 2867775 h 3441344"/>
              <a:gd name="connsiteX79" fmla="*/ 0 w 4477407"/>
              <a:gd name="connsiteY79" fmla="*/ 573569 h 3441344"/>
              <a:gd name="connsiteX80" fmla="*/ 573569 w 4477407"/>
              <a:gd name="connsiteY80" fmla="*/ 0 h 344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477407" h="3441344">
                <a:moveTo>
                  <a:pt x="3041288" y="1560731"/>
                </a:moveTo>
                <a:lnTo>
                  <a:pt x="3041289" y="1560731"/>
                </a:lnTo>
                <a:lnTo>
                  <a:pt x="3041288" y="1560731"/>
                </a:lnTo>
                <a:close/>
                <a:moveTo>
                  <a:pt x="1387364" y="1192131"/>
                </a:moveTo>
                <a:lnTo>
                  <a:pt x="1427000" y="1196127"/>
                </a:lnTo>
                <a:cubicBezTo>
                  <a:pt x="1516621" y="1214466"/>
                  <a:pt x="1584037" y="1293762"/>
                  <a:pt x="1584037" y="1388804"/>
                </a:cubicBezTo>
                <a:lnTo>
                  <a:pt x="1584037" y="2656094"/>
                </a:lnTo>
                <a:cubicBezTo>
                  <a:pt x="1584037" y="2764713"/>
                  <a:pt x="1495983" y="2852767"/>
                  <a:pt x="1387364" y="2852767"/>
                </a:cubicBezTo>
                <a:lnTo>
                  <a:pt x="1387364" y="2852766"/>
                </a:lnTo>
                <a:cubicBezTo>
                  <a:pt x="1278745" y="2852766"/>
                  <a:pt x="1190691" y="2764712"/>
                  <a:pt x="1190691" y="2656093"/>
                </a:cubicBezTo>
                <a:lnTo>
                  <a:pt x="1190692" y="1388804"/>
                </a:lnTo>
                <a:cubicBezTo>
                  <a:pt x="1190692" y="1293762"/>
                  <a:pt x="1258109" y="1214466"/>
                  <a:pt x="1347729" y="1196127"/>
                </a:cubicBezTo>
                <a:close/>
                <a:moveTo>
                  <a:pt x="3041289" y="1078899"/>
                </a:moveTo>
                <a:lnTo>
                  <a:pt x="3041289" y="1078900"/>
                </a:lnTo>
                <a:cubicBezTo>
                  <a:pt x="3098909" y="1078900"/>
                  <a:pt x="3145620" y="1125611"/>
                  <a:pt x="3145620" y="1183231"/>
                </a:cubicBezTo>
                <a:lnTo>
                  <a:pt x="3145619" y="1352069"/>
                </a:lnTo>
                <a:lnTo>
                  <a:pt x="3314457" y="1352069"/>
                </a:lnTo>
                <a:cubicBezTo>
                  <a:pt x="3372077" y="1352069"/>
                  <a:pt x="3418788" y="1398780"/>
                  <a:pt x="3418788" y="1456400"/>
                </a:cubicBezTo>
                <a:lnTo>
                  <a:pt x="3418787" y="1456400"/>
                </a:lnTo>
                <a:cubicBezTo>
                  <a:pt x="3418787" y="1514020"/>
                  <a:pt x="3372076" y="1560731"/>
                  <a:pt x="3314456" y="1560731"/>
                </a:cubicBezTo>
                <a:lnTo>
                  <a:pt x="3041290" y="1560730"/>
                </a:lnTo>
                <a:lnTo>
                  <a:pt x="3041288" y="1560731"/>
                </a:lnTo>
                <a:lnTo>
                  <a:pt x="3041281" y="1560729"/>
                </a:lnTo>
                <a:lnTo>
                  <a:pt x="3010263" y="1556040"/>
                </a:lnTo>
                <a:lnTo>
                  <a:pt x="3004623" y="1553328"/>
                </a:lnTo>
                <a:lnTo>
                  <a:pt x="3000678" y="1552532"/>
                </a:lnTo>
                <a:lnTo>
                  <a:pt x="2994994" y="1548699"/>
                </a:lnTo>
                <a:lnTo>
                  <a:pt x="2982956" y="1542912"/>
                </a:lnTo>
                <a:lnTo>
                  <a:pt x="2978644" y="1537675"/>
                </a:lnTo>
                <a:lnTo>
                  <a:pt x="2967516" y="1530173"/>
                </a:lnTo>
                <a:lnTo>
                  <a:pt x="2945157" y="1497010"/>
                </a:lnTo>
                <a:lnTo>
                  <a:pt x="2945156" y="1497009"/>
                </a:lnTo>
                <a:lnTo>
                  <a:pt x="2936957" y="1456400"/>
                </a:lnTo>
                <a:lnTo>
                  <a:pt x="2936958" y="1456397"/>
                </a:lnTo>
                <a:lnTo>
                  <a:pt x="2936958" y="1183230"/>
                </a:lnTo>
                <a:cubicBezTo>
                  <a:pt x="2936958" y="1125610"/>
                  <a:pt x="2983669" y="1078899"/>
                  <a:pt x="3041289" y="1078899"/>
                </a:cubicBezTo>
                <a:close/>
                <a:moveTo>
                  <a:pt x="1902372" y="890353"/>
                </a:moveTo>
                <a:lnTo>
                  <a:pt x="1942008" y="894349"/>
                </a:lnTo>
                <a:cubicBezTo>
                  <a:pt x="2031629" y="912688"/>
                  <a:pt x="2099045" y="991984"/>
                  <a:pt x="2099045" y="1087026"/>
                </a:cubicBezTo>
                <a:lnTo>
                  <a:pt x="2099045" y="1825776"/>
                </a:lnTo>
                <a:cubicBezTo>
                  <a:pt x="2099045" y="1934395"/>
                  <a:pt x="2010991" y="2022449"/>
                  <a:pt x="1902372" y="2022449"/>
                </a:cubicBezTo>
                <a:lnTo>
                  <a:pt x="1902372" y="2022448"/>
                </a:lnTo>
                <a:cubicBezTo>
                  <a:pt x="1793753" y="2022448"/>
                  <a:pt x="1705699" y="1934394"/>
                  <a:pt x="1705699" y="1825775"/>
                </a:cubicBezTo>
                <a:lnTo>
                  <a:pt x="1705700" y="1087026"/>
                </a:lnTo>
                <a:cubicBezTo>
                  <a:pt x="1705700" y="991984"/>
                  <a:pt x="1773116" y="912688"/>
                  <a:pt x="1862737" y="894349"/>
                </a:cubicBezTo>
                <a:close/>
                <a:moveTo>
                  <a:pt x="3041285" y="877257"/>
                </a:moveTo>
                <a:cubicBezTo>
                  <a:pt x="2736811" y="877257"/>
                  <a:pt x="2489986" y="1124082"/>
                  <a:pt x="2489986" y="1428556"/>
                </a:cubicBezTo>
                <a:cubicBezTo>
                  <a:pt x="2489986" y="1733030"/>
                  <a:pt x="2736811" y="1979855"/>
                  <a:pt x="3041285" y="1979855"/>
                </a:cubicBezTo>
                <a:cubicBezTo>
                  <a:pt x="3345759" y="1979855"/>
                  <a:pt x="3592584" y="1733030"/>
                  <a:pt x="3592584" y="1428556"/>
                </a:cubicBezTo>
                <a:cubicBezTo>
                  <a:pt x="3592584" y="1124082"/>
                  <a:pt x="3345759" y="877257"/>
                  <a:pt x="3041285" y="877257"/>
                </a:cubicBezTo>
                <a:close/>
                <a:moveTo>
                  <a:pt x="3041285" y="668122"/>
                </a:moveTo>
                <a:cubicBezTo>
                  <a:pt x="3461261" y="668122"/>
                  <a:pt x="3801719" y="1008580"/>
                  <a:pt x="3801719" y="1428556"/>
                </a:cubicBezTo>
                <a:cubicBezTo>
                  <a:pt x="3801719" y="1848532"/>
                  <a:pt x="3461261" y="2188990"/>
                  <a:pt x="3041285" y="2188990"/>
                </a:cubicBezTo>
                <a:cubicBezTo>
                  <a:pt x="2621309" y="2188990"/>
                  <a:pt x="2280851" y="1848532"/>
                  <a:pt x="2280851" y="1428556"/>
                </a:cubicBezTo>
                <a:cubicBezTo>
                  <a:pt x="2280851" y="1008580"/>
                  <a:pt x="2621309" y="668122"/>
                  <a:pt x="3041285" y="668122"/>
                </a:cubicBezTo>
                <a:close/>
                <a:moveTo>
                  <a:pt x="872357" y="668122"/>
                </a:moveTo>
                <a:lnTo>
                  <a:pt x="911993" y="672118"/>
                </a:lnTo>
                <a:cubicBezTo>
                  <a:pt x="1001613" y="690457"/>
                  <a:pt x="1069029" y="769753"/>
                  <a:pt x="1069029" y="864795"/>
                </a:cubicBezTo>
                <a:lnTo>
                  <a:pt x="1069029" y="2132085"/>
                </a:lnTo>
                <a:cubicBezTo>
                  <a:pt x="1069029" y="2240704"/>
                  <a:pt x="980975" y="2328758"/>
                  <a:pt x="872356" y="2328758"/>
                </a:cubicBezTo>
                <a:lnTo>
                  <a:pt x="872356" y="2328757"/>
                </a:lnTo>
                <a:cubicBezTo>
                  <a:pt x="763737" y="2328757"/>
                  <a:pt x="675683" y="2240703"/>
                  <a:pt x="675683" y="2132084"/>
                </a:cubicBezTo>
                <a:lnTo>
                  <a:pt x="675684" y="864795"/>
                </a:lnTo>
                <a:cubicBezTo>
                  <a:pt x="675684" y="769753"/>
                  <a:pt x="743101" y="690457"/>
                  <a:pt x="832721" y="672118"/>
                </a:cubicBezTo>
                <a:close/>
                <a:moveTo>
                  <a:pt x="656092" y="393345"/>
                </a:moveTo>
                <a:cubicBezTo>
                  <a:pt x="505614" y="393345"/>
                  <a:pt x="383627" y="515332"/>
                  <a:pt x="383627" y="665810"/>
                </a:cubicBezTo>
                <a:lnTo>
                  <a:pt x="383627" y="2764630"/>
                </a:lnTo>
                <a:cubicBezTo>
                  <a:pt x="383627" y="2915108"/>
                  <a:pt x="505614" y="3037095"/>
                  <a:pt x="656092" y="3037095"/>
                </a:cubicBezTo>
                <a:lnTo>
                  <a:pt x="3809631" y="3037095"/>
                </a:lnTo>
                <a:cubicBezTo>
                  <a:pt x="3960109" y="3037095"/>
                  <a:pt x="4082096" y="2915108"/>
                  <a:pt x="4082096" y="2764630"/>
                </a:cubicBezTo>
                <a:lnTo>
                  <a:pt x="4082096" y="665810"/>
                </a:lnTo>
                <a:cubicBezTo>
                  <a:pt x="4082096" y="515332"/>
                  <a:pt x="3960109" y="393345"/>
                  <a:pt x="3809631" y="393345"/>
                </a:cubicBezTo>
                <a:close/>
                <a:moveTo>
                  <a:pt x="573569" y="0"/>
                </a:moveTo>
                <a:lnTo>
                  <a:pt x="3903838" y="0"/>
                </a:lnTo>
                <a:cubicBezTo>
                  <a:pt x="4220611" y="0"/>
                  <a:pt x="4477407" y="256796"/>
                  <a:pt x="4477407" y="573569"/>
                </a:cubicBezTo>
                <a:lnTo>
                  <a:pt x="4477407" y="2867775"/>
                </a:lnTo>
                <a:cubicBezTo>
                  <a:pt x="4477407" y="3184548"/>
                  <a:pt x="4220611" y="3441344"/>
                  <a:pt x="3903838" y="3441344"/>
                </a:cubicBezTo>
                <a:lnTo>
                  <a:pt x="573569" y="3441344"/>
                </a:lnTo>
                <a:cubicBezTo>
                  <a:pt x="256796" y="3441344"/>
                  <a:pt x="0" y="3184548"/>
                  <a:pt x="0" y="2867775"/>
                </a:cubicBezTo>
                <a:lnTo>
                  <a:pt x="0" y="573569"/>
                </a:lnTo>
                <a:cubicBezTo>
                  <a:pt x="0" y="256796"/>
                  <a:pt x="256796" y="0"/>
                  <a:pt x="573569" y="0"/>
                </a:cubicBezTo>
                <a:close/>
              </a:path>
            </a:pathLst>
          </a:custGeom>
          <a:gradFill>
            <a:gsLst>
              <a:gs pos="0">
                <a:srgbClr val="013D8D"/>
              </a:gs>
              <a:gs pos="53000">
                <a:srgbClr val="20B3BA"/>
              </a:gs>
              <a:gs pos="13000">
                <a:srgbClr val="0089CD"/>
              </a:gs>
              <a:gs pos="36000">
                <a:srgbClr val="00AFED"/>
              </a:gs>
              <a:gs pos="100000">
                <a:srgbClr val="F7B500"/>
              </a:gs>
              <a:gs pos="72000">
                <a:srgbClr val="7FBF2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3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>
            <a:extLst>
              <a:ext uri="{FF2B5EF4-FFF2-40B4-BE49-F238E27FC236}">
                <a16:creationId xmlns:a16="http://schemas.microsoft.com/office/drawing/2014/main" id="{B5F9FEEC-6497-2D40-BA43-10E931F7E1F4}"/>
              </a:ext>
            </a:extLst>
          </p:cNvPr>
          <p:cNvSpPr/>
          <p:nvPr/>
        </p:nvSpPr>
        <p:spPr>
          <a:xfrm>
            <a:off x="767257" y="1509027"/>
            <a:ext cx="4477407" cy="3441344"/>
          </a:xfrm>
          <a:custGeom>
            <a:avLst/>
            <a:gdLst>
              <a:gd name="connsiteX0" fmla="*/ 656092 w 4477407"/>
              <a:gd name="connsiteY0" fmla="*/ 393345 h 3441344"/>
              <a:gd name="connsiteX1" fmla="*/ 383627 w 4477407"/>
              <a:gd name="connsiteY1" fmla="*/ 665810 h 3441344"/>
              <a:gd name="connsiteX2" fmla="*/ 383627 w 4477407"/>
              <a:gd name="connsiteY2" fmla="*/ 2764630 h 3441344"/>
              <a:gd name="connsiteX3" fmla="*/ 656092 w 4477407"/>
              <a:gd name="connsiteY3" fmla="*/ 3037095 h 3441344"/>
              <a:gd name="connsiteX4" fmla="*/ 3809631 w 4477407"/>
              <a:gd name="connsiteY4" fmla="*/ 3037095 h 3441344"/>
              <a:gd name="connsiteX5" fmla="*/ 4082096 w 4477407"/>
              <a:gd name="connsiteY5" fmla="*/ 2764630 h 3441344"/>
              <a:gd name="connsiteX6" fmla="*/ 4082096 w 4477407"/>
              <a:gd name="connsiteY6" fmla="*/ 665810 h 3441344"/>
              <a:gd name="connsiteX7" fmla="*/ 3809631 w 4477407"/>
              <a:gd name="connsiteY7" fmla="*/ 393345 h 3441344"/>
              <a:gd name="connsiteX8" fmla="*/ 573569 w 4477407"/>
              <a:gd name="connsiteY8" fmla="*/ 0 h 3441344"/>
              <a:gd name="connsiteX9" fmla="*/ 3903838 w 4477407"/>
              <a:gd name="connsiteY9" fmla="*/ 0 h 3441344"/>
              <a:gd name="connsiteX10" fmla="*/ 4477407 w 4477407"/>
              <a:gd name="connsiteY10" fmla="*/ 573569 h 3441344"/>
              <a:gd name="connsiteX11" fmla="*/ 4477407 w 4477407"/>
              <a:gd name="connsiteY11" fmla="*/ 2867775 h 3441344"/>
              <a:gd name="connsiteX12" fmla="*/ 3903838 w 4477407"/>
              <a:gd name="connsiteY12" fmla="*/ 3441344 h 3441344"/>
              <a:gd name="connsiteX13" fmla="*/ 573569 w 4477407"/>
              <a:gd name="connsiteY13" fmla="*/ 3441344 h 3441344"/>
              <a:gd name="connsiteX14" fmla="*/ 0 w 4477407"/>
              <a:gd name="connsiteY14" fmla="*/ 2867775 h 3441344"/>
              <a:gd name="connsiteX15" fmla="*/ 0 w 4477407"/>
              <a:gd name="connsiteY15" fmla="*/ 573569 h 3441344"/>
              <a:gd name="connsiteX16" fmla="*/ 573569 w 4477407"/>
              <a:gd name="connsiteY16" fmla="*/ 0 h 344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7407" h="3441344">
                <a:moveTo>
                  <a:pt x="656092" y="393345"/>
                </a:moveTo>
                <a:cubicBezTo>
                  <a:pt x="505614" y="393345"/>
                  <a:pt x="383627" y="515332"/>
                  <a:pt x="383627" y="665810"/>
                </a:cubicBezTo>
                <a:lnTo>
                  <a:pt x="383627" y="2764630"/>
                </a:lnTo>
                <a:cubicBezTo>
                  <a:pt x="383627" y="2915108"/>
                  <a:pt x="505614" y="3037095"/>
                  <a:pt x="656092" y="3037095"/>
                </a:cubicBezTo>
                <a:lnTo>
                  <a:pt x="3809631" y="3037095"/>
                </a:lnTo>
                <a:cubicBezTo>
                  <a:pt x="3960109" y="3037095"/>
                  <a:pt x="4082096" y="2915108"/>
                  <a:pt x="4082096" y="2764630"/>
                </a:cubicBezTo>
                <a:lnTo>
                  <a:pt x="4082096" y="665810"/>
                </a:lnTo>
                <a:cubicBezTo>
                  <a:pt x="4082096" y="515332"/>
                  <a:pt x="3960109" y="393345"/>
                  <a:pt x="3809631" y="393345"/>
                </a:cubicBezTo>
                <a:close/>
                <a:moveTo>
                  <a:pt x="573569" y="0"/>
                </a:moveTo>
                <a:lnTo>
                  <a:pt x="3903838" y="0"/>
                </a:lnTo>
                <a:cubicBezTo>
                  <a:pt x="4220611" y="0"/>
                  <a:pt x="4477407" y="256796"/>
                  <a:pt x="4477407" y="573569"/>
                </a:cubicBezTo>
                <a:lnTo>
                  <a:pt x="4477407" y="2867775"/>
                </a:lnTo>
                <a:cubicBezTo>
                  <a:pt x="4477407" y="3184548"/>
                  <a:pt x="4220611" y="3441344"/>
                  <a:pt x="3903838" y="3441344"/>
                </a:cubicBezTo>
                <a:lnTo>
                  <a:pt x="573569" y="3441344"/>
                </a:lnTo>
                <a:cubicBezTo>
                  <a:pt x="256796" y="3441344"/>
                  <a:pt x="0" y="3184548"/>
                  <a:pt x="0" y="2867775"/>
                </a:cubicBezTo>
                <a:lnTo>
                  <a:pt x="0" y="573569"/>
                </a:lnTo>
                <a:cubicBezTo>
                  <a:pt x="0" y="256796"/>
                  <a:pt x="256796" y="0"/>
                  <a:pt x="573569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7E65400-08CA-7C41-B3CD-E85C95AF6238}"/>
              </a:ext>
            </a:extLst>
          </p:cNvPr>
          <p:cNvSpPr/>
          <p:nvPr/>
        </p:nvSpPr>
        <p:spPr>
          <a:xfrm rot="5400000">
            <a:off x="809296" y="2810794"/>
            <a:ext cx="1660635" cy="3933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38EE085-069A-684F-8DB4-07EB5F512F64}"/>
              </a:ext>
            </a:extLst>
          </p:cNvPr>
          <p:cNvSpPr/>
          <p:nvPr/>
        </p:nvSpPr>
        <p:spPr>
          <a:xfrm rot="5400000">
            <a:off x="1324304" y="3334803"/>
            <a:ext cx="1660635" cy="3933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A90B093-F1F8-1E48-8580-4B0FCC844B13}"/>
              </a:ext>
            </a:extLst>
          </p:cNvPr>
          <p:cNvSpPr/>
          <p:nvPr/>
        </p:nvSpPr>
        <p:spPr>
          <a:xfrm rot="5400000">
            <a:off x="2103582" y="2768755"/>
            <a:ext cx="1132095" cy="3933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id="{32A8DB5A-2EC0-B84D-8B11-ACE11731E4CF}"/>
              </a:ext>
            </a:extLst>
          </p:cNvPr>
          <p:cNvSpPr/>
          <p:nvPr/>
        </p:nvSpPr>
        <p:spPr>
          <a:xfrm>
            <a:off x="3068622" y="2178027"/>
            <a:ext cx="1394797" cy="1499477"/>
          </a:xfrm>
          <a:custGeom>
            <a:avLst/>
            <a:gdLst>
              <a:gd name="connsiteX0" fmla="*/ 741475 w 1394797"/>
              <a:gd name="connsiteY0" fmla="*/ 0 h 1499477"/>
              <a:gd name="connsiteX1" fmla="*/ 742199 w 1394797"/>
              <a:gd name="connsiteY1" fmla="*/ 364832 h 1499477"/>
              <a:gd name="connsiteX2" fmla="*/ 672531 w 1394797"/>
              <a:gd name="connsiteY2" fmla="*/ 371856 h 1499477"/>
              <a:gd name="connsiteX3" fmla="*/ 364905 w 1394797"/>
              <a:gd name="connsiteY3" fmla="*/ 749299 h 1499477"/>
              <a:gd name="connsiteX4" fmla="*/ 750176 w 1394797"/>
              <a:gd name="connsiteY4" fmla="*/ 1134570 h 1499477"/>
              <a:gd name="connsiteX5" fmla="*/ 1069649 w 1394797"/>
              <a:gd name="connsiteY5" fmla="*/ 964708 h 1499477"/>
              <a:gd name="connsiteX6" fmla="*/ 1080436 w 1394797"/>
              <a:gd name="connsiteY6" fmla="*/ 944835 h 1499477"/>
              <a:gd name="connsiteX7" fmla="*/ 1394797 w 1394797"/>
              <a:gd name="connsiteY7" fmla="*/ 1127165 h 1499477"/>
              <a:gd name="connsiteX8" fmla="*/ 1372236 w 1394797"/>
              <a:gd name="connsiteY8" fmla="*/ 1168731 h 1499477"/>
              <a:gd name="connsiteX9" fmla="*/ 750177 w 1394797"/>
              <a:gd name="connsiteY9" fmla="*/ 1499477 h 1499477"/>
              <a:gd name="connsiteX10" fmla="*/ 0 w 1394797"/>
              <a:gd name="connsiteY10" fmla="*/ 749300 h 1499477"/>
              <a:gd name="connsiteX11" fmla="*/ 598990 w 1394797"/>
              <a:gd name="connsiteY11" fmla="*/ 14364 h 1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4797" h="1499477">
                <a:moveTo>
                  <a:pt x="741475" y="0"/>
                </a:moveTo>
                <a:lnTo>
                  <a:pt x="742199" y="364832"/>
                </a:lnTo>
                <a:lnTo>
                  <a:pt x="672531" y="371856"/>
                </a:lnTo>
                <a:cubicBezTo>
                  <a:pt x="496969" y="407781"/>
                  <a:pt x="364905" y="563117"/>
                  <a:pt x="364905" y="749299"/>
                </a:cubicBezTo>
                <a:cubicBezTo>
                  <a:pt x="364905" y="962078"/>
                  <a:pt x="537397" y="1134570"/>
                  <a:pt x="750176" y="1134570"/>
                </a:cubicBezTo>
                <a:cubicBezTo>
                  <a:pt x="883163" y="1134570"/>
                  <a:pt x="1000413" y="1067190"/>
                  <a:pt x="1069649" y="964708"/>
                </a:cubicBezTo>
                <a:lnTo>
                  <a:pt x="1080436" y="944835"/>
                </a:lnTo>
                <a:lnTo>
                  <a:pt x="1394797" y="1127165"/>
                </a:lnTo>
                <a:lnTo>
                  <a:pt x="1372236" y="1168731"/>
                </a:lnTo>
                <a:cubicBezTo>
                  <a:pt x="1237423" y="1368279"/>
                  <a:pt x="1009122" y="1499477"/>
                  <a:pt x="750177" y="1499477"/>
                </a:cubicBezTo>
                <a:cubicBezTo>
                  <a:pt x="335866" y="1499477"/>
                  <a:pt x="0" y="1163611"/>
                  <a:pt x="0" y="749300"/>
                </a:cubicBezTo>
                <a:cubicBezTo>
                  <a:pt x="0" y="386778"/>
                  <a:pt x="257148" y="84315"/>
                  <a:pt x="598990" y="1436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AEC131-08C9-234B-A98A-2DA4A3EDB7EB}"/>
              </a:ext>
            </a:extLst>
          </p:cNvPr>
          <p:cNvSpPr/>
          <p:nvPr/>
        </p:nvSpPr>
        <p:spPr>
          <a:xfrm>
            <a:off x="3604447" y="2177149"/>
            <a:ext cx="369406" cy="369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3026F9E-4BF9-464B-85BD-6299C060CF98}"/>
              </a:ext>
            </a:extLst>
          </p:cNvPr>
          <p:cNvSpPr/>
          <p:nvPr/>
        </p:nvSpPr>
        <p:spPr>
          <a:xfrm>
            <a:off x="4103554" y="3059594"/>
            <a:ext cx="369406" cy="369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98143E0F-F5B4-3545-9A20-85B78719ED45}"/>
              </a:ext>
            </a:extLst>
          </p:cNvPr>
          <p:cNvSpPr/>
          <p:nvPr/>
        </p:nvSpPr>
        <p:spPr>
          <a:xfrm>
            <a:off x="6477000" y="1509027"/>
            <a:ext cx="4477407" cy="3441344"/>
          </a:xfrm>
          <a:custGeom>
            <a:avLst/>
            <a:gdLst>
              <a:gd name="connsiteX0" fmla="*/ 656092 w 4477407"/>
              <a:gd name="connsiteY0" fmla="*/ 393345 h 3441344"/>
              <a:gd name="connsiteX1" fmla="*/ 383627 w 4477407"/>
              <a:gd name="connsiteY1" fmla="*/ 665810 h 3441344"/>
              <a:gd name="connsiteX2" fmla="*/ 383627 w 4477407"/>
              <a:gd name="connsiteY2" fmla="*/ 2764630 h 3441344"/>
              <a:gd name="connsiteX3" fmla="*/ 656092 w 4477407"/>
              <a:gd name="connsiteY3" fmla="*/ 3037095 h 3441344"/>
              <a:gd name="connsiteX4" fmla="*/ 3809631 w 4477407"/>
              <a:gd name="connsiteY4" fmla="*/ 3037095 h 3441344"/>
              <a:gd name="connsiteX5" fmla="*/ 4082096 w 4477407"/>
              <a:gd name="connsiteY5" fmla="*/ 2764630 h 3441344"/>
              <a:gd name="connsiteX6" fmla="*/ 4082096 w 4477407"/>
              <a:gd name="connsiteY6" fmla="*/ 665810 h 3441344"/>
              <a:gd name="connsiteX7" fmla="*/ 3809631 w 4477407"/>
              <a:gd name="connsiteY7" fmla="*/ 393345 h 3441344"/>
              <a:gd name="connsiteX8" fmla="*/ 573569 w 4477407"/>
              <a:gd name="connsiteY8" fmla="*/ 0 h 3441344"/>
              <a:gd name="connsiteX9" fmla="*/ 3903838 w 4477407"/>
              <a:gd name="connsiteY9" fmla="*/ 0 h 3441344"/>
              <a:gd name="connsiteX10" fmla="*/ 4477407 w 4477407"/>
              <a:gd name="connsiteY10" fmla="*/ 573569 h 3441344"/>
              <a:gd name="connsiteX11" fmla="*/ 4477407 w 4477407"/>
              <a:gd name="connsiteY11" fmla="*/ 2867775 h 3441344"/>
              <a:gd name="connsiteX12" fmla="*/ 3903838 w 4477407"/>
              <a:gd name="connsiteY12" fmla="*/ 3441344 h 3441344"/>
              <a:gd name="connsiteX13" fmla="*/ 573569 w 4477407"/>
              <a:gd name="connsiteY13" fmla="*/ 3441344 h 3441344"/>
              <a:gd name="connsiteX14" fmla="*/ 0 w 4477407"/>
              <a:gd name="connsiteY14" fmla="*/ 2867775 h 3441344"/>
              <a:gd name="connsiteX15" fmla="*/ 0 w 4477407"/>
              <a:gd name="connsiteY15" fmla="*/ 573569 h 3441344"/>
              <a:gd name="connsiteX16" fmla="*/ 573569 w 4477407"/>
              <a:gd name="connsiteY16" fmla="*/ 0 h 344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7407" h="3441344">
                <a:moveTo>
                  <a:pt x="656092" y="393345"/>
                </a:moveTo>
                <a:cubicBezTo>
                  <a:pt x="505614" y="393345"/>
                  <a:pt x="383627" y="515332"/>
                  <a:pt x="383627" y="665810"/>
                </a:cubicBezTo>
                <a:lnTo>
                  <a:pt x="383627" y="2764630"/>
                </a:lnTo>
                <a:cubicBezTo>
                  <a:pt x="383627" y="2915108"/>
                  <a:pt x="505614" y="3037095"/>
                  <a:pt x="656092" y="3037095"/>
                </a:cubicBezTo>
                <a:lnTo>
                  <a:pt x="3809631" y="3037095"/>
                </a:lnTo>
                <a:cubicBezTo>
                  <a:pt x="3960109" y="3037095"/>
                  <a:pt x="4082096" y="2915108"/>
                  <a:pt x="4082096" y="2764630"/>
                </a:cubicBezTo>
                <a:lnTo>
                  <a:pt x="4082096" y="665810"/>
                </a:lnTo>
                <a:cubicBezTo>
                  <a:pt x="4082096" y="515332"/>
                  <a:pt x="3960109" y="393345"/>
                  <a:pt x="3809631" y="393345"/>
                </a:cubicBezTo>
                <a:close/>
                <a:moveTo>
                  <a:pt x="573569" y="0"/>
                </a:moveTo>
                <a:lnTo>
                  <a:pt x="3903838" y="0"/>
                </a:lnTo>
                <a:cubicBezTo>
                  <a:pt x="4220611" y="0"/>
                  <a:pt x="4477407" y="256796"/>
                  <a:pt x="4477407" y="573569"/>
                </a:cubicBezTo>
                <a:lnTo>
                  <a:pt x="4477407" y="2867775"/>
                </a:lnTo>
                <a:cubicBezTo>
                  <a:pt x="4477407" y="3184548"/>
                  <a:pt x="4220611" y="3441344"/>
                  <a:pt x="3903838" y="3441344"/>
                </a:cubicBezTo>
                <a:lnTo>
                  <a:pt x="573569" y="3441344"/>
                </a:lnTo>
                <a:cubicBezTo>
                  <a:pt x="256796" y="3441344"/>
                  <a:pt x="0" y="3184548"/>
                  <a:pt x="0" y="2867775"/>
                </a:cubicBezTo>
                <a:lnTo>
                  <a:pt x="0" y="573569"/>
                </a:lnTo>
                <a:cubicBezTo>
                  <a:pt x="0" y="256796"/>
                  <a:pt x="256796" y="0"/>
                  <a:pt x="573569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E16EA02-2C64-424A-AD81-F2041911EF60}"/>
              </a:ext>
            </a:extLst>
          </p:cNvPr>
          <p:cNvSpPr/>
          <p:nvPr/>
        </p:nvSpPr>
        <p:spPr>
          <a:xfrm rot="5400000">
            <a:off x="6519039" y="2810794"/>
            <a:ext cx="1660635" cy="3933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AEA3DFA-72E1-9D48-9406-E3949A188D84}"/>
              </a:ext>
            </a:extLst>
          </p:cNvPr>
          <p:cNvSpPr/>
          <p:nvPr/>
        </p:nvSpPr>
        <p:spPr>
          <a:xfrm rot="5400000">
            <a:off x="7034047" y="3334803"/>
            <a:ext cx="1660635" cy="3933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B1DB9F0-BEC6-FF42-9658-1A11FB7C2D4C}"/>
              </a:ext>
            </a:extLst>
          </p:cNvPr>
          <p:cNvSpPr/>
          <p:nvPr/>
        </p:nvSpPr>
        <p:spPr>
          <a:xfrm rot="5400000">
            <a:off x="7813325" y="2768755"/>
            <a:ext cx="1132095" cy="3933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도넛[D] 14">
            <a:extLst>
              <a:ext uri="{FF2B5EF4-FFF2-40B4-BE49-F238E27FC236}">
                <a16:creationId xmlns:a16="http://schemas.microsoft.com/office/drawing/2014/main" id="{3116E424-2C71-F34C-94B0-37F8D5CFE985}"/>
              </a:ext>
            </a:extLst>
          </p:cNvPr>
          <p:cNvSpPr/>
          <p:nvPr/>
        </p:nvSpPr>
        <p:spPr>
          <a:xfrm>
            <a:off x="8757851" y="2177149"/>
            <a:ext cx="1520868" cy="1520868"/>
          </a:xfrm>
          <a:prstGeom prst="donut">
            <a:avLst>
              <a:gd name="adj" fmla="val 13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5AB11E7-D2A1-0B49-9ED1-7FC19FC85977}"/>
              </a:ext>
            </a:extLst>
          </p:cNvPr>
          <p:cNvSpPr/>
          <p:nvPr/>
        </p:nvSpPr>
        <p:spPr>
          <a:xfrm rot="16200000">
            <a:off x="9277373" y="2724512"/>
            <a:ext cx="481830" cy="20866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A680B01-27C7-2C4D-859B-005418CC9879}"/>
              </a:ext>
            </a:extLst>
          </p:cNvPr>
          <p:cNvSpPr/>
          <p:nvPr/>
        </p:nvSpPr>
        <p:spPr>
          <a:xfrm>
            <a:off x="9413957" y="2861096"/>
            <a:ext cx="481830" cy="20866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1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김도균</dc:creator>
  <cp:lastModifiedBy>김도균</cp:lastModifiedBy>
  <cp:revision>4</cp:revision>
  <dcterms:created xsi:type="dcterms:W3CDTF">2021-05-20T02:19:05Z</dcterms:created>
  <dcterms:modified xsi:type="dcterms:W3CDTF">2021-05-20T03:04:38Z</dcterms:modified>
</cp:coreProperties>
</file>