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7.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8.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4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41.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42.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43.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44.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45.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slides/slide460.xml" ContentType="application/vnd.openxmlformats-officedocument.presentationml.slide+xml"/>
  <Override PartName="/ppt/diagrams/data220.xml" ContentType="application/vnd.openxmlformats-officedocument.drawingml.diagramData+xml"/>
  <Override PartName="/ppt/diagrams/drawing220.xml" ContentType="application/vnd.ms-office.drawingml.diagramDrawing+xml"/>
  <Override PartName="/ppt/notesSlides/notesSlide460.xml" ContentType="application/vnd.openxmlformats-officedocument.presentationml.notesSlide+xml"/>
  <Override PartName="/ppt/diagrams/colors220.xml" ContentType="application/vnd.openxmlformats-officedocument.drawingml.diagramColors+xml"/>
  <Override PartName="/ppt/diagrams/quickStyle220.xml" ContentType="application/vnd.openxmlformats-officedocument.drawingml.diagramStyle+xml"/>
  <Override PartName="/ppt/diagrams/layout220.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48"/>
  </p:notesMasterIdLst>
  <p:sldIdLst>
    <p:sldId id="259" r:id="rId2"/>
    <p:sldId id="287" r:id="rId3"/>
    <p:sldId id="288" r:id="rId4"/>
    <p:sldId id="289" r:id="rId5"/>
    <p:sldId id="290"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286" r:id="rId25"/>
    <p:sldId id="262" r:id="rId26"/>
    <p:sldId id="263" r:id="rId27"/>
    <p:sldId id="265" r:id="rId28"/>
    <p:sldId id="266" r:id="rId29"/>
    <p:sldId id="267" r:id="rId30"/>
    <p:sldId id="268" r:id="rId31"/>
    <p:sldId id="269" r:id="rId32"/>
    <p:sldId id="270" r:id="rId33"/>
    <p:sldId id="271" r:id="rId34"/>
    <p:sldId id="272" r:id="rId35"/>
    <p:sldId id="273" r:id="rId36"/>
    <p:sldId id="280" r:id="rId37"/>
    <p:sldId id="274" r:id="rId38"/>
    <p:sldId id="284" r:id="rId39"/>
    <p:sldId id="279" r:id="rId40"/>
    <p:sldId id="275" r:id="rId41"/>
    <p:sldId id="276" r:id="rId42"/>
    <p:sldId id="281" r:id="rId43"/>
    <p:sldId id="282" r:id="rId44"/>
    <p:sldId id="278" r:id="rId45"/>
    <p:sldId id="285" r:id="rId46"/>
    <p:sldId id="277"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24"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0EC3077-74BB-A308-5437-D4DCB62953D3}" name="Gerald" initials="G" userId="Gerald"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5353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50000" autoAdjust="0"/>
  </p:normalViewPr>
  <p:slideViewPr>
    <p:cSldViewPr snapToGrid="0" showGuides="1">
      <p:cViewPr varScale="1">
        <p:scale>
          <a:sx n="36" d="100"/>
          <a:sy n="36" d="100"/>
        </p:scale>
        <p:origin x="1589" y="43"/>
      </p:cViewPr>
      <p:guideLst>
        <p:guide orient="horz" pos="2024"/>
        <p:guide pos="3840"/>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8/10/relationships/authors" Target="author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0.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70CEFA-4980-4BD9-A1E5-23ECF09BB557}" type="doc">
      <dgm:prSet loTypeId="urn:microsoft.com/office/officeart/2005/8/layout/orgChart1" loCatId="hierarchy" qsTypeId="urn:microsoft.com/office/officeart/2005/8/quickstyle/simple1" qsCatId="simple" csTypeId="urn:microsoft.com/office/officeart/2005/8/colors/accent5_2" csCatId="accent5" phldr="1"/>
      <dgm:spPr/>
      <dgm:t>
        <a:bodyPr/>
        <a:lstStyle/>
        <a:p>
          <a:endParaRPr lang="en-SG"/>
        </a:p>
      </dgm:t>
    </dgm:pt>
    <dgm:pt modelId="{D841F41E-041C-4619-9402-55B285BD9BB6}">
      <dgm:prSet phldrT="[Text]" custT="1"/>
      <dgm:spPr/>
      <dgm:t>
        <a:bodyPr/>
        <a:lstStyle/>
        <a:p>
          <a:r>
            <a:rPr lang="en-US" sz="4000" b="1" dirty="0">
              <a:latin typeface="Rajdhani" panose="020B0604020202020204" charset="0"/>
              <a:cs typeface="Rajdhani" panose="020B0604020202020204" charset="0"/>
            </a:rPr>
            <a:t>Auto Insurance</a:t>
          </a:r>
        </a:p>
        <a:p>
          <a:r>
            <a:rPr lang="en-US" sz="2000" b="1" dirty="0">
              <a:latin typeface="Rajdhani" panose="020B0604020202020204" charset="0"/>
              <a:cs typeface="Rajdhani" panose="020B0604020202020204" charset="0"/>
            </a:rPr>
            <a:t>- </a:t>
          </a:r>
          <a:r>
            <a:rPr lang="en-US" sz="2000" b="0" dirty="0">
              <a:latin typeface="Rajdhani" panose="020B0604020202020204" charset="0"/>
              <a:cs typeface="Rajdhani" panose="020B0604020202020204" charset="0"/>
            </a:rPr>
            <a:t>Contract between policyholder and insurance company for protection.</a:t>
          </a:r>
          <a:endParaRPr lang="en-SG" sz="2000" b="1" dirty="0">
            <a:latin typeface="Rajdhani" panose="020B0604020202020204" charset="0"/>
            <a:cs typeface="Rajdhani" panose="020B0604020202020204" charset="0"/>
          </a:endParaRPr>
        </a:p>
      </dgm:t>
    </dgm:pt>
    <dgm:pt modelId="{C8D1D203-998B-427C-AECA-754CCC98A904}" type="parTrans" cxnId="{631F8E1C-E9D6-44EC-B1BC-860777DEB0EB}">
      <dgm:prSet/>
      <dgm:spPr/>
      <dgm:t>
        <a:bodyPr/>
        <a:lstStyle/>
        <a:p>
          <a:endParaRPr lang="en-SG"/>
        </a:p>
      </dgm:t>
    </dgm:pt>
    <dgm:pt modelId="{CD332DE0-87E8-4E23-B6E0-6CD00613DF6F}" type="sibTrans" cxnId="{631F8E1C-E9D6-44EC-B1BC-860777DEB0EB}">
      <dgm:prSet/>
      <dgm:spPr/>
      <dgm:t>
        <a:bodyPr/>
        <a:lstStyle/>
        <a:p>
          <a:endParaRPr lang="en-SG"/>
        </a:p>
      </dgm:t>
    </dgm:pt>
    <dgm:pt modelId="{9337CC48-FA73-4A21-B835-3E2FF23466A9}">
      <dgm:prSet phldrT="[Text]" custT="1"/>
      <dgm:spPr/>
      <dgm:t>
        <a:bodyPr/>
        <a:lstStyle/>
        <a:p>
          <a:r>
            <a:rPr lang="en-SG" sz="4000" b="1" i="0" dirty="0">
              <a:latin typeface="Rajdhani" panose="020B0604020202020204"/>
            </a:rPr>
            <a:t>Liability</a:t>
          </a:r>
        </a:p>
        <a:p>
          <a:r>
            <a:rPr lang="en-US" sz="1800" b="0" i="0" dirty="0">
              <a:latin typeface="Rajdhani" panose="020B0604020202020204"/>
            </a:rPr>
            <a:t>-  Covers legal responsibility to others for bodily injury or property damage</a:t>
          </a:r>
          <a:endParaRPr lang="en-SG" sz="1800" dirty="0">
            <a:latin typeface="Rajdhani" panose="020B0604020202020204"/>
            <a:cs typeface="Rajdhani" panose="020B0604020202020204" charset="0"/>
          </a:endParaRPr>
        </a:p>
      </dgm:t>
    </dgm:pt>
    <dgm:pt modelId="{43FB72CE-DB25-4ADA-BAC7-ACD714110C3E}" type="parTrans" cxnId="{4B06A369-BA17-4CE7-8D13-807A6CBDFC9B}">
      <dgm:prSet/>
      <dgm:spPr>
        <a:ln>
          <a:solidFill>
            <a:schemeClr val="tx1"/>
          </a:solidFill>
        </a:ln>
      </dgm:spPr>
      <dgm:t>
        <a:bodyPr/>
        <a:lstStyle/>
        <a:p>
          <a:endParaRPr lang="en-SG"/>
        </a:p>
      </dgm:t>
    </dgm:pt>
    <dgm:pt modelId="{B2523CFB-0615-48CE-836A-35A234F3E67D}" type="sibTrans" cxnId="{4B06A369-BA17-4CE7-8D13-807A6CBDFC9B}">
      <dgm:prSet/>
      <dgm:spPr/>
      <dgm:t>
        <a:bodyPr/>
        <a:lstStyle/>
        <a:p>
          <a:endParaRPr lang="en-SG"/>
        </a:p>
      </dgm:t>
    </dgm:pt>
    <dgm:pt modelId="{84386544-2627-4D0C-8B82-F83C03F00AB2}">
      <dgm:prSet phldrT="[Text]" custT="1"/>
      <dgm:spPr/>
      <dgm:t>
        <a:bodyPr/>
        <a:lstStyle/>
        <a:p>
          <a:r>
            <a:rPr lang="en-SG" sz="4000" b="1" i="0" dirty="0">
              <a:latin typeface="Rajdhani" panose="020B0604020202020204"/>
            </a:rPr>
            <a:t>Property</a:t>
          </a:r>
        </a:p>
        <a:p>
          <a:r>
            <a:rPr lang="en-US" sz="1800" b="0" i="0" dirty="0">
              <a:latin typeface="Rajdhani" panose="020B0604020202020204"/>
            </a:rPr>
            <a:t>-  Covers car damage or stolen car</a:t>
          </a:r>
          <a:endParaRPr lang="en-SG" sz="1800" dirty="0">
            <a:latin typeface="Rajdhani" panose="020B0604020202020204"/>
            <a:cs typeface="Rajdhani" panose="020B0604020202020204" charset="0"/>
          </a:endParaRPr>
        </a:p>
      </dgm:t>
    </dgm:pt>
    <dgm:pt modelId="{13BD34E3-4A86-46A1-BF2A-68F5621BBB4F}" type="parTrans" cxnId="{30232273-821A-4733-9817-AB3BB64599D2}">
      <dgm:prSet/>
      <dgm:spPr>
        <a:solidFill>
          <a:schemeClr val="bg2">
            <a:lumMod val="75000"/>
          </a:schemeClr>
        </a:solidFill>
        <a:ln>
          <a:solidFill>
            <a:schemeClr val="tx1"/>
          </a:solidFill>
        </a:ln>
      </dgm:spPr>
      <dgm:t>
        <a:bodyPr/>
        <a:lstStyle/>
        <a:p>
          <a:endParaRPr lang="en-SG"/>
        </a:p>
      </dgm:t>
    </dgm:pt>
    <dgm:pt modelId="{7C2B8649-9D84-4AD2-BCCC-5D595E630AAF}" type="sibTrans" cxnId="{30232273-821A-4733-9817-AB3BB64599D2}">
      <dgm:prSet/>
      <dgm:spPr/>
      <dgm:t>
        <a:bodyPr/>
        <a:lstStyle/>
        <a:p>
          <a:endParaRPr lang="en-SG"/>
        </a:p>
      </dgm:t>
    </dgm:pt>
    <dgm:pt modelId="{9910EF9F-7A26-4E3C-B4A8-CE7896E4F101}">
      <dgm:prSet custT="1"/>
      <dgm:spPr/>
      <dgm:t>
        <a:bodyPr/>
        <a:lstStyle/>
        <a:p>
          <a:r>
            <a:rPr lang="en-SG" sz="4000" b="1" i="0" dirty="0"/>
            <a:t>Medical</a:t>
          </a:r>
        </a:p>
        <a:p>
          <a:r>
            <a:rPr lang="en-US" sz="2000" b="0" i="0" dirty="0">
              <a:latin typeface="Rajdhani" panose="020B0604020202020204"/>
            </a:rPr>
            <a:t>-  Covers cost of treating injuries and rehabilitation.</a:t>
          </a:r>
          <a:endParaRPr lang="en-SG" sz="2000" dirty="0">
            <a:latin typeface="Rajdhani" panose="020B0604020202020204" charset="0"/>
            <a:cs typeface="Rajdhani" panose="020B0604020202020204" charset="0"/>
          </a:endParaRPr>
        </a:p>
      </dgm:t>
    </dgm:pt>
    <dgm:pt modelId="{6AEB128A-71B3-4CAB-AF10-7932C1A3B246}" type="parTrans" cxnId="{00F665EF-E641-42A3-A301-59B9B21B5B45}">
      <dgm:prSet/>
      <dgm:spPr>
        <a:ln>
          <a:solidFill>
            <a:schemeClr val="tx1"/>
          </a:solidFill>
        </a:ln>
      </dgm:spPr>
      <dgm:t>
        <a:bodyPr/>
        <a:lstStyle/>
        <a:p>
          <a:endParaRPr lang="en-SG"/>
        </a:p>
      </dgm:t>
    </dgm:pt>
    <dgm:pt modelId="{54B40E84-F800-4971-83F8-1F4CC03F1AA2}" type="sibTrans" cxnId="{00F665EF-E641-42A3-A301-59B9B21B5B45}">
      <dgm:prSet/>
      <dgm:spPr/>
      <dgm:t>
        <a:bodyPr/>
        <a:lstStyle/>
        <a:p>
          <a:endParaRPr lang="en-SG"/>
        </a:p>
      </dgm:t>
    </dgm:pt>
    <dgm:pt modelId="{38BDE5FE-0F2B-42A0-A743-D1897172B8A7}" type="pres">
      <dgm:prSet presAssocID="{4F70CEFA-4980-4BD9-A1E5-23ECF09BB557}" presName="hierChild1" presStyleCnt="0">
        <dgm:presLayoutVars>
          <dgm:orgChart val="1"/>
          <dgm:chPref val="1"/>
          <dgm:dir/>
          <dgm:animOne val="branch"/>
          <dgm:animLvl val="lvl"/>
          <dgm:resizeHandles/>
        </dgm:presLayoutVars>
      </dgm:prSet>
      <dgm:spPr/>
    </dgm:pt>
    <dgm:pt modelId="{A4876BEB-00A7-4061-B80D-3353B67D6F5D}" type="pres">
      <dgm:prSet presAssocID="{D841F41E-041C-4619-9402-55B285BD9BB6}" presName="hierRoot1" presStyleCnt="0">
        <dgm:presLayoutVars>
          <dgm:hierBranch val="init"/>
        </dgm:presLayoutVars>
      </dgm:prSet>
      <dgm:spPr/>
    </dgm:pt>
    <dgm:pt modelId="{C37F5012-511E-4A57-A49F-A246DFEFDFB1}" type="pres">
      <dgm:prSet presAssocID="{D841F41E-041C-4619-9402-55B285BD9BB6}" presName="rootComposite1" presStyleCnt="0"/>
      <dgm:spPr/>
    </dgm:pt>
    <dgm:pt modelId="{B8AB397D-DFA3-48A0-85AC-8F5915F26314}" type="pres">
      <dgm:prSet presAssocID="{D841F41E-041C-4619-9402-55B285BD9BB6}" presName="rootText1" presStyleLbl="node0" presStyleIdx="0" presStyleCnt="1" custScaleX="194507" custScaleY="137853" custLinFactNeighborX="0" custLinFactNeighborY="-50931">
        <dgm:presLayoutVars>
          <dgm:chPref val="3"/>
        </dgm:presLayoutVars>
      </dgm:prSet>
      <dgm:spPr/>
    </dgm:pt>
    <dgm:pt modelId="{F98ECF97-150C-4352-896A-2934F00AE075}" type="pres">
      <dgm:prSet presAssocID="{D841F41E-041C-4619-9402-55B285BD9BB6}" presName="rootConnector1" presStyleLbl="node1" presStyleIdx="0" presStyleCnt="0"/>
      <dgm:spPr/>
    </dgm:pt>
    <dgm:pt modelId="{635DD6B3-9A7A-45A0-BAFB-4235E7B53629}" type="pres">
      <dgm:prSet presAssocID="{D841F41E-041C-4619-9402-55B285BD9BB6}" presName="hierChild2" presStyleCnt="0"/>
      <dgm:spPr/>
    </dgm:pt>
    <dgm:pt modelId="{32C64C01-E62D-4587-A75D-EEF49A05B2C3}" type="pres">
      <dgm:prSet presAssocID="{43FB72CE-DB25-4ADA-BAC7-ACD714110C3E}" presName="Name37" presStyleLbl="parChTrans1D2" presStyleIdx="0" presStyleCnt="3"/>
      <dgm:spPr/>
    </dgm:pt>
    <dgm:pt modelId="{F61406FE-52EC-4280-88F5-DE6F17F9331D}" type="pres">
      <dgm:prSet presAssocID="{9337CC48-FA73-4A21-B835-3E2FF23466A9}" presName="hierRoot2" presStyleCnt="0">
        <dgm:presLayoutVars>
          <dgm:hierBranch val="init"/>
        </dgm:presLayoutVars>
      </dgm:prSet>
      <dgm:spPr/>
    </dgm:pt>
    <dgm:pt modelId="{D92ED5D7-5806-4FC8-B384-B1269B665B04}" type="pres">
      <dgm:prSet presAssocID="{9337CC48-FA73-4A21-B835-3E2FF23466A9}" presName="rootComposite" presStyleCnt="0"/>
      <dgm:spPr/>
    </dgm:pt>
    <dgm:pt modelId="{436F3A4E-0F14-495B-980E-37F3B69E94C4}" type="pres">
      <dgm:prSet presAssocID="{9337CC48-FA73-4A21-B835-3E2FF23466A9}" presName="rootText" presStyleLbl="node2" presStyleIdx="0" presStyleCnt="3" custScaleX="102876" custScaleY="170367" custLinFactX="15897" custLinFactNeighborX="100000" custLinFactNeighborY="-14555">
        <dgm:presLayoutVars>
          <dgm:chPref val="3"/>
        </dgm:presLayoutVars>
      </dgm:prSet>
      <dgm:spPr/>
    </dgm:pt>
    <dgm:pt modelId="{4A4D63BE-5B1A-4172-85F1-C8637F790778}" type="pres">
      <dgm:prSet presAssocID="{9337CC48-FA73-4A21-B835-3E2FF23466A9}" presName="rootConnector" presStyleLbl="node2" presStyleIdx="0" presStyleCnt="3"/>
      <dgm:spPr/>
    </dgm:pt>
    <dgm:pt modelId="{7CA32EA0-C687-46E2-80CE-DBDD262FF4A9}" type="pres">
      <dgm:prSet presAssocID="{9337CC48-FA73-4A21-B835-3E2FF23466A9}" presName="hierChild4" presStyleCnt="0"/>
      <dgm:spPr/>
    </dgm:pt>
    <dgm:pt modelId="{BDCFC850-5B8A-460F-8729-C096007E9373}" type="pres">
      <dgm:prSet presAssocID="{9337CC48-FA73-4A21-B835-3E2FF23466A9}" presName="hierChild5" presStyleCnt="0"/>
      <dgm:spPr/>
    </dgm:pt>
    <dgm:pt modelId="{54523477-8295-465F-8536-1411D2B46414}" type="pres">
      <dgm:prSet presAssocID="{13BD34E3-4A86-46A1-BF2A-68F5621BBB4F}" presName="Name37" presStyleLbl="parChTrans1D2" presStyleIdx="1" presStyleCnt="3"/>
      <dgm:spPr/>
    </dgm:pt>
    <dgm:pt modelId="{54E1DDA5-DE53-42F9-B484-B3E451622032}" type="pres">
      <dgm:prSet presAssocID="{84386544-2627-4D0C-8B82-F83C03F00AB2}" presName="hierRoot2" presStyleCnt="0">
        <dgm:presLayoutVars>
          <dgm:hierBranch val="init"/>
        </dgm:presLayoutVars>
      </dgm:prSet>
      <dgm:spPr/>
    </dgm:pt>
    <dgm:pt modelId="{4BE94046-6E1A-4357-A22B-7531160E2E9A}" type="pres">
      <dgm:prSet presAssocID="{84386544-2627-4D0C-8B82-F83C03F00AB2}" presName="rootComposite" presStyleCnt="0"/>
      <dgm:spPr/>
    </dgm:pt>
    <dgm:pt modelId="{869C827F-7BFB-4980-AC6A-32A47767A31B}" type="pres">
      <dgm:prSet presAssocID="{84386544-2627-4D0C-8B82-F83C03F00AB2}" presName="rootText" presStyleLbl="node2" presStyleIdx="1" presStyleCnt="3" custScaleX="90717" custScaleY="172119" custLinFactX="-67265" custLinFactNeighborX="-100000" custLinFactNeighborY="-13659">
        <dgm:presLayoutVars>
          <dgm:chPref val="3"/>
        </dgm:presLayoutVars>
      </dgm:prSet>
      <dgm:spPr/>
    </dgm:pt>
    <dgm:pt modelId="{A05290C4-004E-466D-94E9-F25749F07096}" type="pres">
      <dgm:prSet presAssocID="{84386544-2627-4D0C-8B82-F83C03F00AB2}" presName="rootConnector" presStyleLbl="node2" presStyleIdx="1" presStyleCnt="3"/>
      <dgm:spPr/>
    </dgm:pt>
    <dgm:pt modelId="{8991E57F-1CC9-4E5C-9902-363A12FF2F8F}" type="pres">
      <dgm:prSet presAssocID="{84386544-2627-4D0C-8B82-F83C03F00AB2}" presName="hierChild4" presStyleCnt="0"/>
      <dgm:spPr/>
    </dgm:pt>
    <dgm:pt modelId="{BC44556C-98BD-4061-A872-93D2ED95D4BA}" type="pres">
      <dgm:prSet presAssocID="{84386544-2627-4D0C-8B82-F83C03F00AB2}" presName="hierChild5" presStyleCnt="0"/>
      <dgm:spPr/>
    </dgm:pt>
    <dgm:pt modelId="{9B9A5DC0-0D32-42CF-B2C5-3264B3E74F50}" type="pres">
      <dgm:prSet presAssocID="{6AEB128A-71B3-4CAB-AF10-7932C1A3B246}" presName="Name37" presStyleLbl="parChTrans1D2" presStyleIdx="2" presStyleCnt="3"/>
      <dgm:spPr/>
    </dgm:pt>
    <dgm:pt modelId="{620D330D-9AE0-438E-8FDA-3AB499B6BF17}" type="pres">
      <dgm:prSet presAssocID="{9910EF9F-7A26-4E3C-B4A8-CE7896E4F101}" presName="hierRoot2" presStyleCnt="0">
        <dgm:presLayoutVars>
          <dgm:hierBranch val="init"/>
        </dgm:presLayoutVars>
      </dgm:prSet>
      <dgm:spPr/>
    </dgm:pt>
    <dgm:pt modelId="{41C1E939-085C-4867-92D7-9A4580661FBF}" type="pres">
      <dgm:prSet presAssocID="{9910EF9F-7A26-4E3C-B4A8-CE7896E4F101}" presName="rootComposite" presStyleCnt="0"/>
      <dgm:spPr/>
    </dgm:pt>
    <dgm:pt modelId="{C691F46C-89B9-452B-9A68-0C9C70A2D748}" type="pres">
      <dgm:prSet presAssocID="{9910EF9F-7A26-4E3C-B4A8-CE7896E4F101}" presName="rootText" presStyleLbl="node2" presStyleIdx="2" presStyleCnt="3" custScaleY="172936" custLinFactNeighborX="46697" custLinFactNeighborY="-13391">
        <dgm:presLayoutVars>
          <dgm:chPref val="3"/>
        </dgm:presLayoutVars>
      </dgm:prSet>
      <dgm:spPr/>
    </dgm:pt>
    <dgm:pt modelId="{47208C84-D1BD-430B-8092-FE1276C33F9A}" type="pres">
      <dgm:prSet presAssocID="{9910EF9F-7A26-4E3C-B4A8-CE7896E4F101}" presName="rootConnector" presStyleLbl="node2" presStyleIdx="2" presStyleCnt="3"/>
      <dgm:spPr/>
    </dgm:pt>
    <dgm:pt modelId="{8414C7F3-8039-42DC-8D30-E7BD4566A741}" type="pres">
      <dgm:prSet presAssocID="{9910EF9F-7A26-4E3C-B4A8-CE7896E4F101}" presName="hierChild4" presStyleCnt="0"/>
      <dgm:spPr/>
    </dgm:pt>
    <dgm:pt modelId="{858D9157-FFDF-4B16-ADC7-192D1E2E1705}" type="pres">
      <dgm:prSet presAssocID="{9910EF9F-7A26-4E3C-B4A8-CE7896E4F101}" presName="hierChild5" presStyleCnt="0"/>
      <dgm:spPr/>
    </dgm:pt>
    <dgm:pt modelId="{BEB877E3-6508-4731-B26D-EBDA48DA1A7C}" type="pres">
      <dgm:prSet presAssocID="{D841F41E-041C-4619-9402-55B285BD9BB6}" presName="hierChild3" presStyleCnt="0"/>
      <dgm:spPr/>
    </dgm:pt>
  </dgm:ptLst>
  <dgm:cxnLst>
    <dgm:cxn modelId="{631F8E1C-E9D6-44EC-B1BC-860777DEB0EB}" srcId="{4F70CEFA-4980-4BD9-A1E5-23ECF09BB557}" destId="{D841F41E-041C-4619-9402-55B285BD9BB6}" srcOrd="0" destOrd="0" parTransId="{C8D1D203-998B-427C-AECA-754CCC98A904}" sibTransId="{CD332DE0-87E8-4E23-B6E0-6CD00613DF6F}"/>
    <dgm:cxn modelId="{60B9CA28-B957-4A95-A0E3-B85DB0D4B462}" type="presOf" srcId="{84386544-2627-4D0C-8B82-F83C03F00AB2}" destId="{869C827F-7BFB-4980-AC6A-32A47767A31B}" srcOrd="0" destOrd="0" presId="urn:microsoft.com/office/officeart/2005/8/layout/orgChart1"/>
    <dgm:cxn modelId="{1880FD43-ADDA-47A7-8A64-D388FF1E65BE}" type="presOf" srcId="{84386544-2627-4D0C-8B82-F83C03F00AB2}" destId="{A05290C4-004E-466D-94E9-F25749F07096}" srcOrd="1" destOrd="0" presId="urn:microsoft.com/office/officeart/2005/8/layout/orgChart1"/>
    <dgm:cxn modelId="{4B06A369-BA17-4CE7-8D13-807A6CBDFC9B}" srcId="{D841F41E-041C-4619-9402-55B285BD9BB6}" destId="{9337CC48-FA73-4A21-B835-3E2FF23466A9}" srcOrd="0" destOrd="0" parTransId="{43FB72CE-DB25-4ADA-BAC7-ACD714110C3E}" sibTransId="{B2523CFB-0615-48CE-836A-35A234F3E67D}"/>
    <dgm:cxn modelId="{45D15E6C-C3F8-4BD6-83F6-7016FF6C7A1D}" type="presOf" srcId="{9910EF9F-7A26-4E3C-B4A8-CE7896E4F101}" destId="{C691F46C-89B9-452B-9A68-0C9C70A2D748}" srcOrd="0" destOrd="0" presId="urn:microsoft.com/office/officeart/2005/8/layout/orgChart1"/>
    <dgm:cxn modelId="{3A094B6F-1315-4F86-926C-E299033AA7C3}" type="presOf" srcId="{9337CC48-FA73-4A21-B835-3E2FF23466A9}" destId="{436F3A4E-0F14-495B-980E-37F3B69E94C4}" srcOrd="0" destOrd="0" presId="urn:microsoft.com/office/officeart/2005/8/layout/orgChart1"/>
    <dgm:cxn modelId="{4DCB2370-7944-4AA7-84E1-A5942FDBA540}" type="presOf" srcId="{13BD34E3-4A86-46A1-BF2A-68F5621BBB4F}" destId="{54523477-8295-465F-8536-1411D2B46414}" srcOrd="0" destOrd="0" presId="urn:microsoft.com/office/officeart/2005/8/layout/orgChart1"/>
    <dgm:cxn modelId="{098B7F70-36F3-4BFF-B946-3F908AD06834}" type="presOf" srcId="{6AEB128A-71B3-4CAB-AF10-7932C1A3B246}" destId="{9B9A5DC0-0D32-42CF-B2C5-3264B3E74F50}" srcOrd="0" destOrd="0" presId="urn:microsoft.com/office/officeart/2005/8/layout/orgChart1"/>
    <dgm:cxn modelId="{C39ADC51-E719-404B-95AE-78BE9B579ECD}" type="presOf" srcId="{43FB72CE-DB25-4ADA-BAC7-ACD714110C3E}" destId="{32C64C01-E62D-4587-A75D-EEF49A05B2C3}" srcOrd="0" destOrd="0" presId="urn:microsoft.com/office/officeart/2005/8/layout/orgChart1"/>
    <dgm:cxn modelId="{30232273-821A-4733-9817-AB3BB64599D2}" srcId="{D841F41E-041C-4619-9402-55B285BD9BB6}" destId="{84386544-2627-4D0C-8B82-F83C03F00AB2}" srcOrd="1" destOrd="0" parTransId="{13BD34E3-4A86-46A1-BF2A-68F5621BBB4F}" sibTransId="{7C2B8649-9D84-4AD2-BCCC-5D595E630AAF}"/>
    <dgm:cxn modelId="{5092B0AC-ED14-47D9-9C8F-CA9FA721DC78}" type="presOf" srcId="{4F70CEFA-4980-4BD9-A1E5-23ECF09BB557}" destId="{38BDE5FE-0F2B-42A0-A743-D1897172B8A7}" srcOrd="0" destOrd="0" presId="urn:microsoft.com/office/officeart/2005/8/layout/orgChart1"/>
    <dgm:cxn modelId="{1F1BE8B4-3E4C-4C9E-BF66-9668A6B4FE7E}" type="presOf" srcId="{9337CC48-FA73-4A21-B835-3E2FF23466A9}" destId="{4A4D63BE-5B1A-4172-85F1-C8637F790778}" srcOrd="1" destOrd="0" presId="urn:microsoft.com/office/officeart/2005/8/layout/orgChart1"/>
    <dgm:cxn modelId="{981FF0C1-2541-4C34-B835-50F1CF4B0FDA}" type="presOf" srcId="{9910EF9F-7A26-4E3C-B4A8-CE7896E4F101}" destId="{47208C84-D1BD-430B-8092-FE1276C33F9A}" srcOrd="1" destOrd="0" presId="urn:microsoft.com/office/officeart/2005/8/layout/orgChart1"/>
    <dgm:cxn modelId="{00F665EF-E641-42A3-A301-59B9B21B5B45}" srcId="{D841F41E-041C-4619-9402-55B285BD9BB6}" destId="{9910EF9F-7A26-4E3C-B4A8-CE7896E4F101}" srcOrd="2" destOrd="0" parTransId="{6AEB128A-71B3-4CAB-AF10-7932C1A3B246}" sibTransId="{54B40E84-F800-4971-83F8-1F4CC03F1AA2}"/>
    <dgm:cxn modelId="{4FE660F8-06A9-40D4-BFC7-D8A63BEFFF4D}" type="presOf" srcId="{D841F41E-041C-4619-9402-55B285BD9BB6}" destId="{B8AB397D-DFA3-48A0-85AC-8F5915F26314}" srcOrd="0" destOrd="0" presId="urn:microsoft.com/office/officeart/2005/8/layout/orgChart1"/>
    <dgm:cxn modelId="{A27897FC-7D20-4090-90E9-4CB05848B1C3}" type="presOf" srcId="{D841F41E-041C-4619-9402-55B285BD9BB6}" destId="{F98ECF97-150C-4352-896A-2934F00AE075}" srcOrd="1" destOrd="0" presId="urn:microsoft.com/office/officeart/2005/8/layout/orgChart1"/>
    <dgm:cxn modelId="{8709DEC6-E966-49A5-B27C-9D5F812D54D5}" type="presParOf" srcId="{38BDE5FE-0F2B-42A0-A743-D1897172B8A7}" destId="{A4876BEB-00A7-4061-B80D-3353B67D6F5D}" srcOrd="0" destOrd="0" presId="urn:microsoft.com/office/officeart/2005/8/layout/orgChart1"/>
    <dgm:cxn modelId="{F71EF2C2-7786-4B90-89FA-C4DBEB180E49}" type="presParOf" srcId="{A4876BEB-00A7-4061-B80D-3353B67D6F5D}" destId="{C37F5012-511E-4A57-A49F-A246DFEFDFB1}" srcOrd="0" destOrd="0" presId="urn:microsoft.com/office/officeart/2005/8/layout/orgChart1"/>
    <dgm:cxn modelId="{1DC8E71C-DD89-4AC0-98D2-4855969C1357}" type="presParOf" srcId="{C37F5012-511E-4A57-A49F-A246DFEFDFB1}" destId="{B8AB397D-DFA3-48A0-85AC-8F5915F26314}" srcOrd="0" destOrd="0" presId="urn:microsoft.com/office/officeart/2005/8/layout/orgChart1"/>
    <dgm:cxn modelId="{77A69D1A-7CC1-48AC-94B2-1A535E0B3690}" type="presParOf" srcId="{C37F5012-511E-4A57-A49F-A246DFEFDFB1}" destId="{F98ECF97-150C-4352-896A-2934F00AE075}" srcOrd="1" destOrd="0" presId="urn:microsoft.com/office/officeart/2005/8/layout/orgChart1"/>
    <dgm:cxn modelId="{4964025F-0A65-4B4C-AB04-DE11F373E5ED}" type="presParOf" srcId="{A4876BEB-00A7-4061-B80D-3353B67D6F5D}" destId="{635DD6B3-9A7A-45A0-BAFB-4235E7B53629}" srcOrd="1" destOrd="0" presId="urn:microsoft.com/office/officeart/2005/8/layout/orgChart1"/>
    <dgm:cxn modelId="{4BD393D4-ED36-45CD-B45F-1262A6D44532}" type="presParOf" srcId="{635DD6B3-9A7A-45A0-BAFB-4235E7B53629}" destId="{32C64C01-E62D-4587-A75D-EEF49A05B2C3}" srcOrd="0" destOrd="0" presId="urn:microsoft.com/office/officeart/2005/8/layout/orgChart1"/>
    <dgm:cxn modelId="{D5BE79BB-169E-4A0B-B833-81F1D40EA4BE}" type="presParOf" srcId="{635DD6B3-9A7A-45A0-BAFB-4235E7B53629}" destId="{F61406FE-52EC-4280-88F5-DE6F17F9331D}" srcOrd="1" destOrd="0" presId="urn:microsoft.com/office/officeart/2005/8/layout/orgChart1"/>
    <dgm:cxn modelId="{C830647E-5122-41A5-96DC-2FBB0D7659D1}" type="presParOf" srcId="{F61406FE-52EC-4280-88F5-DE6F17F9331D}" destId="{D92ED5D7-5806-4FC8-B384-B1269B665B04}" srcOrd="0" destOrd="0" presId="urn:microsoft.com/office/officeart/2005/8/layout/orgChart1"/>
    <dgm:cxn modelId="{F5BCC204-6A50-43FC-9B23-59D49A09D1C5}" type="presParOf" srcId="{D92ED5D7-5806-4FC8-B384-B1269B665B04}" destId="{436F3A4E-0F14-495B-980E-37F3B69E94C4}" srcOrd="0" destOrd="0" presId="urn:microsoft.com/office/officeart/2005/8/layout/orgChart1"/>
    <dgm:cxn modelId="{D052B62A-C2B2-427A-9A2F-25E1171645FF}" type="presParOf" srcId="{D92ED5D7-5806-4FC8-B384-B1269B665B04}" destId="{4A4D63BE-5B1A-4172-85F1-C8637F790778}" srcOrd="1" destOrd="0" presId="urn:microsoft.com/office/officeart/2005/8/layout/orgChart1"/>
    <dgm:cxn modelId="{F0BC2B65-1D68-4ABF-9380-2E0B84114752}" type="presParOf" srcId="{F61406FE-52EC-4280-88F5-DE6F17F9331D}" destId="{7CA32EA0-C687-46E2-80CE-DBDD262FF4A9}" srcOrd="1" destOrd="0" presId="urn:microsoft.com/office/officeart/2005/8/layout/orgChart1"/>
    <dgm:cxn modelId="{97C312F9-28AC-4708-BC35-D3FF3D0520FB}" type="presParOf" srcId="{F61406FE-52EC-4280-88F5-DE6F17F9331D}" destId="{BDCFC850-5B8A-460F-8729-C096007E9373}" srcOrd="2" destOrd="0" presId="urn:microsoft.com/office/officeart/2005/8/layout/orgChart1"/>
    <dgm:cxn modelId="{67CAEFEB-5B26-4E7A-A857-F6FE8EAE4C09}" type="presParOf" srcId="{635DD6B3-9A7A-45A0-BAFB-4235E7B53629}" destId="{54523477-8295-465F-8536-1411D2B46414}" srcOrd="2" destOrd="0" presId="urn:microsoft.com/office/officeart/2005/8/layout/orgChart1"/>
    <dgm:cxn modelId="{E8573DFD-6A04-431D-AE86-67DCC0771D9F}" type="presParOf" srcId="{635DD6B3-9A7A-45A0-BAFB-4235E7B53629}" destId="{54E1DDA5-DE53-42F9-B484-B3E451622032}" srcOrd="3" destOrd="0" presId="urn:microsoft.com/office/officeart/2005/8/layout/orgChart1"/>
    <dgm:cxn modelId="{3F062B9A-802D-45A7-9E48-B0C0751A06DC}" type="presParOf" srcId="{54E1DDA5-DE53-42F9-B484-B3E451622032}" destId="{4BE94046-6E1A-4357-A22B-7531160E2E9A}" srcOrd="0" destOrd="0" presId="urn:microsoft.com/office/officeart/2005/8/layout/orgChart1"/>
    <dgm:cxn modelId="{3BA6360D-5CBD-4FFE-B027-FED818021A7A}" type="presParOf" srcId="{4BE94046-6E1A-4357-A22B-7531160E2E9A}" destId="{869C827F-7BFB-4980-AC6A-32A47767A31B}" srcOrd="0" destOrd="0" presId="urn:microsoft.com/office/officeart/2005/8/layout/orgChart1"/>
    <dgm:cxn modelId="{58815DA3-75E9-481F-B1B6-C20282B63B39}" type="presParOf" srcId="{4BE94046-6E1A-4357-A22B-7531160E2E9A}" destId="{A05290C4-004E-466D-94E9-F25749F07096}" srcOrd="1" destOrd="0" presId="urn:microsoft.com/office/officeart/2005/8/layout/orgChart1"/>
    <dgm:cxn modelId="{07A0EA6D-E755-4332-B45E-6A427D295513}" type="presParOf" srcId="{54E1DDA5-DE53-42F9-B484-B3E451622032}" destId="{8991E57F-1CC9-4E5C-9902-363A12FF2F8F}" srcOrd="1" destOrd="0" presId="urn:microsoft.com/office/officeart/2005/8/layout/orgChart1"/>
    <dgm:cxn modelId="{3BA30B39-65F3-424B-90A0-E27101E21483}" type="presParOf" srcId="{54E1DDA5-DE53-42F9-B484-B3E451622032}" destId="{BC44556C-98BD-4061-A872-93D2ED95D4BA}" srcOrd="2" destOrd="0" presId="urn:microsoft.com/office/officeart/2005/8/layout/orgChart1"/>
    <dgm:cxn modelId="{2FDCE9CA-596C-460A-9BF9-9D764A9CE06C}" type="presParOf" srcId="{635DD6B3-9A7A-45A0-BAFB-4235E7B53629}" destId="{9B9A5DC0-0D32-42CF-B2C5-3264B3E74F50}" srcOrd="4" destOrd="0" presId="urn:microsoft.com/office/officeart/2005/8/layout/orgChart1"/>
    <dgm:cxn modelId="{6DA68C0F-C51B-4E1C-8B74-1B3BC1E77418}" type="presParOf" srcId="{635DD6B3-9A7A-45A0-BAFB-4235E7B53629}" destId="{620D330D-9AE0-438E-8FDA-3AB499B6BF17}" srcOrd="5" destOrd="0" presId="urn:microsoft.com/office/officeart/2005/8/layout/orgChart1"/>
    <dgm:cxn modelId="{43A5044B-53D9-470E-A819-FC6D5C99626B}" type="presParOf" srcId="{620D330D-9AE0-438E-8FDA-3AB499B6BF17}" destId="{41C1E939-085C-4867-92D7-9A4580661FBF}" srcOrd="0" destOrd="0" presId="urn:microsoft.com/office/officeart/2005/8/layout/orgChart1"/>
    <dgm:cxn modelId="{B1CCC6DA-028B-4DE2-AC5E-1806E13B9074}" type="presParOf" srcId="{41C1E939-085C-4867-92D7-9A4580661FBF}" destId="{C691F46C-89B9-452B-9A68-0C9C70A2D748}" srcOrd="0" destOrd="0" presId="urn:microsoft.com/office/officeart/2005/8/layout/orgChart1"/>
    <dgm:cxn modelId="{7F2C6682-4CA0-4046-BEAF-B87D7CD8649B}" type="presParOf" srcId="{41C1E939-085C-4867-92D7-9A4580661FBF}" destId="{47208C84-D1BD-430B-8092-FE1276C33F9A}" srcOrd="1" destOrd="0" presId="urn:microsoft.com/office/officeart/2005/8/layout/orgChart1"/>
    <dgm:cxn modelId="{BB9E5700-109F-47CA-AD5F-35520560FF56}" type="presParOf" srcId="{620D330D-9AE0-438E-8FDA-3AB499B6BF17}" destId="{8414C7F3-8039-42DC-8D30-E7BD4566A741}" srcOrd="1" destOrd="0" presId="urn:microsoft.com/office/officeart/2005/8/layout/orgChart1"/>
    <dgm:cxn modelId="{3FF3EAA7-97F2-4D4C-9C7F-C6514EB5CE36}" type="presParOf" srcId="{620D330D-9AE0-438E-8FDA-3AB499B6BF17}" destId="{858D9157-FFDF-4B16-ADC7-192D1E2E1705}" srcOrd="2" destOrd="0" presId="urn:microsoft.com/office/officeart/2005/8/layout/orgChart1"/>
    <dgm:cxn modelId="{BE1D47DE-80E2-42A6-8F64-082C6F3F2A86}" type="presParOf" srcId="{A4876BEB-00A7-4061-B80D-3353B67D6F5D}" destId="{BEB877E3-6508-4731-B26D-EBDA48DA1A7C}" srcOrd="2" destOrd="0" presId="urn:microsoft.com/office/officeart/2005/8/layout/orgChart1"/>
  </dgm:cxnLst>
  <dgm:bg>
    <a:solidFill>
      <a:schemeClr val="accent1">
        <a:lumMod val="75000"/>
        <a:alpha val="6300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F70CEFA-4980-4BD9-A1E5-23ECF09BB557}" type="doc">
      <dgm:prSet loTypeId="urn:microsoft.com/office/officeart/2005/8/layout/orgChart1" loCatId="hierarchy" qsTypeId="urn:microsoft.com/office/officeart/2005/8/quickstyle/simple1" qsCatId="simple" csTypeId="urn:microsoft.com/office/officeart/2005/8/colors/accent5_5" csCatId="accent5" phldr="1"/>
      <dgm:spPr/>
      <dgm:t>
        <a:bodyPr/>
        <a:lstStyle/>
        <a:p>
          <a:endParaRPr lang="en-SG"/>
        </a:p>
      </dgm:t>
    </dgm:pt>
    <dgm:pt modelId="{38BDE5FE-0F2B-42A0-A743-D1897172B8A7}" type="pres">
      <dgm:prSet presAssocID="{4F70CEFA-4980-4BD9-A1E5-23ECF09BB557}" presName="hierChild1" presStyleCnt="0">
        <dgm:presLayoutVars>
          <dgm:orgChart val="1"/>
          <dgm:chPref val="1"/>
          <dgm:dir/>
          <dgm:animOne val="branch"/>
          <dgm:animLvl val="lvl"/>
          <dgm:resizeHandles/>
        </dgm:presLayoutVars>
      </dgm:prSet>
      <dgm:spPr/>
    </dgm:pt>
  </dgm:ptLst>
  <dgm:cxnLst>
    <dgm:cxn modelId="{5092B0AC-ED14-47D9-9C8F-CA9FA721DC78}" type="presOf" srcId="{4F70CEFA-4980-4BD9-A1E5-23ECF09BB557}" destId="{38BDE5FE-0F2B-42A0-A743-D1897172B8A7}" srcOrd="0" destOrd="0" presId="urn:microsoft.com/office/officeart/2005/8/layout/orgChart1"/>
  </dgm:cxnLst>
  <dgm:bg>
    <a:solidFill>
      <a:schemeClr val="accent1">
        <a:lumMod val="75000"/>
        <a:alpha val="63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1.xml><?xml version="1.0" encoding="utf-8"?>
<dgm:dataModel xmlns:dgm="http://schemas.openxmlformats.org/drawingml/2006/diagram" xmlns:a="http://schemas.openxmlformats.org/drawingml/2006/main">
  <dgm:ptLst>
    <dgm:pt modelId="{4F70CEFA-4980-4BD9-A1E5-23ECF09BB557}" type="doc">
      <dgm:prSet loTypeId="urn:microsoft.com/office/officeart/2005/8/layout/orgChart1" loCatId="hierarchy" qsTypeId="urn:microsoft.com/office/officeart/2005/8/quickstyle/simple1" qsCatId="simple" csTypeId="urn:microsoft.com/office/officeart/2005/8/colors/accent5_5" csCatId="accent5" phldr="1"/>
      <dgm:spPr/>
      <dgm:t>
        <a:bodyPr/>
        <a:lstStyle/>
        <a:p>
          <a:endParaRPr lang="en-SG"/>
        </a:p>
      </dgm:t>
    </dgm:pt>
    <dgm:pt modelId="{38BDE5FE-0F2B-42A0-A743-D1897172B8A7}" type="pres">
      <dgm:prSet presAssocID="{4F70CEFA-4980-4BD9-A1E5-23ECF09BB557}" presName="hierChild1" presStyleCnt="0">
        <dgm:presLayoutVars>
          <dgm:orgChart val="1"/>
          <dgm:chPref val="1"/>
          <dgm:dir/>
          <dgm:animOne val="branch"/>
          <dgm:animLvl val="lvl"/>
          <dgm:resizeHandles/>
        </dgm:presLayoutVars>
      </dgm:prSet>
      <dgm:spPr/>
    </dgm:pt>
  </dgm:ptLst>
  <dgm:cxnLst>
    <dgm:cxn modelId="{5092B0AC-ED14-47D9-9C8F-CA9FA721DC78}" type="presOf" srcId="{4F70CEFA-4980-4BD9-A1E5-23ECF09BB557}" destId="{38BDE5FE-0F2B-42A0-A743-D1897172B8A7}" srcOrd="0" destOrd="0" presId="urn:microsoft.com/office/officeart/2005/8/layout/orgChart1"/>
  </dgm:cxnLst>
  <dgm:bg>
    <a:solidFill>
      <a:schemeClr val="accent1">
        <a:lumMod val="75000"/>
        <a:alpha val="63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2.xml><?xml version="1.0" encoding="utf-8"?>
<dgm:dataModel xmlns:dgm="http://schemas.openxmlformats.org/drawingml/2006/diagram" xmlns:a="http://schemas.openxmlformats.org/drawingml/2006/main">
  <dgm:ptLst>
    <dgm:pt modelId="{4F70CEFA-4980-4BD9-A1E5-23ECF09BB557}" type="doc">
      <dgm:prSet loTypeId="urn:microsoft.com/office/officeart/2005/8/layout/orgChart1" loCatId="hierarchy" qsTypeId="urn:microsoft.com/office/officeart/2005/8/quickstyle/simple1" qsCatId="simple" csTypeId="urn:microsoft.com/office/officeart/2005/8/colors/accent5_5" csCatId="accent5" phldr="1"/>
      <dgm:spPr/>
      <dgm:t>
        <a:bodyPr/>
        <a:lstStyle/>
        <a:p>
          <a:endParaRPr lang="en-SG"/>
        </a:p>
      </dgm:t>
    </dgm:pt>
    <dgm:pt modelId="{38BDE5FE-0F2B-42A0-A743-D1897172B8A7}" type="pres">
      <dgm:prSet presAssocID="{4F70CEFA-4980-4BD9-A1E5-23ECF09BB557}" presName="hierChild1" presStyleCnt="0">
        <dgm:presLayoutVars>
          <dgm:orgChart val="1"/>
          <dgm:chPref val="1"/>
          <dgm:dir/>
          <dgm:animOne val="branch"/>
          <dgm:animLvl val="lvl"/>
          <dgm:resizeHandles/>
        </dgm:presLayoutVars>
      </dgm:prSet>
      <dgm:spPr/>
    </dgm:pt>
  </dgm:ptLst>
  <dgm:cxnLst>
    <dgm:cxn modelId="{5092B0AC-ED14-47D9-9C8F-CA9FA721DC78}" type="presOf" srcId="{4F70CEFA-4980-4BD9-A1E5-23ECF09BB557}" destId="{38BDE5FE-0F2B-42A0-A743-D1897172B8A7}" srcOrd="0" destOrd="0" presId="urn:microsoft.com/office/officeart/2005/8/layout/orgChart1"/>
  </dgm:cxnLst>
  <dgm:bg>
    <a:solidFill>
      <a:schemeClr val="accent1">
        <a:lumMod val="75000"/>
        <a:alpha val="63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3.xml><?xml version="1.0" encoding="utf-8"?>
<dgm:dataModel xmlns:dgm="http://schemas.openxmlformats.org/drawingml/2006/diagram" xmlns:a="http://schemas.openxmlformats.org/drawingml/2006/main">
  <dgm:ptLst>
    <dgm:pt modelId="{4F70CEFA-4980-4BD9-A1E5-23ECF09BB557}" type="doc">
      <dgm:prSet loTypeId="urn:microsoft.com/office/officeart/2005/8/layout/orgChart1" loCatId="hierarchy" qsTypeId="urn:microsoft.com/office/officeart/2005/8/quickstyle/simple1" qsCatId="simple" csTypeId="urn:microsoft.com/office/officeart/2005/8/colors/accent5_5" csCatId="accent5" phldr="1"/>
      <dgm:spPr/>
      <dgm:t>
        <a:bodyPr/>
        <a:lstStyle/>
        <a:p>
          <a:endParaRPr lang="en-SG"/>
        </a:p>
      </dgm:t>
    </dgm:pt>
    <dgm:pt modelId="{38BDE5FE-0F2B-42A0-A743-D1897172B8A7}" type="pres">
      <dgm:prSet presAssocID="{4F70CEFA-4980-4BD9-A1E5-23ECF09BB557}" presName="hierChild1" presStyleCnt="0">
        <dgm:presLayoutVars>
          <dgm:orgChart val="1"/>
          <dgm:chPref val="1"/>
          <dgm:dir/>
          <dgm:animOne val="branch"/>
          <dgm:animLvl val="lvl"/>
          <dgm:resizeHandles/>
        </dgm:presLayoutVars>
      </dgm:prSet>
      <dgm:spPr/>
    </dgm:pt>
  </dgm:ptLst>
  <dgm:cxnLst>
    <dgm:cxn modelId="{5092B0AC-ED14-47D9-9C8F-CA9FA721DC78}" type="presOf" srcId="{4F70CEFA-4980-4BD9-A1E5-23ECF09BB557}" destId="{38BDE5FE-0F2B-42A0-A743-D1897172B8A7}" srcOrd="0" destOrd="0" presId="urn:microsoft.com/office/officeart/2005/8/layout/orgChart1"/>
  </dgm:cxnLst>
  <dgm:bg>
    <a:solidFill>
      <a:schemeClr val="accent1">
        <a:lumMod val="75000"/>
        <a:alpha val="63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4.xml><?xml version="1.0" encoding="utf-8"?>
<dgm:dataModel xmlns:dgm="http://schemas.openxmlformats.org/drawingml/2006/diagram" xmlns:a="http://schemas.openxmlformats.org/drawingml/2006/main">
  <dgm:ptLst>
    <dgm:pt modelId="{4F70CEFA-4980-4BD9-A1E5-23ECF09BB557}" type="doc">
      <dgm:prSet loTypeId="urn:microsoft.com/office/officeart/2005/8/layout/orgChart1" loCatId="hierarchy" qsTypeId="urn:microsoft.com/office/officeart/2005/8/quickstyle/simple1" qsCatId="simple" csTypeId="urn:microsoft.com/office/officeart/2005/8/colors/accent5_5" csCatId="accent5" phldr="1"/>
      <dgm:spPr/>
      <dgm:t>
        <a:bodyPr/>
        <a:lstStyle/>
        <a:p>
          <a:endParaRPr lang="en-SG"/>
        </a:p>
      </dgm:t>
    </dgm:pt>
    <dgm:pt modelId="{38BDE5FE-0F2B-42A0-A743-D1897172B8A7}" type="pres">
      <dgm:prSet presAssocID="{4F70CEFA-4980-4BD9-A1E5-23ECF09BB557}" presName="hierChild1" presStyleCnt="0">
        <dgm:presLayoutVars>
          <dgm:orgChart val="1"/>
          <dgm:chPref val="1"/>
          <dgm:dir/>
          <dgm:animOne val="branch"/>
          <dgm:animLvl val="lvl"/>
          <dgm:resizeHandles/>
        </dgm:presLayoutVars>
      </dgm:prSet>
      <dgm:spPr/>
    </dgm:pt>
  </dgm:ptLst>
  <dgm:cxnLst>
    <dgm:cxn modelId="{5092B0AC-ED14-47D9-9C8F-CA9FA721DC78}" type="presOf" srcId="{4F70CEFA-4980-4BD9-A1E5-23ECF09BB557}" destId="{38BDE5FE-0F2B-42A0-A743-D1897172B8A7}" srcOrd="0" destOrd="0" presId="urn:microsoft.com/office/officeart/2005/8/layout/orgChart1"/>
  </dgm:cxnLst>
  <dgm:bg>
    <a:solidFill>
      <a:schemeClr val="accent1">
        <a:lumMod val="75000"/>
        <a:alpha val="63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5.xml><?xml version="1.0" encoding="utf-8"?>
<dgm:dataModel xmlns:dgm="http://schemas.openxmlformats.org/drawingml/2006/diagram" xmlns:a="http://schemas.openxmlformats.org/drawingml/2006/main">
  <dgm:ptLst>
    <dgm:pt modelId="{4F70CEFA-4980-4BD9-A1E5-23ECF09BB557}" type="doc">
      <dgm:prSet loTypeId="urn:microsoft.com/office/officeart/2005/8/layout/orgChart1" loCatId="hierarchy" qsTypeId="urn:microsoft.com/office/officeart/2005/8/quickstyle/simple1" qsCatId="simple" csTypeId="urn:microsoft.com/office/officeart/2005/8/colors/accent5_5" csCatId="accent5" phldr="1"/>
      <dgm:spPr/>
      <dgm:t>
        <a:bodyPr/>
        <a:lstStyle/>
        <a:p>
          <a:endParaRPr lang="en-SG"/>
        </a:p>
      </dgm:t>
    </dgm:pt>
    <dgm:pt modelId="{38BDE5FE-0F2B-42A0-A743-D1897172B8A7}" type="pres">
      <dgm:prSet presAssocID="{4F70CEFA-4980-4BD9-A1E5-23ECF09BB557}" presName="hierChild1" presStyleCnt="0">
        <dgm:presLayoutVars>
          <dgm:orgChart val="1"/>
          <dgm:chPref val="1"/>
          <dgm:dir/>
          <dgm:animOne val="branch"/>
          <dgm:animLvl val="lvl"/>
          <dgm:resizeHandles/>
        </dgm:presLayoutVars>
      </dgm:prSet>
      <dgm:spPr/>
    </dgm:pt>
  </dgm:ptLst>
  <dgm:cxnLst>
    <dgm:cxn modelId="{5092B0AC-ED14-47D9-9C8F-CA9FA721DC78}" type="presOf" srcId="{4F70CEFA-4980-4BD9-A1E5-23ECF09BB557}" destId="{38BDE5FE-0F2B-42A0-A743-D1897172B8A7}" srcOrd="0" destOrd="0" presId="urn:microsoft.com/office/officeart/2005/8/layout/orgChart1"/>
  </dgm:cxnLst>
  <dgm:bg>
    <a:solidFill>
      <a:schemeClr val="accent1">
        <a:lumMod val="75000"/>
        <a:alpha val="63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6.xml><?xml version="1.0" encoding="utf-8"?>
<dgm:dataModel xmlns:dgm="http://schemas.openxmlformats.org/drawingml/2006/diagram" xmlns:a="http://schemas.openxmlformats.org/drawingml/2006/main">
  <dgm:ptLst>
    <dgm:pt modelId="{4F70CEFA-4980-4BD9-A1E5-23ECF09BB557}" type="doc">
      <dgm:prSet loTypeId="urn:microsoft.com/office/officeart/2005/8/layout/orgChart1" loCatId="hierarchy" qsTypeId="urn:microsoft.com/office/officeart/2005/8/quickstyle/simple1" qsCatId="simple" csTypeId="urn:microsoft.com/office/officeart/2005/8/colors/accent5_5" csCatId="accent5" phldr="1"/>
      <dgm:spPr/>
      <dgm:t>
        <a:bodyPr/>
        <a:lstStyle/>
        <a:p>
          <a:endParaRPr lang="en-SG"/>
        </a:p>
      </dgm:t>
    </dgm:pt>
    <dgm:pt modelId="{38BDE5FE-0F2B-42A0-A743-D1897172B8A7}" type="pres">
      <dgm:prSet presAssocID="{4F70CEFA-4980-4BD9-A1E5-23ECF09BB557}" presName="hierChild1" presStyleCnt="0">
        <dgm:presLayoutVars>
          <dgm:orgChart val="1"/>
          <dgm:chPref val="1"/>
          <dgm:dir/>
          <dgm:animOne val="branch"/>
          <dgm:animLvl val="lvl"/>
          <dgm:resizeHandles/>
        </dgm:presLayoutVars>
      </dgm:prSet>
      <dgm:spPr/>
    </dgm:pt>
  </dgm:ptLst>
  <dgm:cxnLst>
    <dgm:cxn modelId="{5092B0AC-ED14-47D9-9C8F-CA9FA721DC78}" type="presOf" srcId="{4F70CEFA-4980-4BD9-A1E5-23ECF09BB557}" destId="{38BDE5FE-0F2B-42A0-A743-D1897172B8A7}" srcOrd="0" destOrd="0" presId="urn:microsoft.com/office/officeart/2005/8/layout/orgChart1"/>
  </dgm:cxnLst>
  <dgm:bg>
    <a:solidFill>
      <a:schemeClr val="accent1">
        <a:lumMod val="75000"/>
        <a:alpha val="63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7.xml><?xml version="1.0" encoding="utf-8"?>
<dgm:dataModel xmlns:dgm="http://schemas.openxmlformats.org/drawingml/2006/diagram" xmlns:a="http://schemas.openxmlformats.org/drawingml/2006/main">
  <dgm:ptLst>
    <dgm:pt modelId="{4F70CEFA-4980-4BD9-A1E5-23ECF09BB557}" type="doc">
      <dgm:prSet loTypeId="urn:microsoft.com/office/officeart/2005/8/layout/orgChart1" loCatId="hierarchy" qsTypeId="urn:microsoft.com/office/officeart/2005/8/quickstyle/simple1" qsCatId="simple" csTypeId="urn:microsoft.com/office/officeart/2005/8/colors/accent5_5" csCatId="accent5" phldr="1"/>
      <dgm:spPr/>
      <dgm:t>
        <a:bodyPr/>
        <a:lstStyle/>
        <a:p>
          <a:endParaRPr lang="en-SG"/>
        </a:p>
      </dgm:t>
    </dgm:pt>
    <dgm:pt modelId="{38BDE5FE-0F2B-42A0-A743-D1897172B8A7}" type="pres">
      <dgm:prSet presAssocID="{4F70CEFA-4980-4BD9-A1E5-23ECF09BB557}" presName="hierChild1" presStyleCnt="0">
        <dgm:presLayoutVars>
          <dgm:orgChart val="1"/>
          <dgm:chPref val="1"/>
          <dgm:dir/>
          <dgm:animOne val="branch"/>
          <dgm:animLvl val="lvl"/>
          <dgm:resizeHandles/>
        </dgm:presLayoutVars>
      </dgm:prSet>
      <dgm:spPr/>
    </dgm:pt>
  </dgm:ptLst>
  <dgm:cxnLst>
    <dgm:cxn modelId="{5092B0AC-ED14-47D9-9C8F-CA9FA721DC78}" type="presOf" srcId="{4F70CEFA-4980-4BD9-A1E5-23ECF09BB557}" destId="{38BDE5FE-0F2B-42A0-A743-D1897172B8A7}" srcOrd="0" destOrd="0" presId="urn:microsoft.com/office/officeart/2005/8/layout/orgChart1"/>
  </dgm:cxnLst>
  <dgm:bg>
    <a:solidFill>
      <a:schemeClr val="accent1">
        <a:lumMod val="75000"/>
        <a:alpha val="63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8.xml><?xml version="1.0" encoding="utf-8"?>
<dgm:dataModel xmlns:dgm="http://schemas.openxmlformats.org/drawingml/2006/diagram" xmlns:a="http://schemas.openxmlformats.org/drawingml/2006/main">
  <dgm:ptLst>
    <dgm:pt modelId="{4F70CEFA-4980-4BD9-A1E5-23ECF09BB557}" type="doc">
      <dgm:prSet loTypeId="urn:microsoft.com/office/officeart/2005/8/layout/orgChart1" loCatId="hierarchy" qsTypeId="urn:microsoft.com/office/officeart/2005/8/quickstyle/simple1" qsCatId="simple" csTypeId="urn:microsoft.com/office/officeart/2005/8/colors/accent5_5" csCatId="accent5" phldr="1"/>
      <dgm:spPr/>
      <dgm:t>
        <a:bodyPr/>
        <a:lstStyle/>
        <a:p>
          <a:endParaRPr lang="en-SG"/>
        </a:p>
      </dgm:t>
    </dgm:pt>
    <dgm:pt modelId="{38BDE5FE-0F2B-42A0-A743-D1897172B8A7}" type="pres">
      <dgm:prSet presAssocID="{4F70CEFA-4980-4BD9-A1E5-23ECF09BB557}" presName="hierChild1" presStyleCnt="0">
        <dgm:presLayoutVars>
          <dgm:orgChart val="1"/>
          <dgm:chPref val="1"/>
          <dgm:dir/>
          <dgm:animOne val="branch"/>
          <dgm:animLvl val="lvl"/>
          <dgm:resizeHandles/>
        </dgm:presLayoutVars>
      </dgm:prSet>
      <dgm:spPr/>
    </dgm:pt>
  </dgm:ptLst>
  <dgm:cxnLst>
    <dgm:cxn modelId="{5092B0AC-ED14-47D9-9C8F-CA9FA721DC78}" type="presOf" srcId="{4F70CEFA-4980-4BD9-A1E5-23ECF09BB557}" destId="{38BDE5FE-0F2B-42A0-A743-D1897172B8A7}" srcOrd="0" destOrd="0" presId="urn:microsoft.com/office/officeart/2005/8/layout/orgChart1"/>
  </dgm:cxnLst>
  <dgm:bg>
    <a:solidFill>
      <a:schemeClr val="accent1">
        <a:lumMod val="75000"/>
        <a:alpha val="63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9.xml><?xml version="1.0" encoding="utf-8"?>
<dgm:dataModel xmlns:dgm="http://schemas.openxmlformats.org/drawingml/2006/diagram" xmlns:a="http://schemas.openxmlformats.org/drawingml/2006/main">
  <dgm:ptLst>
    <dgm:pt modelId="{4F70CEFA-4980-4BD9-A1E5-23ECF09BB557}" type="doc">
      <dgm:prSet loTypeId="urn:microsoft.com/office/officeart/2005/8/layout/orgChart1" loCatId="hierarchy" qsTypeId="urn:microsoft.com/office/officeart/2005/8/quickstyle/simple1" qsCatId="simple" csTypeId="urn:microsoft.com/office/officeart/2005/8/colors/accent5_5" csCatId="accent5" phldr="1"/>
      <dgm:spPr/>
      <dgm:t>
        <a:bodyPr/>
        <a:lstStyle/>
        <a:p>
          <a:endParaRPr lang="en-SG"/>
        </a:p>
      </dgm:t>
    </dgm:pt>
    <dgm:pt modelId="{38BDE5FE-0F2B-42A0-A743-D1897172B8A7}" type="pres">
      <dgm:prSet presAssocID="{4F70CEFA-4980-4BD9-A1E5-23ECF09BB557}" presName="hierChild1" presStyleCnt="0">
        <dgm:presLayoutVars>
          <dgm:orgChart val="1"/>
          <dgm:chPref val="1"/>
          <dgm:dir/>
          <dgm:animOne val="branch"/>
          <dgm:animLvl val="lvl"/>
          <dgm:resizeHandles/>
        </dgm:presLayoutVars>
      </dgm:prSet>
      <dgm:spPr/>
    </dgm:pt>
  </dgm:ptLst>
  <dgm:cxnLst>
    <dgm:cxn modelId="{5092B0AC-ED14-47D9-9C8F-CA9FA721DC78}" type="presOf" srcId="{4F70CEFA-4980-4BD9-A1E5-23ECF09BB557}" destId="{38BDE5FE-0F2B-42A0-A743-D1897172B8A7}" srcOrd="0" destOrd="0" presId="urn:microsoft.com/office/officeart/2005/8/layout/orgChart1"/>
  </dgm:cxnLst>
  <dgm:bg>
    <a:solidFill>
      <a:schemeClr val="accent1">
        <a:lumMod val="75000"/>
        <a:alpha val="63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4F70CEFA-4980-4BD9-A1E5-23ECF09BB557}" type="doc">
      <dgm:prSet loTypeId="urn:microsoft.com/office/officeart/2005/8/layout/orgChart1" loCatId="hierarchy" qsTypeId="urn:microsoft.com/office/officeart/2005/8/quickstyle/simple1" qsCatId="simple" csTypeId="urn:microsoft.com/office/officeart/2005/8/colors/accent5_5" csCatId="accent5" phldr="1"/>
      <dgm:spPr/>
      <dgm:t>
        <a:bodyPr/>
        <a:lstStyle/>
        <a:p>
          <a:endParaRPr lang="en-SG"/>
        </a:p>
      </dgm:t>
    </dgm:pt>
    <dgm:pt modelId="{D841F41E-041C-4619-9402-55B285BD9BB6}">
      <dgm:prSet phldrT="[Text]" custT="1"/>
      <dgm:spPr/>
      <dgm:t>
        <a:bodyPr/>
        <a:lstStyle/>
        <a:p>
          <a:r>
            <a:rPr lang="en-US" sz="4000" b="1" dirty="0">
              <a:latin typeface="Rajdhani" panose="020B0604020202020204" charset="0"/>
              <a:cs typeface="Rajdhani" panose="020B0604020202020204" charset="0"/>
            </a:rPr>
            <a:t>Auto Insurance Fraud</a:t>
          </a:r>
        </a:p>
        <a:p>
          <a:r>
            <a:rPr lang="en-US" sz="2000" b="1" dirty="0">
              <a:latin typeface="Rajdhani" panose="020B0604020202020204"/>
              <a:cs typeface="Rajdhani" panose="020B0604020202020204" charset="0"/>
            </a:rPr>
            <a:t>- </a:t>
          </a:r>
          <a:r>
            <a:rPr lang="en-US" sz="2000" b="0" i="0" dirty="0">
              <a:latin typeface="Rajdhani" panose="020B0604020202020204"/>
            </a:rPr>
            <a:t>Manipulative practice to get a better insurance rate or receive a larger claim payout.</a:t>
          </a:r>
          <a:endParaRPr lang="en-SG" sz="2000" b="1" dirty="0">
            <a:latin typeface="Rajdhani" panose="020B0604020202020204"/>
            <a:cs typeface="Rajdhani" panose="020B0604020202020204" charset="0"/>
          </a:endParaRPr>
        </a:p>
      </dgm:t>
    </dgm:pt>
    <dgm:pt modelId="{C8D1D203-998B-427C-AECA-754CCC98A904}" type="parTrans" cxnId="{631F8E1C-E9D6-44EC-B1BC-860777DEB0EB}">
      <dgm:prSet/>
      <dgm:spPr/>
      <dgm:t>
        <a:bodyPr/>
        <a:lstStyle/>
        <a:p>
          <a:endParaRPr lang="en-SG"/>
        </a:p>
      </dgm:t>
    </dgm:pt>
    <dgm:pt modelId="{CD332DE0-87E8-4E23-B6E0-6CD00613DF6F}" type="sibTrans" cxnId="{631F8E1C-E9D6-44EC-B1BC-860777DEB0EB}">
      <dgm:prSet/>
      <dgm:spPr/>
      <dgm:t>
        <a:bodyPr/>
        <a:lstStyle/>
        <a:p>
          <a:endParaRPr lang="en-SG"/>
        </a:p>
      </dgm:t>
    </dgm:pt>
    <dgm:pt modelId="{9337CC48-FA73-4A21-B835-3E2FF23466A9}">
      <dgm:prSet phldrT="[Text]" custT="1"/>
      <dgm:spPr/>
      <dgm:t>
        <a:bodyPr/>
        <a:lstStyle/>
        <a:p>
          <a:r>
            <a:rPr lang="en-US" sz="3000" b="1" dirty="0">
              <a:latin typeface="Rajdhani" panose="020B0604020202020204" charset="0"/>
              <a:cs typeface="Rajdhani" panose="020B0604020202020204" charset="0"/>
            </a:rPr>
            <a:t>Padding</a:t>
          </a:r>
          <a:r>
            <a:rPr lang="en-US" sz="3000" dirty="0">
              <a:latin typeface="Rajdhani" panose="020B0604020202020204" charset="0"/>
              <a:cs typeface="Rajdhani" panose="020B0604020202020204" charset="0"/>
            </a:rPr>
            <a:t> </a:t>
          </a:r>
        </a:p>
        <a:p>
          <a:r>
            <a:rPr lang="en-US" sz="2000" dirty="0">
              <a:latin typeface="Rajdhani" panose="020B0604020202020204" charset="0"/>
              <a:cs typeface="Rajdhani" panose="020B0604020202020204" charset="0"/>
            </a:rPr>
            <a:t>- Inflating Claims</a:t>
          </a:r>
          <a:endParaRPr lang="en-SG" sz="2000" dirty="0">
            <a:latin typeface="Rajdhani" panose="020B0604020202020204" charset="0"/>
            <a:cs typeface="Rajdhani" panose="020B0604020202020204" charset="0"/>
          </a:endParaRPr>
        </a:p>
      </dgm:t>
    </dgm:pt>
    <dgm:pt modelId="{43FB72CE-DB25-4ADA-BAC7-ACD714110C3E}" type="parTrans" cxnId="{4B06A369-BA17-4CE7-8D13-807A6CBDFC9B}">
      <dgm:prSet/>
      <dgm:spPr>
        <a:ln>
          <a:solidFill>
            <a:schemeClr val="tx1"/>
          </a:solidFill>
        </a:ln>
      </dgm:spPr>
      <dgm:t>
        <a:bodyPr/>
        <a:lstStyle/>
        <a:p>
          <a:endParaRPr lang="en-SG"/>
        </a:p>
      </dgm:t>
    </dgm:pt>
    <dgm:pt modelId="{B2523CFB-0615-48CE-836A-35A234F3E67D}" type="sibTrans" cxnId="{4B06A369-BA17-4CE7-8D13-807A6CBDFC9B}">
      <dgm:prSet/>
      <dgm:spPr/>
      <dgm:t>
        <a:bodyPr/>
        <a:lstStyle/>
        <a:p>
          <a:endParaRPr lang="en-SG"/>
        </a:p>
      </dgm:t>
    </dgm:pt>
    <dgm:pt modelId="{84386544-2627-4D0C-8B82-F83C03F00AB2}">
      <dgm:prSet phldrT="[Text]" custT="1"/>
      <dgm:spPr/>
      <dgm:t>
        <a:bodyPr/>
        <a:lstStyle/>
        <a:p>
          <a:r>
            <a:rPr lang="en-US" sz="3000" b="1" dirty="0">
              <a:latin typeface="Rajdhani" panose="020B0604020202020204" charset="0"/>
              <a:cs typeface="Rajdhani" panose="020B0604020202020204" charset="0"/>
            </a:rPr>
            <a:t>Falsification</a:t>
          </a:r>
        </a:p>
        <a:p>
          <a:r>
            <a:rPr lang="en-US" sz="2000" dirty="0">
              <a:latin typeface="Rajdhani" panose="020B0604020202020204" charset="0"/>
              <a:cs typeface="Rajdhani" panose="020B0604020202020204" charset="0"/>
            </a:rPr>
            <a:t>- Misrepresent fact on insurance application</a:t>
          </a:r>
          <a:endParaRPr lang="en-SG" sz="2000" dirty="0">
            <a:latin typeface="Rajdhani" panose="020B0604020202020204" charset="0"/>
            <a:cs typeface="Rajdhani" panose="020B0604020202020204" charset="0"/>
          </a:endParaRPr>
        </a:p>
      </dgm:t>
    </dgm:pt>
    <dgm:pt modelId="{13BD34E3-4A86-46A1-BF2A-68F5621BBB4F}" type="parTrans" cxnId="{30232273-821A-4733-9817-AB3BB64599D2}">
      <dgm:prSet/>
      <dgm:spPr>
        <a:ln>
          <a:solidFill>
            <a:schemeClr val="tx1"/>
          </a:solidFill>
        </a:ln>
      </dgm:spPr>
      <dgm:t>
        <a:bodyPr/>
        <a:lstStyle/>
        <a:p>
          <a:endParaRPr lang="en-SG"/>
        </a:p>
      </dgm:t>
    </dgm:pt>
    <dgm:pt modelId="{7C2B8649-9D84-4AD2-BCCC-5D595E630AAF}" type="sibTrans" cxnId="{30232273-821A-4733-9817-AB3BB64599D2}">
      <dgm:prSet/>
      <dgm:spPr/>
      <dgm:t>
        <a:bodyPr/>
        <a:lstStyle/>
        <a:p>
          <a:endParaRPr lang="en-SG"/>
        </a:p>
      </dgm:t>
    </dgm:pt>
    <dgm:pt modelId="{D1C472F3-82A4-49EA-951A-1DA84F0138EF}">
      <dgm:prSet phldrT="[Text]" custT="1"/>
      <dgm:spPr/>
      <dgm:t>
        <a:bodyPr/>
        <a:lstStyle/>
        <a:p>
          <a:r>
            <a:rPr lang="en-US" sz="3000" b="1" dirty="0">
              <a:latin typeface="Rajdhani" panose="020B0604020202020204" charset="0"/>
              <a:cs typeface="Rajdhani" panose="020B0604020202020204" charset="0"/>
            </a:rPr>
            <a:t>Staging Accide</a:t>
          </a:r>
          <a:r>
            <a:rPr lang="en-US" sz="3000" dirty="0">
              <a:latin typeface="Rajdhani" panose="020B0604020202020204" charset="0"/>
              <a:cs typeface="Rajdhani" panose="020B0604020202020204" charset="0"/>
            </a:rPr>
            <a:t>nts</a:t>
          </a:r>
        </a:p>
        <a:p>
          <a:r>
            <a:rPr lang="en-US" sz="2000" b="0" dirty="0">
              <a:latin typeface="Rajdhani" panose="020B0604020202020204" charset="0"/>
              <a:cs typeface="Rajdhani" panose="020B0604020202020204" charset="0"/>
            </a:rPr>
            <a:t>- Intentionally cause a crash that would appear to be the fault of unsuspecting driver</a:t>
          </a:r>
          <a:endParaRPr lang="en-SG" sz="2000" b="0" dirty="0">
            <a:latin typeface="Rajdhani" panose="020B0604020202020204" charset="0"/>
            <a:cs typeface="Rajdhani" panose="020B0604020202020204" charset="0"/>
          </a:endParaRPr>
        </a:p>
      </dgm:t>
    </dgm:pt>
    <dgm:pt modelId="{3CFD5951-8FCE-4890-AADD-A34EDD4360FA}" type="parTrans" cxnId="{004B0478-7370-45D5-BC45-7FE61A03F1D8}">
      <dgm:prSet/>
      <dgm:spPr>
        <a:ln>
          <a:solidFill>
            <a:schemeClr val="tx1"/>
          </a:solidFill>
        </a:ln>
      </dgm:spPr>
      <dgm:t>
        <a:bodyPr/>
        <a:lstStyle/>
        <a:p>
          <a:endParaRPr lang="en-SG"/>
        </a:p>
      </dgm:t>
    </dgm:pt>
    <dgm:pt modelId="{D8B69297-1D23-4DB0-A1C6-B77C8D28B70A}" type="sibTrans" cxnId="{004B0478-7370-45D5-BC45-7FE61A03F1D8}">
      <dgm:prSet/>
      <dgm:spPr/>
      <dgm:t>
        <a:bodyPr/>
        <a:lstStyle/>
        <a:p>
          <a:endParaRPr lang="en-SG"/>
        </a:p>
      </dgm:t>
    </dgm:pt>
    <dgm:pt modelId="{9910EF9F-7A26-4E3C-B4A8-CE7896E4F101}">
      <dgm:prSet custT="1"/>
      <dgm:spPr/>
      <dgm:t>
        <a:bodyPr/>
        <a:lstStyle/>
        <a:p>
          <a:r>
            <a:rPr lang="en-US" sz="3000" b="1" i="0" dirty="0">
              <a:latin typeface="Rajdhani" panose="020B0604020202020204"/>
            </a:rPr>
            <a:t>Claims for Incidents that Never Occurred</a:t>
          </a:r>
        </a:p>
        <a:p>
          <a:r>
            <a:rPr lang="en-US" sz="2000" b="0" i="0" dirty="0">
              <a:latin typeface="Rajdhani" panose="020B0604020202020204" charset="0"/>
              <a:cs typeface="Rajdhani" panose="020B0604020202020204" charset="0"/>
            </a:rPr>
            <a:t>- Fake injuries or damage</a:t>
          </a:r>
          <a:endParaRPr lang="en-SG" sz="2000" dirty="0">
            <a:latin typeface="Rajdhani" panose="020B0604020202020204" charset="0"/>
            <a:cs typeface="Rajdhani" panose="020B0604020202020204" charset="0"/>
          </a:endParaRPr>
        </a:p>
      </dgm:t>
    </dgm:pt>
    <dgm:pt modelId="{6AEB128A-71B3-4CAB-AF10-7932C1A3B246}" type="parTrans" cxnId="{00F665EF-E641-42A3-A301-59B9B21B5B45}">
      <dgm:prSet/>
      <dgm:spPr>
        <a:ln>
          <a:solidFill>
            <a:schemeClr val="tx1"/>
          </a:solidFill>
        </a:ln>
      </dgm:spPr>
      <dgm:t>
        <a:bodyPr/>
        <a:lstStyle/>
        <a:p>
          <a:endParaRPr lang="en-SG"/>
        </a:p>
      </dgm:t>
    </dgm:pt>
    <dgm:pt modelId="{54B40E84-F800-4971-83F8-1F4CC03F1AA2}" type="sibTrans" cxnId="{00F665EF-E641-42A3-A301-59B9B21B5B45}">
      <dgm:prSet/>
      <dgm:spPr/>
      <dgm:t>
        <a:bodyPr/>
        <a:lstStyle/>
        <a:p>
          <a:endParaRPr lang="en-SG"/>
        </a:p>
      </dgm:t>
    </dgm:pt>
    <dgm:pt modelId="{38BDE5FE-0F2B-42A0-A743-D1897172B8A7}" type="pres">
      <dgm:prSet presAssocID="{4F70CEFA-4980-4BD9-A1E5-23ECF09BB557}" presName="hierChild1" presStyleCnt="0">
        <dgm:presLayoutVars>
          <dgm:orgChart val="1"/>
          <dgm:chPref val="1"/>
          <dgm:dir/>
          <dgm:animOne val="branch"/>
          <dgm:animLvl val="lvl"/>
          <dgm:resizeHandles/>
        </dgm:presLayoutVars>
      </dgm:prSet>
      <dgm:spPr/>
    </dgm:pt>
    <dgm:pt modelId="{A4876BEB-00A7-4061-B80D-3353B67D6F5D}" type="pres">
      <dgm:prSet presAssocID="{D841F41E-041C-4619-9402-55B285BD9BB6}" presName="hierRoot1" presStyleCnt="0">
        <dgm:presLayoutVars>
          <dgm:hierBranch val="init"/>
        </dgm:presLayoutVars>
      </dgm:prSet>
      <dgm:spPr/>
    </dgm:pt>
    <dgm:pt modelId="{C37F5012-511E-4A57-A49F-A246DFEFDFB1}" type="pres">
      <dgm:prSet presAssocID="{D841F41E-041C-4619-9402-55B285BD9BB6}" presName="rootComposite1" presStyleCnt="0"/>
      <dgm:spPr/>
    </dgm:pt>
    <dgm:pt modelId="{B8AB397D-DFA3-48A0-85AC-8F5915F26314}" type="pres">
      <dgm:prSet presAssocID="{D841F41E-041C-4619-9402-55B285BD9BB6}" presName="rootText1" presStyleLbl="node0" presStyleIdx="0" presStyleCnt="1" custScaleX="229117" custScaleY="149749" custLinFactNeighborX="0" custLinFactNeighborY="-50931">
        <dgm:presLayoutVars>
          <dgm:chPref val="3"/>
        </dgm:presLayoutVars>
      </dgm:prSet>
      <dgm:spPr/>
    </dgm:pt>
    <dgm:pt modelId="{F98ECF97-150C-4352-896A-2934F00AE075}" type="pres">
      <dgm:prSet presAssocID="{D841F41E-041C-4619-9402-55B285BD9BB6}" presName="rootConnector1" presStyleLbl="node1" presStyleIdx="0" presStyleCnt="0"/>
      <dgm:spPr/>
    </dgm:pt>
    <dgm:pt modelId="{635DD6B3-9A7A-45A0-BAFB-4235E7B53629}" type="pres">
      <dgm:prSet presAssocID="{D841F41E-041C-4619-9402-55B285BD9BB6}" presName="hierChild2" presStyleCnt="0"/>
      <dgm:spPr/>
    </dgm:pt>
    <dgm:pt modelId="{32C64C01-E62D-4587-A75D-EEF49A05B2C3}" type="pres">
      <dgm:prSet presAssocID="{43FB72CE-DB25-4ADA-BAC7-ACD714110C3E}" presName="Name37" presStyleLbl="parChTrans1D2" presStyleIdx="0" presStyleCnt="4"/>
      <dgm:spPr/>
    </dgm:pt>
    <dgm:pt modelId="{F61406FE-52EC-4280-88F5-DE6F17F9331D}" type="pres">
      <dgm:prSet presAssocID="{9337CC48-FA73-4A21-B835-3E2FF23466A9}" presName="hierRoot2" presStyleCnt="0">
        <dgm:presLayoutVars>
          <dgm:hierBranch val="init"/>
        </dgm:presLayoutVars>
      </dgm:prSet>
      <dgm:spPr/>
    </dgm:pt>
    <dgm:pt modelId="{D92ED5D7-5806-4FC8-B384-B1269B665B04}" type="pres">
      <dgm:prSet presAssocID="{9337CC48-FA73-4A21-B835-3E2FF23466A9}" presName="rootComposite" presStyleCnt="0"/>
      <dgm:spPr/>
    </dgm:pt>
    <dgm:pt modelId="{436F3A4E-0F14-495B-980E-37F3B69E94C4}" type="pres">
      <dgm:prSet presAssocID="{9337CC48-FA73-4A21-B835-3E2FF23466A9}" presName="rootText" presStyleLbl="node2" presStyleIdx="0" presStyleCnt="4" custScaleX="105088" custScaleY="204713" custLinFactX="28718" custLinFactNeighborX="100000" custLinFactNeighborY="-4812">
        <dgm:presLayoutVars>
          <dgm:chPref val="3"/>
        </dgm:presLayoutVars>
      </dgm:prSet>
      <dgm:spPr/>
    </dgm:pt>
    <dgm:pt modelId="{4A4D63BE-5B1A-4172-85F1-C8637F790778}" type="pres">
      <dgm:prSet presAssocID="{9337CC48-FA73-4A21-B835-3E2FF23466A9}" presName="rootConnector" presStyleLbl="node2" presStyleIdx="0" presStyleCnt="4"/>
      <dgm:spPr/>
    </dgm:pt>
    <dgm:pt modelId="{7CA32EA0-C687-46E2-80CE-DBDD262FF4A9}" type="pres">
      <dgm:prSet presAssocID="{9337CC48-FA73-4A21-B835-3E2FF23466A9}" presName="hierChild4" presStyleCnt="0"/>
      <dgm:spPr/>
    </dgm:pt>
    <dgm:pt modelId="{BDCFC850-5B8A-460F-8729-C096007E9373}" type="pres">
      <dgm:prSet presAssocID="{9337CC48-FA73-4A21-B835-3E2FF23466A9}" presName="hierChild5" presStyleCnt="0"/>
      <dgm:spPr/>
    </dgm:pt>
    <dgm:pt modelId="{54523477-8295-465F-8536-1411D2B46414}" type="pres">
      <dgm:prSet presAssocID="{13BD34E3-4A86-46A1-BF2A-68F5621BBB4F}" presName="Name37" presStyleLbl="parChTrans1D2" presStyleIdx="1" presStyleCnt="4"/>
      <dgm:spPr/>
    </dgm:pt>
    <dgm:pt modelId="{54E1DDA5-DE53-42F9-B484-B3E451622032}" type="pres">
      <dgm:prSet presAssocID="{84386544-2627-4D0C-8B82-F83C03F00AB2}" presName="hierRoot2" presStyleCnt="0">
        <dgm:presLayoutVars>
          <dgm:hierBranch val="init"/>
        </dgm:presLayoutVars>
      </dgm:prSet>
      <dgm:spPr/>
    </dgm:pt>
    <dgm:pt modelId="{4BE94046-6E1A-4357-A22B-7531160E2E9A}" type="pres">
      <dgm:prSet presAssocID="{84386544-2627-4D0C-8B82-F83C03F00AB2}" presName="rootComposite" presStyleCnt="0"/>
      <dgm:spPr/>
    </dgm:pt>
    <dgm:pt modelId="{869C827F-7BFB-4980-AC6A-32A47767A31B}" type="pres">
      <dgm:prSet presAssocID="{84386544-2627-4D0C-8B82-F83C03F00AB2}" presName="rootText" presStyleLbl="node2" presStyleIdx="1" presStyleCnt="4" custScaleX="105049" custScaleY="204563" custLinFactX="-22667" custLinFactNeighborX="-100000" custLinFactNeighborY="-4629">
        <dgm:presLayoutVars>
          <dgm:chPref val="3"/>
        </dgm:presLayoutVars>
      </dgm:prSet>
      <dgm:spPr/>
    </dgm:pt>
    <dgm:pt modelId="{A05290C4-004E-466D-94E9-F25749F07096}" type="pres">
      <dgm:prSet presAssocID="{84386544-2627-4D0C-8B82-F83C03F00AB2}" presName="rootConnector" presStyleLbl="node2" presStyleIdx="1" presStyleCnt="4"/>
      <dgm:spPr/>
    </dgm:pt>
    <dgm:pt modelId="{8991E57F-1CC9-4E5C-9902-363A12FF2F8F}" type="pres">
      <dgm:prSet presAssocID="{84386544-2627-4D0C-8B82-F83C03F00AB2}" presName="hierChild4" presStyleCnt="0"/>
      <dgm:spPr/>
    </dgm:pt>
    <dgm:pt modelId="{BC44556C-98BD-4061-A872-93D2ED95D4BA}" type="pres">
      <dgm:prSet presAssocID="{84386544-2627-4D0C-8B82-F83C03F00AB2}" presName="hierChild5" presStyleCnt="0"/>
      <dgm:spPr/>
    </dgm:pt>
    <dgm:pt modelId="{7C0D9DF5-79D2-4C2B-8073-D5AE0D27E5B9}" type="pres">
      <dgm:prSet presAssocID="{3CFD5951-8FCE-4890-AADD-A34EDD4360FA}" presName="Name37" presStyleLbl="parChTrans1D2" presStyleIdx="2" presStyleCnt="4"/>
      <dgm:spPr/>
    </dgm:pt>
    <dgm:pt modelId="{570083B9-141B-46A3-94E3-B7B89689A741}" type="pres">
      <dgm:prSet presAssocID="{D1C472F3-82A4-49EA-951A-1DA84F0138EF}" presName="hierRoot2" presStyleCnt="0">
        <dgm:presLayoutVars>
          <dgm:hierBranch val="init"/>
        </dgm:presLayoutVars>
      </dgm:prSet>
      <dgm:spPr/>
    </dgm:pt>
    <dgm:pt modelId="{3B141BE6-FA97-4A5C-987C-5B0C687AECE2}" type="pres">
      <dgm:prSet presAssocID="{D1C472F3-82A4-49EA-951A-1DA84F0138EF}" presName="rootComposite" presStyleCnt="0"/>
      <dgm:spPr/>
    </dgm:pt>
    <dgm:pt modelId="{077EEF85-350F-423B-84F1-87AE0FAC4EE0}" type="pres">
      <dgm:prSet presAssocID="{D1C472F3-82A4-49EA-951A-1DA84F0138EF}" presName="rootText" presStyleLbl="node2" presStyleIdx="2" presStyleCnt="4" custScaleX="107704" custScaleY="209809" custLinFactX="20231" custLinFactNeighborX="100000" custLinFactNeighborY="-3915">
        <dgm:presLayoutVars>
          <dgm:chPref val="3"/>
        </dgm:presLayoutVars>
      </dgm:prSet>
      <dgm:spPr/>
    </dgm:pt>
    <dgm:pt modelId="{BD320F9C-6F2E-4E3B-82D6-914295F3C362}" type="pres">
      <dgm:prSet presAssocID="{D1C472F3-82A4-49EA-951A-1DA84F0138EF}" presName="rootConnector" presStyleLbl="node2" presStyleIdx="2" presStyleCnt="4"/>
      <dgm:spPr/>
    </dgm:pt>
    <dgm:pt modelId="{8E8807A6-6326-4082-A6AB-C7959B7852A9}" type="pres">
      <dgm:prSet presAssocID="{D1C472F3-82A4-49EA-951A-1DA84F0138EF}" presName="hierChild4" presStyleCnt="0"/>
      <dgm:spPr/>
    </dgm:pt>
    <dgm:pt modelId="{35A9C503-863A-4E77-99BA-3059F8524768}" type="pres">
      <dgm:prSet presAssocID="{D1C472F3-82A4-49EA-951A-1DA84F0138EF}" presName="hierChild5" presStyleCnt="0"/>
      <dgm:spPr/>
    </dgm:pt>
    <dgm:pt modelId="{9B9A5DC0-0D32-42CF-B2C5-3264B3E74F50}" type="pres">
      <dgm:prSet presAssocID="{6AEB128A-71B3-4CAB-AF10-7932C1A3B246}" presName="Name37" presStyleLbl="parChTrans1D2" presStyleIdx="3" presStyleCnt="4"/>
      <dgm:spPr/>
    </dgm:pt>
    <dgm:pt modelId="{620D330D-9AE0-438E-8FDA-3AB499B6BF17}" type="pres">
      <dgm:prSet presAssocID="{9910EF9F-7A26-4E3C-B4A8-CE7896E4F101}" presName="hierRoot2" presStyleCnt="0">
        <dgm:presLayoutVars>
          <dgm:hierBranch val="init"/>
        </dgm:presLayoutVars>
      </dgm:prSet>
      <dgm:spPr/>
    </dgm:pt>
    <dgm:pt modelId="{41C1E939-085C-4867-92D7-9A4580661FBF}" type="pres">
      <dgm:prSet presAssocID="{9910EF9F-7A26-4E3C-B4A8-CE7896E4F101}" presName="rootComposite" presStyleCnt="0"/>
      <dgm:spPr/>
    </dgm:pt>
    <dgm:pt modelId="{C691F46C-89B9-452B-9A68-0C9C70A2D748}" type="pres">
      <dgm:prSet presAssocID="{9910EF9F-7A26-4E3C-B4A8-CE7896E4F101}" presName="rootText" presStyleLbl="node2" presStyleIdx="3" presStyleCnt="4" custScaleX="106303" custScaleY="207080" custLinFactX="-28274" custLinFactNeighborX="-100000" custLinFactNeighborY="-3642">
        <dgm:presLayoutVars>
          <dgm:chPref val="3"/>
        </dgm:presLayoutVars>
      </dgm:prSet>
      <dgm:spPr/>
    </dgm:pt>
    <dgm:pt modelId="{47208C84-D1BD-430B-8092-FE1276C33F9A}" type="pres">
      <dgm:prSet presAssocID="{9910EF9F-7A26-4E3C-B4A8-CE7896E4F101}" presName="rootConnector" presStyleLbl="node2" presStyleIdx="3" presStyleCnt="4"/>
      <dgm:spPr/>
    </dgm:pt>
    <dgm:pt modelId="{8414C7F3-8039-42DC-8D30-E7BD4566A741}" type="pres">
      <dgm:prSet presAssocID="{9910EF9F-7A26-4E3C-B4A8-CE7896E4F101}" presName="hierChild4" presStyleCnt="0"/>
      <dgm:spPr/>
    </dgm:pt>
    <dgm:pt modelId="{858D9157-FFDF-4B16-ADC7-192D1E2E1705}" type="pres">
      <dgm:prSet presAssocID="{9910EF9F-7A26-4E3C-B4A8-CE7896E4F101}" presName="hierChild5" presStyleCnt="0"/>
      <dgm:spPr/>
    </dgm:pt>
    <dgm:pt modelId="{BEB877E3-6508-4731-B26D-EBDA48DA1A7C}" type="pres">
      <dgm:prSet presAssocID="{D841F41E-041C-4619-9402-55B285BD9BB6}" presName="hierChild3" presStyleCnt="0"/>
      <dgm:spPr/>
    </dgm:pt>
  </dgm:ptLst>
  <dgm:cxnLst>
    <dgm:cxn modelId="{74851301-4B0A-4C6A-8831-42E525D32D02}" type="presOf" srcId="{D1C472F3-82A4-49EA-951A-1DA84F0138EF}" destId="{BD320F9C-6F2E-4E3B-82D6-914295F3C362}" srcOrd="1" destOrd="0" presId="urn:microsoft.com/office/officeart/2005/8/layout/orgChart1"/>
    <dgm:cxn modelId="{631F8E1C-E9D6-44EC-B1BC-860777DEB0EB}" srcId="{4F70CEFA-4980-4BD9-A1E5-23ECF09BB557}" destId="{D841F41E-041C-4619-9402-55B285BD9BB6}" srcOrd="0" destOrd="0" parTransId="{C8D1D203-998B-427C-AECA-754CCC98A904}" sibTransId="{CD332DE0-87E8-4E23-B6E0-6CD00613DF6F}"/>
    <dgm:cxn modelId="{60B9CA28-B957-4A95-A0E3-B85DB0D4B462}" type="presOf" srcId="{84386544-2627-4D0C-8B82-F83C03F00AB2}" destId="{869C827F-7BFB-4980-AC6A-32A47767A31B}" srcOrd="0" destOrd="0" presId="urn:microsoft.com/office/officeart/2005/8/layout/orgChart1"/>
    <dgm:cxn modelId="{69705F34-8E34-4907-9DCF-54881B2798DD}" type="presOf" srcId="{3CFD5951-8FCE-4890-AADD-A34EDD4360FA}" destId="{7C0D9DF5-79D2-4C2B-8073-D5AE0D27E5B9}" srcOrd="0" destOrd="0" presId="urn:microsoft.com/office/officeart/2005/8/layout/orgChart1"/>
    <dgm:cxn modelId="{1880FD43-ADDA-47A7-8A64-D388FF1E65BE}" type="presOf" srcId="{84386544-2627-4D0C-8B82-F83C03F00AB2}" destId="{A05290C4-004E-466D-94E9-F25749F07096}" srcOrd="1" destOrd="0" presId="urn:microsoft.com/office/officeart/2005/8/layout/orgChart1"/>
    <dgm:cxn modelId="{4B06A369-BA17-4CE7-8D13-807A6CBDFC9B}" srcId="{D841F41E-041C-4619-9402-55B285BD9BB6}" destId="{9337CC48-FA73-4A21-B835-3E2FF23466A9}" srcOrd="0" destOrd="0" parTransId="{43FB72CE-DB25-4ADA-BAC7-ACD714110C3E}" sibTransId="{B2523CFB-0615-48CE-836A-35A234F3E67D}"/>
    <dgm:cxn modelId="{45D15E6C-C3F8-4BD6-83F6-7016FF6C7A1D}" type="presOf" srcId="{9910EF9F-7A26-4E3C-B4A8-CE7896E4F101}" destId="{C691F46C-89B9-452B-9A68-0C9C70A2D748}" srcOrd="0" destOrd="0" presId="urn:microsoft.com/office/officeart/2005/8/layout/orgChart1"/>
    <dgm:cxn modelId="{3A094B6F-1315-4F86-926C-E299033AA7C3}" type="presOf" srcId="{9337CC48-FA73-4A21-B835-3E2FF23466A9}" destId="{436F3A4E-0F14-495B-980E-37F3B69E94C4}" srcOrd="0" destOrd="0" presId="urn:microsoft.com/office/officeart/2005/8/layout/orgChart1"/>
    <dgm:cxn modelId="{4DCB2370-7944-4AA7-84E1-A5942FDBA540}" type="presOf" srcId="{13BD34E3-4A86-46A1-BF2A-68F5621BBB4F}" destId="{54523477-8295-465F-8536-1411D2B46414}" srcOrd="0" destOrd="0" presId="urn:microsoft.com/office/officeart/2005/8/layout/orgChart1"/>
    <dgm:cxn modelId="{098B7F70-36F3-4BFF-B946-3F908AD06834}" type="presOf" srcId="{6AEB128A-71B3-4CAB-AF10-7932C1A3B246}" destId="{9B9A5DC0-0D32-42CF-B2C5-3264B3E74F50}" srcOrd="0" destOrd="0" presId="urn:microsoft.com/office/officeart/2005/8/layout/orgChart1"/>
    <dgm:cxn modelId="{C39ADC51-E719-404B-95AE-78BE9B579ECD}" type="presOf" srcId="{43FB72CE-DB25-4ADA-BAC7-ACD714110C3E}" destId="{32C64C01-E62D-4587-A75D-EEF49A05B2C3}" srcOrd="0" destOrd="0" presId="urn:microsoft.com/office/officeart/2005/8/layout/orgChart1"/>
    <dgm:cxn modelId="{30232273-821A-4733-9817-AB3BB64599D2}" srcId="{D841F41E-041C-4619-9402-55B285BD9BB6}" destId="{84386544-2627-4D0C-8B82-F83C03F00AB2}" srcOrd="1" destOrd="0" parTransId="{13BD34E3-4A86-46A1-BF2A-68F5621BBB4F}" sibTransId="{7C2B8649-9D84-4AD2-BCCC-5D595E630AAF}"/>
    <dgm:cxn modelId="{004B0478-7370-45D5-BC45-7FE61A03F1D8}" srcId="{D841F41E-041C-4619-9402-55B285BD9BB6}" destId="{D1C472F3-82A4-49EA-951A-1DA84F0138EF}" srcOrd="2" destOrd="0" parTransId="{3CFD5951-8FCE-4890-AADD-A34EDD4360FA}" sibTransId="{D8B69297-1D23-4DB0-A1C6-B77C8D28B70A}"/>
    <dgm:cxn modelId="{5092B0AC-ED14-47D9-9C8F-CA9FA721DC78}" type="presOf" srcId="{4F70CEFA-4980-4BD9-A1E5-23ECF09BB557}" destId="{38BDE5FE-0F2B-42A0-A743-D1897172B8A7}" srcOrd="0" destOrd="0" presId="urn:microsoft.com/office/officeart/2005/8/layout/orgChart1"/>
    <dgm:cxn modelId="{47191BAF-991C-474A-B4EB-401F7BC452EB}" type="presOf" srcId="{D1C472F3-82A4-49EA-951A-1DA84F0138EF}" destId="{077EEF85-350F-423B-84F1-87AE0FAC4EE0}" srcOrd="0" destOrd="0" presId="urn:microsoft.com/office/officeart/2005/8/layout/orgChart1"/>
    <dgm:cxn modelId="{1F1BE8B4-3E4C-4C9E-BF66-9668A6B4FE7E}" type="presOf" srcId="{9337CC48-FA73-4A21-B835-3E2FF23466A9}" destId="{4A4D63BE-5B1A-4172-85F1-C8637F790778}" srcOrd="1" destOrd="0" presId="urn:microsoft.com/office/officeart/2005/8/layout/orgChart1"/>
    <dgm:cxn modelId="{981FF0C1-2541-4C34-B835-50F1CF4B0FDA}" type="presOf" srcId="{9910EF9F-7A26-4E3C-B4A8-CE7896E4F101}" destId="{47208C84-D1BD-430B-8092-FE1276C33F9A}" srcOrd="1" destOrd="0" presId="urn:microsoft.com/office/officeart/2005/8/layout/orgChart1"/>
    <dgm:cxn modelId="{00F665EF-E641-42A3-A301-59B9B21B5B45}" srcId="{D841F41E-041C-4619-9402-55B285BD9BB6}" destId="{9910EF9F-7A26-4E3C-B4A8-CE7896E4F101}" srcOrd="3" destOrd="0" parTransId="{6AEB128A-71B3-4CAB-AF10-7932C1A3B246}" sibTransId="{54B40E84-F800-4971-83F8-1F4CC03F1AA2}"/>
    <dgm:cxn modelId="{4FE660F8-06A9-40D4-BFC7-D8A63BEFFF4D}" type="presOf" srcId="{D841F41E-041C-4619-9402-55B285BD9BB6}" destId="{B8AB397D-DFA3-48A0-85AC-8F5915F26314}" srcOrd="0" destOrd="0" presId="urn:microsoft.com/office/officeart/2005/8/layout/orgChart1"/>
    <dgm:cxn modelId="{A27897FC-7D20-4090-90E9-4CB05848B1C3}" type="presOf" srcId="{D841F41E-041C-4619-9402-55B285BD9BB6}" destId="{F98ECF97-150C-4352-896A-2934F00AE075}" srcOrd="1" destOrd="0" presId="urn:microsoft.com/office/officeart/2005/8/layout/orgChart1"/>
    <dgm:cxn modelId="{8709DEC6-E966-49A5-B27C-9D5F812D54D5}" type="presParOf" srcId="{38BDE5FE-0F2B-42A0-A743-D1897172B8A7}" destId="{A4876BEB-00A7-4061-B80D-3353B67D6F5D}" srcOrd="0" destOrd="0" presId="urn:microsoft.com/office/officeart/2005/8/layout/orgChart1"/>
    <dgm:cxn modelId="{F71EF2C2-7786-4B90-89FA-C4DBEB180E49}" type="presParOf" srcId="{A4876BEB-00A7-4061-B80D-3353B67D6F5D}" destId="{C37F5012-511E-4A57-A49F-A246DFEFDFB1}" srcOrd="0" destOrd="0" presId="urn:microsoft.com/office/officeart/2005/8/layout/orgChart1"/>
    <dgm:cxn modelId="{1DC8E71C-DD89-4AC0-98D2-4855969C1357}" type="presParOf" srcId="{C37F5012-511E-4A57-A49F-A246DFEFDFB1}" destId="{B8AB397D-DFA3-48A0-85AC-8F5915F26314}" srcOrd="0" destOrd="0" presId="urn:microsoft.com/office/officeart/2005/8/layout/orgChart1"/>
    <dgm:cxn modelId="{77A69D1A-7CC1-48AC-94B2-1A535E0B3690}" type="presParOf" srcId="{C37F5012-511E-4A57-A49F-A246DFEFDFB1}" destId="{F98ECF97-150C-4352-896A-2934F00AE075}" srcOrd="1" destOrd="0" presId="urn:microsoft.com/office/officeart/2005/8/layout/orgChart1"/>
    <dgm:cxn modelId="{4964025F-0A65-4B4C-AB04-DE11F373E5ED}" type="presParOf" srcId="{A4876BEB-00A7-4061-B80D-3353B67D6F5D}" destId="{635DD6B3-9A7A-45A0-BAFB-4235E7B53629}" srcOrd="1" destOrd="0" presId="urn:microsoft.com/office/officeart/2005/8/layout/orgChart1"/>
    <dgm:cxn modelId="{4BD393D4-ED36-45CD-B45F-1262A6D44532}" type="presParOf" srcId="{635DD6B3-9A7A-45A0-BAFB-4235E7B53629}" destId="{32C64C01-E62D-4587-A75D-EEF49A05B2C3}" srcOrd="0" destOrd="0" presId="urn:microsoft.com/office/officeart/2005/8/layout/orgChart1"/>
    <dgm:cxn modelId="{D5BE79BB-169E-4A0B-B833-81F1D40EA4BE}" type="presParOf" srcId="{635DD6B3-9A7A-45A0-BAFB-4235E7B53629}" destId="{F61406FE-52EC-4280-88F5-DE6F17F9331D}" srcOrd="1" destOrd="0" presId="urn:microsoft.com/office/officeart/2005/8/layout/orgChart1"/>
    <dgm:cxn modelId="{C830647E-5122-41A5-96DC-2FBB0D7659D1}" type="presParOf" srcId="{F61406FE-52EC-4280-88F5-DE6F17F9331D}" destId="{D92ED5D7-5806-4FC8-B384-B1269B665B04}" srcOrd="0" destOrd="0" presId="urn:microsoft.com/office/officeart/2005/8/layout/orgChart1"/>
    <dgm:cxn modelId="{F5BCC204-6A50-43FC-9B23-59D49A09D1C5}" type="presParOf" srcId="{D92ED5D7-5806-4FC8-B384-B1269B665B04}" destId="{436F3A4E-0F14-495B-980E-37F3B69E94C4}" srcOrd="0" destOrd="0" presId="urn:microsoft.com/office/officeart/2005/8/layout/orgChart1"/>
    <dgm:cxn modelId="{D052B62A-C2B2-427A-9A2F-25E1171645FF}" type="presParOf" srcId="{D92ED5D7-5806-4FC8-B384-B1269B665B04}" destId="{4A4D63BE-5B1A-4172-85F1-C8637F790778}" srcOrd="1" destOrd="0" presId="urn:microsoft.com/office/officeart/2005/8/layout/orgChart1"/>
    <dgm:cxn modelId="{F0BC2B65-1D68-4ABF-9380-2E0B84114752}" type="presParOf" srcId="{F61406FE-52EC-4280-88F5-DE6F17F9331D}" destId="{7CA32EA0-C687-46E2-80CE-DBDD262FF4A9}" srcOrd="1" destOrd="0" presId="urn:microsoft.com/office/officeart/2005/8/layout/orgChart1"/>
    <dgm:cxn modelId="{97C312F9-28AC-4708-BC35-D3FF3D0520FB}" type="presParOf" srcId="{F61406FE-52EC-4280-88F5-DE6F17F9331D}" destId="{BDCFC850-5B8A-460F-8729-C096007E9373}" srcOrd="2" destOrd="0" presId="urn:microsoft.com/office/officeart/2005/8/layout/orgChart1"/>
    <dgm:cxn modelId="{67CAEFEB-5B26-4E7A-A857-F6FE8EAE4C09}" type="presParOf" srcId="{635DD6B3-9A7A-45A0-BAFB-4235E7B53629}" destId="{54523477-8295-465F-8536-1411D2B46414}" srcOrd="2" destOrd="0" presId="urn:microsoft.com/office/officeart/2005/8/layout/orgChart1"/>
    <dgm:cxn modelId="{E8573DFD-6A04-431D-AE86-67DCC0771D9F}" type="presParOf" srcId="{635DD6B3-9A7A-45A0-BAFB-4235E7B53629}" destId="{54E1DDA5-DE53-42F9-B484-B3E451622032}" srcOrd="3" destOrd="0" presId="urn:microsoft.com/office/officeart/2005/8/layout/orgChart1"/>
    <dgm:cxn modelId="{3F062B9A-802D-45A7-9E48-B0C0751A06DC}" type="presParOf" srcId="{54E1DDA5-DE53-42F9-B484-B3E451622032}" destId="{4BE94046-6E1A-4357-A22B-7531160E2E9A}" srcOrd="0" destOrd="0" presId="urn:microsoft.com/office/officeart/2005/8/layout/orgChart1"/>
    <dgm:cxn modelId="{3BA6360D-5CBD-4FFE-B027-FED818021A7A}" type="presParOf" srcId="{4BE94046-6E1A-4357-A22B-7531160E2E9A}" destId="{869C827F-7BFB-4980-AC6A-32A47767A31B}" srcOrd="0" destOrd="0" presId="urn:microsoft.com/office/officeart/2005/8/layout/orgChart1"/>
    <dgm:cxn modelId="{58815DA3-75E9-481F-B1B6-C20282B63B39}" type="presParOf" srcId="{4BE94046-6E1A-4357-A22B-7531160E2E9A}" destId="{A05290C4-004E-466D-94E9-F25749F07096}" srcOrd="1" destOrd="0" presId="urn:microsoft.com/office/officeart/2005/8/layout/orgChart1"/>
    <dgm:cxn modelId="{07A0EA6D-E755-4332-B45E-6A427D295513}" type="presParOf" srcId="{54E1DDA5-DE53-42F9-B484-B3E451622032}" destId="{8991E57F-1CC9-4E5C-9902-363A12FF2F8F}" srcOrd="1" destOrd="0" presId="urn:microsoft.com/office/officeart/2005/8/layout/orgChart1"/>
    <dgm:cxn modelId="{3BA30B39-65F3-424B-90A0-E27101E21483}" type="presParOf" srcId="{54E1DDA5-DE53-42F9-B484-B3E451622032}" destId="{BC44556C-98BD-4061-A872-93D2ED95D4BA}" srcOrd="2" destOrd="0" presId="urn:microsoft.com/office/officeart/2005/8/layout/orgChart1"/>
    <dgm:cxn modelId="{9B703989-EAB2-4FAE-8149-D2A56ADA8028}" type="presParOf" srcId="{635DD6B3-9A7A-45A0-BAFB-4235E7B53629}" destId="{7C0D9DF5-79D2-4C2B-8073-D5AE0D27E5B9}" srcOrd="4" destOrd="0" presId="urn:microsoft.com/office/officeart/2005/8/layout/orgChart1"/>
    <dgm:cxn modelId="{640E740C-FE41-4DCC-AB2A-0515415FAD32}" type="presParOf" srcId="{635DD6B3-9A7A-45A0-BAFB-4235E7B53629}" destId="{570083B9-141B-46A3-94E3-B7B89689A741}" srcOrd="5" destOrd="0" presId="urn:microsoft.com/office/officeart/2005/8/layout/orgChart1"/>
    <dgm:cxn modelId="{C68733B5-1F36-4E36-95F6-B8D9E1AE0DDD}" type="presParOf" srcId="{570083B9-141B-46A3-94E3-B7B89689A741}" destId="{3B141BE6-FA97-4A5C-987C-5B0C687AECE2}" srcOrd="0" destOrd="0" presId="urn:microsoft.com/office/officeart/2005/8/layout/orgChart1"/>
    <dgm:cxn modelId="{2F421A62-1700-458B-958D-D064CF875E7A}" type="presParOf" srcId="{3B141BE6-FA97-4A5C-987C-5B0C687AECE2}" destId="{077EEF85-350F-423B-84F1-87AE0FAC4EE0}" srcOrd="0" destOrd="0" presId="urn:microsoft.com/office/officeart/2005/8/layout/orgChart1"/>
    <dgm:cxn modelId="{E610E37D-7DCF-4094-9944-98E6BE298C9E}" type="presParOf" srcId="{3B141BE6-FA97-4A5C-987C-5B0C687AECE2}" destId="{BD320F9C-6F2E-4E3B-82D6-914295F3C362}" srcOrd="1" destOrd="0" presId="urn:microsoft.com/office/officeart/2005/8/layout/orgChart1"/>
    <dgm:cxn modelId="{24A5A44E-284C-4EA8-AB19-343C62F0BC94}" type="presParOf" srcId="{570083B9-141B-46A3-94E3-B7B89689A741}" destId="{8E8807A6-6326-4082-A6AB-C7959B7852A9}" srcOrd="1" destOrd="0" presId="urn:microsoft.com/office/officeart/2005/8/layout/orgChart1"/>
    <dgm:cxn modelId="{9AE24674-EF82-4089-B20A-D04ED4A8F7AC}" type="presParOf" srcId="{570083B9-141B-46A3-94E3-B7B89689A741}" destId="{35A9C503-863A-4E77-99BA-3059F8524768}" srcOrd="2" destOrd="0" presId="urn:microsoft.com/office/officeart/2005/8/layout/orgChart1"/>
    <dgm:cxn modelId="{2FDCE9CA-596C-460A-9BF9-9D764A9CE06C}" type="presParOf" srcId="{635DD6B3-9A7A-45A0-BAFB-4235E7B53629}" destId="{9B9A5DC0-0D32-42CF-B2C5-3264B3E74F50}" srcOrd="6" destOrd="0" presId="urn:microsoft.com/office/officeart/2005/8/layout/orgChart1"/>
    <dgm:cxn modelId="{6DA68C0F-C51B-4E1C-8B74-1B3BC1E77418}" type="presParOf" srcId="{635DD6B3-9A7A-45A0-BAFB-4235E7B53629}" destId="{620D330D-9AE0-438E-8FDA-3AB499B6BF17}" srcOrd="7" destOrd="0" presId="urn:microsoft.com/office/officeart/2005/8/layout/orgChart1"/>
    <dgm:cxn modelId="{43A5044B-53D9-470E-A819-FC6D5C99626B}" type="presParOf" srcId="{620D330D-9AE0-438E-8FDA-3AB499B6BF17}" destId="{41C1E939-085C-4867-92D7-9A4580661FBF}" srcOrd="0" destOrd="0" presId="urn:microsoft.com/office/officeart/2005/8/layout/orgChart1"/>
    <dgm:cxn modelId="{B1CCC6DA-028B-4DE2-AC5E-1806E13B9074}" type="presParOf" srcId="{41C1E939-085C-4867-92D7-9A4580661FBF}" destId="{C691F46C-89B9-452B-9A68-0C9C70A2D748}" srcOrd="0" destOrd="0" presId="urn:microsoft.com/office/officeart/2005/8/layout/orgChart1"/>
    <dgm:cxn modelId="{7F2C6682-4CA0-4046-BEAF-B87D7CD8649B}" type="presParOf" srcId="{41C1E939-085C-4867-92D7-9A4580661FBF}" destId="{47208C84-D1BD-430B-8092-FE1276C33F9A}" srcOrd="1" destOrd="0" presId="urn:microsoft.com/office/officeart/2005/8/layout/orgChart1"/>
    <dgm:cxn modelId="{BB9E5700-109F-47CA-AD5F-35520560FF56}" type="presParOf" srcId="{620D330D-9AE0-438E-8FDA-3AB499B6BF17}" destId="{8414C7F3-8039-42DC-8D30-E7BD4566A741}" srcOrd="1" destOrd="0" presId="urn:microsoft.com/office/officeart/2005/8/layout/orgChart1"/>
    <dgm:cxn modelId="{3FF3EAA7-97F2-4D4C-9C7F-C6514EB5CE36}" type="presParOf" srcId="{620D330D-9AE0-438E-8FDA-3AB499B6BF17}" destId="{858D9157-FFDF-4B16-ADC7-192D1E2E1705}" srcOrd="2" destOrd="0" presId="urn:microsoft.com/office/officeart/2005/8/layout/orgChart1"/>
    <dgm:cxn modelId="{BE1D47DE-80E2-42A6-8F64-082C6F3F2A86}" type="presParOf" srcId="{A4876BEB-00A7-4061-B80D-3353B67D6F5D}" destId="{BEB877E3-6508-4731-B26D-EBDA48DA1A7C}" srcOrd="2" destOrd="0" presId="urn:microsoft.com/office/officeart/2005/8/layout/orgChart1"/>
  </dgm:cxnLst>
  <dgm:bg>
    <a:solidFill>
      <a:schemeClr val="accent1">
        <a:lumMod val="75000"/>
        <a:alpha val="63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0.xml><?xml version="1.0" encoding="utf-8"?>
<dgm:dataModel xmlns:dgm="http://schemas.openxmlformats.org/drawingml/2006/diagram" xmlns:a="http://schemas.openxmlformats.org/drawingml/2006/main">
  <dgm:ptLst>
    <dgm:pt modelId="{4F70CEFA-4980-4BD9-A1E5-23ECF09BB557}" type="doc">
      <dgm:prSet loTypeId="urn:microsoft.com/office/officeart/2005/8/layout/orgChart1" loCatId="hierarchy" qsTypeId="urn:microsoft.com/office/officeart/2005/8/quickstyle/simple1" qsCatId="simple" csTypeId="urn:microsoft.com/office/officeart/2005/8/colors/accent5_5" csCatId="accent5" phldr="1"/>
      <dgm:spPr/>
      <dgm:t>
        <a:bodyPr/>
        <a:lstStyle/>
        <a:p>
          <a:endParaRPr lang="en-SG"/>
        </a:p>
      </dgm:t>
    </dgm:pt>
    <dgm:pt modelId="{38BDE5FE-0F2B-42A0-A743-D1897172B8A7}" type="pres">
      <dgm:prSet presAssocID="{4F70CEFA-4980-4BD9-A1E5-23ECF09BB557}" presName="hierChild1" presStyleCnt="0">
        <dgm:presLayoutVars>
          <dgm:orgChart val="1"/>
          <dgm:chPref val="1"/>
          <dgm:dir/>
          <dgm:animOne val="branch"/>
          <dgm:animLvl val="lvl"/>
          <dgm:resizeHandles/>
        </dgm:presLayoutVars>
      </dgm:prSet>
      <dgm:spPr/>
    </dgm:pt>
  </dgm:ptLst>
  <dgm:cxnLst>
    <dgm:cxn modelId="{5092B0AC-ED14-47D9-9C8F-CA9FA721DC78}" type="presOf" srcId="{4F70CEFA-4980-4BD9-A1E5-23ECF09BB557}" destId="{38BDE5FE-0F2B-42A0-A743-D1897172B8A7}" srcOrd="0" destOrd="0" presId="urn:microsoft.com/office/officeart/2005/8/layout/orgChart1"/>
  </dgm:cxnLst>
  <dgm:bg>
    <a:solidFill>
      <a:schemeClr val="accent1">
        <a:lumMod val="75000"/>
        <a:alpha val="63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1.xml><?xml version="1.0" encoding="utf-8"?>
<dgm:dataModel xmlns:dgm="http://schemas.openxmlformats.org/drawingml/2006/diagram" xmlns:a="http://schemas.openxmlformats.org/drawingml/2006/main">
  <dgm:ptLst>
    <dgm:pt modelId="{4F70CEFA-4980-4BD9-A1E5-23ECF09BB557}" type="doc">
      <dgm:prSet loTypeId="urn:microsoft.com/office/officeart/2005/8/layout/orgChart1" loCatId="hierarchy" qsTypeId="urn:microsoft.com/office/officeart/2005/8/quickstyle/simple1" qsCatId="simple" csTypeId="urn:microsoft.com/office/officeart/2005/8/colors/accent5_5" csCatId="accent5" phldr="1"/>
      <dgm:spPr/>
      <dgm:t>
        <a:bodyPr/>
        <a:lstStyle/>
        <a:p>
          <a:endParaRPr lang="en-SG"/>
        </a:p>
      </dgm:t>
    </dgm:pt>
    <dgm:pt modelId="{38BDE5FE-0F2B-42A0-A743-D1897172B8A7}" type="pres">
      <dgm:prSet presAssocID="{4F70CEFA-4980-4BD9-A1E5-23ECF09BB557}" presName="hierChild1" presStyleCnt="0">
        <dgm:presLayoutVars>
          <dgm:orgChart val="1"/>
          <dgm:chPref val="1"/>
          <dgm:dir/>
          <dgm:animOne val="branch"/>
          <dgm:animLvl val="lvl"/>
          <dgm:resizeHandles/>
        </dgm:presLayoutVars>
      </dgm:prSet>
      <dgm:spPr/>
    </dgm:pt>
  </dgm:ptLst>
  <dgm:cxnLst>
    <dgm:cxn modelId="{5092B0AC-ED14-47D9-9C8F-CA9FA721DC78}" type="presOf" srcId="{4F70CEFA-4980-4BD9-A1E5-23ECF09BB557}" destId="{38BDE5FE-0F2B-42A0-A743-D1897172B8A7}" srcOrd="0" destOrd="0" presId="urn:microsoft.com/office/officeart/2005/8/layout/orgChart1"/>
  </dgm:cxnLst>
  <dgm:bg>
    <a:solidFill>
      <a:schemeClr val="accent1">
        <a:lumMod val="75000"/>
        <a:alpha val="63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20.xml><?xml version="1.0" encoding="utf-8"?>
<dgm:dataModel xmlns:dgm="http://schemas.openxmlformats.org/drawingml/2006/diagram" xmlns:a="http://schemas.openxmlformats.org/drawingml/2006/main">
  <dgm:ptLst>
    <dgm:pt modelId="{4F70CEFA-4980-4BD9-A1E5-23ECF09BB557}" type="doc">
      <dgm:prSet loTypeId="urn:microsoft.com/office/officeart/2005/8/layout/orgChart1" loCatId="hierarchy" qsTypeId="urn:microsoft.com/office/officeart/2005/8/quickstyle/simple1" qsCatId="simple" csTypeId="urn:microsoft.com/office/officeart/2005/8/colors/accent5_5" csCatId="accent5" phldr="1"/>
      <dgm:spPr/>
      <dgm:t>
        <a:bodyPr/>
        <a:lstStyle/>
        <a:p>
          <a:endParaRPr lang="en-SG"/>
        </a:p>
      </dgm:t>
    </dgm:pt>
    <dgm:pt modelId="{38BDE5FE-0F2B-42A0-A743-D1897172B8A7}" type="pres">
      <dgm:prSet presAssocID="{4F70CEFA-4980-4BD9-A1E5-23ECF09BB557}" presName="hierChild1" presStyleCnt="0">
        <dgm:presLayoutVars>
          <dgm:orgChart val="1"/>
          <dgm:chPref val="1"/>
          <dgm:dir/>
          <dgm:animOne val="branch"/>
          <dgm:animLvl val="lvl"/>
          <dgm:resizeHandles/>
        </dgm:presLayoutVars>
      </dgm:prSet>
      <dgm:spPr/>
    </dgm:pt>
  </dgm:ptLst>
  <dgm:cxnLst>
    <dgm:cxn modelId="{5092B0AC-ED14-47D9-9C8F-CA9FA721DC78}" type="presOf" srcId="{4F70CEFA-4980-4BD9-A1E5-23ECF09BB557}" destId="{38BDE5FE-0F2B-42A0-A743-D1897172B8A7}" srcOrd="0" destOrd="0" presId="urn:microsoft.com/office/officeart/2005/8/layout/orgChart1"/>
  </dgm:cxnLst>
  <dgm:bg>
    <a:solidFill>
      <a:schemeClr val="accent1">
        <a:lumMod val="75000"/>
        <a:alpha val="63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4F70CEFA-4980-4BD9-A1E5-23ECF09BB557}" type="doc">
      <dgm:prSet loTypeId="urn:microsoft.com/office/officeart/2005/8/layout/orgChart1" loCatId="hierarchy" qsTypeId="urn:microsoft.com/office/officeart/2005/8/quickstyle/simple1" qsCatId="simple" csTypeId="urn:microsoft.com/office/officeart/2005/8/colors/accent5_5" csCatId="accent5" phldr="1"/>
      <dgm:spPr/>
      <dgm:t>
        <a:bodyPr/>
        <a:lstStyle/>
        <a:p>
          <a:endParaRPr lang="en-SG"/>
        </a:p>
      </dgm:t>
    </dgm:pt>
    <dgm:pt modelId="{38BDE5FE-0F2B-42A0-A743-D1897172B8A7}" type="pres">
      <dgm:prSet presAssocID="{4F70CEFA-4980-4BD9-A1E5-23ECF09BB557}" presName="hierChild1" presStyleCnt="0">
        <dgm:presLayoutVars>
          <dgm:orgChart val="1"/>
          <dgm:chPref val="1"/>
          <dgm:dir/>
          <dgm:animOne val="branch"/>
          <dgm:animLvl val="lvl"/>
          <dgm:resizeHandles/>
        </dgm:presLayoutVars>
      </dgm:prSet>
      <dgm:spPr/>
    </dgm:pt>
  </dgm:ptLst>
  <dgm:cxnLst>
    <dgm:cxn modelId="{5092B0AC-ED14-47D9-9C8F-CA9FA721DC78}" type="presOf" srcId="{4F70CEFA-4980-4BD9-A1E5-23ECF09BB557}" destId="{38BDE5FE-0F2B-42A0-A743-D1897172B8A7}" srcOrd="0" destOrd="0" presId="urn:microsoft.com/office/officeart/2005/8/layout/orgChart1"/>
  </dgm:cxnLst>
  <dgm:bg>
    <a:solidFill>
      <a:schemeClr val="accent1">
        <a:lumMod val="75000"/>
        <a:alpha val="63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4F70CEFA-4980-4BD9-A1E5-23ECF09BB557}" type="doc">
      <dgm:prSet loTypeId="urn:microsoft.com/office/officeart/2005/8/layout/orgChart1" loCatId="hierarchy" qsTypeId="urn:microsoft.com/office/officeart/2005/8/quickstyle/simple1" qsCatId="simple" csTypeId="urn:microsoft.com/office/officeart/2005/8/colors/accent5_5" csCatId="accent5" phldr="1"/>
      <dgm:spPr/>
      <dgm:t>
        <a:bodyPr/>
        <a:lstStyle/>
        <a:p>
          <a:endParaRPr lang="en-SG"/>
        </a:p>
      </dgm:t>
    </dgm:pt>
    <dgm:pt modelId="{38BDE5FE-0F2B-42A0-A743-D1897172B8A7}" type="pres">
      <dgm:prSet presAssocID="{4F70CEFA-4980-4BD9-A1E5-23ECF09BB557}" presName="hierChild1" presStyleCnt="0">
        <dgm:presLayoutVars>
          <dgm:orgChart val="1"/>
          <dgm:chPref val="1"/>
          <dgm:dir/>
          <dgm:animOne val="branch"/>
          <dgm:animLvl val="lvl"/>
          <dgm:resizeHandles/>
        </dgm:presLayoutVars>
      </dgm:prSet>
      <dgm:spPr/>
    </dgm:pt>
  </dgm:ptLst>
  <dgm:cxnLst>
    <dgm:cxn modelId="{5092B0AC-ED14-47D9-9C8F-CA9FA721DC78}" type="presOf" srcId="{4F70CEFA-4980-4BD9-A1E5-23ECF09BB557}" destId="{38BDE5FE-0F2B-42A0-A743-D1897172B8A7}" srcOrd="0" destOrd="0" presId="urn:microsoft.com/office/officeart/2005/8/layout/orgChart1"/>
  </dgm:cxnLst>
  <dgm:bg>
    <a:solidFill>
      <a:schemeClr val="accent1">
        <a:lumMod val="75000"/>
        <a:alpha val="63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4F70CEFA-4980-4BD9-A1E5-23ECF09BB557}" type="doc">
      <dgm:prSet loTypeId="urn:microsoft.com/office/officeart/2005/8/layout/orgChart1" loCatId="hierarchy" qsTypeId="urn:microsoft.com/office/officeart/2005/8/quickstyle/simple1" qsCatId="simple" csTypeId="urn:microsoft.com/office/officeart/2005/8/colors/accent5_5" csCatId="accent5" phldr="1"/>
      <dgm:spPr/>
      <dgm:t>
        <a:bodyPr/>
        <a:lstStyle/>
        <a:p>
          <a:endParaRPr lang="en-SG"/>
        </a:p>
      </dgm:t>
    </dgm:pt>
    <dgm:pt modelId="{38BDE5FE-0F2B-42A0-A743-D1897172B8A7}" type="pres">
      <dgm:prSet presAssocID="{4F70CEFA-4980-4BD9-A1E5-23ECF09BB557}" presName="hierChild1" presStyleCnt="0">
        <dgm:presLayoutVars>
          <dgm:orgChart val="1"/>
          <dgm:chPref val="1"/>
          <dgm:dir/>
          <dgm:animOne val="branch"/>
          <dgm:animLvl val="lvl"/>
          <dgm:resizeHandles/>
        </dgm:presLayoutVars>
      </dgm:prSet>
      <dgm:spPr/>
    </dgm:pt>
  </dgm:ptLst>
  <dgm:cxnLst>
    <dgm:cxn modelId="{5092B0AC-ED14-47D9-9C8F-CA9FA721DC78}" type="presOf" srcId="{4F70CEFA-4980-4BD9-A1E5-23ECF09BB557}" destId="{38BDE5FE-0F2B-42A0-A743-D1897172B8A7}" srcOrd="0" destOrd="0" presId="urn:microsoft.com/office/officeart/2005/8/layout/orgChart1"/>
  </dgm:cxnLst>
  <dgm:bg>
    <a:solidFill>
      <a:schemeClr val="accent1">
        <a:lumMod val="75000"/>
        <a:alpha val="63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4F70CEFA-4980-4BD9-A1E5-23ECF09BB557}" type="doc">
      <dgm:prSet loTypeId="urn:microsoft.com/office/officeart/2005/8/layout/orgChart1" loCatId="hierarchy" qsTypeId="urn:microsoft.com/office/officeart/2005/8/quickstyle/simple1" qsCatId="simple" csTypeId="urn:microsoft.com/office/officeart/2005/8/colors/accent5_5" csCatId="accent5" phldr="1"/>
      <dgm:spPr/>
      <dgm:t>
        <a:bodyPr/>
        <a:lstStyle/>
        <a:p>
          <a:endParaRPr lang="en-SG"/>
        </a:p>
      </dgm:t>
    </dgm:pt>
    <dgm:pt modelId="{38BDE5FE-0F2B-42A0-A743-D1897172B8A7}" type="pres">
      <dgm:prSet presAssocID="{4F70CEFA-4980-4BD9-A1E5-23ECF09BB557}" presName="hierChild1" presStyleCnt="0">
        <dgm:presLayoutVars>
          <dgm:orgChart val="1"/>
          <dgm:chPref val="1"/>
          <dgm:dir/>
          <dgm:animOne val="branch"/>
          <dgm:animLvl val="lvl"/>
          <dgm:resizeHandles/>
        </dgm:presLayoutVars>
      </dgm:prSet>
      <dgm:spPr/>
    </dgm:pt>
  </dgm:ptLst>
  <dgm:cxnLst>
    <dgm:cxn modelId="{5092B0AC-ED14-47D9-9C8F-CA9FA721DC78}" type="presOf" srcId="{4F70CEFA-4980-4BD9-A1E5-23ECF09BB557}" destId="{38BDE5FE-0F2B-42A0-A743-D1897172B8A7}" srcOrd="0" destOrd="0" presId="urn:microsoft.com/office/officeart/2005/8/layout/orgChart1"/>
  </dgm:cxnLst>
  <dgm:bg>
    <a:solidFill>
      <a:schemeClr val="accent1">
        <a:lumMod val="75000"/>
        <a:alpha val="63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4F70CEFA-4980-4BD9-A1E5-23ECF09BB557}" type="doc">
      <dgm:prSet loTypeId="urn:microsoft.com/office/officeart/2005/8/layout/orgChart1" loCatId="hierarchy" qsTypeId="urn:microsoft.com/office/officeart/2005/8/quickstyle/simple1" qsCatId="simple" csTypeId="urn:microsoft.com/office/officeart/2005/8/colors/accent5_5" csCatId="accent5" phldr="1"/>
      <dgm:spPr/>
      <dgm:t>
        <a:bodyPr/>
        <a:lstStyle/>
        <a:p>
          <a:endParaRPr lang="en-SG"/>
        </a:p>
      </dgm:t>
    </dgm:pt>
    <dgm:pt modelId="{38BDE5FE-0F2B-42A0-A743-D1897172B8A7}" type="pres">
      <dgm:prSet presAssocID="{4F70CEFA-4980-4BD9-A1E5-23ECF09BB557}" presName="hierChild1" presStyleCnt="0">
        <dgm:presLayoutVars>
          <dgm:orgChart val="1"/>
          <dgm:chPref val="1"/>
          <dgm:dir/>
          <dgm:animOne val="branch"/>
          <dgm:animLvl val="lvl"/>
          <dgm:resizeHandles/>
        </dgm:presLayoutVars>
      </dgm:prSet>
      <dgm:spPr/>
    </dgm:pt>
  </dgm:ptLst>
  <dgm:cxnLst>
    <dgm:cxn modelId="{5092B0AC-ED14-47D9-9C8F-CA9FA721DC78}" type="presOf" srcId="{4F70CEFA-4980-4BD9-A1E5-23ECF09BB557}" destId="{38BDE5FE-0F2B-42A0-A743-D1897172B8A7}" srcOrd="0" destOrd="0" presId="urn:microsoft.com/office/officeart/2005/8/layout/orgChart1"/>
  </dgm:cxnLst>
  <dgm:bg>
    <a:solidFill>
      <a:schemeClr val="accent1">
        <a:lumMod val="75000"/>
        <a:alpha val="63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4F70CEFA-4980-4BD9-A1E5-23ECF09BB557}" type="doc">
      <dgm:prSet loTypeId="urn:microsoft.com/office/officeart/2005/8/layout/orgChart1" loCatId="hierarchy" qsTypeId="urn:microsoft.com/office/officeart/2005/8/quickstyle/simple1" qsCatId="simple" csTypeId="urn:microsoft.com/office/officeart/2005/8/colors/accent5_5" csCatId="accent5" phldr="1"/>
      <dgm:spPr/>
      <dgm:t>
        <a:bodyPr/>
        <a:lstStyle/>
        <a:p>
          <a:endParaRPr lang="en-SG"/>
        </a:p>
      </dgm:t>
    </dgm:pt>
    <dgm:pt modelId="{38BDE5FE-0F2B-42A0-A743-D1897172B8A7}" type="pres">
      <dgm:prSet presAssocID="{4F70CEFA-4980-4BD9-A1E5-23ECF09BB557}" presName="hierChild1" presStyleCnt="0">
        <dgm:presLayoutVars>
          <dgm:orgChart val="1"/>
          <dgm:chPref val="1"/>
          <dgm:dir/>
          <dgm:animOne val="branch"/>
          <dgm:animLvl val="lvl"/>
          <dgm:resizeHandles/>
        </dgm:presLayoutVars>
      </dgm:prSet>
      <dgm:spPr/>
    </dgm:pt>
  </dgm:ptLst>
  <dgm:cxnLst>
    <dgm:cxn modelId="{5092B0AC-ED14-47D9-9C8F-CA9FA721DC78}" type="presOf" srcId="{4F70CEFA-4980-4BD9-A1E5-23ECF09BB557}" destId="{38BDE5FE-0F2B-42A0-A743-D1897172B8A7}" srcOrd="0" destOrd="0" presId="urn:microsoft.com/office/officeart/2005/8/layout/orgChart1"/>
  </dgm:cxnLst>
  <dgm:bg>
    <a:solidFill>
      <a:schemeClr val="accent1">
        <a:lumMod val="75000"/>
        <a:alpha val="63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4F70CEFA-4980-4BD9-A1E5-23ECF09BB557}" type="doc">
      <dgm:prSet loTypeId="urn:microsoft.com/office/officeart/2005/8/layout/orgChart1" loCatId="hierarchy" qsTypeId="urn:microsoft.com/office/officeart/2005/8/quickstyle/simple1" qsCatId="simple" csTypeId="urn:microsoft.com/office/officeart/2005/8/colors/accent5_5" csCatId="accent5" phldr="1"/>
      <dgm:spPr/>
      <dgm:t>
        <a:bodyPr/>
        <a:lstStyle/>
        <a:p>
          <a:endParaRPr lang="en-SG"/>
        </a:p>
      </dgm:t>
    </dgm:pt>
    <dgm:pt modelId="{38BDE5FE-0F2B-42A0-A743-D1897172B8A7}" type="pres">
      <dgm:prSet presAssocID="{4F70CEFA-4980-4BD9-A1E5-23ECF09BB557}" presName="hierChild1" presStyleCnt="0">
        <dgm:presLayoutVars>
          <dgm:orgChart val="1"/>
          <dgm:chPref val="1"/>
          <dgm:dir/>
          <dgm:animOne val="branch"/>
          <dgm:animLvl val="lvl"/>
          <dgm:resizeHandles/>
        </dgm:presLayoutVars>
      </dgm:prSet>
      <dgm:spPr/>
    </dgm:pt>
  </dgm:ptLst>
  <dgm:cxnLst>
    <dgm:cxn modelId="{5092B0AC-ED14-47D9-9C8F-CA9FA721DC78}" type="presOf" srcId="{4F70CEFA-4980-4BD9-A1E5-23ECF09BB557}" destId="{38BDE5FE-0F2B-42A0-A743-D1897172B8A7}" srcOrd="0" destOrd="0" presId="urn:microsoft.com/office/officeart/2005/8/layout/orgChart1"/>
  </dgm:cxnLst>
  <dgm:bg>
    <a:solidFill>
      <a:schemeClr val="accent1">
        <a:lumMod val="75000"/>
        <a:alpha val="63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A5DC0-0D32-42CF-B2C5-3264B3E74F50}">
      <dsp:nvSpPr>
        <dsp:cNvPr id="0" name=""/>
        <dsp:cNvSpPr/>
      </dsp:nvSpPr>
      <dsp:spPr>
        <a:xfrm>
          <a:off x="5874608" y="2041386"/>
          <a:ext cx="4393765" cy="426336"/>
        </a:xfrm>
        <a:custGeom>
          <a:avLst/>
          <a:gdLst/>
          <a:ahLst/>
          <a:cxnLst/>
          <a:rect l="0" t="0" r="0" b="0"/>
          <a:pathLst>
            <a:path>
              <a:moveTo>
                <a:pt x="0" y="0"/>
              </a:moveTo>
              <a:lnTo>
                <a:pt x="0" y="115359"/>
              </a:lnTo>
              <a:lnTo>
                <a:pt x="4393765" y="115359"/>
              </a:lnTo>
              <a:lnTo>
                <a:pt x="4393765" y="426336"/>
              </a:lnTo>
            </a:path>
          </a:pathLst>
        </a:custGeom>
        <a:noFill/>
        <a:ln w="1397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4523477-8295-465F-8536-1411D2B46414}">
      <dsp:nvSpPr>
        <dsp:cNvPr id="0" name=""/>
        <dsp:cNvSpPr/>
      </dsp:nvSpPr>
      <dsp:spPr>
        <a:xfrm>
          <a:off x="1343376" y="2041386"/>
          <a:ext cx="4531231" cy="422368"/>
        </a:xfrm>
        <a:custGeom>
          <a:avLst/>
          <a:gdLst/>
          <a:ahLst/>
          <a:cxnLst/>
          <a:rect l="0" t="0" r="0" b="0"/>
          <a:pathLst>
            <a:path>
              <a:moveTo>
                <a:pt x="4531231" y="0"/>
              </a:moveTo>
              <a:lnTo>
                <a:pt x="4531231" y="111391"/>
              </a:lnTo>
              <a:lnTo>
                <a:pt x="0" y="111391"/>
              </a:lnTo>
              <a:lnTo>
                <a:pt x="0" y="422368"/>
              </a:lnTo>
            </a:path>
          </a:pathLst>
        </a:custGeom>
        <a:noFill/>
        <a:ln w="1397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32C64C01-E62D-4587-A75D-EEF49A05B2C3}">
      <dsp:nvSpPr>
        <dsp:cNvPr id="0" name=""/>
        <dsp:cNvSpPr/>
      </dsp:nvSpPr>
      <dsp:spPr>
        <a:xfrm>
          <a:off x="5815219" y="2041386"/>
          <a:ext cx="91440" cy="409099"/>
        </a:xfrm>
        <a:custGeom>
          <a:avLst/>
          <a:gdLst/>
          <a:ahLst/>
          <a:cxnLst/>
          <a:rect l="0" t="0" r="0" b="0"/>
          <a:pathLst>
            <a:path>
              <a:moveTo>
                <a:pt x="59388" y="0"/>
              </a:moveTo>
              <a:lnTo>
                <a:pt x="59388" y="98122"/>
              </a:lnTo>
              <a:lnTo>
                <a:pt x="45720" y="98122"/>
              </a:lnTo>
              <a:lnTo>
                <a:pt x="45720" y="409099"/>
              </a:lnTo>
            </a:path>
          </a:pathLst>
        </a:custGeom>
        <a:noFill/>
        <a:ln w="1397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B8AB397D-DFA3-48A0-85AC-8F5915F26314}">
      <dsp:nvSpPr>
        <dsp:cNvPr id="0" name=""/>
        <dsp:cNvSpPr/>
      </dsp:nvSpPr>
      <dsp:spPr>
        <a:xfrm>
          <a:off x="2994264" y="0"/>
          <a:ext cx="5760686" cy="2041386"/>
        </a:xfrm>
        <a:prstGeom prst="rect">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b="1" kern="1200" dirty="0">
              <a:latin typeface="Rajdhani" panose="020B0604020202020204" charset="0"/>
              <a:cs typeface="Rajdhani" panose="020B0604020202020204" charset="0"/>
            </a:rPr>
            <a:t>Auto Insurance</a:t>
          </a:r>
        </a:p>
        <a:p>
          <a:pPr marL="0" lvl="0" indent="0" algn="ctr" defTabSz="1778000">
            <a:lnSpc>
              <a:spcPct val="90000"/>
            </a:lnSpc>
            <a:spcBef>
              <a:spcPct val="0"/>
            </a:spcBef>
            <a:spcAft>
              <a:spcPct val="35000"/>
            </a:spcAft>
            <a:buNone/>
          </a:pPr>
          <a:r>
            <a:rPr lang="en-US" sz="2000" b="1" kern="1200" dirty="0">
              <a:latin typeface="Rajdhani" panose="020B0604020202020204" charset="0"/>
              <a:cs typeface="Rajdhani" panose="020B0604020202020204" charset="0"/>
            </a:rPr>
            <a:t>- </a:t>
          </a:r>
          <a:r>
            <a:rPr lang="en-US" sz="2000" b="0" kern="1200" dirty="0">
              <a:latin typeface="Rajdhani" panose="020B0604020202020204" charset="0"/>
              <a:cs typeface="Rajdhani" panose="020B0604020202020204" charset="0"/>
            </a:rPr>
            <a:t>Contract between policyholder and insurance company for protection.</a:t>
          </a:r>
          <a:endParaRPr lang="en-SG" sz="2000" b="1" kern="1200" dirty="0">
            <a:latin typeface="Rajdhani" panose="020B0604020202020204" charset="0"/>
            <a:cs typeface="Rajdhani" panose="020B0604020202020204" charset="0"/>
          </a:endParaRPr>
        </a:p>
      </dsp:txBody>
      <dsp:txXfrm>
        <a:off x="2994264" y="0"/>
        <a:ext cx="5760686" cy="2041386"/>
      </dsp:txXfrm>
    </dsp:sp>
    <dsp:sp modelId="{436F3A4E-0F14-495B-980E-37F3B69E94C4}">
      <dsp:nvSpPr>
        <dsp:cNvPr id="0" name=""/>
        <dsp:cNvSpPr/>
      </dsp:nvSpPr>
      <dsp:spPr>
        <a:xfrm>
          <a:off x="4337507" y="2450486"/>
          <a:ext cx="3046864" cy="2522867"/>
        </a:xfrm>
        <a:prstGeom prst="rect">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SG" sz="4000" b="1" i="0" kern="1200" dirty="0">
              <a:latin typeface="Rajdhani" panose="020B0604020202020204"/>
            </a:rPr>
            <a:t>Liability</a:t>
          </a:r>
        </a:p>
        <a:p>
          <a:pPr marL="0" lvl="0" indent="0" algn="ctr" defTabSz="1778000">
            <a:lnSpc>
              <a:spcPct val="90000"/>
            </a:lnSpc>
            <a:spcBef>
              <a:spcPct val="0"/>
            </a:spcBef>
            <a:spcAft>
              <a:spcPct val="35000"/>
            </a:spcAft>
            <a:buNone/>
          </a:pPr>
          <a:r>
            <a:rPr lang="en-US" sz="1800" b="0" i="0" kern="1200" dirty="0">
              <a:latin typeface="Rajdhani" panose="020B0604020202020204"/>
            </a:rPr>
            <a:t>-  Covers legal responsibility to others for bodily injury or property damage</a:t>
          </a:r>
          <a:endParaRPr lang="en-SG" sz="1800" kern="1200" dirty="0">
            <a:latin typeface="Rajdhani" panose="020B0604020202020204"/>
            <a:cs typeface="Rajdhani" panose="020B0604020202020204" charset="0"/>
          </a:endParaRPr>
        </a:p>
      </dsp:txBody>
      <dsp:txXfrm>
        <a:off x="4337507" y="2450486"/>
        <a:ext cx="3046864" cy="2522867"/>
      </dsp:txXfrm>
    </dsp:sp>
    <dsp:sp modelId="{869C827F-7BFB-4980-AC6A-32A47767A31B}">
      <dsp:nvSpPr>
        <dsp:cNvPr id="0" name=""/>
        <dsp:cNvSpPr/>
      </dsp:nvSpPr>
      <dsp:spPr>
        <a:xfrm>
          <a:off x="0" y="2463754"/>
          <a:ext cx="2686752" cy="2548812"/>
        </a:xfrm>
        <a:prstGeom prst="rect">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SG" sz="4000" b="1" i="0" kern="1200" dirty="0">
              <a:latin typeface="Rajdhani" panose="020B0604020202020204"/>
            </a:rPr>
            <a:t>Property</a:t>
          </a:r>
        </a:p>
        <a:p>
          <a:pPr marL="0" lvl="0" indent="0" algn="ctr" defTabSz="1778000">
            <a:lnSpc>
              <a:spcPct val="90000"/>
            </a:lnSpc>
            <a:spcBef>
              <a:spcPct val="0"/>
            </a:spcBef>
            <a:spcAft>
              <a:spcPct val="35000"/>
            </a:spcAft>
            <a:buNone/>
          </a:pPr>
          <a:r>
            <a:rPr lang="en-US" sz="1800" b="0" i="0" kern="1200" dirty="0">
              <a:latin typeface="Rajdhani" panose="020B0604020202020204"/>
            </a:rPr>
            <a:t>-  Covers car damage or stolen car</a:t>
          </a:r>
          <a:endParaRPr lang="en-SG" sz="1800" kern="1200" dirty="0">
            <a:latin typeface="Rajdhani" panose="020B0604020202020204"/>
            <a:cs typeface="Rajdhani" panose="020B0604020202020204" charset="0"/>
          </a:endParaRPr>
        </a:p>
      </dsp:txBody>
      <dsp:txXfrm>
        <a:off x="0" y="2463754"/>
        <a:ext cx="2686752" cy="2548812"/>
      </dsp:txXfrm>
    </dsp:sp>
    <dsp:sp modelId="{C691F46C-89B9-452B-9A68-0C9C70A2D748}">
      <dsp:nvSpPr>
        <dsp:cNvPr id="0" name=""/>
        <dsp:cNvSpPr/>
      </dsp:nvSpPr>
      <dsp:spPr>
        <a:xfrm>
          <a:off x="8787530" y="2467723"/>
          <a:ext cx="2961685" cy="2560910"/>
        </a:xfrm>
        <a:prstGeom prst="rect">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SG" sz="4000" b="1" i="0" kern="1200" dirty="0"/>
            <a:t>Medical</a:t>
          </a:r>
        </a:p>
        <a:p>
          <a:pPr marL="0" lvl="0" indent="0" algn="ctr" defTabSz="1778000">
            <a:lnSpc>
              <a:spcPct val="90000"/>
            </a:lnSpc>
            <a:spcBef>
              <a:spcPct val="0"/>
            </a:spcBef>
            <a:spcAft>
              <a:spcPct val="35000"/>
            </a:spcAft>
            <a:buNone/>
          </a:pPr>
          <a:r>
            <a:rPr lang="en-US" sz="2000" b="0" i="0" kern="1200" dirty="0">
              <a:latin typeface="Rajdhani" panose="020B0604020202020204"/>
            </a:rPr>
            <a:t>-  Covers cost of treating injuries and rehabilitation.</a:t>
          </a:r>
          <a:endParaRPr lang="en-SG" sz="2000" kern="1200" dirty="0">
            <a:latin typeface="Rajdhani" panose="020B0604020202020204" charset="0"/>
            <a:cs typeface="Rajdhani" panose="020B0604020202020204" charset="0"/>
          </a:endParaRPr>
        </a:p>
      </dsp:txBody>
      <dsp:txXfrm>
        <a:off x="8787530" y="2467723"/>
        <a:ext cx="2961685" cy="256091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A5DC0-0D32-42CF-B2C5-3264B3E74F50}">
      <dsp:nvSpPr>
        <dsp:cNvPr id="0" name=""/>
        <dsp:cNvSpPr/>
      </dsp:nvSpPr>
      <dsp:spPr>
        <a:xfrm>
          <a:off x="5861221" y="1799995"/>
          <a:ext cx="1494012" cy="656230"/>
        </a:xfrm>
        <a:custGeom>
          <a:avLst/>
          <a:gdLst/>
          <a:ahLst/>
          <a:cxnLst/>
          <a:rect l="0" t="0" r="0" b="0"/>
          <a:pathLst>
            <a:path>
              <a:moveTo>
                <a:pt x="0" y="0"/>
              </a:moveTo>
              <a:lnTo>
                <a:pt x="0" y="403808"/>
              </a:lnTo>
              <a:lnTo>
                <a:pt x="1494012" y="403808"/>
              </a:lnTo>
              <a:lnTo>
                <a:pt x="1494012" y="656230"/>
              </a:lnTo>
            </a:path>
          </a:pathLst>
        </a:custGeom>
        <a:noFill/>
        <a:ln w="1397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7C0D9DF5-79D2-4C2B-8073-D5AE0D27E5B9}">
      <dsp:nvSpPr>
        <dsp:cNvPr id="0" name=""/>
        <dsp:cNvSpPr/>
      </dsp:nvSpPr>
      <dsp:spPr>
        <a:xfrm>
          <a:off x="5861221" y="1799995"/>
          <a:ext cx="4390888" cy="652948"/>
        </a:xfrm>
        <a:custGeom>
          <a:avLst/>
          <a:gdLst/>
          <a:ahLst/>
          <a:cxnLst/>
          <a:rect l="0" t="0" r="0" b="0"/>
          <a:pathLst>
            <a:path>
              <a:moveTo>
                <a:pt x="0" y="0"/>
              </a:moveTo>
              <a:lnTo>
                <a:pt x="0" y="400526"/>
              </a:lnTo>
              <a:lnTo>
                <a:pt x="4390888" y="400526"/>
              </a:lnTo>
              <a:lnTo>
                <a:pt x="4390888" y="652948"/>
              </a:lnTo>
            </a:path>
          </a:pathLst>
        </a:custGeom>
        <a:noFill/>
        <a:ln w="1397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4523477-8295-465F-8536-1411D2B46414}">
      <dsp:nvSpPr>
        <dsp:cNvPr id="0" name=""/>
        <dsp:cNvSpPr/>
      </dsp:nvSpPr>
      <dsp:spPr>
        <a:xfrm>
          <a:off x="1350649" y="1799995"/>
          <a:ext cx="4510572" cy="644366"/>
        </a:xfrm>
        <a:custGeom>
          <a:avLst/>
          <a:gdLst/>
          <a:ahLst/>
          <a:cxnLst/>
          <a:rect l="0" t="0" r="0" b="0"/>
          <a:pathLst>
            <a:path>
              <a:moveTo>
                <a:pt x="4510572" y="0"/>
              </a:moveTo>
              <a:lnTo>
                <a:pt x="4510572" y="391944"/>
              </a:lnTo>
              <a:lnTo>
                <a:pt x="0" y="391944"/>
              </a:lnTo>
              <a:lnTo>
                <a:pt x="0" y="644366"/>
              </a:lnTo>
            </a:path>
          </a:pathLst>
        </a:custGeom>
        <a:noFill/>
        <a:ln w="1397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32C64C01-E62D-4587-A75D-EEF49A05B2C3}">
      <dsp:nvSpPr>
        <dsp:cNvPr id="0" name=""/>
        <dsp:cNvSpPr/>
      </dsp:nvSpPr>
      <dsp:spPr>
        <a:xfrm>
          <a:off x="4363278" y="1799995"/>
          <a:ext cx="1497942" cy="642166"/>
        </a:xfrm>
        <a:custGeom>
          <a:avLst/>
          <a:gdLst/>
          <a:ahLst/>
          <a:cxnLst/>
          <a:rect l="0" t="0" r="0" b="0"/>
          <a:pathLst>
            <a:path>
              <a:moveTo>
                <a:pt x="1497942" y="0"/>
              </a:moveTo>
              <a:lnTo>
                <a:pt x="1497942" y="389744"/>
              </a:lnTo>
              <a:lnTo>
                <a:pt x="0" y="389744"/>
              </a:lnTo>
              <a:lnTo>
                <a:pt x="0" y="642166"/>
              </a:lnTo>
            </a:path>
          </a:pathLst>
        </a:custGeom>
        <a:noFill/>
        <a:ln w="1397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B8AB397D-DFA3-48A0-85AC-8F5915F26314}">
      <dsp:nvSpPr>
        <dsp:cNvPr id="0" name=""/>
        <dsp:cNvSpPr/>
      </dsp:nvSpPr>
      <dsp:spPr>
        <a:xfrm>
          <a:off x="3107216" y="0"/>
          <a:ext cx="5508010" cy="1799995"/>
        </a:xfrm>
        <a:prstGeom prst="rect">
          <a:avLst/>
        </a:prstGeom>
        <a:solidFill>
          <a:schemeClr val="accent5">
            <a:alpha val="80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b="1" kern="1200" dirty="0">
              <a:latin typeface="Rajdhani" panose="020B0604020202020204" charset="0"/>
              <a:cs typeface="Rajdhani" panose="020B0604020202020204" charset="0"/>
            </a:rPr>
            <a:t>Auto Insurance Fraud</a:t>
          </a:r>
        </a:p>
        <a:p>
          <a:pPr marL="0" lvl="0" indent="0" algn="ctr" defTabSz="1778000">
            <a:lnSpc>
              <a:spcPct val="90000"/>
            </a:lnSpc>
            <a:spcBef>
              <a:spcPct val="0"/>
            </a:spcBef>
            <a:spcAft>
              <a:spcPct val="35000"/>
            </a:spcAft>
            <a:buNone/>
          </a:pPr>
          <a:r>
            <a:rPr lang="en-US" sz="2000" b="1" kern="1200" dirty="0">
              <a:latin typeface="Rajdhani" panose="020B0604020202020204"/>
              <a:cs typeface="Rajdhani" panose="020B0604020202020204" charset="0"/>
            </a:rPr>
            <a:t>- </a:t>
          </a:r>
          <a:r>
            <a:rPr lang="en-US" sz="2000" b="0" i="0" kern="1200" dirty="0">
              <a:latin typeface="Rajdhani" panose="020B0604020202020204"/>
            </a:rPr>
            <a:t>Manipulative practice to get a better insurance rate or receive a larger claim payout.</a:t>
          </a:r>
          <a:endParaRPr lang="en-SG" sz="2000" b="1" kern="1200" dirty="0">
            <a:latin typeface="Rajdhani" panose="020B0604020202020204"/>
            <a:cs typeface="Rajdhani" panose="020B0604020202020204" charset="0"/>
          </a:endParaRPr>
        </a:p>
      </dsp:txBody>
      <dsp:txXfrm>
        <a:off x="3107216" y="0"/>
        <a:ext cx="5508010" cy="1799995"/>
      </dsp:txXfrm>
    </dsp:sp>
    <dsp:sp modelId="{436F3A4E-0F14-495B-980E-37F3B69E94C4}">
      <dsp:nvSpPr>
        <dsp:cNvPr id="0" name=""/>
        <dsp:cNvSpPr/>
      </dsp:nvSpPr>
      <dsp:spPr>
        <a:xfrm>
          <a:off x="3100112" y="2442162"/>
          <a:ext cx="2526332" cy="2460667"/>
        </a:xfrm>
        <a:prstGeom prst="rect">
          <a:avLst/>
        </a:prstGeom>
        <a:solidFill>
          <a:schemeClr val="accent5">
            <a:alpha val="70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b="1" kern="1200" dirty="0">
              <a:latin typeface="Rajdhani" panose="020B0604020202020204" charset="0"/>
              <a:cs typeface="Rajdhani" panose="020B0604020202020204" charset="0"/>
            </a:rPr>
            <a:t>Padding</a:t>
          </a:r>
          <a:r>
            <a:rPr lang="en-US" sz="3000" kern="1200" dirty="0">
              <a:latin typeface="Rajdhani" panose="020B0604020202020204" charset="0"/>
              <a:cs typeface="Rajdhani" panose="020B0604020202020204" charset="0"/>
            </a:rPr>
            <a:t> </a:t>
          </a:r>
        </a:p>
        <a:p>
          <a:pPr marL="0" lvl="0" indent="0" algn="ctr" defTabSz="1333500">
            <a:lnSpc>
              <a:spcPct val="90000"/>
            </a:lnSpc>
            <a:spcBef>
              <a:spcPct val="0"/>
            </a:spcBef>
            <a:spcAft>
              <a:spcPct val="35000"/>
            </a:spcAft>
            <a:buNone/>
          </a:pPr>
          <a:r>
            <a:rPr lang="en-US" sz="2000" kern="1200" dirty="0">
              <a:latin typeface="Rajdhani" panose="020B0604020202020204" charset="0"/>
              <a:cs typeface="Rajdhani" panose="020B0604020202020204" charset="0"/>
            </a:rPr>
            <a:t>- Inflating Claims</a:t>
          </a:r>
          <a:endParaRPr lang="en-SG" sz="2000" kern="1200" dirty="0">
            <a:latin typeface="Rajdhani" panose="020B0604020202020204" charset="0"/>
            <a:cs typeface="Rajdhani" panose="020B0604020202020204" charset="0"/>
          </a:endParaRPr>
        </a:p>
      </dsp:txBody>
      <dsp:txXfrm>
        <a:off x="3100112" y="2442162"/>
        <a:ext cx="2526332" cy="2460667"/>
      </dsp:txXfrm>
    </dsp:sp>
    <dsp:sp modelId="{869C827F-7BFB-4980-AC6A-32A47767A31B}">
      <dsp:nvSpPr>
        <dsp:cNvPr id="0" name=""/>
        <dsp:cNvSpPr/>
      </dsp:nvSpPr>
      <dsp:spPr>
        <a:xfrm>
          <a:off x="87951" y="2444361"/>
          <a:ext cx="2525395" cy="2458864"/>
        </a:xfrm>
        <a:prstGeom prst="rect">
          <a:avLst/>
        </a:prstGeom>
        <a:solidFill>
          <a:schemeClr val="accent5">
            <a:alpha val="70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b="1" kern="1200" dirty="0">
              <a:latin typeface="Rajdhani" panose="020B0604020202020204" charset="0"/>
              <a:cs typeface="Rajdhani" panose="020B0604020202020204" charset="0"/>
            </a:rPr>
            <a:t>Falsification</a:t>
          </a:r>
        </a:p>
        <a:p>
          <a:pPr marL="0" lvl="0" indent="0" algn="ctr" defTabSz="1333500">
            <a:lnSpc>
              <a:spcPct val="90000"/>
            </a:lnSpc>
            <a:spcBef>
              <a:spcPct val="0"/>
            </a:spcBef>
            <a:spcAft>
              <a:spcPct val="35000"/>
            </a:spcAft>
            <a:buNone/>
          </a:pPr>
          <a:r>
            <a:rPr lang="en-US" sz="2000" kern="1200" dirty="0">
              <a:latin typeface="Rajdhani" panose="020B0604020202020204" charset="0"/>
              <a:cs typeface="Rajdhani" panose="020B0604020202020204" charset="0"/>
            </a:rPr>
            <a:t>- Misrepresent fact on insurance application</a:t>
          </a:r>
          <a:endParaRPr lang="en-SG" sz="2000" kern="1200" dirty="0">
            <a:latin typeface="Rajdhani" panose="020B0604020202020204" charset="0"/>
            <a:cs typeface="Rajdhani" panose="020B0604020202020204" charset="0"/>
          </a:endParaRPr>
        </a:p>
      </dsp:txBody>
      <dsp:txXfrm>
        <a:off x="87951" y="2444361"/>
        <a:ext cx="2525395" cy="2458864"/>
      </dsp:txXfrm>
    </dsp:sp>
    <dsp:sp modelId="{077EEF85-350F-423B-84F1-87AE0FAC4EE0}">
      <dsp:nvSpPr>
        <dsp:cNvPr id="0" name=""/>
        <dsp:cNvSpPr/>
      </dsp:nvSpPr>
      <dsp:spPr>
        <a:xfrm>
          <a:off x="8957498" y="2452944"/>
          <a:ext cx="2589222" cy="2521921"/>
        </a:xfrm>
        <a:prstGeom prst="rect">
          <a:avLst/>
        </a:prstGeom>
        <a:solidFill>
          <a:schemeClr val="accent5">
            <a:alpha val="70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b="1" kern="1200" dirty="0">
              <a:latin typeface="Rajdhani" panose="020B0604020202020204" charset="0"/>
              <a:cs typeface="Rajdhani" panose="020B0604020202020204" charset="0"/>
            </a:rPr>
            <a:t>Staging Accide</a:t>
          </a:r>
          <a:r>
            <a:rPr lang="en-US" sz="3000" kern="1200" dirty="0">
              <a:latin typeface="Rajdhani" panose="020B0604020202020204" charset="0"/>
              <a:cs typeface="Rajdhani" panose="020B0604020202020204" charset="0"/>
            </a:rPr>
            <a:t>nts</a:t>
          </a:r>
        </a:p>
        <a:p>
          <a:pPr marL="0" lvl="0" indent="0" algn="ctr" defTabSz="1333500">
            <a:lnSpc>
              <a:spcPct val="90000"/>
            </a:lnSpc>
            <a:spcBef>
              <a:spcPct val="0"/>
            </a:spcBef>
            <a:spcAft>
              <a:spcPct val="35000"/>
            </a:spcAft>
            <a:buNone/>
          </a:pPr>
          <a:r>
            <a:rPr lang="en-US" sz="2000" b="0" kern="1200" dirty="0">
              <a:latin typeface="Rajdhani" panose="020B0604020202020204" charset="0"/>
              <a:cs typeface="Rajdhani" panose="020B0604020202020204" charset="0"/>
            </a:rPr>
            <a:t>- Intentionally cause a crash that would appear to be the fault of unsuspecting driver</a:t>
          </a:r>
          <a:endParaRPr lang="en-SG" sz="2000" b="0" kern="1200" dirty="0">
            <a:latin typeface="Rajdhani" panose="020B0604020202020204" charset="0"/>
            <a:cs typeface="Rajdhani" panose="020B0604020202020204" charset="0"/>
          </a:endParaRPr>
        </a:p>
      </dsp:txBody>
      <dsp:txXfrm>
        <a:off x="8957498" y="2452944"/>
        <a:ext cx="2589222" cy="2521921"/>
      </dsp:txXfrm>
    </dsp:sp>
    <dsp:sp modelId="{C691F46C-89B9-452B-9A68-0C9C70A2D748}">
      <dsp:nvSpPr>
        <dsp:cNvPr id="0" name=""/>
        <dsp:cNvSpPr/>
      </dsp:nvSpPr>
      <dsp:spPr>
        <a:xfrm>
          <a:off x="6077462" y="2456225"/>
          <a:ext cx="2555541" cy="2489118"/>
        </a:xfrm>
        <a:prstGeom prst="rect">
          <a:avLst/>
        </a:prstGeom>
        <a:solidFill>
          <a:schemeClr val="accent5">
            <a:alpha val="70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b="1" i="0" kern="1200" dirty="0">
              <a:latin typeface="Rajdhani" panose="020B0604020202020204"/>
            </a:rPr>
            <a:t>Claims for Incidents that Never Occurred</a:t>
          </a:r>
        </a:p>
        <a:p>
          <a:pPr marL="0" lvl="0" indent="0" algn="ctr" defTabSz="1333500">
            <a:lnSpc>
              <a:spcPct val="90000"/>
            </a:lnSpc>
            <a:spcBef>
              <a:spcPct val="0"/>
            </a:spcBef>
            <a:spcAft>
              <a:spcPct val="35000"/>
            </a:spcAft>
            <a:buNone/>
          </a:pPr>
          <a:r>
            <a:rPr lang="en-US" sz="2000" b="0" i="0" kern="1200" dirty="0">
              <a:latin typeface="Rajdhani" panose="020B0604020202020204" charset="0"/>
              <a:cs typeface="Rajdhani" panose="020B0604020202020204" charset="0"/>
            </a:rPr>
            <a:t>- Fake injuries or damage</a:t>
          </a:r>
          <a:endParaRPr lang="en-SG" sz="2000" kern="1200" dirty="0">
            <a:latin typeface="Rajdhani" panose="020B0604020202020204" charset="0"/>
            <a:cs typeface="Rajdhani" panose="020B0604020202020204" charset="0"/>
          </a:endParaRPr>
        </a:p>
      </dsp:txBody>
      <dsp:txXfrm>
        <a:off x="6077462" y="2456225"/>
        <a:ext cx="2555541" cy="248911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20.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E46B7C-D865-4A44-8D75-2D84CA68492C}" type="datetimeFigureOut">
              <a:rPr lang="en-SG" smtClean="0"/>
              <a:t>18/11/2022</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F29A72-C1E6-461F-BB1B-A674A9523CBF}" type="slidenum">
              <a:rPr lang="en-SG" smtClean="0"/>
              <a:t>‹#›</a:t>
            </a:fld>
            <a:endParaRPr lang="en-SG"/>
          </a:p>
        </p:txBody>
      </p:sp>
    </p:spTree>
    <p:extLst>
      <p:ext uri="{BB962C8B-B14F-4D97-AF65-F5344CB8AC3E}">
        <p14:creationId xmlns:p14="http://schemas.microsoft.com/office/powerpoint/2010/main" val="2228090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0.xml.rels><?xml version="1.0" encoding="UTF-8" standalone="yes"?>
<Relationships xmlns="http://schemas.openxmlformats.org/package/2006/relationships"><Relationship Id="rId2" Type="http://schemas.openxmlformats.org/officeDocument/2006/relationships/slide" Target="../slides/slide4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1</a:t>
            </a:fld>
            <a:endParaRPr lang="en-SG"/>
          </a:p>
        </p:txBody>
      </p:sp>
    </p:spTree>
    <p:extLst>
      <p:ext uri="{BB962C8B-B14F-4D97-AF65-F5344CB8AC3E}">
        <p14:creationId xmlns:p14="http://schemas.microsoft.com/office/powerpoint/2010/main" val="2571800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10</a:t>
            </a:fld>
            <a:endParaRPr lang="en-SG"/>
          </a:p>
        </p:txBody>
      </p:sp>
    </p:spTree>
    <p:extLst>
      <p:ext uri="{BB962C8B-B14F-4D97-AF65-F5344CB8AC3E}">
        <p14:creationId xmlns:p14="http://schemas.microsoft.com/office/powerpoint/2010/main" val="2395279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11</a:t>
            </a:fld>
            <a:endParaRPr lang="en-SG"/>
          </a:p>
        </p:txBody>
      </p:sp>
    </p:spTree>
    <p:extLst>
      <p:ext uri="{BB962C8B-B14F-4D97-AF65-F5344CB8AC3E}">
        <p14:creationId xmlns:p14="http://schemas.microsoft.com/office/powerpoint/2010/main" val="2052869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12</a:t>
            </a:fld>
            <a:endParaRPr lang="en-SG"/>
          </a:p>
        </p:txBody>
      </p:sp>
    </p:spTree>
    <p:extLst>
      <p:ext uri="{BB962C8B-B14F-4D97-AF65-F5344CB8AC3E}">
        <p14:creationId xmlns:p14="http://schemas.microsoft.com/office/powerpoint/2010/main" val="1190599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13</a:t>
            </a:fld>
            <a:endParaRPr lang="en-SG"/>
          </a:p>
        </p:txBody>
      </p:sp>
    </p:spTree>
    <p:extLst>
      <p:ext uri="{BB962C8B-B14F-4D97-AF65-F5344CB8AC3E}">
        <p14:creationId xmlns:p14="http://schemas.microsoft.com/office/powerpoint/2010/main" val="1826232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14</a:t>
            </a:fld>
            <a:endParaRPr lang="en-SG"/>
          </a:p>
        </p:txBody>
      </p:sp>
    </p:spTree>
    <p:extLst>
      <p:ext uri="{BB962C8B-B14F-4D97-AF65-F5344CB8AC3E}">
        <p14:creationId xmlns:p14="http://schemas.microsoft.com/office/powerpoint/2010/main" val="3308284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15</a:t>
            </a:fld>
            <a:endParaRPr lang="en-SG"/>
          </a:p>
        </p:txBody>
      </p:sp>
    </p:spTree>
    <p:extLst>
      <p:ext uri="{BB962C8B-B14F-4D97-AF65-F5344CB8AC3E}">
        <p14:creationId xmlns:p14="http://schemas.microsoft.com/office/powerpoint/2010/main" val="9747500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16</a:t>
            </a:fld>
            <a:endParaRPr lang="en-SG"/>
          </a:p>
        </p:txBody>
      </p:sp>
    </p:spTree>
    <p:extLst>
      <p:ext uri="{BB962C8B-B14F-4D97-AF65-F5344CB8AC3E}">
        <p14:creationId xmlns:p14="http://schemas.microsoft.com/office/powerpoint/2010/main" val="3142454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17</a:t>
            </a:fld>
            <a:endParaRPr lang="en-SG"/>
          </a:p>
        </p:txBody>
      </p:sp>
    </p:spTree>
    <p:extLst>
      <p:ext uri="{BB962C8B-B14F-4D97-AF65-F5344CB8AC3E}">
        <p14:creationId xmlns:p14="http://schemas.microsoft.com/office/powerpoint/2010/main" val="3863828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18</a:t>
            </a:fld>
            <a:endParaRPr lang="en-SG"/>
          </a:p>
        </p:txBody>
      </p:sp>
    </p:spTree>
    <p:extLst>
      <p:ext uri="{BB962C8B-B14F-4D97-AF65-F5344CB8AC3E}">
        <p14:creationId xmlns:p14="http://schemas.microsoft.com/office/powerpoint/2010/main" val="2587413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19</a:t>
            </a:fld>
            <a:endParaRPr lang="en-SG"/>
          </a:p>
        </p:txBody>
      </p:sp>
    </p:spTree>
    <p:extLst>
      <p:ext uri="{BB962C8B-B14F-4D97-AF65-F5344CB8AC3E}">
        <p14:creationId xmlns:p14="http://schemas.microsoft.com/office/powerpoint/2010/main" val="3089771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F29A72-C1E6-461F-BB1B-A674A9523CBF}" type="slidenum">
              <a:rPr lang="en-SG" smtClean="0"/>
              <a:t>2</a:t>
            </a:fld>
            <a:endParaRPr lang="en-SG"/>
          </a:p>
        </p:txBody>
      </p:sp>
    </p:spTree>
    <p:extLst>
      <p:ext uri="{BB962C8B-B14F-4D97-AF65-F5344CB8AC3E}">
        <p14:creationId xmlns:p14="http://schemas.microsoft.com/office/powerpoint/2010/main" val="25946741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20</a:t>
            </a:fld>
            <a:endParaRPr lang="en-SG"/>
          </a:p>
        </p:txBody>
      </p:sp>
    </p:spTree>
    <p:extLst>
      <p:ext uri="{BB962C8B-B14F-4D97-AF65-F5344CB8AC3E}">
        <p14:creationId xmlns:p14="http://schemas.microsoft.com/office/powerpoint/2010/main" val="2825164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21</a:t>
            </a:fld>
            <a:endParaRPr lang="en-SG"/>
          </a:p>
        </p:txBody>
      </p:sp>
    </p:spTree>
    <p:extLst>
      <p:ext uri="{BB962C8B-B14F-4D97-AF65-F5344CB8AC3E}">
        <p14:creationId xmlns:p14="http://schemas.microsoft.com/office/powerpoint/2010/main" val="38157345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22</a:t>
            </a:fld>
            <a:endParaRPr lang="en-SG"/>
          </a:p>
        </p:txBody>
      </p:sp>
    </p:spTree>
    <p:extLst>
      <p:ext uri="{BB962C8B-B14F-4D97-AF65-F5344CB8AC3E}">
        <p14:creationId xmlns:p14="http://schemas.microsoft.com/office/powerpoint/2010/main" val="2207454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23</a:t>
            </a:fld>
            <a:endParaRPr lang="en-SG"/>
          </a:p>
        </p:txBody>
      </p:sp>
    </p:spTree>
    <p:extLst>
      <p:ext uri="{BB962C8B-B14F-4D97-AF65-F5344CB8AC3E}">
        <p14:creationId xmlns:p14="http://schemas.microsoft.com/office/powerpoint/2010/main" val="41275400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Good Afternoon everyone! My name is Gerald. I am General Assembly DSI-SG 32 student. Today, I am here to present fraud detection on auto insurance claims.</a:t>
            </a: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24</a:t>
            </a:fld>
            <a:endParaRPr lang="en-SG"/>
          </a:p>
        </p:txBody>
      </p:sp>
    </p:spTree>
    <p:extLst>
      <p:ext uri="{BB962C8B-B14F-4D97-AF65-F5344CB8AC3E}">
        <p14:creationId xmlns:p14="http://schemas.microsoft.com/office/powerpoint/2010/main" val="9111483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us understand what are auto insurance and auto insurance fraud.</a:t>
            </a:r>
          </a:p>
          <a:p>
            <a:endParaRPr lang="en-US" dirty="0"/>
          </a:p>
          <a:p>
            <a:r>
              <a:rPr lang="en-US" dirty="0"/>
              <a:t>Auto insurance is a contract between policyholder and insurance company that protects policyholder against financial loss due to car damage, stolen car, legal responsibility to others due to bodily injury or property damage and medical cost of treating injuries and rehabilitation. </a:t>
            </a:r>
          </a:p>
          <a:p>
            <a:endParaRPr lang="en-US" dirty="0"/>
          </a:p>
          <a:p>
            <a:r>
              <a:rPr lang="en-US" dirty="0"/>
              <a:t>Source: https://www.iii.org/article/what-auto-insurance</a:t>
            </a:r>
          </a:p>
          <a:p>
            <a:endParaRPr lang="en-US" dirty="0"/>
          </a:p>
          <a:p>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25</a:t>
            </a:fld>
            <a:endParaRPr lang="en-SG"/>
          </a:p>
        </p:txBody>
      </p:sp>
    </p:spTree>
    <p:extLst>
      <p:ext uri="{BB962C8B-B14F-4D97-AF65-F5344CB8AC3E}">
        <p14:creationId xmlns:p14="http://schemas.microsoft.com/office/powerpoint/2010/main" val="13812862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Whereas auto insurance fraud is a manipulative practice to get a better insurance rate or receive a larger claim payout from insurance company. The manipulative practices include misrepresenting fact on insurance application, inflating claims, claims for incidents that never occurred and staging accidents.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 https://www.bankrate.com/insurance/car/fraud/</a:t>
            </a: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26</a:t>
            </a:fld>
            <a:endParaRPr lang="en-SG"/>
          </a:p>
        </p:txBody>
      </p:sp>
    </p:spTree>
    <p:extLst>
      <p:ext uri="{BB962C8B-B14F-4D97-AF65-F5344CB8AC3E}">
        <p14:creationId xmlns:p14="http://schemas.microsoft.com/office/powerpoint/2010/main" val="9853012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auto insurance fraud is a concern?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Fraud is costly. In the U.S, it costs every American about $1k that comes from increased in premium. This translates to $309 billion in total. In Singapore, number of insurance fraud have tripled between 2018 and 2020 and consumers could end up paying higher public transportation cost if the additional cost due to fraud not bear by public transport provider.</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https://minnlawyer.com/2022/11/11/insurance-fraud-costs-nearly-1000-for-every-american/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https://www.straitstimes.com/singapore/more-cases-of-motor-insurance-fraud-reported-as-police-and-insurers-intensify-efforts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https://www.straitstimes.com/singapore/politics/reports-of-insurance-fraud-tripled-between-2018-and-2020-Shanmugam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BF29A72-C1E6-461F-BB1B-A674A9523CBF}" type="slidenum">
              <a:rPr lang="en-SG" smtClean="0"/>
              <a:t>27</a:t>
            </a:fld>
            <a:endParaRPr lang="en-SG"/>
          </a:p>
        </p:txBody>
      </p:sp>
    </p:spTree>
    <p:extLst>
      <p:ext uri="{BB962C8B-B14F-4D97-AF65-F5344CB8AC3E}">
        <p14:creationId xmlns:p14="http://schemas.microsoft.com/office/powerpoint/2010/main" val="4013649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Hence, as a data science student, I am tasked to build an accurate machine learning model that identify patterns of fraud transactions.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Rajdhani" panose="020B0604020202020204"/>
              </a:rPr>
              <a:t>This will help insurance companies to </a:t>
            </a:r>
            <a:r>
              <a:rPr lang="en-US" sz="1200" b="0" i="0" dirty="0">
                <a:effectLst/>
                <a:latin typeface="Larsseit"/>
              </a:rPr>
              <a:t>spot an anomaly and automatically block or flag a claim transaction or request for analyst review.</a:t>
            </a:r>
            <a:endParaRPr lang="en-US" sz="1200" dirty="0">
              <a:latin typeface="Rajdhani" panose="020B06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 https://www.ravelin.com/insights/machine-learning-for-fraud-detection</a:t>
            </a: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28</a:t>
            </a:fld>
            <a:endParaRPr lang="en-SG"/>
          </a:p>
        </p:txBody>
      </p:sp>
    </p:spTree>
    <p:extLst>
      <p:ext uri="{BB962C8B-B14F-4D97-AF65-F5344CB8AC3E}">
        <p14:creationId xmlns:p14="http://schemas.microsoft.com/office/powerpoint/2010/main" val="13534047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DC1C6"/>
                </a:solidFill>
                <a:effectLst/>
                <a:latin typeface="arial" panose="020B0604020202020204" pitchFamily="34" charset="0"/>
              </a:rPr>
              <a:t>Kaggle, a subsidiary of Google LLC. Kaggle allows users to find and publish data sets, explore and build models in a web-based data-science environment, work with other data scientists and machine learning engineers, and enter competitions to solve data science challenges.</a:t>
            </a:r>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Source: https://www.kaggle.com/datasets/buntyshah/auto-insurance-claims-data/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29</a:t>
            </a:fld>
            <a:endParaRPr lang="en-SG"/>
          </a:p>
        </p:txBody>
      </p:sp>
    </p:spTree>
    <p:extLst>
      <p:ext uri="{BB962C8B-B14F-4D97-AF65-F5344CB8AC3E}">
        <p14:creationId xmlns:p14="http://schemas.microsoft.com/office/powerpoint/2010/main" val="2306229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BF29A72-C1E6-461F-BB1B-A674A9523CBF}" type="slidenum">
              <a:rPr lang="en-SG" smtClean="0"/>
              <a:t>3</a:t>
            </a:fld>
            <a:endParaRPr lang="en-SG"/>
          </a:p>
        </p:txBody>
      </p:sp>
    </p:spTree>
    <p:extLst>
      <p:ext uri="{BB962C8B-B14F-4D97-AF65-F5344CB8AC3E}">
        <p14:creationId xmlns:p14="http://schemas.microsoft.com/office/powerpoint/2010/main" val="29703608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machine learning flow. First, data cleaning was done, followed by EDA, pre-processing, modelling and evaluation.</a:t>
            </a: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30</a:t>
            </a:fld>
            <a:endParaRPr lang="en-SG"/>
          </a:p>
        </p:txBody>
      </p:sp>
    </p:spTree>
    <p:extLst>
      <p:ext uri="{BB962C8B-B14F-4D97-AF65-F5344CB8AC3E}">
        <p14:creationId xmlns:p14="http://schemas.microsoft.com/office/powerpoint/2010/main" val="30886279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Data Cleaning, column with missing value was deleted and typo were amended.</a:t>
            </a: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31</a:t>
            </a:fld>
            <a:endParaRPr lang="en-SG"/>
          </a:p>
        </p:txBody>
      </p:sp>
    </p:spTree>
    <p:extLst>
      <p:ext uri="{BB962C8B-B14F-4D97-AF65-F5344CB8AC3E}">
        <p14:creationId xmlns:p14="http://schemas.microsoft.com/office/powerpoint/2010/main" val="18567795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EDA, we can see that auto insurance business was at significant loss due to high claim ratio at 4199%. Literally, total claim amount was about 42 times higher than that of policy annual premium. This claim ratio could be distorted as the dataset only contain policy annual premium from claim data and exclude policy annual premium from data that had no claim.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If we analyse claim ratio based on incident type, we can see that </a:t>
            </a:r>
            <a:r>
              <a:rPr lang="en-US" sz="1200" dirty="0">
                <a:latin typeface="Rajdhani" panose="020B0604020202020204"/>
              </a:rPr>
              <a:t>Single Vehicle Collision and Multi-vehicle Collision had highest and second highest claim ratio that contributed to 98% of total claim.</a:t>
            </a:r>
          </a:p>
        </p:txBody>
      </p:sp>
      <p:sp>
        <p:nvSpPr>
          <p:cNvPr id="4" name="Slide Number Placeholder 3"/>
          <p:cNvSpPr>
            <a:spLocks noGrp="1"/>
          </p:cNvSpPr>
          <p:nvPr>
            <p:ph type="sldNum" sz="quarter" idx="5"/>
          </p:nvPr>
        </p:nvSpPr>
        <p:spPr/>
        <p:txBody>
          <a:bodyPr/>
          <a:lstStyle/>
          <a:p>
            <a:fld id="{5BF29A72-C1E6-461F-BB1B-A674A9523CBF}" type="slidenum">
              <a:rPr lang="en-SG" smtClean="0"/>
              <a:t>32</a:t>
            </a:fld>
            <a:endParaRPr lang="en-SG"/>
          </a:p>
        </p:txBody>
      </p:sp>
    </p:spTree>
    <p:extLst>
      <p:ext uri="{BB962C8B-B14F-4D97-AF65-F5344CB8AC3E}">
        <p14:creationId xmlns:p14="http://schemas.microsoft.com/office/powerpoint/2010/main" val="42929550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Then, if we analyse claim ratio based on incident severity, we can see that </a:t>
            </a:r>
            <a:r>
              <a:rPr lang="en-US" sz="1200" dirty="0">
                <a:latin typeface="Rajdhani" panose="020B0604020202020204"/>
              </a:rPr>
              <a:t>major damage, minor damage and total loss had very high claim ratio that contributed to 98% of total claim.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Rajdhani" panose="020B06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Rajdhani" panose="020B0604020202020204"/>
              </a:rPr>
              <a:t>Another interesting finding is that incidents were likely to happen at 12.a.m, 3a.m, 5p.m. and 11p.m. These could be peak period of people returning home from nights spent out at bars, office or restaurants.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Rajdhani" panose="020B06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33</a:t>
            </a:fld>
            <a:endParaRPr lang="en-SG"/>
          </a:p>
        </p:txBody>
      </p:sp>
    </p:spTree>
    <p:extLst>
      <p:ext uri="{BB962C8B-B14F-4D97-AF65-F5344CB8AC3E}">
        <p14:creationId xmlns:p14="http://schemas.microsoft.com/office/powerpoint/2010/main" val="7036958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dataset, 75% of the claims are with no fraud reported and only 25% of the claims are with fraud reported.</a:t>
            </a: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34</a:t>
            </a:fld>
            <a:endParaRPr lang="en-SG"/>
          </a:p>
        </p:txBody>
      </p:sp>
    </p:spTree>
    <p:extLst>
      <p:ext uri="{BB962C8B-B14F-4D97-AF65-F5344CB8AC3E}">
        <p14:creationId xmlns:p14="http://schemas.microsoft.com/office/powerpoint/2010/main" val="3998917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pre-processing, feature engineering was done to remove columns with multi-collinearity, label </a:t>
            </a:r>
            <a:r>
              <a:rPr lang="en-US" dirty="0" err="1"/>
              <a:t>fraud_reported</a:t>
            </a:r>
            <a:r>
              <a:rPr lang="en-US" dirty="0"/>
              <a:t> “Y” and “N” as 0 and 1; and convert categorical features to numeric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addition, dataset is split into 70% train and 30% test set, stratified on fraud reported.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35</a:t>
            </a:fld>
            <a:endParaRPr lang="en-SG"/>
          </a:p>
        </p:txBody>
      </p:sp>
    </p:spTree>
    <p:extLst>
      <p:ext uri="{BB962C8B-B14F-4D97-AF65-F5344CB8AC3E}">
        <p14:creationId xmlns:p14="http://schemas.microsoft.com/office/powerpoint/2010/main" val="3903256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VIF is used to check if there is strong correlation between one independent numerical and a group of other numerical columns.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source-serif-pro"/>
              </a:rPr>
              <a:t>VIF = 1 → No correlation</a:t>
            </a:r>
            <a:br>
              <a:rPr lang="en-US" dirty="0"/>
            </a:br>
            <a:r>
              <a:rPr lang="en-US" b="0" i="0" dirty="0">
                <a:solidFill>
                  <a:srgbClr val="292929"/>
                </a:solidFill>
                <a:effectLst/>
                <a:latin typeface="source-serif-pro"/>
              </a:rPr>
              <a:t>VIF = 1 to 5 → Moderate correlation</a:t>
            </a:r>
            <a:br>
              <a:rPr lang="en-US" dirty="0"/>
            </a:br>
            <a:r>
              <a:rPr lang="en-US" b="0" i="0" dirty="0">
                <a:solidFill>
                  <a:srgbClr val="292929"/>
                </a:solidFill>
                <a:effectLst/>
                <a:latin typeface="source-serif-pro"/>
              </a:rPr>
              <a:t>VIF &gt;10 → High correlation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the table on the left, we can see that </a:t>
            </a:r>
            <a:r>
              <a:rPr lang="en-US" dirty="0" err="1"/>
              <a:t>vehicle_claim</a:t>
            </a:r>
            <a:r>
              <a:rPr lang="en-US" dirty="0"/>
              <a:t>, </a:t>
            </a:r>
            <a:r>
              <a:rPr lang="en-US" dirty="0" err="1"/>
              <a:t>injury_claim</a:t>
            </a:r>
            <a:r>
              <a:rPr lang="en-US" dirty="0"/>
              <a:t>, </a:t>
            </a:r>
            <a:r>
              <a:rPr lang="en-US" dirty="0" err="1"/>
              <a:t>property_claim</a:t>
            </a:r>
            <a:r>
              <a:rPr lang="en-US" dirty="0"/>
              <a:t>, </a:t>
            </a:r>
            <a:r>
              <a:rPr lang="en-US" dirty="0" err="1"/>
              <a:t>policy_max_claim_per_person</a:t>
            </a:r>
            <a:r>
              <a:rPr lang="en-US" dirty="0"/>
              <a:t>, age and </a:t>
            </a:r>
            <a:r>
              <a:rPr lang="en-US" dirty="0" err="1"/>
              <a:t>months_as_customer</a:t>
            </a:r>
            <a:r>
              <a:rPr lang="en-US" dirty="0"/>
              <a:t> have VIF that is more than 5. Hence, these columns were removed.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Variation Inflation Factor (VIF) is used for better understanding the correlation of one independent numerical column with a group of other numerical columns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 https://towardsdatascience.com/how-to-detect-and-deal-with-multicollinearity-9e02b18695f1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SourceSansPro"/>
              </a:rPr>
              <a:t>Detecting multicollinearity is important because while multicollinearity does not reduce the explanatory power of the model, it does reduce the statistical significance of the independent variables.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 https://www.investopedia.com/terms/v/variance-inflation-factor.asp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VIF, range from 7 to infinity, represent critical levels of multicollinearity where the coefficients are poorly estimated, and the p-values (</a:t>
            </a:r>
            <a:r>
              <a:rPr lang="en-US" b="1" i="0" dirty="0">
                <a:solidFill>
                  <a:srgbClr val="BDC1C6"/>
                </a:solidFill>
                <a:effectLst/>
                <a:latin typeface="arial" panose="020B0604020202020204" pitchFamily="34" charset="0"/>
              </a:rPr>
              <a:t>probability that the null hypothesis is true</a:t>
            </a:r>
            <a:r>
              <a:rPr lang="en-US" dirty="0"/>
              <a:t>) are questionable.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 https://statisticsbyjim.com/regression/multicollinearity-in-regression-analysis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32629"/>
                </a:solidFill>
                <a:effectLst/>
                <a:latin typeface="-apple-system"/>
              </a:rPr>
              <a:t>Null Hypothesis: coefficient of a variable is zero. This means that it does not contribute really to the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32629"/>
                </a:solidFill>
                <a:effectLst/>
                <a:latin typeface="-apple-system"/>
              </a:rPr>
              <a:t>Source: https://stats.stackexchange.com/questions/284812/failing-to-reject-the-null-hypothesis-in-the-face-of-multicollinearity</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SourceSansPro"/>
              </a:rPr>
              <a:t>A p-value less than 0.05 is typically considered to be statistically significant, in which case the null hypothesis should be rejected. A p-value greater than 0.05 means that deviation from the null hypothesis is not statistically significant, and the null hypothesis is not rejected.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SourceSansPro"/>
              </a:rPr>
              <a:t>Source: https://www.investopedia.com/terms/p/p-value.asp#:~:text=A%20p-value%20less%20than,null%20hypothesis%20is%20not%20rejected.</a:t>
            </a: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36</a:t>
            </a:fld>
            <a:endParaRPr lang="en-SG"/>
          </a:p>
        </p:txBody>
      </p:sp>
    </p:spTree>
    <p:extLst>
      <p:ext uri="{BB962C8B-B14F-4D97-AF65-F5344CB8AC3E}">
        <p14:creationId xmlns:p14="http://schemas.microsoft.com/office/powerpoint/2010/main" val="25122332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As our dataset is imbalance, accuracy is not a good measure of success. A high accuracy can be achieved by a poor model that only selects the majority class, hence, not detecting and measuring the accuracy of classifying the class of interest. In fact, predicting only the majority class will give an accuracy of 75%, specificity of 100% but a sensitivity of 0%.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As identifying as many frauds as possible is the goal, F1 score of 40% was used as a baseline. However, investigations into frauds can be time consuming and expensive and may even affect customer experience. Thus, ROC AUC score will also be used to measure how well we distinguish between Fraud and legit claims. The baseline ROC AUC score is 50%. Nonetheless, I aim to train a model with ROC AUC that is at least 70%.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37</a:t>
            </a:fld>
            <a:endParaRPr lang="en-SG"/>
          </a:p>
        </p:txBody>
      </p:sp>
    </p:spTree>
    <p:extLst>
      <p:ext uri="{BB962C8B-B14F-4D97-AF65-F5344CB8AC3E}">
        <p14:creationId xmlns:p14="http://schemas.microsoft.com/office/powerpoint/2010/main" val="23067502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the flow of modelling. Because this is a classification problem, these models are chosen for modelling.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these models are run without feature selection and hyperparameter tuning. Then, the models results were assessed.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the models were overfit, Analysis of Variance is used to filter and select features with statistical differences and SMOTE is used to balance class distribution.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Analysis of Variance (ANOVA) is used to identify and select features that are important to modelling via P value.  The smaller the P value the more significant the difference in the features.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 https://ml2021.medium.com/chi-square-and-anova-feature-selection-for-ml-5e1063ab0991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SMOTE is a commonly used oversampling method that attempts to balance class distribution by randomly increasing minority class labels by replicating them. SMOTE creates new minority labels between existing minority labels. SMOTE works by selecting labels that are close in the feature space, drawing a line between the labels in the feature space and drawing a new label at a point along that line.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dataset is imbalanced, SMOTE is a good method to balance class distribution. Another option that is considered was class weights, where a heavier weightage is placed on the minority class and vice-versa for the majority class. However, SMOTE is selected as some models like Adaptive Boosting classifier and Gradient Boosting classifier cannot use class weights.</a:t>
            </a: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38</a:t>
            </a:fld>
            <a:endParaRPr lang="en-SG"/>
          </a:p>
        </p:txBody>
      </p:sp>
    </p:spTree>
    <p:extLst>
      <p:ext uri="{BB962C8B-B14F-4D97-AF65-F5344CB8AC3E}">
        <p14:creationId xmlns:p14="http://schemas.microsoft.com/office/powerpoint/2010/main" val="27597135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39</a:t>
            </a:fld>
            <a:endParaRPr lang="en-SG"/>
          </a:p>
        </p:txBody>
      </p:sp>
    </p:spTree>
    <p:extLst>
      <p:ext uri="{BB962C8B-B14F-4D97-AF65-F5344CB8AC3E}">
        <p14:creationId xmlns:p14="http://schemas.microsoft.com/office/powerpoint/2010/main" val="3195256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4</a:t>
            </a:fld>
            <a:endParaRPr lang="en-SG"/>
          </a:p>
        </p:txBody>
      </p:sp>
    </p:spTree>
    <p:extLst>
      <p:ext uri="{BB962C8B-B14F-4D97-AF65-F5344CB8AC3E}">
        <p14:creationId xmlns:p14="http://schemas.microsoft.com/office/powerpoint/2010/main" val="16480648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**Observations**: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Logistic Regression, Extra Tree and Gaussian Naive Bayes have the highest f1 score at 74%.</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Gaussian Naive Bayes has highest testing ROC AUC at 86%.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Hence, Gaussian Naive Bayes is selected as the final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Testing ROC </a:t>
            </a:r>
            <a:r>
              <a:rPr lang="en-US" b="0" i="0" dirty="0">
                <a:solidFill>
                  <a:srgbClr val="BDC1C6"/>
                </a:solidFill>
                <a:effectLst/>
                <a:latin typeface="arial" panose="020B0604020202020204" pitchFamily="34" charset="0"/>
              </a:rPr>
              <a:t>curve has an AUC of 86%, meaning </a:t>
            </a:r>
            <a:r>
              <a:rPr lang="en-US" b="1" i="0" dirty="0">
                <a:solidFill>
                  <a:srgbClr val="BDC1C6"/>
                </a:solidFill>
                <a:effectLst/>
                <a:latin typeface="arial" panose="020B0604020202020204" pitchFamily="34" charset="0"/>
              </a:rPr>
              <a:t>it ranks a random positive example higher than a random negative example 86% of the time</a:t>
            </a:r>
            <a:r>
              <a:rPr lang="en-US" b="0" i="0" dirty="0">
                <a:solidFill>
                  <a:srgbClr val="BDC1C6"/>
                </a:solidFill>
                <a:effectLst/>
                <a:latin typeface="arial" panose="020B0604020202020204" pitchFamily="34" charset="0"/>
              </a:rPr>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BDC1C6"/>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DC1C6"/>
                </a:solidFill>
                <a:effectLst/>
                <a:latin typeface="arial" panose="020B0604020202020204" pitchFamily="34" charset="0"/>
              </a:rPr>
              <a:t>F1 score is a harmonic mean of both sensitivity and precision.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DC1C6"/>
                </a:solidFill>
                <a:effectLst/>
                <a:latin typeface="arial" panose="020B0604020202020204" pitchFamily="34" charset="0"/>
              </a:rPr>
              <a:t>Sensitivity measures the model's ability to detect Positive samples (e.g. positive fraud cases)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DC1C6"/>
                </a:solidFill>
                <a:effectLst/>
                <a:latin typeface="arial" panose="020B0604020202020204" pitchFamily="34" charset="0"/>
              </a:rPr>
              <a:t>Precision refers to the number of true positives divided by the total number of positive predictions (i.e., the number of true positives plus the number of false positives).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1A3E"/>
                </a:solidFill>
                <a:effectLst/>
                <a:latin typeface="Larsseit"/>
              </a:rPr>
              <a:t>Precision asks:</a:t>
            </a:r>
            <a:r>
              <a:rPr lang="en-US" b="0" i="0" dirty="0">
                <a:effectLst/>
                <a:latin typeface="Larsseit"/>
              </a:rPr>
              <a:t> of all the prevented customers, what proportion were fraudsters?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1A3E"/>
                </a:solidFill>
                <a:effectLst/>
                <a:latin typeface="Larsseit"/>
              </a:rPr>
              <a:t>Recall asks:</a:t>
            </a:r>
            <a:r>
              <a:rPr lang="en-US" b="0" i="0" dirty="0">
                <a:effectLst/>
                <a:latin typeface="Larsseit"/>
              </a:rPr>
              <a:t> of all the fraudsters, what proportion did we prevent?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Source: https://www.ravelin.com/insights/machine-learning-for-fraud-detection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BF29A72-C1E6-461F-BB1B-A674A9523CBF}" type="slidenum">
              <a:rPr lang="en-SG" smtClean="0"/>
              <a:t>40</a:t>
            </a:fld>
            <a:endParaRPr lang="en-SG"/>
          </a:p>
        </p:txBody>
      </p:sp>
    </p:spTree>
    <p:extLst>
      <p:ext uri="{BB962C8B-B14F-4D97-AF65-F5344CB8AC3E}">
        <p14:creationId xmlns:p14="http://schemas.microsoft.com/office/powerpoint/2010/main" val="38686281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variables are ranked in the order of feature importance, with incident, whose severity is minor damage, being the most important and no property damage being the </a:t>
            </a:r>
            <a:r>
              <a:rPr lang="en-US" dirty="0" err="1"/>
              <a:t>the</a:t>
            </a:r>
            <a:r>
              <a:rPr lang="en-US" dirty="0"/>
              <a:t> least important one. X-axis, SHAP value represents the likelihood of getting positive outcome, which is prediction of fraudulent insurance claims; or negative outcome, which is prediction of non-fraudulent insurance claims.</a:t>
            </a:r>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see that chess and cross fit have high positive impact that lead the model to predict fraudulent claims.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SHAP (</a:t>
            </a:r>
            <a:r>
              <a:rPr lang="en-US" dirty="0" err="1"/>
              <a:t>SHapley</a:t>
            </a:r>
            <a:r>
              <a:rPr lang="en-US" dirty="0"/>
              <a:t> Additive </a:t>
            </a:r>
            <a:r>
              <a:rPr lang="en-US" dirty="0" err="1"/>
              <a:t>exPlanations</a:t>
            </a:r>
            <a:r>
              <a:rPr lang="en-US" dirty="0"/>
              <a:t>) is used to measure the contributions to the final outcome from each feature separately among the coalition, while preserving the sum of contributions being equal to the final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 https://m.mage.ai/how-to-interpret-and-explain-your-machine-learning-models-using-shap-values-471c2635b78e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BF29A72-C1E6-461F-BB1B-A674A9523CBF}" type="slidenum">
              <a:rPr lang="en-SG" smtClean="0"/>
              <a:t>41</a:t>
            </a:fld>
            <a:endParaRPr lang="en-SG"/>
          </a:p>
        </p:txBody>
      </p:sp>
    </p:spTree>
    <p:extLst>
      <p:ext uri="{BB962C8B-B14F-4D97-AF65-F5344CB8AC3E}">
        <p14:creationId xmlns:p14="http://schemas.microsoft.com/office/powerpoint/2010/main" val="4089866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Insight was derived based on model’s suggested features. This slide shows the count of fraud committed by insureds who were into chess and cross fit respectively.</a:t>
            </a: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42</a:t>
            </a:fld>
            <a:endParaRPr lang="en-SG"/>
          </a:p>
        </p:txBody>
      </p:sp>
    </p:spTree>
    <p:extLst>
      <p:ext uri="{BB962C8B-B14F-4D97-AF65-F5344CB8AC3E}">
        <p14:creationId xmlns:p14="http://schemas.microsoft.com/office/powerpoint/2010/main" val="2919374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slide shows the fraud ratio by chess and cross fit respectively. From the insights, we can see that insureds, </a:t>
            </a:r>
            <a:r>
              <a:rPr lang="en-US" sz="1200" b="1" dirty="0">
                <a:latin typeface="Rajdhani" panose="020B0604020202020204"/>
              </a:rPr>
              <a:t>who were into chess and cross fit,  were likely to commit fraud. </a:t>
            </a:r>
            <a:r>
              <a:rPr lang="en-US" sz="1200" kern="1200" dirty="0">
                <a:solidFill>
                  <a:schemeClr val="tx1"/>
                </a:solidFill>
                <a:latin typeface="+mn-lt"/>
                <a:ea typeface="+mn-ea"/>
                <a:cs typeface="+mn-cs"/>
              </a:rPr>
              <a:t>As correlation does not imply causation, to prevent fraud, it is suggested to use this model to flag out claim transaction / request from insured, who are into chess and cross fit, to claims analysts for investigation before paying out claims. </a:t>
            </a:r>
            <a:endParaRPr lang="en-SG"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43</a:t>
            </a:fld>
            <a:endParaRPr lang="en-SG"/>
          </a:p>
        </p:txBody>
      </p:sp>
    </p:spTree>
    <p:extLst>
      <p:ext uri="{BB962C8B-B14F-4D97-AF65-F5344CB8AC3E}">
        <p14:creationId xmlns:p14="http://schemas.microsoft.com/office/powerpoint/2010/main" val="41401643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44</a:t>
            </a:fld>
            <a:endParaRPr lang="en-SG"/>
          </a:p>
        </p:txBody>
      </p:sp>
    </p:spTree>
    <p:extLst>
      <p:ext uri="{BB962C8B-B14F-4D97-AF65-F5344CB8AC3E}">
        <p14:creationId xmlns:p14="http://schemas.microsoft.com/office/powerpoint/2010/main" val="2242995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45</a:t>
            </a:fld>
            <a:endParaRPr lang="en-SG"/>
          </a:p>
        </p:txBody>
      </p:sp>
    </p:spTree>
    <p:extLst>
      <p:ext uri="{BB962C8B-B14F-4D97-AF65-F5344CB8AC3E}">
        <p14:creationId xmlns:p14="http://schemas.microsoft.com/office/powerpoint/2010/main" val="785477849"/>
      </p:ext>
    </p:extLst>
  </p:cSld>
  <p:clrMapOvr>
    <a:masterClrMapping/>
  </p:clrMapOvr>
</p:notes>
</file>

<file path=ppt/notesSlides/notesSlide4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model gives indicator and flag </a:t>
            </a: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46</a:t>
            </a:fld>
            <a:endParaRPr lang="en-SG"/>
          </a:p>
        </p:txBody>
      </p:sp>
    </p:spTree>
    <p:extLst>
      <p:ext uri="{BB962C8B-B14F-4D97-AF65-F5344CB8AC3E}">
        <p14:creationId xmlns:p14="http://schemas.microsoft.com/office/powerpoint/2010/main" val="2106240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5</a:t>
            </a:fld>
            <a:endParaRPr lang="en-SG"/>
          </a:p>
        </p:txBody>
      </p:sp>
    </p:spTree>
    <p:extLst>
      <p:ext uri="{BB962C8B-B14F-4D97-AF65-F5344CB8AC3E}">
        <p14:creationId xmlns:p14="http://schemas.microsoft.com/office/powerpoint/2010/main" val="3398017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6</a:t>
            </a:fld>
            <a:endParaRPr lang="en-SG"/>
          </a:p>
        </p:txBody>
      </p:sp>
    </p:spTree>
    <p:extLst>
      <p:ext uri="{BB962C8B-B14F-4D97-AF65-F5344CB8AC3E}">
        <p14:creationId xmlns:p14="http://schemas.microsoft.com/office/powerpoint/2010/main" val="1066690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7</a:t>
            </a:fld>
            <a:endParaRPr lang="en-SG"/>
          </a:p>
        </p:txBody>
      </p:sp>
    </p:spTree>
    <p:extLst>
      <p:ext uri="{BB962C8B-B14F-4D97-AF65-F5344CB8AC3E}">
        <p14:creationId xmlns:p14="http://schemas.microsoft.com/office/powerpoint/2010/main" val="1367149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8</a:t>
            </a:fld>
            <a:endParaRPr lang="en-SG"/>
          </a:p>
        </p:txBody>
      </p:sp>
    </p:spTree>
    <p:extLst>
      <p:ext uri="{BB962C8B-B14F-4D97-AF65-F5344CB8AC3E}">
        <p14:creationId xmlns:p14="http://schemas.microsoft.com/office/powerpoint/2010/main" val="2597377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9</a:t>
            </a:fld>
            <a:endParaRPr lang="en-SG"/>
          </a:p>
        </p:txBody>
      </p:sp>
    </p:spTree>
    <p:extLst>
      <p:ext uri="{BB962C8B-B14F-4D97-AF65-F5344CB8AC3E}">
        <p14:creationId xmlns:p14="http://schemas.microsoft.com/office/powerpoint/2010/main" val="1154127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BAC86BF-CD40-40A6-A477-84D4EBF0E5DA}" type="datetimeFigureOut">
              <a:rPr lang="en-SG" smtClean="0"/>
              <a:t>18/11/2022</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F1968B66-C139-4852-957C-CB40295A1E2A}"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543302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AC86BF-CD40-40A6-A477-84D4EBF0E5DA}" type="datetimeFigureOut">
              <a:rPr lang="en-SG" smtClean="0"/>
              <a:t>18/11/2022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1968B66-C139-4852-957C-CB40295A1E2A}" type="slidenum">
              <a:rPr lang="en-SG" smtClean="0"/>
              <a:t>‹#›</a:t>
            </a:fld>
            <a:endParaRPr lang="en-SG"/>
          </a:p>
        </p:txBody>
      </p:sp>
    </p:spTree>
    <p:extLst>
      <p:ext uri="{BB962C8B-B14F-4D97-AF65-F5344CB8AC3E}">
        <p14:creationId xmlns:p14="http://schemas.microsoft.com/office/powerpoint/2010/main" val="3905177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AC86BF-CD40-40A6-A477-84D4EBF0E5DA}" type="datetimeFigureOut">
              <a:rPr lang="en-SG" smtClean="0"/>
              <a:t>18/11/2022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1968B66-C139-4852-957C-CB40295A1E2A}" type="slidenum">
              <a:rPr lang="en-SG" smtClean="0"/>
              <a:t>‹#›</a:t>
            </a:fld>
            <a:endParaRPr lang="en-SG"/>
          </a:p>
        </p:txBody>
      </p:sp>
    </p:spTree>
    <p:extLst>
      <p:ext uri="{BB962C8B-B14F-4D97-AF65-F5344CB8AC3E}">
        <p14:creationId xmlns:p14="http://schemas.microsoft.com/office/powerpoint/2010/main" val="2203776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AC86BF-CD40-40A6-A477-84D4EBF0E5DA}" type="datetimeFigureOut">
              <a:rPr lang="en-SG" smtClean="0"/>
              <a:t>18/11/2022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1968B66-C139-4852-957C-CB40295A1E2A}" type="slidenum">
              <a:rPr lang="en-SG" smtClean="0"/>
              <a:t>‹#›</a:t>
            </a:fld>
            <a:endParaRPr lang="en-SG"/>
          </a:p>
        </p:txBody>
      </p:sp>
    </p:spTree>
    <p:extLst>
      <p:ext uri="{BB962C8B-B14F-4D97-AF65-F5344CB8AC3E}">
        <p14:creationId xmlns:p14="http://schemas.microsoft.com/office/powerpoint/2010/main" val="915952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AC86BF-CD40-40A6-A477-84D4EBF0E5DA}" type="datetimeFigureOut">
              <a:rPr lang="en-SG" smtClean="0"/>
              <a:t>18/11/2022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1968B66-C139-4852-957C-CB40295A1E2A}"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31945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AC86BF-CD40-40A6-A477-84D4EBF0E5DA}" type="datetimeFigureOut">
              <a:rPr lang="en-SG" smtClean="0"/>
              <a:t>18/11/2022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1968B66-C139-4852-957C-CB40295A1E2A}" type="slidenum">
              <a:rPr lang="en-SG" smtClean="0"/>
              <a:t>‹#›</a:t>
            </a:fld>
            <a:endParaRPr lang="en-SG"/>
          </a:p>
        </p:txBody>
      </p:sp>
    </p:spTree>
    <p:extLst>
      <p:ext uri="{BB962C8B-B14F-4D97-AF65-F5344CB8AC3E}">
        <p14:creationId xmlns:p14="http://schemas.microsoft.com/office/powerpoint/2010/main" val="1166002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C86BF-CD40-40A6-A477-84D4EBF0E5DA}" type="datetimeFigureOut">
              <a:rPr lang="en-SG" smtClean="0"/>
              <a:t>18/11/2022</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F1968B66-C139-4852-957C-CB40295A1E2A}" type="slidenum">
              <a:rPr lang="en-SG" smtClean="0"/>
              <a:t>‹#›</a:t>
            </a:fld>
            <a:endParaRPr lang="en-SG"/>
          </a:p>
        </p:txBody>
      </p:sp>
    </p:spTree>
    <p:extLst>
      <p:ext uri="{BB962C8B-B14F-4D97-AF65-F5344CB8AC3E}">
        <p14:creationId xmlns:p14="http://schemas.microsoft.com/office/powerpoint/2010/main" val="2756464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AC86BF-CD40-40A6-A477-84D4EBF0E5DA}" type="datetimeFigureOut">
              <a:rPr lang="en-SG" smtClean="0"/>
              <a:t>18/11/2022</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F1968B66-C139-4852-957C-CB40295A1E2A}" type="slidenum">
              <a:rPr lang="en-SG" smtClean="0"/>
              <a:t>‹#›</a:t>
            </a:fld>
            <a:endParaRPr lang="en-SG"/>
          </a:p>
        </p:txBody>
      </p:sp>
    </p:spTree>
    <p:extLst>
      <p:ext uri="{BB962C8B-B14F-4D97-AF65-F5344CB8AC3E}">
        <p14:creationId xmlns:p14="http://schemas.microsoft.com/office/powerpoint/2010/main" val="4195755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AC86BF-CD40-40A6-A477-84D4EBF0E5DA}" type="datetimeFigureOut">
              <a:rPr lang="en-SG" smtClean="0"/>
              <a:t>18/11/2022</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1968B66-C139-4852-957C-CB40295A1E2A}" type="slidenum">
              <a:rPr lang="en-SG" smtClean="0"/>
              <a:t>‹#›</a:t>
            </a:fld>
            <a:endParaRPr lang="en-SG"/>
          </a:p>
        </p:txBody>
      </p:sp>
    </p:spTree>
    <p:extLst>
      <p:ext uri="{BB962C8B-B14F-4D97-AF65-F5344CB8AC3E}">
        <p14:creationId xmlns:p14="http://schemas.microsoft.com/office/powerpoint/2010/main" val="2921727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AC86BF-CD40-40A6-A477-84D4EBF0E5DA}" type="datetimeFigureOut">
              <a:rPr lang="en-SG" smtClean="0"/>
              <a:t>18/11/2022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1968B66-C139-4852-957C-CB40295A1E2A}" type="slidenum">
              <a:rPr lang="en-SG" smtClean="0"/>
              <a:t>‹#›</a:t>
            </a:fld>
            <a:endParaRPr lang="en-SG"/>
          </a:p>
        </p:txBody>
      </p:sp>
    </p:spTree>
    <p:extLst>
      <p:ext uri="{BB962C8B-B14F-4D97-AF65-F5344CB8AC3E}">
        <p14:creationId xmlns:p14="http://schemas.microsoft.com/office/powerpoint/2010/main" val="1404368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AC86BF-CD40-40A6-A477-84D4EBF0E5DA}" type="datetimeFigureOut">
              <a:rPr lang="en-SG" smtClean="0"/>
              <a:t>18/11/2022</a:t>
            </a:fld>
            <a:endParaRPr lang="en-SG"/>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1968B66-C139-4852-957C-CB40295A1E2A}" type="slidenum">
              <a:rPr lang="en-SG" smtClean="0"/>
              <a:t>‹#›</a:t>
            </a:fld>
            <a:endParaRPr lang="en-SG"/>
          </a:p>
        </p:txBody>
      </p:sp>
    </p:spTree>
    <p:extLst>
      <p:ext uri="{BB962C8B-B14F-4D97-AF65-F5344CB8AC3E}">
        <p14:creationId xmlns:p14="http://schemas.microsoft.com/office/powerpoint/2010/main" val="447396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BAC86BF-CD40-40A6-A477-84D4EBF0E5DA}" type="datetimeFigureOut">
              <a:rPr lang="en-SG" smtClean="0"/>
              <a:t>18/11/2022</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SG"/>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F1968B66-C139-4852-957C-CB40295A1E2A}" type="slidenum">
              <a:rPr lang="en-SG" smtClean="0"/>
              <a:t>‹#›</a:t>
            </a:fld>
            <a:endParaRPr lang="en-SG"/>
          </a:p>
        </p:txBody>
      </p:sp>
    </p:spTree>
    <p:extLst>
      <p:ext uri="{BB962C8B-B14F-4D97-AF65-F5344CB8AC3E}">
        <p14:creationId xmlns:p14="http://schemas.microsoft.com/office/powerpoint/2010/main" val="136928353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6" Type="http://schemas.openxmlformats.org/officeDocument/2006/relationships/slide" Target="slide31.xml"/><Relationship Id="rId21" Type="http://schemas.openxmlformats.org/officeDocument/2006/relationships/image" Target="../media/image70.png"/><Relationship Id="rId42" Type="http://schemas.openxmlformats.org/officeDocument/2006/relationships/image" Target="../media/image14.png"/><Relationship Id="rId47" Type="http://schemas.openxmlformats.org/officeDocument/2006/relationships/slide" Target="slide39.xml"/><Relationship Id="rId63" Type="http://schemas.openxmlformats.org/officeDocument/2006/relationships/image" Target="../media/image210.png"/><Relationship Id="rId68" Type="http://schemas.openxmlformats.org/officeDocument/2006/relationships/slide" Target="slide460.xml"/><Relationship Id="rId2" Type="http://schemas.openxmlformats.org/officeDocument/2006/relationships/notesSlide" Target="../notesSlides/notesSlide1.xml"/><Relationship Id="rId16" Type="http://schemas.openxmlformats.org/officeDocument/2006/relationships/image" Target="../media/image6.png"/><Relationship Id="rId29" Type="http://schemas.openxmlformats.org/officeDocument/2006/relationships/slide" Target="slide32.xml"/><Relationship Id="rId11" Type="http://schemas.openxmlformats.org/officeDocument/2006/relationships/slide" Target="slide26.xml"/><Relationship Id="rId24" Type="http://schemas.openxmlformats.org/officeDocument/2006/relationships/image" Target="../media/image28.png"/><Relationship Id="rId32" Type="http://schemas.openxmlformats.org/officeDocument/2006/relationships/slide" Target="slide33.xml"/><Relationship Id="rId37" Type="http://schemas.openxmlformats.org/officeDocument/2006/relationships/image" Target="../media/image13.png"/><Relationship Id="rId40" Type="http://schemas.openxmlformats.org/officeDocument/2006/relationships/image" Target="../media/image14.png"/><Relationship Id="rId45" Type="http://schemas.openxmlformats.org/officeDocument/2006/relationships/image" Target="../media/image15.png"/><Relationship Id="rId53" Type="http://schemas.openxmlformats.org/officeDocument/2006/relationships/slide" Target="slide41.xml"/><Relationship Id="rId58" Type="http://schemas.openxmlformats.org/officeDocument/2006/relationships/image" Target="../media/image20.png"/><Relationship Id="rId66" Type="http://schemas.openxmlformats.org/officeDocument/2006/relationships/image" Target="../media/image220.png"/><Relationship Id="rId74" Type="http://schemas.openxmlformats.org/officeDocument/2006/relationships/image" Target="../media/image26.svg"/><Relationship Id="rId5" Type="http://schemas.openxmlformats.org/officeDocument/2006/relationships/slide" Target="slide24.xml"/><Relationship Id="rId61" Type="http://schemas.openxmlformats.org/officeDocument/2006/relationships/image" Target="../media/image21.png"/><Relationship Id="rId19" Type="http://schemas.openxmlformats.org/officeDocument/2006/relationships/image" Target="../media/image7.png"/><Relationship Id="rId14" Type="http://schemas.openxmlformats.org/officeDocument/2006/relationships/slide" Target="slide27.xml"/><Relationship Id="rId22" Type="http://schemas.openxmlformats.org/officeDocument/2006/relationships/image" Target="../media/image8.png"/><Relationship Id="rId27" Type="http://schemas.openxmlformats.org/officeDocument/2006/relationships/image" Target="../media/image9.png"/><Relationship Id="rId30" Type="http://schemas.openxmlformats.org/officeDocument/2006/relationships/image" Target="../media/image10.png"/><Relationship Id="rId35" Type="http://schemas.openxmlformats.org/officeDocument/2006/relationships/slide" Target="slide34.xml"/><Relationship Id="rId43" Type="http://schemas.openxmlformats.org/officeDocument/2006/relationships/image" Target="../media/image15.png"/><Relationship Id="rId48" Type="http://schemas.openxmlformats.org/officeDocument/2006/relationships/image" Target="../media/image16.png"/><Relationship Id="rId56" Type="http://schemas.openxmlformats.org/officeDocument/2006/relationships/slide" Target="slide42.xml"/><Relationship Id="rId64" Type="http://schemas.openxmlformats.org/officeDocument/2006/relationships/image" Target="../media/image22.png"/><Relationship Id="rId69" Type="http://schemas.openxmlformats.org/officeDocument/2006/relationships/image" Target="../media/image230.png"/><Relationship Id="rId8" Type="http://schemas.openxmlformats.org/officeDocument/2006/relationships/slide" Target="slide25.xml"/><Relationship Id="rId51" Type="http://schemas.openxmlformats.org/officeDocument/2006/relationships/image" Target="../media/image17.png"/><Relationship Id="rId72" Type="http://schemas.openxmlformats.org/officeDocument/2006/relationships/image" Target="../media/image240.png"/><Relationship Id="rId3" Type="http://schemas.openxmlformats.org/officeDocument/2006/relationships/image" Target="../media/image1.jpg"/><Relationship Id="rId12" Type="http://schemas.openxmlformats.org/officeDocument/2006/relationships/image" Target="../media/image4.png"/><Relationship Id="rId17" Type="http://schemas.openxmlformats.org/officeDocument/2006/relationships/slide" Target="slide28.xml"/><Relationship Id="rId25" Type="http://schemas.openxmlformats.org/officeDocument/2006/relationships/image" Target="../media/image9.png"/><Relationship Id="rId33" Type="http://schemas.openxmlformats.org/officeDocument/2006/relationships/image" Target="../media/image11.png"/><Relationship Id="rId38" Type="http://schemas.openxmlformats.org/officeDocument/2006/relationships/slide" Target="slide35.xml"/><Relationship Id="rId46" Type="http://schemas.openxmlformats.org/officeDocument/2006/relationships/image" Target="../media/image16.png"/><Relationship Id="rId59" Type="http://schemas.openxmlformats.org/officeDocument/2006/relationships/slide" Target="slide43.xml"/><Relationship Id="rId67" Type="http://schemas.openxmlformats.org/officeDocument/2006/relationships/image" Target="../media/image23.png"/><Relationship Id="rId20" Type="http://schemas.openxmlformats.org/officeDocument/2006/relationships/slide" Target="slide29.xml"/><Relationship Id="rId41" Type="http://schemas.openxmlformats.org/officeDocument/2006/relationships/slide" Target="slide36.xml"/><Relationship Id="rId54" Type="http://schemas.openxmlformats.org/officeDocument/2006/relationships/image" Target="../media/image180.png"/><Relationship Id="rId62" Type="http://schemas.openxmlformats.org/officeDocument/2006/relationships/slide" Target="slide44.xml"/><Relationship Id="rId70" Type="http://schemas.openxmlformats.org/officeDocument/2006/relationships/image" Target="../media/image24.png"/><Relationship Id="rId75" Type="http://schemas.openxmlformats.org/officeDocument/2006/relationships/slide" Target="slide23.xml"/><Relationship Id="rId1" Type="http://schemas.openxmlformats.org/officeDocument/2006/relationships/slideLayout" Target="../slideLayouts/slideLayout1.xml"/><Relationship Id="rId6" Type="http://schemas.openxmlformats.org/officeDocument/2006/relationships/image" Target="../media/image2.png"/><Relationship Id="rId15" Type="http://schemas.openxmlformats.org/officeDocument/2006/relationships/image" Target="../media/image5.png"/><Relationship Id="rId23" Type="http://schemas.openxmlformats.org/officeDocument/2006/relationships/slide" Target="slide30.xml"/><Relationship Id="rId28" Type="http://schemas.openxmlformats.org/officeDocument/2006/relationships/image" Target="../media/image10.png"/><Relationship Id="rId36" Type="http://schemas.openxmlformats.org/officeDocument/2006/relationships/image" Target="../media/image12.png"/><Relationship Id="rId49" Type="http://schemas.openxmlformats.org/officeDocument/2006/relationships/image" Target="../media/image17.png"/><Relationship Id="rId57" Type="http://schemas.openxmlformats.org/officeDocument/2006/relationships/image" Target="../media/image190.png"/><Relationship Id="rId10" Type="http://schemas.openxmlformats.org/officeDocument/2006/relationships/image" Target="../media/image4.png"/><Relationship Id="rId31" Type="http://schemas.openxmlformats.org/officeDocument/2006/relationships/image" Target="../media/image11.png"/><Relationship Id="rId44" Type="http://schemas.openxmlformats.org/officeDocument/2006/relationships/slide" Target="slide38.xml"/><Relationship Id="rId52" Type="http://schemas.openxmlformats.org/officeDocument/2006/relationships/image" Target="../media/image18.png"/><Relationship Id="rId60" Type="http://schemas.openxmlformats.org/officeDocument/2006/relationships/image" Target="../media/image200.png"/><Relationship Id="rId65" Type="http://schemas.openxmlformats.org/officeDocument/2006/relationships/slide" Target="slide45.xml"/><Relationship Id="rId73" Type="http://schemas.openxmlformats.org/officeDocument/2006/relationships/image" Target="../media/image25.png"/><Relationship Id="rId4" Type="http://schemas.openxmlformats.org/officeDocument/2006/relationships/image" Target="../media/image2.png"/><Relationship Id="rId9" Type="http://schemas.openxmlformats.org/officeDocument/2006/relationships/image" Target="../media/image3.png"/><Relationship Id="rId13" Type="http://schemas.openxmlformats.org/officeDocument/2006/relationships/image" Target="../media/image5.png"/><Relationship Id="rId18" Type="http://schemas.openxmlformats.org/officeDocument/2006/relationships/image" Target="../media/image6.png"/><Relationship Id="rId39" Type="http://schemas.openxmlformats.org/officeDocument/2006/relationships/image" Target="../media/image130.png"/><Relationship Id="rId34" Type="http://schemas.openxmlformats.org/officeDocument/2006/relationships/image" Target="../media/image12.png"/><Relationship Id="rId50" Type="http://schemas.openxmlformats.org/officeDocument/2006/relationships/slide" Target="slide40.xml"/><Relationship Id="rId55" Type="http://schemas.openxmlformats.org/officeDocument/2006/relationships/image" Target="../media/image19.png"/><Relationship Id="rId7" Type="http://schemas.openxmlformats.org/officeDocument/2006/relationships/image" Target="../media/image3.png"/><Relationship Id="rId71" Type="http://schemas.openxmlformats.org/officeDocument/2006/relationships/slide" Target="slide46.xml"/></Relationships>
</file>

<file path=ppt/slides/_rels/slide10.xml.rels><?xml version="1.0" encoding="UTF-8" standalone="yes"?>
<Relationships xmlns="http://schemas.openxmlformats.org/package/2006/relationships"><Relationship Id="rId26" Type="http://schemas.openxmlformats.org/officeDocument/2006/relationships/slide" Target="slide31.xml"/><Relationship Id="rId21" Type="http://schemas.openxmlformats.org/officeDocument/2006/relationships/image" Target="../media/image70.png"/><Relationship Id="rId42" Type="http://schemas.openxmlformats.org/officeDocument/2006/relationships/image" Target="../media/image14.png"/><Relationship Id="rId47" Type="http://schemas.openxmlformats.org/officeDocument/2006/relationships/slide" Target="slide39.xml"/><Relationship Id="rId63" Type="http://schemas.openxmlformats.org/officeDocument/2006/relationships/image" Target="../media/image210.png"/><Relationship Id="rId68" Type="http://schemas.openxmlformats.org/officeDocument/2006/relationships/slide" Target="slide460.xml"/><Relationship Id="rId2" Type="http://schemas.openxmlformats.org/officeDocument/2006/relationships/notesSlide" Target="../notesSlides/notesSlide10.xml"/><Relationship Id="rId16" Type="http://schemas.openxmlformats.org/officeDocument/2006/relationships/image" Target="../media/image6.png"/><Relationship Id="rId29" Type="http://schemas.openxmlformats.org/officeDocument/2006/relationships/slide" Target="slide32.xml"/><Relationship Id="rId11" Type="http://schemas.openxmlformats.org/officeDocument/2006/relationships/slide" Target="slide26.xml"/><Relationship Id="rId24" Type="http://schemas.openxmlformats.org/officeDocument/2006/relationships/image" Target="../media/image28.png"/><Relationship Id="rId32" Type="http://schemas.openxmlformats.org/officeDocument/2006/relationships/slide" Target="slide33.xml"/><Relationship Id="rId37" Type="http://schemas.openxmlformats.org/officeDocument/2006/relationships/image" Target="../media/image13.png"/><Relationship Id="rId40" Type="http://schemas.openxmlformats.org/officeDocument/2006/relationships/image" Target="../media/image14.png"/><Relationship Id="rId45" Type="http://schemas.openxmlformats.org/officeDocument/2006/relationships/image" Target="../media/image15.png"/><Relationship Id="rId53" Type="http://schemas.openxmlformats.org/officeDocument/2006/relationships/slide" Target="slide41.xml"/><Relationship Id="rId58" Type="http://schemas.openxmlformats.org/officeDocument/2006/relationships/image" Target="../media/image20.png"/><Relationship Id="rId66" Type="http://schemas.openxmlformats.org/officeDocument/2006/relationships/image" Target="../media/image220.png"/><Relationship Id="rId74" Type="http://schemas.openxmlformats.org/officeDocument/2006/relationships/image" Target="../media/image26.svg"/><Relationship Id="rId5" Type="http://schemas.openxmlformats.org/officeDocument/2006/relationships/slide" Target="slide24.xml"/><Relationship Id="rId61" Type="http://schemas.openxmlformats.org/officeDocument/2006/relationships/image" Target="../media/image21.png"/><Relationship Id="rId19" Type="http://schemas.openxmlformats.org/officeDocument/2006/relationships/image" Target="../media/image7.png"/><Relationship Id="rId14" Type="http://schemas.openxmlformats.org/officeDocument/2006/relationships/slide" Target="slide27.xml"/><Relationship Id="rId22" Type="http://schemas.openxmlformats.org/officeDocument/2006/relationships/image" Target="../media/image28.png"/><Relationship Id="rId27" Type="http://schemas.openxmlformats.org/officeDocument/2006/relationships/image" Target="../media/image9.png"/><Relationship Id="rId30" Type="http://schemas.openxmlformats.org/officeDocument/2006/relationships/image" Target="../media/image10.png"/><Relationship Id="rId35" Type="http://schemas.openxmlformats.org/officeDocument/2006/relationships/slide" Target="slide34.xml"/><Relationship Id="rId43" Type="http://schemas.openxmlformats.org/officeDocument/2006/relationships/image" Target="../media/image15.png"/><Relationship Id="rId48" Type="http://schemas.openxmlformats.org/officeDocument/2006/relationships/image" Target="../media/image16.png"/><Relationship Id="rId56" Type="http://schemas.openxmlformats.org/officeDocument/2006/relationships/slide" Target="slide42.xml"/><Relationship Id="rId64" Type="http://schemas.openxmlformats.org/officeDocument/2006/relationships/image" Target="../media/image22.png"/><Relationship Id="rId69" Type="http://schemas.openxmlformats.org/officeDocument/2006/relationships/image" Target="../media/image230.png"/><Relationship Id="rId8" Type="http://schemas.openxmlformats.org/officeDocument/2006/relationships/slide" Target="slide25.xml"/><Relationship Id="rId51" Type="http://schemas.openxmlformats.org/officeDocument/2006/relationships/image" Target="../media/image17.png"/><Relationship Id="rId72" Type="http://schemas.openxmlformats.org/officeDocument/2006/relationships/image" Target="../media/image240.png"/><Relationship Id="rId3" Type="http://schemas.openxmlformats.org/officeDocument/2006/relationships/image" Target="../media/image1.jpg"/><Relationship Id="rId12" Type="http://schemas.openxmlformats.org/officeDocument/2006/relationships/image" Target="../media/image4.png"/><Relationship Id="rId17" Type="http://schemas.openxmlformats.org/officeDocument/2006/relationships/slide" Target="slide28.xml"/><Relationship Id="rId25" Type="http://schemas.openxmlformats.org/officeDocument/2006/relationships/image" Target="../media/image9.png"/><Relationship Id="rId33" Type="http://schemas.openxmlformats.org/officeDocument/2006/relationships/image" Target="../media/image11.png"/><Relationship Id="rId38" Type="http://schemas.openxmlformats.org/officeDocument/2006/relationships/slide" Target="slide35.xml"/><Relationship Id="rId46" Type="http://schemas.openxmlformats.org/officeDocument/2006/relationships/image" Target="../media/image16.png"/><Relationship Id="rId59" Type="http://schemas.openxmlformats.org/officeDocument/2006/relationships/slide" Target="slide43.xml"/><Relationship Id="rId67" Type="http://schemas.openxmlformats.org/officeDocument/2006/relationships/image" Target="../media/image23.png"/><Relationship Id="rId20" Type="http://schemas.openxmlformats.org/officeDocument/2006/relationships/slide" Target="slide29.xml"/><Relationship Id="rId41" Type="http://schemas.openxmlformats.org/officeDocument/2006/relationships/slide" Target="slide36.xml"/><Relationship Id="rId54" Type="http://schemas.openxmlformats.org/officeDocument/2006/relationships/image" Target="../media/image180.png"/><Relationship Id="rId62" Type="http://schemas.openxmlformats.org/officeDocument/2006/relationships/slide" Target="slide44.xml"/><Relationship Id="rId70" Type="http://schemas.openxmlformats.org/officeDocument/2006/relationships/image" Target="../media/image24.png"/><Relationship Id="rId75" Type="http://schemas.openxmlformats.org/officeDocument/2006/relationships/slide" Target="slide23.xml"/><Relationship Id="rId1" Type="http://schemas.openxmlformats.org/officeDocument/2006/relationships/slideLayout" Target="../slideLayouts/slideLayout1.xml"/><Relationship Id="rId6" Type="http://schemas.openxmlformats.org/officeDocument/2006/relationships/image" Target="../media/image2.png"/><Relationship Id="rId15" Type="http://schemas.openxmlformats.org/officeDocument/2006/relationships/image" Target="../media/image5.png"/><Relationship Id="rId23" Type="http://schemas.openxmlformats.org/officeDocument/2006/relationships/slide" Target="slide30.xml"/><Relationship Id="rId28" Type="http://schemas.openxmlformats.org/officeDocument/2006/relationships/image" Target="../media/image10.png"/><Relationship Id="rId36" Type="http://schemas.openxmlformats.org/officeDocument/2006/relationships/image" Target="../media/image12.png"/><Relationship Id="rId49" Type="http://schemas.openxmlformats.org/officeDocument/2006/relationships/image" Target="../media/image17.png"/><Relationship Id="rId57" Type="http://schemas.openxmlformats.org/officeDocument/2006/relationships/image" Target="../media/image190.png"/><Relationship Id="rId10" Type="http://schemas.openxmlformats.org/officeDocument/2006/relationships/image" Target="../media/image4.png"/><Relationship Id="rId31" Type="http://schemas.openxmlformats.org/officeDocument/2006/relationships/image" Target="../media/image11.png"/><Relationship Id="rId44" Type="http://schemas.openxmlformats.org/officeDocument/2006/relationships/slide" Target="slide38.xml"/><Relationship Id="rId52" Type="http://schemas.openxmlformats.org/officeDocument/2006/relationships/image" Target="../media/image18.png"/><Relationship Id="rId60" Type="http://schemas.openxmlformats.org/officeDocument/2006/relationships/image" Target="../media/image200.png"/><Relationship Id="rId65" Type="http://schemas.openxmlformats.org/officeDocument/2006/relationships/slide" Target="slide45.xml"/><Relationship Id="rId73" Type="http://schemas.openxmlformats.org/officeDocument/2006/relationships/image" Target="../media/image25.png"/><Relationship Id="rId4" Type="http://schemas.openxmlformats.org/officeDocument/2006/relationships/image" Target="../media/image2.png"/><Relationship Id="rId9" Type="http://schemas.openxmlformats.org/officeDocument/2006/relationships/image" Target="../media/image3.png"/><Relationship Id="rId13" Type="http://schemas.openxmlformats.org/officeDocument/2006/relationships/image" Target="../media/image5.png"/><Relationship Id="rId18" Type="http://schemas.openxmlformats.org/officeDocument/2006/relationships/image" Target="../media/image6.png"/><Relationship Id="rId39" Type="http://schemas.openxmlformats.org/officeDocument/2006/relationships/image" Target="../media/image130.png"/><Relationship Id="rId34" Type="http://schemas.openxmlformats.org/officeDocument/2006/relationships/image" Target="../media/image12.png"/><Relationship Id="rId50" Type="http://schemas.openxmlformats.org/officeDocument/2006/relationships/slide" Target="slide40.xml"/><Relationship Id="rId55" Type="http://schemas.openxmlformats.org/officeDocument/2006/relationships/image" Target="../media/image19.png"/><Relationship Id="rId7" Type="http://schemas.openxmlformats.org/officeDocument/2006/relationships/image" Target="../media/image3.png"/><Relationship Id="rId71" Type="http://schemas.openxmlformats.org/officeDocument/2006/relationships/slide" Target="slide46.xml"/></Relationships>
</file>

<file path=ppt/slides/_rels/slide11.xml.rels><?xml version="1.0" encoding="UTF-8" standalone="yes"?>
<Relationships xmlns="http://schemas.openxmlformats.org/package/2006/relationships"><Relationship Id="rId26" Type="http://schemas.openxmlformats.org/officeDocument/2006/relationships/slide" Target="slide31.xml"/><Relationship Id="rId21" Type="http://schemas.openxmlformats.org/officeDocument/2006/relationships/image" Target="../media/image70.png"/><Relationship Id="rId42" Type="http://schemas.openxmlformats.org/officeDocument/2006/relationships/image" Target="../media/image14.png"/><Relationship Id="rId47" Type="http://schemas.openxmlformats.org/officeDocument/2006/relationships/slide" Target="slide39.xml"/><Relationship Id="rId63" Type="http://schemas.openxmlformats.org/officeDocument/2006/relationships/image" Target="../media/image210.png"/><Relationship Id="rId68" Type="http://schemas.openxmlformats.org/officeDocument/2006/relationships/slide" Target="slide460.xml"/><Relationship Id="rId2" Type="http://schemas.openxmlformats.org/officeDocument/2006/relationships/notesSlide" Target="../notesSlides/notesSlide11.xml"/><Relationship Id="rId16" Type="http://schemas.openxmlformats.org/officeDocument/2006/relationships/image" Target="../media/image6.png"/><Relationship Id="rId29" Type="http://schemas.openxmlformats.org/officeDocument/2006/relationships/slide" Target="slide32.xml"/><Relationship Id="rId11" Type="http://schemas.openxmlformats.org/officeDocument/2006/relationships/slide" Target="slide26.xml"/><Relationship Id="rId24" Type="http://schemas.openxmlformats.org/officeDocument/2006/relationships/image" Target="../media/image8.png"/><Relationship Id="rId32" Type="http://schemas.openxmlformats.org/officeDocument/2006/relationships/slide" Target="slide33.xml"/><Relationship Id="rId37" Type="http://schemas.openxmlformats.org/officeDocument/2006/relationships/image" Target="../media/image13.png"/><Relationship Id="rId40" Type="http://schemas.openxmlformats.org/officeDocument/2006/relationships/image" Target="../media/image14.png"/><Relationship Id="rId45" Type="http://schemas.openxmlformats.org/officeDocument/2006/relationships/image" Target="../media/image15.png"/><Relationship Id="rId53" Type="http://schemas.openxmlformats.org/officeDocument/2006/relationships/slide" Target="slide41.xml"/><Relationship Id="rId58" Type="http://schemas.openxmlformats.org/officeDocument/2006/relationships/image" Target="../media/image20.png"/><Relationship Id="rId66" Type="http://schemas.openxmlformats.org/officeDocument/2006/relationships/image" Target="../media/image220.png"/><Relationship Id="rId74" Type="http://schemas.openxmlformats.org/officeDocument/2006/relationships/image" Target="../media/image26.svg"/><Relationship Id="rId5" Type="http://schemas.openxmlformats.org/officeDocument/2006/relationships/slide" Target="slide24.xml"/><Relationship Id="rId61" Type="http://schemas.openxmlformats.org/officeDocument/2006/relationships/image" Target="../media/image21.png"/><Relationship Id="rId19" Type="http://schemas.openxmlformats.org/officeDocument/2006/relationships/image" Target="../media/image7.png"/><Relationship Id="rId14" Type="http://schemas.openxmlformats.org/officeDocument/2006/relationships/slide" Target="slide27.xml"/><Relationship Id="rId22" Type="http://schemas.openxmlformats.org/officeDocument/2006/relationships/image" Target="../media/image8.png"/><Relationship Id="rId27" Type="http://schemas.openxmlformats.org/officeDocument/2006/relationships/image" Target="../media/image9.png"/><Relationship Id="rId30" Type="http://schemas.openxmlformats.org/officeDocument/2006/relationships/image" Target="../media/image10.png"/><Relationship Id="rId35" Type="http://schemas.openxmlformats.org/officeDocument/2006/relationships/slide" Target="slide34.xml"/><Relationship Id="rId43" Type="http://schemas.openxmlformats.org/officeDocument/2006/relationships/image" Target="../media/image15.png"/><Relationship Id="rId48" Type="http://schemas.openxmlformats.org/officeDocument/2006/relationships/image" Target="../media/image16.png"/><Relationship Id="rId56" Type="http://schemas.openxmlformats.org/officeDocument/2006/relationships/slide" Target="slide42.xml"/><Relationship Id="rId64" Type="http://schemas.openxmlformats.org/officeDocument/2006/relationships/image" Target="../media/image22.png"/><Relationship Id="rId69" Type="http://schemas.openxmlformats.org/officeDocument/2006/relationships/image" Target="../media/image230.png"/><Relationship Id="rId8" Type="http://schemas.openxmlformats.org/officeDocument/2006/relationships/slide" Target="slide25.xml"/><Relationship Id="rId51" Type="http://schemas.openxmlformats.org/officeDocument/2006/relationships/image" Target="../media/image17.png"/><Relationship Id="rId72" Type="http://schemas.openxmlformats.org/officeDocument/2006/relationships/image" Target="../media/image240.png"/><Relationship Id="rId3" Type="http://schemas.openxmlformats.org/officeDocument/2006/relationships/image" Target="../media/image1.jpg"/><Relationship Id="rId12" Type="http://schemas.openxmlformats.org/officeDocument/2006/relationships/image" Target="../media/image4.png"/><Relationship Id="rId17" Type="http://schemas.openxmlformats.org/officeDocument/2006/relationships/slide" Target="slide28.xml"/><Relationship Id="rId25" Type="http://schemas.openxmlformats.org/officeDocument/2006/relationships/image" Target="../media/image9.png"/><Relationship Id="rId33" Type="http://schemas.openxmlformats.org/officeDocument/2006/relationships/image" Target="../media/image11.png"/><Relationship Id="rId38" Type="http://schemas.openxmlformats.org/officeDocument/2006/relationships/slide" Target="slide35.xml"/><Relationship Id="rId46" Type="http://schemas.openxmlformats.org/officeDocument/2006/relationships/image" Target="../media/image16.png"/><Relationship Id="rId59" Type="http://schemas.openxmlformats.org/officeDocument/2006/relationships/slide" Target="slide43.xml"/><Relationship Id="rId67" Type="http://schemas.openxmlformats.org/officeDocument/2006/relationships/image" Target="../media/image23.png"/><Relationship Id="rId20" Type="http://schemas.openxmlformats.org/officeDocument/2006/relationships/slide" Target="slide29.xml"/><Relationship Id="rId41" Type="http://schemas.openxmlformats.org/officeDocument/2006/relationships/slide" Target="slide36.xml"/><Relationship Id="rId54" Type="http://schemas.openxmlformats.org/officeDocument/2006/relationships/image" Target="../media/image180.png"/><Relationship Id="rId62" Type="http://schemas.openxmlformats.org/officeDocument/2006/relationships/slide" Target="slide44.xml"/><Relationship Id="rId70" Type="http://schemas.openxmlformats.org/officeDocument/2006/relationships/image" Target="../media/image24.png"/><Relationship Id="rId75" Type="http://schemas.openxmlformats.org/officeDocument/2006/relationships/slide" Target="slide23.xml"/><Relationship Id="rId1" Type="http://schemas.openxmlformats.org/officeDocument/2006/relationships/slideLayout" Target="../slideLayouts/slideLayout1.xml"/><Relationship Id="rId6" Type="http://schemas.openxmlformats.org/officeDocument/2006/relationships/image" Target="../media/image2.png"/><Relationship Id="rId15" Type="http://schemas.openxmlformats.org/officeDocument/2006/relationships/image" Target="../media/image5.png"/><Relationship Id="rId23" Type="http://schemas.openxmlformats.org/officeDocument/2006/relationships/slide" Target="slide30.xml"/><Relationship Id="rId28" Type="http://schemas.openxmlformats.org/officeDocument/2006/relationships/image" Target="../media/image10.png"/><Relationship Id="rId36" Type="http://schemas.openxmlformats.org/officeDocument/2006/relationships/image" Target="../media/image12.png"/><Relationship Id="rId49" Type="http://schemas.openxmlformats.org/officeDocument/2006/relationships/image" Target="../media/image17.png"/><Relationship Id="rId57" Type="http://schemas.openxmlformats.org/officeDocument/2006/relationships/image" Target="../media/image190.png"/><Relationship Id="rId10" Type="http://schemas.openxmlformats.org/officeDocument/2006/relationships/image" Target="../media/image4.png"/><Relationship Id="rId31" Type="http://schemas.openxmlformats.org/officeDocument/2006/relationships/image" Target="../media/image11.png"/><Relationship Id="rId44" Type="http://schemas.openxmlformats.org/officeDocument/2006/relationships/slide" Target="slide38.xml"/><Relationship Id="rId52" Type="http://schemas.openxmlformats.org/officeDocument/2006/relationships/image" Target="../media/image18.png"/><Relationship Id="rId60" Type="http://schemas.openxmlformats.org/officeDocument/2006/relationships/image" Target="../media/image200.png"/><Relationship Id="rId65" Type="http://schemas.openxmlformats.org/officeDocument/2006/relationships/slide" Target="slide45.xml"/><Relationship Id="rId73" Type="http://schemas.openxmlformats.org/officeDocument/2006/relationships/image" Target="../media/image25.png"/><Relationship Id="rId4" Type="http://schemas.openxmlformats.org/officeDocument/2006/relationships/image" Target="../media/image2.png"/><Relationship Id="rId9" Type="http://schemas.openxmlformats.org/officeDocument/2006/relationships/image" Target="../media/image3.png"/><Relationship Id="rId13" Type="http://schemas.openxmlformats.org/officeDocument/2006/relationships/image" Target="../media/image5.png"/><Relationship Id="rId18" Type="http://schemas.openxmlformats.org/officeDocument/2006/relationships/image" Target="../media/image6.png"/><Relationship Id="rId39" Type="http://schemas.openxmlformats.org/officeDocument/2006/relationships/image" Target="../media/image130.png"/><Relationship Id="rId34" Type="http://schemas.openxmlformats.org/officeDocument/2006/relationships/image" Target="../media/image12.png"/><Relationship Id="rId50" Type="http://schemas.openxmlformats.org/officeDocument/2006/relationships/slide" Target="slide40.xml"/><Relationship Id="rId55" Type="http://schemas.openxmlformats.org/officeDocument/2006/relationships/image" Target="../media/image19.png"/><Relationship Id="rId7" Type="http://schemas.openxmlformats.org/officeDocument/2006/relationships/image" Target="../media/image3.png"/><Relationship Id="rId71" Type="http://schemas.openxmlformats.org/officeDocument/2006/relationships/slide" Target="slide46.xml"/></Relationships>
</file>

<file path=ppt/slides/_rels/slide12.xml.rels><?xml version="1.0" encoding="UTF-8" standalone="yes"?>
<Relationships xmlns="http://schemas.openxmlformats.org/package/2006/relationships"><Relationship Id="rId26" Type="http://schemas.openxmlformats.org/officeDocument/2006/relationships/slide" Target="slide31.xml"/><Relationship Id="rId21" Type="http://schemas.openxmlformats.org/officeDocument/2006/relationships/image" Target="../media/image70.png"/><Relationship Id="rId42" Type="http://schemas.openxmlformats.org/officeDocument/2006/relationships/image" Target="../media/image14.png"/><Relationship Id="rId47" Type="http://schemas.openxmlformats.org/officeDocument/2006/relationships/slide" Target="slide39.xml"/><Relationship Id="rId63" Type="http://schemas.openxmlformats.org/officeDocument/2006/relationships/image" Target="../media/image210.png"/><Relationship Id="rId68" Type="http://schemas.openxmlformats.org/officeDocument/2006/relationships/slide" Target="slide460.xml"/><Relationship Id="rId2" Type="http://schemas.openxmlformats.org/officeDocument/2006/relationships/notesSlide" Target="../notesSlides/notesSlide12.xml"/><Relationship Id="rId16" Type="http://schemas.openxmlformats.org/officeDocument/2006/relationships/image" Target="../media/image6.png"/><Relationship Id="rId29" Type="http://schemas.openxmlformats.org/officeDocument/2006/relationships/slide" Target="slide32.xml"/><Relationship Id="rId11" Type="http://schemas.openxmlformats.org/officeDocument/2006/relationships/slide" Target="slide26.xml"/><Relationship Id="rId24" Type="http://schemas.openxmlformats.org/officeDocument/2006/relationships/image" Target="../media/image28.png"/><Relationship Id="rId32" Type="http://schemas.openxmlformats.org/officeDocument/2006/relationships/slide" Target="slide33.xml"/><Relationship Id="rId37" Type="http://schemas.openxmlformats.org/officeDocument/2006/relationships/image" Target="../media/image13.png"/><Relationship Id="rId40" Type="http://schemas.openxmlformats.org/officeDocument/2006/relationships/image" Target="../media/image14.png"/><Relationship Id="rId45" Type="http://schemas.openxmlformats.org/officeDocument/2006/relationships/image" Target="../media/image15.png"/><Relationship Id="rId53" Type="http://schemas.openxmlformats.org/officeDocument/2006/relationships/slide" Target="slide41.xml"/><Relationship Id="rId58" Type="http://schemas.openxmlformats.org/officeDocument/2006/relationships/image" Target="../media/image20.png"/><Relationship Id="rId66" Type="http://schemas.openxmlformats.org/officeDocument/2006/relationships/image" Target="../media/image220.png"/><Relationship Id="rId74" Type="http://schemas.openxmlformats.org/officeDocument/2006/relationships/image" Target="../media/image26.svg"/><Relationship Id="rId5" Type="http://schemas.openxmlformats.org/officeDocument/2006/relationships/slide" Target="slide24.xml"/><Relationship Id="rId61" Type="http://schemas.openxmlformats.org/officeDocument/2006/relationships/image" Target="../media/image21.png"/><Relationship Id="rId19" Type="http://schemas.openxmlformats.org/officeDocument/2006/relationships/image" Target="../media/image7.png"/><Relationship Id="rId14" Type="http://schemas.openxmlformats.org/officeDocument/2006/relationships/slide" Target="slide27.xml"/><Relationship Id="rId22" Type="http://schemas.openxmlformats.org/officeDocument/2006/relationships/image" Target="../media/image28.png"/><Relationship Id="rId27" Type="http://schemas.openxmlformats.org/officeDocument/2006/relationships/image" Target="../media/image9.png"/><Relationship Id="rId30" Type="http://schemas.openxmlformats.org/officeDocument/2006/relationships/image" Target="../media/image10.png"/><Relationship Id="rId35" Type="http://schemas.openxmlformats.org/officeDocument/2006/relationships/slide" Target="slide34.xml"/><Relationship Id="rId43" Type="http://schemas.openxmlformats.org/officeDocument/2006/relationships/image" Target="../media/image15.png"/><Relationship Id="rId48" Type="http://schemas.openxmlformats.org/officeDocument/2006/relationships/image" Target="../media/image16.png"/><Relationship Id="rId56" Type="http://schemas.openxmlformats.org/officeDocument/2006/relationships/slide" Target="slide42.xml"/><Relationship Id="rId64" Type="http://schemas.openxmlformats.org/officeDocument/2006/relationships/image" Target="../media/image22.png"/><Relationship Id="rId69" Type="http://schemas.openxmlformats.org/officeDocument/2006/relationships/image" Target="../media/image230.png"/><Relationship Id="rId8" Type="http://schemas.openxmlformats.org/officeDocument/2006/relationships/slide" Target="slide25.xml"/><Relationship Id="rId51" Type="http://schemas.openxmlformats.org/officeDocument/2006/relationships/image" Target="../media/image17.png"/><Relationship Id="rId72" Type="http://schemas.openxmlformats.org/officeDocument/2006/relationships/image" Target="../media/image240.png"/><Relationship Id="rId3" Type="http://schemas.openxmlformats.org/officeDocument/2006/relationships/image" Target="../media/image1.jpg"/><Relationship Id="rId12" Type="http://schemas.openxmlformats.org/officeDocument/2006/relationships/image" Target="../media/image4.png"/><Relationship Id="rId17" Type="http://schemas.openxmlformats.org/officeDocument/2006/relationships/slide" Target="slide28.xml"/><Relationship Id="rId25" Type="http://schemas.openxmlformats.org/officeDocument/2006/relationships/image" Target="../media/image9.png"/><Relationship Id="rId33" Type="http://schemas.openxmlformats.org/officeDocument/2006/relationships/image" Target="../media/image11.png"/><Relationship Id="rId38" Type="http://schemas.openxmlformats.org/officeDocument/2006/relationships/slide" Target="slide35.xml"/><Relationship Id="rId46" Type="http://schemas.openxmlformats.org/officeDocument/2006/relationships/image" Target="../media/image16.png"/><Relationship Id="rId59" Type="http://schemas.openxmlformats.org/officeDocument/2006/relationships/slide" Target="slide43.xml"/><Relationship Id="rId67" Type="http://schemas.openxmlformats.org/officeDocument/2006/relationships/image" Target="../media/image23.png"/><Relationship Id="rId20" Type="http://schemas.openxmlformats.org/officeDocument/2006/relationships/slide" Target="slide29.xml"/><Relationship Id="rId41" Type="http://schemas.openxmlformats.org/officeDocument/2006/relationships/slide" Target="slide36.xml"/><Relationship Id="rId54" Type="http://schemas.openxmlformats.org/officeDocument/2006/relationships/image" Target="../media/image180.png"/><Relationship Id="rId62" Type="http://schemas.openxmlformats.org/officeDocument/2006/relationships/slide" Target="slide44.xml"/><Relationship Id="rId70" Type="http://schemas.openxmlformats.org/officeDocument/2006/relationships/image" Target="../media/image24.png"/><Relationship Id="rId75" Type="http://schemas.openxmlformats.org/officeDocument/2006/relationships/slide" Target="slide23.xml"/><Relationship Id="rId1" Type="http://schemas.openxmlformats.org/officeDocument/2006/relationships/slideLayout" Target="../slideLayouts/slideLayout1.xml"/><Relationship Id="rId6" Type="http://schemas.openxmlformats.org/officeDocument/2006/relationships/image" Target="../media/image2.png"/><Relationship Id="rId15" Type="http://schemas.openxmlformats.org/officeDocument/2006/relationships/image" Target="../media/image5.png"/><Relationship Id="rId23" Type="http://schemas.openxmlformats.org/officeDocument/2006/relationships/slide" Target="slide30.xml"/><Relationship Id="rId28" Type="http://schemas.openxmlformats.org/officeDocument/2006/relationships/image" Target="../media/image10.png"/><Relationship Id="rId36" Type="http://schemas.openxmlformats.org/officeDocument/2006/relationships/image" Target="../media/image12.png"/><Relationship Id="rId49" Type="http://schemas.openxmlformats.org/officeDocument/2006/relationships/image" Target="../media/image17.png"/><Relationship Id="rId57" Type="http://schemas.openxmlformats.org/officeDocument/2006/relationships/image" Target="../media/image190.png"/><Relationship Id="rId10" Type="http://schemas.openxmlformats.org/officeDocument/2006/relationships/image" Target="../media/image4.png"/><Relationship Id="rId31" Type="http://schemas.openxmlformats.org/officeDocument/2006/relationships/image" Target="../media/image11.png"/><Relationship Id="rId44" Type="http://schemas.openxmlformats.org/officeDocument/2006/relationships/slide" Target="slide38.xml"/><Relationship Id="rId52" Type="http://schemas.openxmlformats.org/officeDocument/2006/relationships/image" Target="../media/image18.png"/><Relationship Id="rId60" Type="http://schemas.openxmlformats.org/officeDocument/2006/relationships/image" Target="../media/image200.png"/><Relationship Id="rId65" Type="http://schemas.openxmlformats.org/officeDocument/2006/relationships/slide" Target="slide45.xml"/><Relationship Id="rId73" Type="http://schemas.openxmlformats.org/officeDocument/2006/relationships/image" Target="../media/image25.png"/><Relationship Id="rId4" Type="http://schemas.openxmlformats.org/officeDocument/2006/relationships/image" Target="../media/image2.png"/><Relationship Id="rId9" Type="http://schemas.openxmlformats.org/officeDocument/2006/relationships/image" Target="../media/image3.png"/><Relationship Id="rId13" Type="http://schemas.openxmlformats.org/officeDocument/2006/relationships/image" Target="../media/image5.png"/><Relationship Id="rId18" Type="http://schemas.openxmlformats.org/officeDocument/2006/relationships/image" Target="../media/image6.png"/><Relationship Id="rId39" Type="http://schemas.openxmlformats.org/officeDocument/2006/relationships/image" Target="../media/image130.png"/><Relationship Id="rId34" Type="http://schemas.openxmlformats.org/officeDocument/2006/relationships/image" Target="../media/image12.png"/><Relationship Id="rId50" Type="http://schemas.openxmlformats.org/officeDocument/2006/relationships/slide" Target="slide40.xml"/><Relationship Id="rId55" Type="http://schemas.openxmlformats.org/officeDocument/2006/relationships/image" Target="../media/image19.png"/><Relationship Id="rId7" Type="http://schemas.openxmlformats.org/officeDocument/2006/relationships/image" Target="../media/image3.png"/><Relationship Id="rId71" Type="http://schemas.openxmlformats.org/officeDocument/2006/relationships/slide" Target="slide46.xml"/></Relationships>
</file>

<file path=ppt/slides/_rels/slide13.xml.rels><?xml version="1.0" encoding="UTF-8" standalone="yes"?>
<Relationships xmlns="http://schemas.openxmlformats.org/package/2006/relationships"><Relationship Id="rId26" Type="http://schemas.openxmlformats.org/officeDocument/2006/relationships/slide" Target="slide31.xml"/><Relationship Id="rId21" Type="http://schemas.openxmlformats.org/officeDocument/2006/relationships/image" Target="../media/image70.png"/><Relationship Id="rId42" Type="http://schemas.openxmlformats.org/officeDocument/2006/relationships/image" Target="../media/image14.png"/><Relationship Id="rId47" Type="http://schemas.openxmlformats.org/officeDocument/2006/relationships/slide" Target="slide39.xml"/><Relationship Id="rId63" Type="http://schemas.openxmlformats.org/officeDocument/2006/relationships/image" Target="../media/image210.png"/><Relationship Id="rId68" Type="http://schemas.openxmlformats.org/officeDocument/2006/relationships/slide" Target="slide460.xml"/><Relationship Id="rId2" Type="http://schemas.openxmlformats.org/officeDocument/2006/relationships/notesSlide" Target="../notesSlides/notesSlide13.xml"/><Relationship Id="rId16" Type="http://schemas.openxmlformats.org/officeDocument/2006/relationships/image" Target="../media/image6.png"/><Relationship Id="rId29" Type="http://schemas.openxmlformats.org/officeDocument/2006/relationships/slide" Target="slide32.xml"/><Relationship Id="rId11" Type="http://schemas.openxmlformats.org/officeDocument/2006/relationships/slide" Target="slide26.xml"/><Relationship Id="rId24" Type="http://schemas.openxmlformats.org/officeDocument/2006/relationships/image" Target="../media/image28.png"/><Relationship Id="rId32" Type="http://schemas.openxmlformats.org/officeDocument/2006/relationships/slide" Target="slide33.xml"/><Relationship Id="rId37" Type="http://schemas.openxmlformats.org/officeDocument/2006/relationships/image" Target="../media/image13.png"/><Relationship Id="rId40" Type="http://schemas.openxmlformats.org/officeDocument/2006/relationships/image" Target="../media/image14.png"/><Relationship Id="rId45" Type="http://schemas.openxmlformats.org/officeDocument/2006/relationships/image" Target="../media/image15.png"/><Relationship Id="rId53" Type="http://schemas.openxmlformats.org/officeDocument/2006/relationships/slide" Target="slide41.xml"/><Relationship Id="rId58" Type="http://schemas.openxmlformats.org/officeDocument/2006/relationships/image" Target="../media/image20.png"/><Relationship Id="rId66" Type="http://schemas.openxmlformats.org/officeDocument/2006/relationships/image" Target="../media/image220.png"/><Relationship Id="rId74" Type="http://schemas.openxmlformats.org/officeDocument/2006/relationships/image" Target="../media/image26.svg"/><Relationship Id="rId5" Type="http://schemas.openxmlformats.org/officeDocument/2006/relationships/slide" Target="slide24.xml"/><Relationship Id="rId61" Type="http://schemas.openxmlformats.org/officeDocument/2006/relationships/image" Target="../media/image21.png"/><Relationship Id="rId19" Type="http://schemas.openxmlformats.org/officeDocument/2006/relationships/image" Target="../media/image7.png"/><Relationship Id="rId14" Type="http://schemas.openxmlformats.org/officeDocument/2006/relationships/slide" Target="slide27.xml"/><Relationship Id="rId22" Type="http://schemas.openxmlformats.org/officeDocument/2006/relationships/image" Target="../media/image28.png"/><Relationship Id="rId27" Type="http://schemas.openxmlformats.org/officeDocument/2006/relationships/image" Target="../media/image9.png"/><Relationship Id="rId30" Type="http://schemas.openxmlformats.org/officeDocument/2006/relationships/image" Target="../media/image10.png"/><Relationship Id="rId35" Type="http://schemas.openxmlformats.org/officeDocument/2006/relationships/slide" Target="slide34.xml"/><Relationship Id="rId43" Type="http://schemas.openxmlformats.org/officeDocument/2006/relationships/image" Target="../media/image15.png"/><Relationship Id="rId48" Type="http://schemas.openxmlformats.org/officeDocument/2006/relationships/image" Target="../media/image16.png"/><Relationship Id="rId56" Type="http://schemas.openxmlformats.org/officeDocument/2006/relationships/slide" Target="slide42.xml"/><Relationship Id="rId64" Type="http://schemas.openxmlformats.org/officeDocument/2006/relationships/image" Target="../media/image22.png"/><Relationship Id="rId69" Type="http://schemas.openxmlformats.org/officeDocument/2006/relationships/image" Target="../media/image230.png"/><Relationship Id="rId8" Type="http://schemas.openxmlformats.org/officeDocument/2006/relationships/slide" Target="slide25.xml"/><Relationship Id="rId51" Type="http://schemas.openxmlformats.org/officeDocument/2006/relationships/image" Target="../media/image17.png"/><Relationship Id="rId72" Type="http://schemas.openxmlformats.org/officeDocument/2006/relationships/image" Target="../media/image240.png"/><Relationship Id="rId3" Type="http://schemas.openxmlformats.org/officeDocument/2006/relationships/image" Target="../media/image1.jpg"/><Relationship Id="rId12" Type="http://schemas.openxmlformats.org/officeDocument/2006/relationships/image" Target="../media/image4.png"/><Relationship Id="rId17" Type="http://schemas.openxmlformats.org/officeDocument/2006/relationships/slide" Target="slide28.xml"/><Relationship Id="rId25" Type="http://schemas.openxmlformats.org/officeDocument/2006/relationships/image" Target="../media/image9.png"/><Relationship Id="rId33" Type="http://schemas.openxmlformats.org/officeDocument/2006/relationships/image" Target="../media/image11.png"/><Relationship Id="rId38" Type="http://schemas.openxmlformats.org/officeDocument/2006/relationships/slide" Target="slide35.xml"/><Relationship Id="rId46" Type="http://schemas.openxmlformats.org/officeDocument/2006/relationships/image" Target="../media/image16.png"/><Relationship Id="rId59" Type="http://schemas.openxmlformats.org/officeDocument/2006/relationships/slide" Target="slide43.xml"/><Relationship Id="rId67" Type="http://schemas.openxmlformats.org/officeDocument/2006/relationships/image" Target="../media/image23.png"/><Relationship Id="rId20" Type="http://schemas.openxmlformats.org/officeDocument/2006/relationships/slide" Target="slide29.xml"/><Relationship Id="rId41" Type="http://schemas.openxmlformats.org/officeDocument/2006/relationships/slide" Target="slide36.xml"/><Relationship Id="rId54" Type="http://schemas.openxmlformats.org/officeDocument/2006/relationships/image" Target="../media/image180.png"/><Relationship Id="rId62" Type="http://schemas.openxmlformats.org/officeDocument/2006/relationships/slide" Target="slide44.xml"/><Relationship Id="rId70" Type="http://schemas.openxmlformats.org/officeDocument/2006/relationships/image" Target="../media/image24.png"/><Relationship Id="rId75" Type="http://schemas.openxmlformats.org/officeDocument/2006/relationships/slide" Target="slide23.xml"/><Relationship Id="rId1" Type="http://schemas.openxmlformats.org/officeDocument/2006/relationships/slideLayout" Target="../slideLayouts/slideLayout1.xml"/><Relationship Id="rId6" Type="http://schemas.openxmlformats.org/officeDocument/2006/relationships/image" Target="../media/image2.png"/><Relationship Id="rId15" Type="http://schemas.openxmlformats.org/officeDocument/2006/relationships/image" Target="../media/image5.png"/><Relationship Id="rId23" Type="http://schemas.openxmlformats.org/officeDocument/2006/relationships/slide" Target="slide30.xml"/><Relationship Id="rId28" Type="http://schemas.openxmlformats.org/officeDocument/2006/relationships/image" Target="../media/image10.png"/><Relationship Id="rId36" Type="http://schemas.openxmlformats.org/officeDocument/2006/relationships/image" Target="../media/image12.png"/><Relationship Id="rId49" Type="http://schemas.openxmlformats.org/officeDocument/2006/relationships/image" Target="../media/image17.png"/><Relationship Id="rId57" Type="http://schemas.openxmlformats.org/officeDocument/2006/relationships/image" Target="../media/image190.png"/><Relationship Id="rId10" Type="http://schemas.openxmlformats.org/officeDocument/2006/relationships/image" Target="../media/image4.png"/><Relationship Id="rId31" Type="http://schemas.openxmlformats.org/officeDocument/2006/relationships/image" Target="../media/image11.png"/><Relationship Id="rId44" Type="http://schemas.openxmlformats.org/officeDocument/2006/relationships/slide" Target="slide38.xml"/><Relationship Id="rId52" Type="http://schemas.openxmlformats.org/officeDocument/2006/relationships/image" Target="../media/image18.png"/><Relationship Id="rId60" Type="http://schemas.openxmlformats.org/officeDocument/2006/relationships/image" Target="../media/image200.png"/><Relationship Id="rId65" Type="http://schemas.openxmlformats.org/officeDocument/2006/relationships/slide" Target="slide45.xml"/><Relationship Id="rId73" Type="http://schemas.openxmlformats.org/officeDocument/2006/relationships/image" Target="../media/image25.png"/><Relationship Id="rId4" Type="http://schemas.openxmlformats.org/officeDocument/2006/relationships/image" Target="../media/image2.png"/><Relationship Id="rId9" Type="http://schemas.openxmlformats.org/officeDocument/2006/relationships/image" Target="../media/image3.png"/><Relationship Id="rId13" Type="http://schemas.openxmlformats.org/officeDocument/2006/relationships/image" Target="../media/image5.png"/><Relationship Id="rId18" Type="http://schemas.openxmlformats.org/officeDocument/2006/relationships/image" Target="../media/image6.png"/><Relationship Id="rId39" Type="http://schemas.openxmlformats.org/officeDocument/2006/relationships/image" Target="../media/image130.png"/><Relationship Id="rId34" Type="http://schemas.openxmlformats.org/officeDocument/2006/relationships/image" Target="../media/image12.png"/><Relationship Id="rId50" Type="http://schemas.openxmlformats.org/officeDocument/2006/relationships/slide" Target="slide40.xml"/><Relationship Id="rId55" Type="http://schemas.openxmlformats.org/officeDocument/2006/relationships/image" Target="../media/image19.png"/><Relationship Id="rId7" Type="http://schemas.openxmlformats.org/officeDocument/2006/relationships/image" Target="../media/image3.png"/><Relationship Id="rId71" Type="http://schemas.openxmlformats.org/officeDocument/2006/relationships/slide" Target="slide46.xml"/></Relationships>
</file>

<file path=ppt/slides/_rels/slide14.xml.rels><?xml version="1.0" encoding="UTF-8" standalone="yes"?>
<Relationships xmlns="http://schemas.openxmlformats.org/package/2006/relationships"><Relationship Id="rId26" Type="http://schemas.openxmlformats.org/officeDocument/2006/relationships/slide" Target="slide31.xml"/><Relationship Id="rId21" Type="http://schemas.openxmlformats.org/officeDocument/2006/relationships/image" Target="../media/image70.png"/><Relationship Id="rId42" Type="http://schemas.openxmlformats.org/officeDocument/2006/relationships/image" Target="../media/image14.png"/><Relationship Id="rId47" Type="http://schemas.openxmlformats.org/officeDocument/2006/relationships/slide" Target="slide39.xml"/><Relationship Id="rId63" Type="http://schemas.openxmlformats.org/officeDocument/2006/relationships/image" Target="../media/image210.png"/><Relationship Id="rId68" Type="http://schemas.openxmlformats.org/officeDocument/2006/relationships/slide" Target="slide460.xml"/><Relationship Id="rId2" Type="http://schemas.openxmlformats.org/officeDocument/2006/relationships/notesSlide" Target="../notesSlides/notesSlide14.xml"/><Relationship Id="rId16" Type="http://schemas.openxmlformats.org/officeDocument/2006/relationships/image" Target="../media/image6.png"/><Relationship Id="rId29" Type="http://schemas.openxmlformats.org/officeDocument/2006/relationships/slide" Target="slide32.xml"/><Relationship Id="rId11" Type="http://schemas.openxmlformats.org/officeDocument/2006/relationships/slide" Target="slide26.xml"/><Relationship Id="rId24" Type="http://schemas.openxmlformats.org/officeDocument/2006/relationships/image" Target="../media/image28.png"/><Relationship Id="rId32" Type="http://schemas.openxmlformats.org/officeDocument/2006/relationships/slide" Target="slide33.xml"/><Relationship Id="rId37" Type="http://schemas.openxmlformats.org/officeDocument/2006/relationships/image" Target="../media/image13.png"/><Relationship Id="rId40" Type="http://schemas.openxmlformats.org/officeDocument/2006/relationships/image" Target="../media/image14.png"/><Relationship Id="rId45" Type="http://schemas.openxmlformats.org/officeDocument/2006/relationships/image" Target="../media/image15.png"/><Relationship Id="rId53" Type="http://schemas.openxmlformats.org/officeDocument/2006/relationships/slide" Target="slide41.xml"/><Relationship Id="rId58" Type="http://schemas.openxmlformats.org/officeDocument/2006/relationships/image" Target="../media/image20.png"/><Relationship Id="rId66" Type="http://schemas.openxmlformats.org/officeDocument/2006/relationships/image" Target="../media/image220.png"/><Relationship Id="rId74" Type="http://schemas.openxmlformats.org/officeDocument/2006/relationships/image" Target="../media/image26.svg"/><Relationship Id="rId5" Type="http://schemas.openxmlformats.org/officeDocument/2006/relationships/slide" Target="slide24.xml"/><Relationship Id="rId61" Type="http://schemas.openxmlformats.org/officeDocument/2006/relationships/image" Target="../media/image21.png"/><Relationship Id="rId19" Type="http://schemas.openxmlformats.org/officeDocument/2006/relationships/image" Target="../media/image7.png"/><Relationship Id="rId14" Type="http://schemas.openxmlformats.org/officeDocument/2006/relationships/slide" Target="slide27.xml"/><Relationship Id="rId22" Type="http://schemas.openxmlformats.org/officeDocument/2006/relationships/image" Target="../media/image28.png"/><Relationship Id="rId27" Type="http://schemas.openxmlformats.org/officeDocument/2006/relationships/image" Target="../media/image9.png"/><Relationship Id="rId30" Type="http://schemas.openxmlformats.org/officeDocument/2006/relationships/image" Target="../media/image10.png"/><Relationship Id="rId35" Type="http://schemas.openxmlformats.org/officeDocument/2006/relationships/slide" Target="slide34.xml"/><Relationship Id="rId43" Type="http://schemas.openxmlformats.org/officeDocument/2006/relationships/image" Target="../media/image15.png"/><Relationship Id="rId48" Type="http://schemas.openxmlformats.org/officeDocument/2006/relationships/image" Target="../media/image16.png"/><Relationship Id="rId56" Type="http://schemas.openxmlformats.org/officeDocument/2006/relationships/slide" Target="slide42.xml"/><Relationship Id="rId64" Type="http://schemas.openxmlformats.org/officeDocument/2006/relationships/image" Target="../media/image22.png"/><Relationship Id="rId69" Type="http://schemas.openxmlformats.org/officeDocument/2006/relationships/image" Target="../media/image230.png"/><Relationship Id="rId8" Type="http://schemas.openxmlformats.org/officeDocument/2006/relationships/slide" Target="slide25.xml"/><Relationship Id="rId51" Type="http://schemas.openxmlformats.org/officeDocument/2006/relationships/image" Target="../media/image17.png"/><Relationship Id="rId72" Type="http://schemas.openxmlformats.org/officeDocument/2006/relationships/image" Target="../media/image240.png"/><Relationship Id="rId3" Type="http://schemas.openxmlformats.org/officeDocument/2006/relationships/image" Target="../media/image1.jpg"/><Relationship Id="rId12" Type="http://schemas.openxmlformats.org/officeDocument/2006/relationships/image" Target="../media/image4.png"/><Relationship Id="rId17" Type="http://schemas.openxmlformats.org/officeDocument/2006/relationships/slide" Target="slide28.xml"/><Relationship Id="rId25" Type="http://schemas.openxmlformats.org/officeDocument/2006/relationships/image" Target="../media/image9.png"/><Relationship Id="rId33" Type="http://schemas.openxmlformats.org/officeDocument/2006/relationships/image" Target="../media/image11.png"/><Relationship Id="rId38" Type="http://schemas.openxmlformats.org/officeDocument/2006/relationships/slide" Target="slide35.xml"/><Relationship Id="rId46" Type="http://schemas.openxmlformats.org/officeDocument/2006/relationships/image" Target="../media/image16.png"/><Relationship Id="rId59" Type="http://schemas.openxmlformats.org/officeDocument/2006/relationships/slide" Target="slide43.xml"/><Relationship Id="rId67" Type="http://schemas.openxmlformats.org/officeDocument/2006/relationships/image" Target="../media/image23.png"/><Relationship Id="rId20" Type="http://schemas.openxmlformats.org/officeDocument/2006/relationships/slide" Target="slide29.xml"/><Relationship Id="rId41" Type="http://schemas.openxmlformats.org/officeDocument/2006/relationships/slide" Target="slide36.xml"/><Relationship Id="rId54" Type="http://schemas.openxmlformats.org/officeDocument/2006/relationships/image" Target="../media/image180.png"/><Relationship Id="rId62" Type="http://schemas.openxmlformats.org/officeDocument/2006/relationships/slide" Target="slide44.xml"/><Relationship Id="rId70" Type="http://schemas.openxmlformats.org/officeDocument/2006/relationships/image" Target="../media/image24.png"/><Relationship Id="rId75" Type="http://schemas.openxmlformats.org/officeDocument/2006/relationships/slide" Target="slide23.xml"/><Relationship Id="rId1" Type="http://schemas.openxmlformats.org/officeDocument/2006/relationships/slideLayout" Target="../slideLayouts/slideLayout1.xml"/><Relationship Id="rId6" Type="http://schemas.openxmlformats.org/officeDocument/2006/relationships/image" Target="../media/image2.png"/><Relationship Id="rId15" Type="http://schemas.openxmlformats.org/officeDocument/2006/relationships/image" Target="../media/image5.png"/><Relationship Id="rId23" Type="http://schemas.openxmlformats.org/officeDocument/2006/relationships/slide" Target="slide30.xml"/><Relationship Id="rId28" Type="http://schemas.openxmlformats.org/officeDocument/2006/relationships/image" Target="../media/image10.png"/><Relationship Id="rId36" Type="http://schemas.openxmlformats.org/officeDocument/2006/relationships/image" Target="../media/image12.png"/><Relationship Id="rId49" Type="http://schemas.openxmlformats.org/officeDocument/2006/relationships/image" Target="../media/image17.png"/><Relationship Id="rId57" Type="http://schemas.openxmlformats.org/officeDocument/2006/relationships/image" Target="../media/image190.png"/><Relationship Id="rId10" Type="http://schemas.openxmlformats.org/officeDocument/2006/relationships/image" Target="../media/image4.png"/><Relationship Id="rId31" Type="http://schemas.openxmlformats.org/officeDocument/2006/relationships/image" Target="../media/image11.png"/><Relationship Id="rId44" Type="http://schemas.openxmlformats.org/officeDocument/2006/relationships/slide" Target="slide38.xml"/><Relationship Id="rId52" Type="http://schemas.openxmlformats.org/officeDocument/2006/relationships/image" Target="../media/image18.png"/><Relationship Id="rId60" Type="http://schemas.openxmlformats.org/officeDocument/2006/relationships/image" Target="../media/image200.png"/><Relationship Id="rId65" Type="http://schemas.openxmlformats.org/officeDocument/2006/relationships/slide" Target="slide45.xml"/><Relationship Id="rId73" Type="http://schemas.openxmlformats.org/officeDocument/2006/relationships/image" Target="../media/image25.png"/><Relationship Id="rId4" Type="http://schemas.openxmlformats.org/officeDocument/2006/relationships/image" Target="../media/image2.png"/><Relationship Id="rId9" Type="http://schemas.openxmlformats.org/officeDocument/2006/relationships/image" Target="../media/image3.png"/><Relationship Id="rId13" Type="http://schemas.openxmlformats.org/officeDocument/2006/relationships/image" Target="../media/image5.png"/><Relationship Id="rId18" Type="http://schemas.openxmlformats.org/officeDocument/2006/relationships/image" Target="../media/image6.png"/><Relationship Id="rId39" Type="http://schemas.openxmlformats.org/officeDocument/2006/relationships/image" Target="../media/image130.png"/><Relationship Id="rId34" Type="http://schemas.openxmlformats.org/officeDocument/2006/relationships/image" Target="../media/image12.png"/><Relationship Id="rId50" Type="http://schemas.openxmlformats.org/officeDocument/2006/relationships/slide" Target="slide40.xml"/><Relationship Id="rId55" Type="http://schemas.openxmlformats.org/officeDocument/2006/relationships/image" Target="../media/image19.png"/><Relationship Id="rId7" Type="http://schemas.openxmlformats.org/officeDocument/2006/relationships/image" Target="../media/image3.png"/><Relationship Id="rId71" Type="http://schemas.openxmlformats.org/officeDocument/2006/relationships/slide" Target="slide46.xml"/></Relationships>
</file>

<file path=ppt/slides/_rels/slide15.xml.rels><?xml version="1.0" encoding="UTF-8" standalone="yes"?>
<Relationships xmlns="http://schemas.openxmlformats.org/package/2006/relationships"><Relationship Id="rId26" Type="http://schemas.openxmlformats.org/officeDocument/2006/relationships/slide" Target="slide31.xml"/><Relationship Id="rId21" Type="http://schemas.openxmlformats.org/officeDocument/2006/relationships/image" Target="../media/image70.png"/><Relationship Id="rId42" Type="http://schemas.openxmlformats.org/officeDocument/2006/relationships/image" Target="../media/image14.png"/><Relationship Id="rId47" Type="http://schemas.openxmlformats.org/officeDocument/2006/relationships/slide" Target="slide39.xml"/><Relationship Id="rId63" Type="http://schemas.openxmlformats.org/officeDocument/2006/relationships/image" Target="../media/image210.png"/><Relationship Id="rId68" Type="http://schemas.openxmlformats.org/officeDocument/2006/relationships/slide" Target="slide460.xml"/><Relationship Id="rId2" Type="http://schemas.openxmlformats.org/officeDocument/2006/relationships/notesSlide" Target="../notesSlides/notesSlide15.xml"/><Relationship Id="rId16" Type="http://schemas.openxmlformats.org/officeDocument/2006/relationships/image" Target="../media/image6.png"/><Relationship Id="rId29" Type="http://schemas.openxmlformats.org/officeDocument/2006/relationships/slide" Target="slide32.xml"/><Relationship Id="rId11" Type="http://schemas.openxmlformats.org/officeDocument/2006/relationships/slide" Target="slide26.xml"/><Relationship Id="rId24" Type="http://schemas.openxmlformats.org/officeDocument/2006/relationships/image" Target="../media/image28.png"/><Relationship Id="rId32" Type="http://schemas.openxmlformats.org/officeDocument/2006/relationships/slide" Target="slide33.xml"/><Relationship Id="rId37" Type="http://schemas.openxmlformats.org/officeDocument/2006/relationships/image" Target="../media/image13.png"/><Relationship Id="rId40" Type="http://schemas.openxmlformats.org/officeDocument/2006/relationships/image" Target="../media/image14.png"/><Relationship Id="rId45" Type="http://schemas.openxmlformats.org/officeDocument/2006/relationships/image" Target="../media/image15.png"/><Relationship Id="rId53" Type="http://schemas.openxmlformats.org/officeDocument/2006/relationships/slide" Target="slide41.xml"/><Relationship Id="rId58" Type="http://schemas.openxmlformats.org/officeDocument/2006/relationships/image" Target="../media/image20.png"/><Relationship Id="rId66" Type="http://schemas.openxmlformats.org/officeDocument/2006/relationships/image" Target="../media/image220.png"/><Relationship Id="rId74" Type="http://schemas.openxmlformats.org/officeDocument/2006/relationships/image" Target="../media/image26.svg"/><Relationship Id="rId5" Type="http://schemas.openxmlformats.org/officeDocument/2006/relationships/slide" Target="slide24.xml"/><Relationship Id="rId61" Type="http://schemas.openxmlformats.org/officeDocument/2006/relationships/image" Target="../media/image21.png"/><Relationship Id="rId19" Type="http://schemas.openxmlformats.org/officeDocument/2006/relationships/image" Target="../media/image7.png"/><Relationship Id="rId14" Type="http://schemas.openxmlformats.org/officeDocument/2006/relationships/slide" Target="slide27.xml"/><Relationship Id="rId22" Type="http://schemas.openxmlformats.org/officeDocument/2006/relationships/image" Target="../media/image28.png"/><Relationship Id="rId27" Type="http://schemas.openxmlformats.org/officeDocument/2006/relationships/image" Target="../media/image9.png"/><Relationship Id="rId30" Type="http://schemas.openxmlformats.org/officeDocument/2006/relationships/image" Target="../media/image10.png"/><Relationship Id="rId35" Type="http://schemas.openxmlformats.org/officeDocument/2006/relationships/slide" Target="slide34.xml"/><Relationship Id="rId43" Type="http://schemas.openxmlformats.org/officeDocument/2006/relationships/image" Target="../media/image15.png"/><Relationship Id="rId48" Type="http://schemas.openxmlformats.org/officeDocument/2006/relationships/image" Target="../media/image16.png"/><Relationship Id="rId56" Type="http://schemas.openxmlformats.org/officeDocument/2006/relationships/slide" Target="slide42.xml"/><Relationship Id="rId64" Type="http://schemas.openxmlformats.org/officeDocument/2006/relationships/image" Target="../media/image22.png"/><Relationship Id="rId69" Type="http://schemas.openxmlformats.org/officeDocument/2006/relationships/image" Target="../media/image230.png"/><Relationship Id="rId8" Type="http://schemas.openxmlformats.org/officeDocument/2006/relationships/slide" Target="slide25.xml"/><Relationship Id="rId51" Type="http://schemas.openxmlformats.org/officeDocument/2006/relationships/image" Target="../media/image17.png"/><Relationship Id="rId72" Type="http://schemas.openxmlformats.org/officeDocument/2006/relationships/image" Target="../media/image240.png"/><Relationship Id="rId3" Type="http://schemas.openxmlformats.org/officeDocument/2006/relationships/image" Target="../media/image1.jpg"/><Relationship Id="rId12" Type="http://schemas.openxmlformats.org/officeDocument/2006/relationships/image" Target="../media/image4.png"/><Relationship Id="rId17" Type="http://schemas.openxmlformats.org/officeDocument/2006/relationships/slide" Target="slide28.xml"/><Relationship Id="rId25" Type="http://schemas.openxmlformats.org/officeDocument/2006/relationships/image" Target="../media/image9.png"/><Relationship Id="rId33" Type="http://schemas.openxmlformats.org/officeDocument/2006/relationships/image" Target="../media/image11.png"/><Relationship Id="rId38" Type="http://schemas.openxmlformats.org/officeDocument/2006/relationships/slide" Target="slide35.xml"/><Relationship Id="rId46" Type="http://schemas.openxmlformats.org/officeDocument/2006/relationships/image" Target="../media/image16.png"/><Relationship Id="rId59" Type="http://schemas.openxmlformats.org/officeDocument/2006/relationships/slide" Target="slide43.xml"/><Relationship Id="rId67" Type="http://schemas.openxmlformats.org/officeDocument/2006/relationships/image" Target="../media/image23.png"/><Relationship Id="rId20" Type="http://schemas.openxmlformats.org/officeDocument/2006/relationships/slide" Target="slide29.xml"/><Relationship Id="rId41" Type="http://schemas.openxmlformats.org/officeDocument/2006/relationships/slide" Target="slide36.xml"/><Relationship Id="rId54" Type="http://schemas.openxmlformats.org/officeDocument/2006/relationships/image" Target="../media/image180.png"/><Relationship Id="rId62" Type="http://schemas.openxmlformats.org/officeDocument/2006/relationships/slide" Target="slide44.xml"/><Relationship Id="rId70" Type="http://schemas.openxmlformats.org/officeDocument/2006/relationships/image" Target="../media/image24.png"/><Relationship Id="rId75" Type="http://schemas.openxmlformats.org/officeDocument/2006/relationships/slide" Target="slide23.xml"/><Relationship Id="rId1" Type="http://schemas.openxmlformats.org/officeDocument/2006/relationships/slideLayout" Target="../slideLayouts/slideLayout1.xml"/><Relationship Id="rId6" Type="http://schemas.openxmlformats.org/officeDocument/2006/relationships/image" Target="../media/image2.png"/><Relationship Id="rId15" Type="http://schemas.openxmlformats.org/officeDocument/2006/relationships/image" Target="../media/image5.png"/><Relationship Id="rId23" Type="http://schemas.openxmlformats.org/officeDocument/2006/relationships/slide" Target="slide30.xml"/><Relationship Id="rId28" Type="http://schemas.openxmlformats.org/officeDocument/2006/relationships/image" Target="../media/image10.png"/><Relationship Id="rId36" Type="http://schemas.openxmlformats.org/officeDocument/2006/relationships/image" Target="../media/image12.png"/><Relationship Id="rId49" Type="http://schemas.openxmlformats.org/officeDocument/2006/relationships/image" Target="../media/image17.png"/><Relationship Id="rId57" Type="http://schemas.openxmlformats.org/officeDocument/2006/relationships/image" Target="../media/image190.png"/><Relationship Id="rId10" Type="http://schemas.openxmlformats.org/officeDocument/2006/relationships/image" Target="../media/image4.png"/><Relationship Id="rId31" Type="http://schemas.openxmlformats.org/officeDocument/2006/relationships/image" Target="../media/image11.png"/><Relationship Id="rId44" Type="http://schemas.openxmlformats.org/officeDocument/2006/relationships/slide" Target="slide38.xml"/><Relationship Id="rId52" Type="http://schemas.openxmlformats.org/officeDocument/2006/relationships/image" Target="../media/image18.png"/><Relationship Id="rId60" Type="http://schemas.openxmlformats.org/officeDocument/2006/relationships/image" Target="../media/image200.png"/><Relationship Id="rId65" Type="http://schemas.openxmlformats.org/officeDocument/2006/relationships/slide" Target="slide45.xml"/><Relationship Id="rId73" Type="http://schemas.openxmlformats.org/officeDocument/2006/relationships/image" Target="../media/image25.png"/><Relationship Id="rId4" Type="http://schemas.openxmlformats.org/officeDocument/2006/relationships/image" Target="../media/image2.png"/><Relationship Id="rId9" Type="http://schemas.openxmlformats.org/officeDocument/2006/relationships/image" Target="../media/image3.png"/><Relationship Id="rId13" Type="http://schemas.openxmlformats.org/officeDocument/2006/relationships/image" Target="../media/image5.png"/><Relationship Id="rId18" Type="http://schemas.openxmlformats.org/officeDocument/2006/relationships/image" Target="../media/image6.png"/><Relationship Id="rId39" Type="http://schemas.openxmlformats.org/officeDocument/2006/relationships/image" Target="../media/image130.png"/><Relationship Id="rId34" Type="http://schemas.openxmlformats.org/officeDocument/2006/relationships/image" Target="../media/image12.png"/><Relationship Id="rId50" Type="http://schemas.openxmlformats.org/officeDocument/2006/relationships/slide" Target="slide40.xml"/><Relationship Id="rId55" Type="http://schemas.openxmlformats.org/officeDocument/2006/relationships/image" Target="../media/image19.png"/><Relationship Id="rId7" Type="http://schemas.openxmlformats.org/officeDocument/2006/relationships/image" Target="../media/image3.png"/><Relationship Id="rId71" Type="http://schemas.openxmlformats.org/officeDocument/2006/relationships/slide" Target="slide46.xml"/></Relationships>
</file>

<file path=ppt/slides/_rels/slide16.xml.rels><?xml version="1.0" encoding="UTF-8" standalone="yes"?>
<Relationships xmlns="http://schemas.openxmlformats.org/package/2006/relationships"><Relationship Id="rId26" Type="http://schemas.openxmlformats.org/officeDocument/2006/relationships/slide" Target="slide31.xml"/><Relationship Id="rId21" Type="http://schemas.openxmlformats.org/officeDocument/2006/relationships/image" Target="../media/image70.png"/><Relationship Id="rId42" Type="http://schemas.openxmlformats.org/officeDocument/2006/relationships/image" Target="../media/image14.png"/><Relationship Id="rId47" Type="http://schemas.openxmlformats.org/officeDocument/2006/relationships/slide" Target="slide39.xml"/><Relationship Id="rId63" Type="http://schemas.openxmlformats.org/officeDocument/2006/relationships/image" Target="../media/image210.png"/><Relationship Id="rId68" Type="http://schemas.openxmlformats.org/officeDocument/2006/relationships/slide" Target="slide460.xml"/><Relationship Id="rId2" Type="http://schemas.openxmlformats.org/officeDocument/2006/relationships/notesSlide" Target="../notesSlides/notesSlide16.xml"/><Relationship Id="rId16" Type="http://schemas.openxmlformats.org/officeDocument/2006/relationships/image" Target="../media/image6.png"/><Relationship Id="rId29" Type="http://schemas.openxmlformats.org/officeDocument/2006/relationships/slide" Target="slide32.xml"/><Relationship Id="rId11" Type="http://schemas.openxmlformats.org/officeDocument/2006/relationships/slide" Target="slide26.xml"/><Relationship Id="rId24" Type="http://schemas.openxmlformats.org/officeDocument/2006/relationships/image" Target="../media/image8.png"/><Relationship Id="rId32" Type="http://schemas.openxmlformats.org/officeDocument/2006/relationships/slide" Target="slide33.xml"/><Relationship Id="rId37" Type="http://schemas.openxmlformats.org/officeDocument/2006/relationships/image" Target="../media/image13.png"/><Relationship Id="rId40" Type="http://schemas.openxmlformats.org/officeDocument/2006/relationships/image" Target="../media/image14.png"/><Relationship Id="rId45" Type="http://schemas.openxmlformats.org/officeDocument/2006/relationships/image" Target="../media/image15.png"/><Relationship Id="rId53" Type="http://schemas.openxmlformats.org/officeDocument/2006/relationships/slide" Target="slide41.xml"/><Relationship Id="rId58" Type="http://schemas.openxmlformats.org/officeDocument/2006/relationships/image" Target="../media/image20.png"/><Relationship Id="rId66" Type="http://schemas.openxmlformats.org/officeDocument/2006/relationships/image" Target="../media/image220.png"/><Relationship Id="rId74" Type="http://schemas.openxmlformats.org/officeDocument/2006/relationships/image" Target="../media/image26.svg"/><Relationship Id="rId5" Type="http://schemas.openxmlformats.org/officeDocument/2006/relationships/slide" Target="slide24.xml"/><Relationship Id="rId61" Type="http://schemas.openxmlformats.org/officeDocument/2006/relationships/image" Target="../media/image21.png"/><Relationship Id="rId19" Type="http://schemas.openxmlformats.org/officeDocument/2006/relationships/image" Target="../media/image7.png"/><Relationship Id="rId14" Type="http://schemas.openxmlformats.org/officeDocument/2006/relationships/slide" Target="slide27.xml"/><Relationship Id="rId22" Type="http://schemas.openxmlformats.org/officeDocument/2006/relationships/image" Target="../media/image28.png"/><Relationship Id="rId27" Type="http://schemas.openxmlformats.org/officeDocument/2006/relationships/image" Target="../media/image9.png"/><Relationship Id="rId30" Type="http://schemas.openxmlformats.org/officeDocument/2006/relationships/image" Target="../media/image10.png"/><Relationship Id="rId35" Type="http://schemas.openxmlformats.org/officeDocument/2006/relationships/slide" Target="slide34.xml"/><Relationship Id="rId43" Type="http://schemas.openxmlformats.org/officeDocument/2006/relationships/image" Target="../media/image15.png"/><Relationship Id="rId48" Type="http://schemas.openxmlformats.org/officeDocument/2006/relationships/image" Target="../media/image16.png"/><Relationship Id="rId56" Type="http://schemas.openxmlformats.org/officeDocument/2006/relationships/slide" Target="slide42.xml"/><Relationship Id="rId64" Type="http://schemas.openxmlformats.org/officeDocument/2006/relationships/image" Target="../media/image22.png"/><Relationship Id="rId69" Type="http://schemas.openxmlformats.org/officeDocument/2006/relationships/image" Target="../media/image230.png"/><Relationship Id="rId8" Type="http://schemas.openxmlformats.org/officeDocument/2006/relationships/slide" Target="slide25.xml"/><Relationship Id="rId51" Type="http://schemas.openxmlformats.org/officeDocument/2006/relationships/image" Target="../media/image17.png"/><Relationship Id="rId72" Type="http://schemas.openxmlformats.org/officeDocument/2006/relationships/image" Target="../media/image240.png"/><Relationship Id="rId3" Type="http://schemas.openxmlformats.org/officeDocument/2006/relationships/image" Target="../media/image1.jpg"/><Relationship Id="rId12" Type="http://schemas.openxmlformats.org/officeDocument/2006/relationships/image" Target="../media/image4.png"/><Relationship Id="rId17" Type="http://schemas.openxmlformats.org/officeDocument/2006/relationships/slide" Target="slide28.xml"/><Relationship Id="rId25" Type="http://schemas.openxmlformats.org/officeDocument/2006/relationships/image" Target="../media/image9.png"/><Relationship Id="rId33" Type="http://schemas.openxmlformats.org/officeDocument/2006/relationships/image" Target="../media/image11.png"/><Relationship Id="rId38" Type="http://schemas.openxmlformats.org/officeDocument/2006/relationships/slide" Target="slide35.xml"/><Relationship Id="rId46" Type="http://schemas.openxmlformats.org/officeDocument/2006/relationships/image" Target="../media/image16.png"/><Relationship Id="rId59" Type="http://schemas.openxmlformats.org/officeDocument/2006/relationships/slide" Target="slide43.xml"/><Relationship Id="rId67" Type="http://schemas.openxmlformats.org/officeDocument/2006/relationships/image" Target="../media/image23.png"/><Relationship Id="rId20" Type="http://schemas.openxmlformats.org/officeDocument/2006/relationships/slide" Target="slide29.xml"/><Relationship Id="rId41" Type="http://schemas.openxmlformats.org/officeDocument/2006/relationships/slide" Target="slide36.xml"/><Relationship Id="rId54" Type="http://schemas.openxmlformats.org/officeDocument/2006/relationships/image" Target="../media/image180.png"/><Relationship Id="rId62" Type="http://schemas.openxmlformats.org/officeDocument/2006/relationships/slide" Target="slide44.xml"/><Relationship Id="rId70" Type="http://schemas.openxmlformats.org/officeDocument/2006/relationships/image" Target="../media/image24.png"/><Relationship Id="rId75" Type="http://schemas.openxmlformats.org/officeDocument/2006/relationships/slide" Target="slide23.xml"/><Relationship Id="rId1" Type="http://schemas.openxmlformats.org/officeDocument/2006/relationships/slideLayout" Target="../slideLayouts/slideLayout1.xml"/><Relationship Id="rId6" Type="http://schemas.openxmlformats.org/officeDocument/2006/relationships/image" Target="../media/image2.png"/><Relationship Id="rId15" Type="http://schemas.openxmlformats.org/officeDocument/2006/relationships/image" Target="../media/image5.png"/><Relationship Id="rId23" Type="http://schemas.openxmlformats.org/officeDocument/2006/relationships/slide" Target="slide30.xml"/><Relationship Id="rId28" Type="http://schemas.openxmlformats.org/officeDocument/2006/relationships/image" Target="../media/image10.png"/><Relationship Id="rId36" Type="http://schemas.openxmlformats.org/officeDocument/2006/relationships/image" Target="../media/image12.png"/><Relationship Id="rId49" Type="http://schemas.openxmlformats.org/officeDocument/2006/relationships/image" Target="../media/image17.png"/><Relationship Id="rId57" Type="http://schemas.openxmlformats.org/officeDocument/2006/relationships/image" Target="../media/image190.png"/><Relationship Id="rId10" Type="http://schemas.openxmlformats.org/officeDocument/2006/relationships/image" Target="../media/image4.png"/><Relationship Id="rId31" Type="http://schemas.openxmlformats.org/officeDocument/2006/relationships/image" Target="../media/image11.png"/><Relationship Id="rId44" Type="http://schemas.openxmlformats.org/officeDocument/2006/relationships/slide" Target="slide38.xml"/><Relationship Id="rId52" Type="http://schemas.openxmlformats.org/officeDocument/2006/relationships/image" Target="../media/image18.png"/><Relationship Id="rId60" Type="http://schemas.openxmlformats.org/officeDocument/2006/relationships/image" Target="../media/image200.png"/><Relationship Id="rId65" Type="http://schemas.openxmlformats.org/officeDocument/2006/relationships/slide" Target="slide45.xml"/><Relationship Id="rId73" Type="http://schemas.openxmlformats.org/officeDocument/2006/relationships/image" Target="../media/image25.png"/><Relationship Id="rId4" Type="http://schemas.openxmlformats.org/officeDocument/2006/relationships/image" Target="../media/image2.png"/><Relationship Id="rId9" Type="http://schemas.openxmlformats.org/officeDocument/2006/relationships/image" Target="../media/image3.png"/><Relationship Id="rId13" Type="http://schemas.openxmlformats.org/officeDocument/2006/relationships/image" Target="../media/image5.png"/><Relationship Id="rId18" Type="http://schemas.openxmlformats.org/officeDocument/2006/relationships/image" Target="../media/image6.png"/><Relationship Id="rId39" Type="http://schemas.openxmlformats.org/officeDocument/2006/relationships/image" Target="../media/image130.png"/><Relationship Id="rId34" Type="http://schemas.openxmlformats.org/officeDocument/2006/relationships/image" Target="../media/image12.png"/><Relationship Id="rId50" Type="http://schemas.openxmlformats.org/officeDocument/2006/relationships/slide" Target="slide40.xml"/><Relationship Id="rId55" Type="http://schemas.openxmlformats.org/officeDocument/2006/relationships/image" Target="../media/image19.png"/><Relationship Id="rId7" Type="http://schemas.openxmlformats.org/officeDocument/2006/relationships/image" Target="../media/image3.png"/><Relationship Id="rId71" Type="http://schemas.openxmlformats.org/officeDocument/2006/relationships/slide" Target="slide46.xml"/></Relationships>
</file>

<file path=ppt/slides/_rels/slide17.xml.rels><?xml version="1.0" encoding="UTF-8" standalone="yes"?>
<Relationships xmlns="http://schemas.openxmlformats.org/package/2006/relationships"><Relationship Id="rId26" Type="http://schemas.openxmlformats.org/officeDocument/2006/relationships/slide" Target="slide31.xml"/><Relationship Id="rId21" Type="http://schemas.openxmlformats.org/officeDocument/2006/relationships/image" Target="../media/image70.png"/><Relationship Id="rId42" Type="http://schemas.openxmlformats.org/officeDocument/2006/relationships/image" Target="../media/image14.png"/><Relationship Id="rId47" Type="http://schemas.openxmlformats.org/officeDocument/2006/relationships/slide" Target="slide39.xml"/><Relationship Id="rId63" Type="http://schemas.openxmlformats.org/officeDocument/2006/relationships/image" Target="../media/image210.png"/><Relationship Id="rId68" Type="http://schemas.openxmlformats.org/officeDocument/2006/relationships/slide" Target="slide460.xml"/><Relationship Id="rId2" Type="http://schemas.openxmlformats.org/officeDocument/2006/relationships/notesSlide" Target="../notesSlides/notesSlide17.xml"/><Relationship Id="rId16" Type="http://schemas.openxmlformats.org/officeDocument/2006/relationships/image" Target="../media/image6.png"/><Relationship Id="rId29" Type="http://schemas.openxmlformats.org/officeDocument/2006/relationships/slide" Target="slide32.xml"/><Relationship Id="rId11" Type="http://schemas.openxmlformats.org/officeDocument/2006/relationships/slide" Target="slide26.xml"/><Relationship Id="rId24" Type="http://schemas.openxmlformats.org/officeDocument/2006/relationships/image" Target="../media/image28.png"/><Relationship Id="rId32" Type="http://schemas.openxmlformats.org/officeDocument/2006/relationships/slide" Target="slide33.xml"/><Relationship Id="rId37" Type="http://schemas.openxmlformats.org/officeDocument/2006/relationships/image" Target="../media/image13.png"/><Relationship Id="rId40" Type="http://schemas.openxmlformats.org/officeDocument/2006/relationships/image" Target="../media/image14.png"/><Relationship Id="rId45" Type="http://schemas.openxmlformats.org/officeDocument/2006/relationships/image" Target="../media/image15.png"/><Relationship Id="rId53" Type="http://schemas.openxmlformats.org/officeDocument/2006/relationships/slide" Target="slide41.xml"/><Relationship Id="rId58" Type="http://schemas.openxmlformats.org/officeDocument/2006/relationships/image" Target="../media/image20.png"/><Relationship Id="rId66" Type="http://schemas.openxmlformats.org/officeDocument/2006/relationships/image" Target="../media/image220.png"/><Relationship Id="rId74" Type="http://schemas.openxmlformats.org/officeDocument/2006/relationships/image" Target="../media/image26.svg"/><Relationship Id="rId5" Type="http://schemas.openxmlformats.org/officeDocument/2006/relationships/slide" Target="slide24.xml"/><Relationship Id="rId61" Type="http://schemas.openxmlformats.org/officeDocument/2006/relationships/image" Target="../media/image21.png"/><Relationship Id="rId19" Type="http://schemas.openxmlformats.org/officeDocument/2006/relationships/image" Target="../media/image7.png"/><Relationship Id="rId14" Type="http://schemas.openxmlformats.org/officeDocument/2006/relationships/slide" Target="slide27.xml"/><Relationship Id="rId22" Type="http://schemas.openxmlformats.org/officeDocument/2006/relationships/image" Target="../media/image28.png"/><Relationship Id="rId27" Type="http://schemas.openxmlformats.org/officeDocument/2006/relationships/image" Target="../media/image9.png"/><Relationship Id="rId30" Type="http://schemas.openxmlformats.org/officeDocument/2006/relationships/image" Target="../media/image10.png"/><Relationship Id="rId35" Type="http://schemas.openxmlformats.org/officeDocument/2006/relationships/slide" Target="slide34.xml"/><Relationship Id="rId43" Type="http://schemas.openxmlformats.org/officeDocument/2006/relationships/image" Target="../media/image15.png"/><Relationship Id="rId48" Type="http://schemas.openxmlformats.org/officeDocument/2006/relationships/image" Target="../media/image16.png"/><Relationship Id="rId56" Type="http://schemas.openxmlformats.org/officeDocument/2006/relationships/slide" Target="slide42.xml"/><Relationship Id="rId64" Type="http://schemas.openxmlformats.org/officeDocument/2006/relationships/image" Target="../media/image22.png"/><Relationship Id="rId69" Type="http://schemas.openxmlformats.org/officeDocument/2006/relationships/image" Target="../media/image230.png"/><Relationship Id="rId8" Type="http://schemas.openxmlformats.org/officeDocument/2006/relationships/slide" Target="slide25.xml"/><Relationship Id="rId51" Type="http://schemas.openxmlformats.org/officeDocument/2006/relationships/image" Target="../media/image17.png"/><Relationship Id="rId72" Type="http://schemas.openxmlformats.org/officeDocument/2006/relationships/image" Target="../media/image240.png"/><Relationship Id="rId3" Type="http://schemas.openxmlformats.org/officeDocument/2006/relationships/image" Target="../media/image1.jpg"/><Relationship Id="rId12" Type="http://schemas.openxmlformats.org/officeDocument/2006/relationships/image" Target="../media/image4.png"/><Relationship Id="rId17" Type="http://schemas.openxmlformats.org/officeDocument/2006/relationships/slide" Target="slide28.xml"/><Relationship Id="rId25" Type="http://schemas.openxmlformats.org/officeDocument/2006/relationships/image" Target="../media/image9.png"/><Relationship Id="rId33" Type="http://schemas.openxmlformats.org/officeDocument/2006/relationships/image" Target="../media/image11.png"/><Relationship Id="rId38" Type="http://schemas.openxmlformats.org/officeDocument/2006/relationships/slide" Target="slide35.xml"/><Relationship Id="rId46" Type="http://schemas.openxmlformats.org/officeDocument/2006/relationships/image" Target="../media/image16.png"/><Relationship Id="rId59" Type="http://schemas.openxmlformats.org/officeDocument/2006/relationships/slide" Target="slide43.xml"/><Relationship Id="rId67" Type="http://schemas.openxmlformats.org/officeDocument/2006/relationships/image" Target="../media/image23.png"/><Relationship Id="rId20" Type="http://schemas.openxmlformats.org/officeDocument/2006/relationships/slide" Target="slide29.xml"/><Relationship Id="rId41" Type="http://schemas.openxmlformats.org/officeDocument/2006/relationships/slide" Target="slide36.xml"/><Relationship Id="rId54" Type="http://schemas.openxmlformats.org/officeDocument/2006/relationships/image" Target="../media/image180.png"/><Relationship Id="rId62" Type="http://schemas.openxmlformats.org/officeDocument/2006/relationships/slide" Target="slide44.xml"/><Relationship Id="rId70" Type="http://schemas.openxmlformats.org/officeDocument/2006/relationships/image" Target="../media/image24.png"/><Relationship Id="rId75" Type="http://schemas.openxmlformats.org/officeDocument/2006/relationships/slide" Target="slide23.xml"/><Relationship Id="rId1" Type="http://schemas.openxmlformats.org/officeDocument/2006/relationships/slideLayout" Target="../slideLayouts/slideLayout1.xml"/><Relationship Id="rId6" Type="http://schemas.openxmlformats.org/officeDocument/2006/relationships/image" Target="../media/image2.png"/><Relationship Id="rId15" Type="http://schemas.openxmlformats.org/officeDocument/2006/relationships/image" Target="../media/image5.png"/><Relationship Id="rId23" Type="http://schemas.openxmlformats.org/officeDocument/2006/relationships/slide" Target="slide30.xml"/><Relationship Id="rId28" Type="http://schemas.openxmlformats.org/officeDocument/2006/relationships/image" Target="../media/image10.png"/><Relationship Id="rId36" Type="http://schemas.openxmlformats.org/officeDocument/2006/relationships/image" Target="../media/image12.png"/><Relationship Id="rId49" Type="http://schemas.openxmlformats.org/officeDocument/2006/relationships/image" Target="../media/image17.png"/><Relationship Id="rId57" Type="http://schemas.openxmlformats.org/officeDocument/2006/relationships/image" Target="../media/image190.png"/><Relationship Id="rId10" Type="http://schemas.openxmlformats.org/officeDocument/2006/relationships/image" Target="../media/image4.png"/><Relationship Id="rId31" Type="http://schemas.openxmlformats.org/officeDocument/2006/relationships/image" Target="../media/image11.png"/><Relationship Id="rId44" Type="http://schemas.openxmlformats.org/officeDocument/2006/relationships/slide" Target="slide38.xml"/><Relationship Id="rId52" Type="http://schemas.openxmlformats.org/officeDocument/2006/relationships/image" Target="../media/image18.png"/><Relationship Id="rId60" Type="http://schemas.openxmlformats.org/officeDocument/2006/relationships/image" Target="../media/image200.png"/><Relationship Id="rId65" Type="http://schemas.openxmlformats.org/officeDocument/2006/relationships/slide" Target="slide45.xml"/><Relationship Id="rId73" Type="http://schemas.openxmlformats.org/officeDocument/2006/relationships/image" Target="../media/image25.png"/><Relationship Id="rId4" Type="http://schemas.openxmlformats.org/officeDocument/2006/relationships/image" Target="../media/image2.png"/><Relationship Id="rId9" Type="http://schemas.openxmlformats.org/officeDocument/2006/relationships/image" Target="../media/image3.png"/><Relationship Id="rId13" Type="http://schemas.openxmlformats.org/officeDocument/2006/relationships/image" Target="../media/image5.png"/><Relationship Id="rId18" Type="http://schemas.openxmlformats.org/officeDocument/2006/relationships/image" Target="../media/image6.png"/><Relationship Id="rId39" Type="http://schemas.openxmlformats.org/officeDocument/2006/relationships/image" Target="../media/image130.png"/><Relationship Id="rId34" Type="http://schemas.openxmlformats.org/officeDocument/2006/relationships/image" Target="../media/image12.png"/><Relationship Id="rId50" Type="http://schemas.openxmlformats.org/officeDocument/2006/relationships/slide" Target="slide40.xml"/><Relationship Id="rId55" Type="http://schemas.openxmlformats.org/officeDocument/2006/relationships/image" Target="../media/image19.png"/><Relationship Id="rId7" Type="http://schemas.openxmlformats.org/officeDocument/2006/relationships/image" Target="../media/image3.png"/><Relationship Id="rId71" Type="http://schemas.openxmlformats.org/officeDocument/2006/relationships/slide" Target="slide46.xml"/></Relationships>
</file>

<file path=ppt/slides/_rels/slide18.xml.rels><?xml version="1.0" encoding="UTF-8" standalone="yes"?>
<Relationships xmlns="http://schemas.openxmlformats.org/package/2006/relationships"><Relationship Id="rId26" Type="http://schemas.openxmlformats.org/officeDocument/2006/relationships/slide" Target="slide31.xml"/><Relationship Id="rId21" Type="http://schemas.openxmlformats.org/officeDocument/2006/relationships/image" Target="../media/image70.png"/><Relationship Id="rId42" Type="http://schemas.openxmlformats.org/officeDocument/2006/relationships/image" Target="../media/image14.png"/><Relationship Id="rId47" Type="http://schemas.openxmlformats.org/officeDocument/2006/relationships/slide" Target="slide39.xml"/><Relationship Id="rId63" Type="http://schemas.openxmlformats.org/officeDocument/2006/relationships/image" Target="../media/image210.png"/><Relationship Id="rId68" Type="http://schemas.openxmlformats.org/officeDocument/2006/relationships/slide" Target="slide460.xml"/><Relationship Id="rId2" Type="http://schemas.openxmlformats.org/officeDocument/2006/relationships/notesSlide" Target="../notesSlides/notesSlide18.xml"/><Relationship Id="rId16" Type="http://schemas.openxmlformats.org/officeDocument/2006/relationships/image" Target="../media/image6.png"/><Relationship Id="rId29" Type="http://schemas.openxmlformats.org/officeDocument/2006/relationships/slide" Target="slide32.xml"/><Relationship Id="rId11" Type="http://schemas.openxmlformats.org/officeDocument/2006/relationships/slide" Target="slide26.xml"/><Relationship Id="rId24" Type="http://schemas.openxmlformats.org/officeDocument/2006/relationships/image" Target="../media/image28.png"/><Relationship Id="rId32" Type="http://schemas.openxmlformats.org/officeDocument/2006/relationships/slide" Target="slide33.xml"/><Relationship Id="rId37" Type="http://schemas.openxmlformats.org/officeDocument/2006/relationships/image" Target="../media/image13.png"/><Relationship Id="rId40" Type="http://schemas.openxmlformats.org/officeDocument/2006/relationships/image" Target="../media/image14.png"/><Relationship Id="rId45" Type="http://schemas.openxmlformats.org/officeDocument/2006/relationships/image" Target="../media/image15.png"/><Relationship Id="rId53" Type="http://schemas.openxmlformats.org/officeDocument/2006/relationships/slide" Target="slide41.xml"/><Relationship Id="rId58" Type="http://schemas.openxmlformats.org/officeDocument/2006/relationships/image" Target="../media/image20.png"/><Relationship Id="rId66" Type="http://schemas.openxmlformats.org/officeDocument/2006/relationships/image" Target="../media/image220.png"/><Relationship Id="rId74" Type="http://schemas.openxmlformats.org/officeDocument/2006/relationships/image" Target="../media/image26.svg"/><Relationship Id="rId5" Type="http://schemas.openxmlformats.org/officeDocument/2006/relationships/slide" Target="slide24.xml"/><Relationship Id="rId61" Type="http://schemas.openxmlformats.org/officeDocument/2006/relationships/image" Target="../media/image21.png"/><Relationship Id="rId19" Type="http://schemas.openxmlformats.org/officeDocument/2006/relationships/image" Target="../media/image7.png"/><Relationship Id="rId14" Type="http://schemas.openxmlformats.org/officeDocument/2006/relationships/slide" Target="slide27.xml"/><Relationship Id="rId22" Type="http://schemas.openxmlformats.org/officeDocument/2006/relationships/image" Target="../media/image8.png"/><Relationship Id="rId27" Type="http://schemas.openxmlformats.org/officeDocument/2006/relationships/image" Target="../media/image9.png"/><Relationship Id="rId30" Type="http://schemas.openxmlformats.org/officeDocument/2006/relationships/image" Target="../media/image10.png"/><Relationship Id="rId35" Type="http://schemas.openxmlformats.org/officeDocument/2006/relationships/slide" Target="slide34.xml"/><Relationship Id="rId43" Type="http://schemas.openxmlformats.org/officeDocument/2006/relationships/image" Target="../media/image15.png"/><Relationship Id="rId48" Type="http://schemas.openxmlformats.org/officeDocument/2006/relationships/image" Target="../media/image16.png"/><Relationship Id="rId56" Type="http://schemas.openxmlformats.org/officeDocument/2006/relationships/slide" Target="slide42.xml"/><Relationship Id="rId64" Type="http://schemas.openxmlformats.org/officeDocument/2006/relationships/image" Target="../media/image22.png"/><Relationship Id="rId69" Type="http://schemas.openxmlformats.org/officeDocument/2006/relationships/image" Target="../media/image230.png"/><Relationship Id="rId8" Type="http://schemas.openxmlformats.org/officeDocument/2006/relationships/slide" Target="slide25.xml"/><Relationship Id="rId51" Type="http://schemas.openxmlformats.org/officeDocument/2006/relationships/image" Target="../media/image17.png"/><Relationship Id="rId72" Type="http://schemas.openxmlformats.org/officeDocument/2006/relationships/image" Target="../media/image240.png"/><Relationship Id="rId3" Type="http://schemas.openxmlformats.org/officeDocument/2006/relationships/image" Target="../media/image1.jpg"/><Relationship Id="rId12" Type="http://schemas.openxmlformats.org/officeDocument/2006/relationships/image" Target="../media/image4.png"/><Relationship Id="rId17" Type="http://schemas.openxmlformats.org/officeDocument/2006/relationships/slide" Target="slide28.xml"/><Relationship Id="rId25" Type="http://schemas.openxmlformats.org/officeDocument/2006/relationships/image" Target="../media/image9.png"/><Relationship Id="rId33" Type="http://schemas.openxmlformats.org/officeDocument/2006/relationships/image" Target="../media/image11.png"/><Relationship Id="rId38" Type="http://schemas.openxmlformats.org/officeDocument/2006/relationships/slide" Target="slide35.xml"/><Relationship Id="rId46" Type="http://schemas.openxmlformats.org/officeDocument/2006/relationships/image" Target="../media/image16.png"/><Relationship Id="rId59" Type="http://schemas.openxmlformats.org/officeDocument/2006/relationships/slide" Target="slide43.xml"/><Relationship Id="rId67" Type="http://schemas.openxmlformats.org/officeDocument/2006/relationships/image" Target="../media/image23.png"/><Relationship Id="rId20" Type="http://schemas.openxmlformats.org/officeDocument/2006/relationships/slide" Target="slide29.xml"/><Relationship Id="rId41" Type="http://schemas.openxmlformats.org/officeDocument/2006/relationships/slide" Target="slide36.xml"/><Relationship Id="rId54" Type="http://schemas.openxmlformats.org/officeDocument/2006/relationships/image" Target="../media/image180.png"/><Relationship Id="rId62" Type="http://schemas.openxmlformats.org/officeDocument/2006/relationships/slide" Target="slide44.xml"/><Relationship Id="rId70" Type="http://schemas.openxmlformats.org/officeDocument/2006/relationships/image" Target="../media/image24.png"/><Relationship Id="rId75" Type="http://schemas.openxmlformats.org/officeDocument/2006/relationships/slide" Target="slide23.xml"/><Relationship Id="rId1" Type="http://schemas.openxmlformats.org/officeDocument/2006/relationships/slideLayout" Target="../slideLayouts/slideLayout1.xml"/><Relationship Id="rId6" Type="http://schemas.openxmlformats.org/officeDocument/2006/relationships/image" Target="../media/image2.png"/><Relationship Id="rId15" Type="http://schemas.openxmlformats.org/officeDocument/2006/relationships/image" Target="../media/image5.png"/><Relationship Id="rId23" Type="http://schemas.openxmlformats.org/officeDocument/2006/relationships/slide" Target="slide30.xml"/><Relationship Id="rId28" Type="http://schemas.openxmlformats.org/officeDocument/2006/relationships/image" Target="../media/image10.png"/><Relationship Id="rId36" Type="http://schemas.openxmlformats.org/officeDocument/2006/relationships/image" Target="../media/image12.png"/><Relationship Id="rId49" Type="http://schemas.openxmlformats.org/officeDocument/2006/relationships/image" Target="../media/image17.png"/><Relationship Id="rId57" Type="http://schemas.openxmlformats.org/officeDocument/2006/relationships/image" Target="../media/image190.png"/><Relationship Id="rId10" Type="http://schemas.openxmlformats.org/officeDocument/2006/relationships/image" Target="../media/image4.png"/><Relationship Id="rId31" Type="http://schemas.openxmlformats.org/officeDocument/2006/relationships/image" Target="../media/image11.png"/><Relationship Id="rId44" Type="http://schemas.openxmlformats.org/officeDocument/2006/relationships/slide" Target="slide38.xml"/><Relationship Id="rId52" Type="http://schemas.openxmlformats.org/officeDocument/2006/relationships/image" Target="../media/image18.png"/><Relationship Id="rId60" Type="http://schemas.openxmlformats.org/officeDocument/2006/relationships/image" Target="../media/image200.png"/><Relationship Id="rId65" Type="http://schemas.openxmlformats.org/officeDocument/2006/relationships/slide" Target="slide45.xml"/><Relationship Id="rId73" Type="http://schemas.openxmlformats.org/officeDocument/2006/relationships/image" Target="../media/image25.png"/><Relationship Id="rId4" Type="http://schemas.openxmlformats.org/officeDocument/2006/relationships/image" Target="../media/image2.png"/><Relationship Id="rId9" Type="http://schemas.openxmlformats.org/officeDocument/2006/relationships/image" Target="../media/image3.png"/><Relationship Id="rId13" Type="http://schemas.openxmlformats.org/officeDocument/2006/relationships/image" Target="../media/image5.png"/><Relationship Id="rId18" Type="http://schemas.openxmlformats.org/officeDocument/2006/relationships/image" Target="../media/image6.png"/><Relationship Id="rId39" Type="http://schemas.openxmlformats.org/officeDocument/2006/relationships/image" Target="../media/image130.png"/><Relationship Id="rId34" Type="http://schemas.openxmlformats.org/officeDocument/2006/relationships/image" Target="../media/image12.png"/><Relationship Id="rId50" Type="http://schemas.openxmlformats.org/officeDocument/2006/relationships/slide" Target="slide40.xml"/><Relationship Id="rId55" Type="http://schemas.openxmlformats.org/officeDocument/2006/relationships/image" Target="../media/image19.png"/><Relationship Id="rId7" Type="http://schemas.openxmlformats.org/officeDocument/2006/relationships/image" Target="../media/image3.png"/><Relationship Id="rId71" Type="http://schemas.openxmlformats.org/officeDocument/2006/relationships/slide" Target="slide46.xml"/></Relationships>
</file>

<file path=ppt/slides/_rels/slide19.xml.rels><?xml version="1.0" encoding="UTF-8" standalone="yes"?>
<Relationships xmlns="http://schemas.openxmlformats.org/package/2006/relationships"><Relationship Id="rId26" Type="http://schemas.openxmlformats.org/officeDocument/2006/relationships/slide" Target="slide31.xml"/><Relationship Id="rId21" Type="http://schemas.openxmlformats.org/officeDocument/2006/relationships/image" Target="../media/image70.png"/><Relationship Id="rId42" Type="http://schemas.openxmlformats.org/officeDocument/2006/relationships/image" Target="../media/image14.png"/><Relationship Id="rId47" Type="http://schemas.openxmlformats.org/officeDocument/2006/relationships/slide" Target="slide39.xml"/><Relationship Id="rId63" Type="http://schemas.openxmlformats.org/officeDocument/2006/relationships/image" Target="../media/image210.png"/><Relationship Id="rId68" Type="http://schemas.openxmlformats.org/officeDocument/2006/relationships/slide" Target="slide460.xml"/><Relationship Id="rId2" Type="http://schemas.openxmlformats.org/officeDocument/2006/relationships/notesSlide" Target="../notesSlides/notesSlide19.xml"/><Relationship Id="rId16" Type="http://schemas.openxmlformats.org/officeDocument/2006/relationships/image" Target="../media/image6.png"/><Relationship Id="rId29" Type="http://schemas.openxmlformats.org/officeDocument/2006/relationships/slide" Target="slide32.xml"/><Relationship Id="rId11" Type="http://schemas.openxmlformats.org/officeDocument/2006/relationships/slide" Target="slide26.xml"/><Relationship Id="rId24" Type="http://schemas.openxmlformats.org/officeDocument/2006/relationships/image" Target="../media/image8.png"/><Relationship Id="rId32" Type="http://schemas.openxmlformats.org/officeDocument/2006/relationships/slide" Target="slide33.xml"/><Relationship Id="rId37" Type="http://schemas.openxmlformats.org/officeDocument/2006/relationships/image" Target="../media/image13.png"/><Relationship Id="rId40" Type="http://schemas.openxmlformats.org/officeDocument/2006/relationships/image" Target="../media/image14.png"/><Relationship Id="rId45" Type="http://schemas.openxmlformats.org/officeDocument/2006/relationships/image" Target="../media/image15.png"/><Relationship Id="rId53" Type="http://schemas.openxmlformats.org/officeDocument/2006/relationships/slide" Target="slide41.xml"/><Relationship Id="rId58" Type="http://schemas.openxmlformats.org/officeDocument/2006/relationships/image" Target="../media/image20.png"/><Relationship Id="rId66" Type="http://schemas.openxmlformats.org/officeDocument/2006/relationships/image" Target="../media/image220.png"/><Relationship Id="rId74" Type="http://schemas.openxmlformats.org/officeDocument/2006/relationships/image" Target="../media/image26.svg"/><Relationship Id="rId5" Type="http://schemas.openxmlformats.org/officeDocument/2006/relationships/slide" Target="slide24.xml"/><Relationship Id="rId61" Type="http://schemas.openxmlformats.org/officeDocument/2006/relationships/image" Target="../media/image21.png"/><Relationship Id="rId19" Type="http://schemas.openxmlformats.org/officeDocument/2006/relationships/image" Target="../media/image7.png"/><Relationship Id="rId14" Type="http://schemas.openxmlformats.org/officeDocument/2006/relationships/slide" Target="slide27.xml"/><Relationship Id="rId22" Type="http://schemas.openxmlformats.org/officeDocument/2006/relationships/image" Target="../media/image28.png"/><Relationship Id="rId27" Type="http://schemas.openxmlformats.org/officeDocument/2006/relationships/image" Target="../media/image9.png"/><Relationship Id="rId30" Type="http://schemas.openxmlformats.org/officeDocument/2006/relationships/image" Target="../media/image10.png"/><Relationship Id="rId35" Type="http://schemas.openxmlformats.org/officeDocument/2006/relationships/slide" Target="slide34.xml"/><Relationship Id="rId43" Type="http://schemas.openxmlformats.org/officeDocument/2006/relationships/image" Target="../media/image15.png"/><Relationship Id="rId48" Type="http://schemas.openxmlformats.org/officeDocument/2006/relationships/image" Target="../media/image16.png"/><Relationship Id="rId56" Type="http://schemas.openxmlformats.org/officeDocument/2006/relationships/slide" Target="slide42.xml"/><Relationship Id="rId64" Type="http://schemas.openxmlformats.org/officeDocument/2006/relationships/image" Target="../media/image22.png"/><Relationship Id="rId69" Type="http://schemas.openxmlformats.org/officeDocument/2006/relationships/image" Target="../media/image230.png"/><Relationship Id="rId8" Type="http://schemas.openxmlformats.org/officeDocument/2006/relationships/slide" Target="slide25.xml"/><Relationship Id="rId51" Type="http://schemas.openxmlformats.org/officeDocument/2006/relationships/image" Target="../media/image17.png"/><Relationship Id="rId72" Type="http://schemas.openxmlformats.org/officeDocument/2006/relationships/image" Target="../media/image240.png"/><Relationship Id="rId3" Type="http://schemas.openxmlformats.org/officeDocument/2006/relationships/image" Target="../media/image1.jpg"/><Relationship Id="rId12" Type="http://schemas.openxmlformats.org/officeDocument/2006/relationships/image" Target="../media/image4.png"/><Relationship Id="rId17" Type="http://schemas.openxmlformats.org/officeDocument/2006/relationships/slide" Target="slide28.xml"/><Relationship Id="rId25" Type="http://schemas.openxmlformats.org/officeDocument/2006/relationships/image" Target="../media/image9.png"/><Relationship Id="rId33" Type="http://schemas.openxmlformats.org/officeDocument/2006/relationships/image" Target="../media/image11.png"/><Relationship Id="rId38" Type="http://schemas.openxmlformats.org/officeDocument/2006/relationships/slide" Target="slide35.xml"/><Relationship Id="rId46" Type="http://schemas.openxmlformats.org/officeDocument/2006/relationships/image" Target="../media/image16.png"/><Relationship Id="rId59" Type="http://schemas.openxmlformats.org/officeDocument/2006/relationships/slide" Target="slide43.xml"/><Relationship Id="rId67" Type="http://schemas.openxmlformats.org/officeDocument/2006/relationships/image" Target="../media/image23.png"/><Relationship Id="rId20" Type="http://schemas.openxmlformats.org/officeDocument/2006/relationships/slide" Target="slide29.xml"/><Relationship Id="rId41" Type="http://schemas.openxmlformats.org/officeDocument/2006/relationships/slide" Target="slide36.xml"/><Relationship Id="rId54" Type="http://schemas.openxmlformats.org/officeDocument/2006/relationships/image" Target="../media/image180.png"/><Relationship Id="rId62" Type="http://schemas.openxmlformats.org/officeDocument/2006/relationships/slide" Target="slide44.xml"/><Relationship Id="rId70" Type="http://schemas.openxmlformats.org/officeDocument/2006/relationships/image" Target="../media/image24.png"/><Relationship Id="rId75" Type="http://schemas.openxmlformats.org/officeDocument/2006/relationships/slide" Target="slide23.xml"/><Relationship Id="rId1" Type="http://schemas.openxmlformats.org/officeDocument/2006/relationships/slideLayout" Target="../slideLayouts/slideLayout1.xml"/><Relationship Id="rId6" Type="http://schemas.openxmlformats.org/officeDocument/2006/relationships/image" Target="../media/image2.png"/><Relationship Id="rId15" Type="http://schemas.openxmlformats.org/officeDocument/2006/relationships/image" Target="../media/image5.png"/><Relationship Id="rId23" Type="http://schemas.openxmlformats.org/officeDocument/2006/relationships/slide" Target="slide30.xml"/><Relationship Id="rId28" Type="http://schemas.openxmlformats.org/officeDocument/2006/relationships/image" Target="../media/image10.png"/><Relationship Id="rId36" Type="http://schemas.openxmlformats.org/officeDocument/2006/relationships/image" Target="../media/image12.png"/><Relationship Id="rId49" Type="http://schemas.openxmlformats.org/officeDocument/2006/relationships/image" Target="../media/image17.png"/><Relationship Id="rId57" Type="http://schemas.openxmlformats.org/officeDocument/2006/relationships/image" Target="../media/image190.png"/><Relationship Id="rId10" Type="http://schemas.openxmlformats.org/officeDocument/2006/relationships/image" Target="../media/image4.png"/><Relationship Id="rId31" Type="http://schemas.openxmlformats.org/officeDocument/2006/relationships/image" Target="../media/image11.png"/><Relationship Id="rId44" Type="http://schemas.openxmlformats.org/officeDocument/2006/relationships/slide" Target="slide38.xml"/><Relationship Id="rId52" Type="http://schemas.openxmlformats.org/officeDocument/2006/relationships/image" Target="../media/image18.png"/><Relationship Id="rId60" Type="http://schemas.openxmlformats.org/officeDocument/2006/relationships/image" Target="../media/image200.png"/><Relationship Id="rId65" Type="http://schemas.openxmlformats.org/officeDocument/2006/relationships/slide" Target="slide45.xml"/><Relationship Id="rId73" Type="http://schemas.openxmlformats.org/officeDocument/2006/relationships/image" Target="../media/image25.png"/><Relationship Id="rId4" Type="http://schemas.openxmlformats.org/officeDocument/2006/relationships/image" Target="../media/image2.png"/><Relationship Id="rId9" Type="http://schemas.openxmlformats.org/officeDocument/2006/relationships/image" Target="../media/image3.png"/><Relationship Id="rId13" Type="http://schemas.openxmlformats.org/officeDocument/2006/relationships/image" Target="../media/image5.png"/><Relationship Id="rId18" Type="http://schemas.openxmlformats.org/officeDocument/2006/relationships/image" Target="../media/image6.png"/><Relationship Id="rId39" Type="http://schemas.openxmlformats.org/officeDocument/2006/relationships/image" Target="../media/image130.png"/><Relationship Id="rId34" Type="http://schemas.openxmlformats.org/officeDocument/2006/relationships/image" Target="../media/image12.png"/><Relationship Id="rId50" Type="http://schemas.openxmlformats.org/officeDocument/2006/relationships/slide" Target="slide40.xml"/><Relationship Id="rId55" Type="http://schemas.openxmlformats.org/officeDocument/2006/relationships/image" Target="../media/image19.png"/><Relationship Id="rId7" Type="http://schemas.openxmlformats.org/officeDocument/2006/relationships/image" Target="../media/image3.png"/><Relationship Id="rId71" Type="http://schemas.openxmlformats.org/officeDocument/2006/relationships/slide" Target="slide46.xml"/></Relationships>
</file>

<file path=ppt/slides/_rels/slide2.xml.rels><?xml version="1.0" encoding="UTF-8" standalone="yes"?>
<Relationships xmlns="http://schemas.openxmlformats.org/package/2006/relationships"><Relationship Id="rId26" Type="http://schemas.openxmlformats.org/officeDocument/2006/relationships/slide" Target="slide31.xml"/><Relationship Id="rId21" Type="http://schemas.openxmlformats.org/officeDocument/2006/relationships/image" Target="../media/image70.png"/><Relationship Id="rId42" Type="http://schemas.openxmlformats.org/officeDocument/2006/relationships/image" Target="../media/image14.png"/><Relationship Id="rId47" Type="http://schemas.openxmlformats.org/officeDocument/2006/relationships/slide" Target="slide39.xml"/><Relationship Id="rId63" Type="http://schemas.openxmlformats.org/officeDocument/2006/relationships/image" Target="../media/image210.png"/><Relationship Id="rId68" Type="http://schemas.openxmlformats.org/officeDocument/2006/relationships/slide" Target="slide460.xml"/><Relationship Id="rId2" Type="http://schemas.openxmlformats.org/officeDocument/2006/relationships/notesSlide" Target="../notesSlides/notesSlide2.xml"/><Relationship Id="rId16" Type="http://schemas.openxmlformats.org/officeDocument/2006/relationships/image" Target="../media/image6.png"/><Relationship Id="rId29" Type="http://schemas.openxmlformats.org/officeDocument/2006/relationships/slide" Target="slide32.xml"/><Relationship Id="rId11" Type="http://schemas.openxmlformats.org/officeDocument/2006/relationships/slide" Target="slide26.xml"/><Relationship Id="rId24" Type="http://schemas.openxmlformats.org/officeDocument/2006/relationships/image" Target="../media/image28.png"/><Relationship Id="rId32" Type="http://schemas.openxmlformats.org/officeDocument/2006/relationships/slide" Target="slide33.xml"/><Relationship Id="rId37" Type="http://schemas.openxmlformats.org/officeDocument/2006/relationships/image" Target="../media/image13.png"/><Relationship Id="rId40" Type="http://schemas.openxmlformats.org/officeDocument/2006/relationships/image" Target="../media/image14.png"/><Relationship Id="rId45" Type="http://schemas.openxmlformats.org/officeDocument/2006/relationships/image" Target="../media/image15.png"/><Relationship Id="rId53" Type="http://schemas.openxmlformats.org/officeDocument/2006/relationships/slide" Target="slide41.xml"/><Relationship Id="rId58" Type="http://schemas.openxmlformats.org/officeDocument/2006/relationships/image" Target="../media/image20.png"/><Relationship Id="rId66" Type="http://schemas.openxmlformats.org/officeDocument/2006/relationships/image" Target="../media/image220.png"/><Relationship Id="rId74" Type="http://schemas.openxmlformats.org/officeDocument/2006/relationships/image" Target="../media/image26.svg"/><Relationship Id="rId5" Type="http://schemas.openxmlformats.org/officeDocument/2006/relationships/slide" Target="slide24.xml"/><Relationship Id="rId61" Type="http://schemas.openxmlformats.org/officeDocument/2006/relationships/image" Target="../media/image21.png"/><Relationship Id="rId19" Type="http://schemas.openxmlformats.org/officeDocument/2006/relationships/image" Target="../media/image7.png"/><Relationship Id="rId14" Type="http://schemas.openxmlformats.org/officeDocument/2006/relationships/slide" Target="slide27.xml"/><Relationship Id="rId22" Type="http://schemas.openxmlformats.org/officeDocument/2006/relationships/image" Target="../media/image28.png"/><Relationship Id="rId27" Type="http://schemas.openxmlformats.org/officeDocument/2006/relationships/image" Target="../media/image9.png"/><Relationship Id="rId30" Type="http://schemas.openxmlformats.org/officeDocument/2006/relationships/image" Target="../media/image10.png"/><Relationship Id="rId35" Type="http://schemas.openxmlformats.org/officeDocument/2006/relationships/slide" Target="slide34.xml"/><Relationship Id="rId43" Type="http://schemas.openxmlformats.org/officeDocument/2006/relationships/image" Target="../media/image15.png"/><Relationship Id="rId48" Type="http://schemas.openxmlformats.org/officeDocument/2006/relationships/image" Target="../media/image16.png"/><Relationship Id="rId56" Type="http://schemas.openxmlformats.org/officeDocument/2006/relationships/slide" Target="slide42.xml"/><Relationship Id="rId64" Type="http://schemas.openxmlformats.org/officeDocument/2006/relationships/image" Target="../media/image22.png"/><Relationship Id="rId69" Type="http://schemas.openxmlformats.org/officeDocument/2006/relationships/image" Target="../media/image230.png"/><Relationship Id="rId8" Type="http://schemas.openxmlformats.org/officeDocument/2006/relationships/slide" Target="slide25.xml"/><Relationship Id="rId51" Type="http://schemas.openxmlformats.org/officeDocument/2006/relationships/image" Target="../media/image17.png"/><Relationship Id="rId72" Type="http://schemas.openxmlformats.org/officeDocument/2006/relationships/image" Target="../media/image240.png"/><Relationship Id="rId3" Type="http://schemas.openxmlformats.org/officeDocument/2006/relationships/image" Target="../media/image1.jpg"/><Relationship Id="rId12" Type="http://schemas.openxmlformats.org/officeDocument/2006/relationships/image" Target="../media/image4.png"/><Relationship Id="rId17" Type="http://schemas.openxmlformats.org/officeDocument/2006/relationships/slide" Target="slide28.xml"/><Relationship Id="rId25" Type="http://schemas.openxmlformats.org/officeDocument/2006/relationships/image" Target="../media/image9.png"/><Relationship Id="rId33" Type="http://schemas.openxmlformats.org/officeDocument/2006/relationships/image" Target="../media/image11.png"/><Relationship Id="rId38" Type="http://schemas.openxmlformats.org/officeDocument/2006/relationships/slide" Target="slide35.xml"/><Relationship Id="rId46" Type="http://schemas.openxmlformats.org/officeDocument/2006/relationships/image" Target="../media/image16.png"/><Relationship Id="rId59" Type="http://schemas.openxmlformats.org/officeDocument/2006/relationships/slide" Target="slide43.xml"/><Relationship Id="rId67" Type="http://schemas.openxmlformats.org/officeDocument/2006/relationships/image" Target="../media/image23.png"/><Relationship Id="rId20" Type="http://schemas.openxmlformats.org/officeDocument/2006/relationships/slide" Target="slide29.xml"/><Relationship Id="rId41" Type="http://schemas.openxmlformats.org/officeDocument/2006/relationships/slide" Target="slide36.xml"/><Relationship Id="rId54" Type="http://schemas.openxmlformats.org/officeDocument/2006/relationships/image" Target="../media/image180.png"/><Relationship Id="rId62" Type="http://schemas.openxmlformats.org/officeDocument/2006/relationships/slide" Target="slide44.xml"/><Relationship Id="rId70" Type="http://schemas.openxmlformats.org/officeDocument/2006/relationships/image" Target="../media/image24.png"/><Relationship Id="rId75" Type="http://schemas.openxmlformats.org/officeDocument/2006/relationships/slide" Target="slide23.xml"/><Relationship Id="rId1" Type="http://schemas.openxmlformats.org/officeDocument/2006/relationships/slideLayout" Target="../slideLayouts/slideLayout1.xml"/><Relationship Id="rId6" Type="http://schemas.openxmlformats.org/officeDocument/2006/relationships/image" Target="../media/image2.png"/><Relationship Id="rId15" Type="http://schemas.openxmlformats.org/officeDocument/2006/relationships/image" Target="../media/image5.png"/><Relationship Id="rId23" Type="http://schemas.openxmlformats.org/officeDocument/2006/relationships/slide" Target="slide30.xml"/><Relationship Id="rId28" Type="http://schemas.openxmlformats.org/officeDocument/2006/relationships/image" Target="../media/image10.png"/><Relationship Id="rId36" Type="http://schemas.openxmlformats.org/officeDocument/2006/relationships/image" Target="../media/image12.png"/><Relationship Id="rId49" Type="http://schemas.openxmlformats.org/officeDocument/2006/relationships/image" Target="../media/image17.png"/><Relationship Id="rId57" Type="http://schemas.openxmlformats.org/officeDocument/2006/relationships/image" Target="../media/image190.png"/><Relationship Id="rId10" Type="http://schemas.openxmlformats.org/officeDocument/2006/relationships/image" Target="../media/image4.png"/><Relationship Id="rId31" Type="http://schemas.openxmlformats.org/officeDocument/2006/relationships/image" Target="../media/image11.png"/><Relationship Id="rId44" Type="http://schemas.openxmlformats.org/officeDocument/2006/relationships/slide" Target="slide38.xml"/><Relationship Id="rId52" Type="http://schemas.openxmlformats.org/officeDocument/2006/relationships/image" Target="../media/image18.png"/><Relationship Id="rId60" Type="http://schemas.openxmlformats.org/officeDocument/2006/relationships/image" Target="../media/image200.png"/><Relationship Id="rId65" Type="http://schemas.openxmlformats.org/officeDocument/2006/relationships/slide" Target="slide45.xml"/><Relationship Id="rId73" Type="http://schemas.openxmlformats.org/officeDocument/2006/relationships/image" Target="../media/image25.png"/><Relationship Id="rId4" Type="http://schemas.openxmlformats.org/officeDocument/2006/relationships/image" Target="../media/image2.png"/><Relationship Id="rId9" Type="http://schemas.openxmlformats.org/officeDocument/2006/relationships/image" Target="../media/image3.png"/><Relationship Id="rId13" Type="http://schemas.openxmlformats.org/officeDocument/2006/relationships/image" Target="../media/image5.png"/><Relationship Id="rId18" Type="http://schemas.openxmlformats.org/officeDocument/2006/relationships/image" Target="../media/image6.png"/><Relationship Id="rId39" Type="http://schemas.openxmlformats.org/officeDocument/2006/relationships/image" Target="../media/image130.png"/><Relationship Id="rId34" Type="http://schemas.openxmlformats.org/officeDocument/2006/relationships/image" Target="../media/image12.png"/><Relationship Id="rId50" Type="http://schemas.openxmlformats.org/officeDocument/2006/relationships/slide" Target="slide40.xml"/><Relationship Id="rId55" Type="http://schemas.openxmlformats.org/officeDocument/2006/relationships/image" Target="../media/image19.png"/><Relationship Id="rId7" Type="http://schemas.openxmlformats.org/officeDocument/2006/relationships/image" Target="../media/image3.png"/><Relationship Id="rId71" Type="http://schemas.openxmlformats.org/officeDocument/2006/relationships/slide" Target="slide46.xml"/></Relationships>
</file>

<file path=ppt/slides/_rels/slide20.xml.rels><?xml version="1.0" encoding="UTF-8" standalone="yes"?>
<Relationships xmlns="http://schemas.openxmlformats.org/package/2006/relationships"><Relationship Id="rId26" Type="http://schemas.openxmlformats.org/officeDocument/2006/relationships/slide" Target="slide31.xml"/><Relationship Id="rId21" Type="http://schemas.openxmlformats.org/officeDocument/2006/relationships/image" Target="../media/image70.png"/><Relationship Id="rId42" Type="http://schemas.openxmlformats.org/officeDocument/2006/relationships/image" Target="../media/image14.png"/><Relationship Id="rId47" Type="http://schemas.openxmlformats.org/officeDocument/2006/relationships/slide" Target="slide39.xml"/><Relationship Id="rId63" Type="http://schemas.openxmlformats.org/officeDocument/2006/relationships/image" Target="../media/image210.png"/><Relationship Id="rId68" Type="http://schemas.openxmlformats.org/officeDocument/2006/relationships/slide" Target="slide460.xml"/><Relationship Id="rId2" Type="http://schemas.openxmlformats.org/officeDocument/2006/relationships/notesSlide" Target="../notesSlides/notesSlide20.xml"/><Relationship Id="rId16" Type="http://schemas.openxmlformats.org/officeDocument/2006/relationships/image" Target="../media/image6.png"/><Relationship Id="rId29" Type="http://schemas.openxmlformats.org/officeDocument/2006/relationships/slide" Target="slide32.xml"/><Relationship Id="rId11" Type="http://schemas.openxmlformats.org/officeDocument/2006/relationships/slide" Target="slide26.xml"/><Relationship Id="rId24" Type="http://schemas.openxmlformats.org/officeDocument/2006/relationships/image" Target="../media/image28.png"/><Relationship Id="rId32" Type="http://schemas.openxmlformats.org/officeDocument/2006/relationships/slide" Target="slide33.xml"/><Relationship Id="rId37" Type="http://schemas.openxmlformats.org/officeDocument/2006/relationships/image" Target="../media/image13.png"/><Relationship Id="rId40" Type="http://schemas.openxmlformats.org/officeDocument/2006/relationships/image" Target="../media/image14.png"/><Relationship Id="rId45" Type="http://schemas.openxmlformats.org/officeDocument/2006/relationships/image" Target="../media/image15.png"/><Relationship Id="rId53" Type="http://schemas.openxmlformats.org/officeDocument/2006/relationships/slide" Target="slide41.xml"/><Relationship Id="rId58" Type="http://schemas.openxmlformats.org/officeDocument/2006/relationships/image" Target="../media/image20.png"/><Relationship Id="rId66" Type="http://schemas.openxmlformats.org/officeDocument/2006/relationships/image" Target="../media/image220.png"/><Relationship Id="rId74" Type="http://schemas.openxmlformats.org/officeDocument/2006/relationships/image" Target="../media/image26.svg"/><Relationship Id="rId5" Type="http://schemas.openxmlformats.org/officeDocument/2006/relationships/slide" Target="slide24.xml"/><Relationship Id="rId61" Type="http://schemas.openxmlformats.org/officeDocument/2006/relationships/image" Target="../media/image21.png"/><Relationship Id="rId19" Type="http://schemas.openxmlformats.org/officeDocument/2006/relationships/image" Target="../media/image7.png"/><Relationship Id="rId14" Type="http://schemas.openxmlformats.org/officeDocument/2006/relationships/slide" Target="slide27.xml"/><Relationship Id="rId22" Type="http://schemas.openxmlformats.org/officeDocument/2006/relationships/image" Target="../media/image28.png"/><Relationship Id="rId27" Type="http://schemas.openxmlformats.org/officeDocument/2006/relationships/image" Target="../media/image9.png"/><Relationship Id="rId30" Type="http://schemas.openxmlformats.org/officeDocument/2006/relationships/image" Target="../media/image10.png"/><Relationship Id="rId35" Type="http://schemas.openxmlformats.org/officeDocument/2006/relationships/slide" Target="slide34.xml"/><Relationship Id="rId43" Type="http://schemas.openxmlformats.org/officeDocument/2006/relationships/image" Target="../media/image15.png"/><Relationship Id="rId48" Type="http://schemas.openxmlformats.org/officeDocument/2006/relationships/image" Target="../media/image16.png"/><Relationship Id="rId56" Type="http://schemas.openxmlformats.org/officeDocument/2006/relationships/slide" Target="slide42.xml"/><Relationship Id="rId64" Type="http://schemas.openxmlformats.org/officeDocument/2006/relationships/image" Target="../media/image22.png"/><Relationship Id="rId69" Type="http://schemas.openxmlformats.org/officeDocument/2006/relationships/image" Target="../media/image230.png"/><Relationship Id="rId8" Type="http://schemas.openxmlformats.org/officeDocument/2006/relationships/slide" Target="slide25.xml"/><Relationship Id="rId51" Type="http://schemas.openxmlformats.org/officeDocument/2006/relationships/image" Target="../media/image17.png"/><Relationship Id="rId72" Type="http://schemas.openxmlformats.org/officeDocument/2006/relationships/image" Target="../media/image240.png"/><Relationship Id="rId3" Type="http://schemas.openxmlformats.org/officeDocument/2006/relationships/image" Target="../media/image1.jpg"/><Relationship Id="rId12" Type="http://schemas.openxmlformats.org/officeDocument/2006/relationships/image" Target="../media/image4.png"/><Relationship Id="rId17" Type="http://schemas.openxmlformats.org/officeDocument/2006/relationships/slide" Target="slide28.xml"/><Relationship Id="rId25" Type="http://schemas.openxmlformats.org/officeDocument/2006/relationships/image" Target="../media/image9.png"/><Relationship Id="rId33" Type="http://schemas.openxmlformats.org/officeDocument/2006/relationships/image" Target="../media/image11.png"/><Relationship Id="rId38" Type="http://schemas.openxmlformats.org/officeDocument/2006/relationships/slide" Target="slide35.xml"/><Relationship Id="rId46" Type="http://schemas.openxmlformats.org/officeDocument/2006/relationships/image" Target="../media/image16.png"/><Relationship Id="rId59" Type="http://schemas.openxmlformats.org/officeDocument/2006/relationships/slide" Target="slide43.xml"/><Relationship Id="rId67" Type="http://schemas.openxmlformats.org/officeDocument/2006/relationships/image" Target="../media/image23.png"/><Relationship Id="rId20" Type="http://schemas.openxmlformats.org/officeDocument/2006/relationships/slide" Target="slide29.xml"/><Relationship Id="rId41" Type="http://schemas.openxmlformats.org/officeDocument/2006/relationships/slide" Target="slide36.xml"/><Relationship Id="rId54" Type="http://schemas.openxmlformats.org/officeDocument/2006/relationships/image" Target="../media/image180.png"/><Relationship Id="rId62" Type="http://schemas.openxmlformats.org/officeDocument/2006/relationships/slide" Target="slide44.xml"/><Relationship Id="rId70" Type="http://schemas.openxmlformats.org/officeDocument/2006/relationships/image" Target="../media/image24.png"/><Relationship Id="rId75" Type="http://schemas.openxmlformats.org/officeDocument/2006/relationships/slide" Target="slide23.xml"/><Relationship Id="rId1" Type="http://schemas.openxmlformats.org/officeDocument/2006/relationships/slideLayout" Target="../slideLayouts/slideLayout1.xml"/><Relationship Id="rId6" Type="http://schemas.openxmlformats.org/officeDocument/2006/relationships/image" Target="../media/image2.png"/><Relationship Id="rId15" Type="http://schemas.openxmlformats.org/officeDocument/2006/relationships/image" Target="../media/image5.png"/><Relationship Id="rId23" Type="http://schemas.openxmlformats.org/officeDocument/2006/relationships/slide" Target="slide30.xml"/><Relationship Id="rId28" Type="http://schemas.openxmlformats.org/officeDocument/2006/relationships/image" Target="../media/image10.png"/><Relationship Id="rId36" Type="http://schemas.openxmlformats.org/officeDocument/2006/relationships/image" Target="../media/image12.png"/><Relationship Id="rId49" Type="http://schemas.openxmlformats.org/officeDocument/2006/relationships/image" Target="../media/image17.png"/><Relationship Id="rId57" Type="http://schemas.openxmlformats.org/officeDocument/2006/relationships/image" Target="../media/image190.png"/><Relationship Id="rId10" Type="http://schemas.openxmlformats.org/officeDocument/2006/relationships/image" Target="../media/image4.png"/><Relationship Id="rId31" Type="http://schemas.openxmlformats.org/officeDocument/2006/relationships/image" Target="../media/image11.png"/><Relationship Id="rId44" Type="http://schemas.openxmlformats.org/officeDocument/2006/relationships/slide" Target="slide38.xml"/><Relationship Id="rId52" Type="http://schemas.openxmlformats.org/officeDocument/2006/relationships/image" Target="../media/image18.png"/><Relationship Id="rId60" Type="http://schemas.openxmlformats.org/officeDocument/2006/relationships/image" Target="../media/image200.png"/><Relationship Id="rId65" Type="http://schemas.openxmlformats.org/officeDocument/2006/relationships/slide" Target="slide45.xml"/><Relationship Id="rId73" Type="http://schemas.openxmlformats.org/officeDocument/2006/relationships/image" Target="../media/image25.png"/><Relationship Id="rId4" Type="http://schemas.openxmlformats.org/officeDocument/2006/relationships/image" Target="../media/image2.png"/><Relationship Id="rId9" Type="http://schemas.openxmlformats.org/officeDocument/2006/relationships/image" Target="../media/image3.png"/><Relationship Id="rId13" Type="http://schemas.openxmlformats.org/officeDocument/2006/relationships/image" Target="../media/image5.png"/><Relationship Id="rId18" Type="http://schemas.openxmlformats.org/officeDocument/2006/relationships/image" Target="../media/image6.png"/><Relationship Id="rId39" Type="http://schemas.openxmlformats.org/officeDocument/2006/relationships/image" Target="../media/image130.png"/><Relationship Id="rId34" Type="http://schemas.openxmlformats.org/officeDocument/2006/relationships/image" Target="../media/image12.png"/><Relationship Id="rId50" Type="http://schemas.openxmlformats.org/officeDocument/2006/relationships/slide" Target="slide40.xml"/><Relationship Id="rId55" Type="http://schemas.openxmlformats.org/officeDocument/2006/relationships/image" Target="../media/image19.png"/><Relationship Id="rId7" Type="http://schemas.openxmlformats.org/officeDocument/2006/relationships/image" Target="../media/image3.png"/><Relationship Id="rId71" Type="http://schemas.openxmlformats.org/officeDocument/2006/relationships/slide" Target="slide46.xml"/></Relationships>
</file>

<file path=ppt/slides/_rels/slide21.xml.rels><?xml version="1.0" encoding="UTF-8" standalone="yes"?>
<Relationships xmlns="http://schemas.openxmlformats.org/package/2006/relationships"><Relationship Id="rId26" Type="http://schemas.openxmlformats.org/officeDocument/2006/relationships/slide" Target="slide31.xml"/><Relationship Id="rId21" Type="http://schemas.openxmlformats.org/officeDocument/2006/relationships/image" Target="../media/image70.png"/><Relationship Id="rId42" Type="http://schemas.openxmlformats.org/officeDocument/2006/relationships/image" Target="../media/image14.png"/><Relationship Id="rId47" Type="http://schemas.openxmlformats.org/officeDocument/2006/relationships/slide" Target="slide39.xml"/><Relationship Id="rId63" Type="http://schemas.openxmlformats.org/officeDocument/2006/relationships/image" Target="../media/image210.png"/><Relationship Id="rId68" Type="http://schemas.openxmlformats.org/officeDocument/2006/relationships/slide" Target="slide460.xml"/><Relationship Id="rId2" Type="http://schemas.openxmlformats.org/officeDocument/2006/relationships/notesSlide" Target="../notesSlides/notesSlide21.xml"/><Relationship Id="rId16" Type="http://schemas.openxmlformats.org/officeDocument/2006/relationships/image" Target="../media/image6.png"/><Relationship Id="rId29" Type="http://schemas.openxmlformats.org/officeDocument/2006/relationships/slide" Target="slide32.xml"/><Relationship Id="rId11" Type="http://schemas.openxmlformats.org/officeDocument/2006/relationships/slide" Target="slide26.xml"/><Relationship Id="rId24" Type="http://schemas.openxmlformats.org/officeDocument/2006/relationships/image" Target="../media/image28.png"/><Relationship Id="rId32" Type="http://schemas.openxmlformats.org/officeDocument/2006/relationships/slide" Target="slide33.xml"/><Relationship Id="rId37" Type="http://schemas.openxmlformats.org/officeDocument/2006/relationships/image" Target="../media/image13.png"/><Relationship Id="rId40" Type="http://schemas.openxmlformats.org/officeDocument/2006/relationships/image" Target="../media/image14.png"/><Relationship Id="rId45" Type="http://schemas.openxmlformats.org/officeDocument/2006/relationships/image" Target="../media/image15.png"/><Relationship Id="rId53" Type="http://schemas.openxmlformats.org/officeDocument/2006/relationships/slide" Target="slide41.xml"/><Relationship Id="rId58" Type="http://schemas.openxmlformats.org/officeDocument/2006/relationships/image" Target="../media/image20.png"/><Relationship Id="rId66" Type="http://schemas.openxmlformats.org/officeDocument/2006/relationships/image" Target="../media/image220.png"/><Relationship Id="rId74" Type="http://schemas.openxmlformats.org/officeDocument/2006/relationships/image" Target="../media/image26.svg"/><Relationship Id="rId5" Type="http://schemas.openxmlformats.org/officeDocument/2006/relationships/slide" Target="slide24.xml"/><Relationship Id="rId61" Type="http://schemas.openxmlformats.org/officeDocument/2006/relationships/image" Target="../media/image21.png"/><Relationship Id="rId19" Type="http://schemas.openxmlformats.org/officeDocument/2006/relationships/image" Target="../media/image7.png"/><Relationship Id="rId14" Type="http://schemas.openxmlformats.org/officeDocument/2006/relationships/slide" Target="slide27.xml"/><Relationship Id="rId22" Type="http://schemas.openxmlformats.org/officeDocument/2006/relationships/image" Target="../media/image28.png"/><Relationship Id="rId27" Type="http://schemas.openxmlformats.org/officeDocument/2006/relationships/image" Target="../media/image9.png"/><Relationship Id="rId30" Type="http://schemas.openxmlformats.org/officeDocument/2006/relationships/image" Target="../media/image10.png"/><Relationship Id="rId35" Type="http://schemas.openxmlformats.org/officeDocument/2006/relationships/slide" Target="slide34.xml"/><Relationship Id="rId43" Type="http://schemas.openxmlformats.org/officeDocument/2006/relationships/image" Target="../media/image15.png"/><Relationship Id="rId48" Type="http://schemas.openxmlformats.org/officeDocument/2006/relationships/image" Target="../media/image16.png"/><Relationship Id="rId56" Type="http://schemas.openxmlformats.org/officeDocument/2006/relationships/slide" Target="slide42.xml"/><Relationship Id="rId64" Type="http://schemas.openxmlformats.org/officeDocument/2006/relationships/image" Target="../media/image22.png"/><Relationship Id="rId69" Type="http://schemas.openxmlformats.org/officeDocument/2006/relationships/image" Target="../media/image230.png"/><Relationship Id="rId8" Type="http://schemas.openxmlformats.org/officeDocument/2006/relationships/slide" Target="slide25.xml"/><Relationship Id="rId51" Type="http://schemas.openxmlformats.org/officeDocument/2006/relationships/image" Target="../media/image17.png"/><Relationship Id="rId72" Type="http://schemas.openxmlformats.org/officeDocument/2006/relationships/image" Target="../media/image240.png"/><Relationship Id="rId3" Type="http://schemas.openxmlformats.org/officeDocument/2006/relationships/image" Target="../media/image1.jpg"/><Relationship Id="rId12" Type="http://schemas.openxmlformats.org/officeDocument/2006/relationships/image" Target="../media/image4.png"/><Relationship Id="rId17" Type="http://schemas.openxmlformats.org/officeDocument/2006/relationships/slide" Target="slide28.xml"/><Relationship Id="rId25" Type="http://schemas.openxmlformats.org/officeDocument/2006/relationships/image" Target="../media/image9.png"/><Relationship Id="rId33" Type="http://schemas.openxmlformats.org/officeDocument/2006/relationships/image" Target="../media/image11.png"/><Relationship Id="rId38" Type="http://schemas.openxmlformats.org/officeDocument/2006/relationships/slide" Target="slide35.xml"/><Relationship Id="rId46" Type="http://schemas.openxmlformats.org/officeDocument/2006/relationships/image" Target="../media/image16.png"/><Relationship Id="rId59" Type="http://schemas.openxmlformats.org/officeDocument/2006/relationships/slide" Target="slide43.xml"/><Relationship Id="rId67" Type="http://schemas.openxmlformats.org/officeDocument/2006/relationships/image" Target="../media/image23.png"/><Relationship Id="rId20" Type="http://schemas.openxmlformats.org/officeDocument/2006/relationships/slide" Target="slide29.xml"/><Relationship Id="rId41" Type="http://schemas.openxmlformats.org/officeDocument/2006/relationships/slide" Target="slide36.xml"/><Relationship Id="rId54" Type="http://schemas.openxmlformats.org/officeDocument/2006/relationships/image" Target="../media/image180.png"/><Relationship Id="rId62" Type="http://schemas.openxmlformats.org/officeDocument/2006/relationships/slide" Target="slide44.xml"/><Relationship Id="rId70" Type="http://schemas.openxmlformats.org/officeDocument/2006/relationships/image" Target="../media/image24.png"/><Relationship Id="rId75" Type="http://schemas.openxmlformats.org/officeDocument/2006/relationships/slide" Target="slide23.xml"/><Relationship Id="rId1" Type="http://schemas.openxmlformats.org/officeDocument/2006/relationships/slideLayout" Target="../slideLayouts/slideLayout1.xml"/><Relationship Id="rId6" Type="http://schemas.openxmlformats.org/officeDocument/2006/relationships/image" Target="../media/image2.png"/><Relationship Id="rId15" Type="http://schemas.openxmlformats.org/officeDocument/2006/relationships/image" Target="../media/image5.png"/><Relationship Id="rId23" Type="http://schemas.openxmlformats.org/officeDocument/2006/relationships/slide" Target="slide30.xml"/><Relationship Id="rId28" Type="http://schemas.openxmlformats.org/officeDocument/2006/relationships/image" Target="../media/image10.png"/><Relationship Id="rId36" Type="http://schemas.openxmlformats.org/officeDocument/2006/relationships/image" Target="../media/image12.png"/><Relationship Id="rId49" Type="http://schemas.openxmlformats.org/officeDocument/2006/relationships/image" Target="../media/image17.png"/><Relationship Id="rId57" Type="http://schemas.openxmlformats.org/officeDocument/2006/relationships/image" Target="../media/image190.png"/><Relationship Id="rId10" Type="http://schemas.openxmlformats.org/officeDocument/2006/relationships/image" Target="../media/image4.png"/><Relationship Id="rId31" Type="http://schemas.openxmlformats.org/officeDocument/2006/relationships/image" Target="../media/image11.png"/><Relationship Id="rId44" Type="http://schemas.openxmlformats.org/officeDocument/2006/relationships/slide" Target="slide38.xml"/><Relationship Id="rId52" Type="http://schemas.openxmlformats.org/officeDocument/2006/relationships/image" Target="../media/image18.png"/><Relationship Id="rId60" Type="http://schemas.openxmlformats.org/officeDocument/2006/relationships/image" Target="../media/image200.png"/><Relationship Id="rId65" Type="http://schemas.openxmlformats.org/officeDocument/2006/relationships/slide" Target="slide45.xml"/><Relationship Id="rId73" Type="http://schemas.openxmlformats.org/officeDocument/2006/relationships/image" Target="../media/image25.png"/><Relationship Id="rId4" Type="http://schemas.openxmlformats.org/officeDocument/2006/relationships/image" Target="../media/image2.png"/><Relationship Id="rId9" Type="http://schemas.openxmlformats.org/officeDocument/2006/relationships/image" Target="../media/image3.png"/><Relationship Id="rId13" Type="http://schemas.openxmlformats.org/officeDocument/2006/relationships/image" Target="../media/image5.png"/><Relationship Id="rId18" Type="http://schemas.openxmlformats.org/officeDocument/2006/relationships/image" Target="../media/image6.png"/><Relationship Id="rId39" Type="http://schemas.openxmlformats.org/officeDocument/2006/relationships/image" Target="../media/image130.png"/><Relationship Id="rId34" Type="http://schemas.openxmlformats.org/officeDocument/2006/relationships/image" Target="../media/image12.png"/><Relationship Id="rId50" Type="http://schemas.openxmlformats.org/officeDocument/2006/relationships/slide" Target="slide40.xml"/><Relationship Id="rId55" Type="http://schemas.openxmlformats.org/officeDocument/2006/relationships/image" Target="../media/image19.png"/><Relationship Id="rId7" Type="http://schemas.openxmlformats.org/officeDocument/2006/relationships/image" Target="../media/image3.png"/><Relationship Id="rId71" Type="http://schemas.openxmlformats.org/officeDocument/2006/relationships/slide" Target="slide46.xml"/></Relationships>
</file>

<file path=ppt/slides/_rels/slide22.xml.rels><?xml version="1.0" encoding="UTF-8" standalone="yes"?>
<Relationships xmlns="http://schemas.openxmlformats.org/package/2006/relationships"><Relationship Id="rId26" Type="http://schemas.openxmlformats.org/officeDocument/2006/relationships/slide" Target="slide31.xml"/><Relationship Id="rId21" Type="http://schemas.openxmlformats.org/officeDocument/2006/relationships/image" Target="../media/image70.png"/><Relationship Id="rId42" Type="http://schemas.openxmlformats.org/officeDocument/2006/relationships/image" Target="../media/image14.png"/><Relationship Id="rId47" Type="http://schemas.openxmlformats.org/officeDocument/2006/relationships/slide" Target="slide39.xml"/><Relationship Id="rId63" Type="http://schemas.openxmlformats.org/officeDocument/2006/relationships/image" Target="../media/image210.png"/><Relationship Id="rId68" Type="http://schemas.openxmlformats.org/officeDocument/2006/relationships/slide" Target="slide460.xml"/><Relationship Id="rId2" Type="http://schemas.openxmlformats.org/officeDocument/2006/relationships/notesSlide" Target="../notesSlides/notesSlide22.xml"/><Relationship Id="rId16" Type="http://schemas.openxmlformats.org/officeDocument/2006/relationships/image" Target="../media/image6.png"/><Relationship Id="rId29" Type="http://schemas.openxmlformats.org/officeDocument/2006/relationships/slide" Target="slide32.xml"/><Relationship Id="rId11" Type="http://schemas.openxmlformats.org/officeDocument/2006/relationships/slide" Target="slide26.xml"/><Relationship Id="rId24" Type="http://schemas.openxmlformats.org/officeDocument/2006/relationships/image" Target="../media/image28.png"/><Relationship Id="rId32" Type="http://schemas.openxmlformats.org/officeDocument/2006/relationships/slide" Target="slide33.xml"/><Relationship Id="rId37" Type="http://schemas.openxmlformats.org/officeDocument/2006/relationships/image" Target="../media/image13.png"/><Relationship Id="rId40" Type="http://schemas.openxmlformats.org/officeDocument/2006/relationships/image" Target="../media/image14.png"/><Relationship Id="rId45" Type="http://schemas.openxmlformats.org/officeDocument/2006/relationships/image" Target="../media/image15.png"/><Relationship Id="rId53" Type="http://schemas.openxmlformats.org/officeDocument/2006/relationships/slide" Target="slide41.xml"/><Relationship Id="rId58" Type="http://schemas.openxmlformats.org/officeDocument/2006/relationships/image" Target="../media/image20.png"/><Relationship Id="rId66" Type="http://schemas.openxmlformats.org/officeDocument/2006/relationships/image" Target="../media/image220.png"/><Relationship Id="rId74" Type="http://schemas.openxmlformats.org/officeDocument/2006/relationships/image" Target="../media/image26.svg"/><Relationship Id="rId5" Type="http://schemas.openxmlformats.org/officeDocument/2006/relationships/slide" Target="slide24.xml"/><Relationship Id="rId61" Type="http://schemas.openxmlformats.org/officeDocument/2006/relationships/image" Target="../media/image21.png"/><Relationship Id="rId19" Type="http://schemas.openxmlformats.org/officeDocument/2006/relationships/image" Target="../media/image7.png"/><Relationship Id="rId14" Type="http://schemas.openxmlformats.org/officeDocument/2006/relationships/slide" Target="slide27.xml"/><Relationship Id="rId22" Type="http://schemas.openxmlformats.org/officeDocument/2006/relationships/image" Target="../media/image28.png"/><Relationship Id="rId27" Type="http://schemas.openxmlformats.org/officeDocument/2006/relationships/image" Target="../media/image9.png"/><Relationship Id="rId30" Type="http://schemas.openxmlformats.org/officeDocument/2006/relationships/image" Target="../media/image10.png"/><Relationship Id="rId35" Type="http://schemas.openxmlformats.org/officeDocument/2006/relationships/slide" Target="slide34.xml"/><Relationship Id="rId43" Type="http://schemas.openxmlformats.org/officeDocument/2006/relationships/image" Target="../media/image15.png"/><Relationship Id="rId48" Type="http://schemas.openxmlformats.org/officeDocument/2006/relationships/image" Target="../media/image16.png"/><Relationship Id="rId56" Type="http://schemas.openxmlformats.org/officeDocument/2006/relationships/slide" Target="slide42.xml"/><Relationship Id="rId64" Type="http://schemas.openxmlformats.org/officeDocument/2006/relationships/image" Target="../media/image22.png"/><Relationship Id="rId69" Type="http://schemas.openxmlformats.org/officeDocument/2006/relationships/image" Target="../media/image230.png"/><Relationship Id="rId8" Type="http://schemas.openxmlformats.org/officeDocument/2006/relationships/slide" Target="slide25.xml"/><Relationship Id="rId51" Type="http://schemas.openxmlformats.org/officeDocument/2006/relationships/image" Target="../media/image17.png"/><Relationship Id="rId72" Type="http://schemas.openxmlformats.org/officeDocument/2006/relationships/image" Target="../media/image240.png"/><Relationship Id="rId3" Type="http://schemas.openxmlformats.org/officeDocument/2006/relationships/image" Target="../media/image1.jpg"/><Relationship Id="rId12" Type="http://schemas.openxmlformats.org/officeDocument/2006/relationships/image" Target="../media/image4.png"/><Relationship Id="rId17" Type="http://schemas.openxmlformats.org/officeDocument/2006/relationships/slide" Target="slide28.xml"/><Relationship Id="rId25" Type="http://schemas.openxmlformats.org/officeDocument/2006/relationships/image" Target="../media/image9.png"/><Relationship Id="rId33" Type="http://schemas.openxmlformats.org/officeDocument/2006/relationships/image" Target="../media/image11.png"/><Relationship Id="rId38" Type="http://schemas.openxmlformats.org/officeDocument/2006/relationships/slide" Target="slide35.xml"/><Relationship Id="rId46" Type="http://schemas.openxmlformats.org/officeDocument/2006/relationships/image" Target="../media/image16.png"/><Relationship Id="rId59" Type="http://schemas.openxmlformats.org/officeDocument/2006/relationships/slide" Target="slide43.xml"/><Relationship Id="rId67" Type="http://schemas.openxmlformats.org/officeDocument/2006/relationships/image" Target="../media/image23.png"/><Relationship Id="rId20" Type="http://schemas.openxmlformats.org/officeDocument/2006/relationships/slide" Target="slide29.xml"/><Relationship Id="rId41" Type="http://schemas.openxmlformats.org/officeDocument/2006/relationships/slide" Target="slide36.xml"/><Relationship Id="rId54" Type="http://schemas.openxmlformats.org/officeDocument/2006/relationships/image" Target="../media/image180.png"/><Relationship Id="rId62" Type="http://schemas.openxmlformats.org/officeDocument/2006/relationships/slide" Target="slide44.xml"/><Relationship Id="rId70" Type="http://schemas.openxmlformats.org/officeDocument/2006/relationships/image" Target="../media/image24.png"/><Relationship Id="rId75" Type="http://schemas.openxmlformats.org/officeDocument/2006/relationships/slide" Target="slide23.xml"/><Relationship Id="rId1" Type="http://schemas.openxmlformats.org/officeDocument/2006/relationships/slideLayout" Target="../slideLayouts/slideLayout1.xml"/><Relationship Id="rId6" Type="http://schemas.openxmlformats.org/officeDocument/2006/relationships/image" Target="../media/image2.png"/><Relationship Id="rId15" Type="http://schemas.openxmlformats.org/officeDocument/2006/relationships/image" Target="../media/image5.png"/><Relationship Id="rId23" Type="http://schemas.openxmlformats.org/officeDocument/2006/relationships/slide" Target="slide30.xml"/><Relationship Id="rId28" Type="http://schemas.openxmlformats.org/officeDocument/2006/relationships/image" Target="../media/image10.png"/><Relationship Id="rId36" Type="http://schemas.openxmlformats.org/officeDocument/2006/relationships/image" Target="../media/image12.png"/><Relationship Id="rId49" Type="http://schemas.openxmlformats.org/officeDocument/2006/relationships/image" Target="../media/image17.png"/><Relationship Id="rId57" Type="http://schemas.openxmlformats.org/officeDocument/2006/relationships/image" Target="../media/image190.png"/><Relationship Id="rId10" Type="http://schemas.openxmlformats.org/officeDocument/2006/relationships/image" Target="../media/image4.png"/><Relationship Id="rId31" Type="http://schemas.openxmlformats.org/officeDocument/2006/relationships/image" Target="../media/image11.png"/><Relationship Id="rId44" Type="http://schemas.openxmlformats.org/officeDocument/2006/relationships/slide" Target="slide38.xml"/><Relationship Id="rId52" Type="http://schemas.openxmlformats.org/officeDocument/2006/relationships/image" Target="../media/image18.png"/><Relationship Id="rId60" Type="http://schemas.openxmlformats.org/officeDocument/2006/relationships/image" Target="../media/image200.png"/><Relationship Id="rId65" Type="http://schemas.openxmlformats.org/officeDocument/2006/relationships/slide" Target="slide45.xml"/><Relationship Id="rId73" Type="http://schemas.openxmlformats.org/officeDocument/2006/relationships/image" Target="../media/image25.png"/><Relationship Id="rId4" Type="http://schemas.openxmlformats.org/officeDocument/2006/relationships/image" Target="../media/image2.png"/><Relationship Id="rId9" Type="http://schemas.openxmlformats.org/officeDocument/2006/relationships/image" Target="../media/image3.png"/><Relationship Id="rId13" Type="http://schemas.openxmlformats.org/officeDocument/2006/relationships/image" Target="../media/image5.png"/><Relationship Id="rId18" Type="http://schemas.openxmlformats.org/officeDocument/2006/relationships/image" Target="../media/image6.png"/><Relationship Id="rId39" Type="http://schemas.openxmlformats.org/officeDocument/2006/relationships/image" Target="../media/image130.png"/><Relationship Id="rId34" Type="http://schemas.openxmlformats.org/officeDocument/2006/relationships/image" Target="../media/image12.png"/><Relationship Id="rId50" Type="http://schemas.openxmlformats.org/officeDocument/2006/relationships/slide" Target="slide40.xml"/><Relationship Id="rId55" Type="http://schemas.openxmlformats.org/officeDocument/2006/relationships/image" Target="../media/image19.png"/><Relationship Id="rId7" Type="http://schemas.openxmlformats.org/officeDocument/2006/relationships/image" Target="../media/image3.png"/><Relationship Id="rId71" Type="http://schemas.openxmlformats.org/officeDocument/2006/relationships/slide" Target="slide46.xml"/></Relationships>
</file>

<file path=ppt/slides/_rels/slide23.xml.rels><?xml version="1.0" encoding="UTF-8" standalone="yes"?>
<Relationships xmlns="http://schemas.openxmlformats.org/package/2006/relationships"><Relationship Id="rId26" Type="http://schemas.openxmlformats.org/officeDocument/2006/relationships/slide" Target="slide31.xml"/><Relationship Id="rId21" Type="http://schemas.openxmlformats.org/officeDocument/2006/relationships/image" Target="../media/image70.png"/><Relationship Id="rId42" Type="http://schemas.openxmlformats.org/officeDocument/2006/relationships/image" Target="../media/image14.png"/><Relationship Id="rId47" Type="http://schemas.openxmlformats.org/officeDocument/2006/relationships/slide" Target="slide39.xml"/><Relationship Id="rId63" Type="http://schemas.openxmlformats.org/officeDocument/2006/relationships/image" Target="../media/image210.png"/><Relationship Id="rId68" Type="http://schemas.openxmlformats.org/officeDocument/2006/relationships/slide" Target="slide460.xml"/><Relationship Id="rId2" Type="http://schemas.openxmlformats.org/officeDocument/2006/relationships/notesSlide" Target="../notesSlides/notesSlide23.xml"/><Relationship Id="rId16" Type="http://schemas.openxmlformats.org/officeDocument/2006/relationships/image" Target="../media/image6.png"/><Relationship Id="rId29" Type="http://schemas.openxmlformats.org/officeDocument/2006/relationships/slide" Target="slide32.xml"/><Relationship Id="rId11" Type="http://schemas.openxmlformats.org/officeDocument/2006/relationships/slide" Target="slide26.xml"/><Relationship Id="rId24" Type="http://schemas.openxmlformats.org/officeDocument/2006/relationships/image" Target="../media/image28.png"/><Relationship Id="rId32" Type="http://schemas.openxmlformats.org/officeDocument/2006/relationships/slide" Target="slide33.xml"/><Relationship Id="rId37" Type="http://schemas.openxmlformats.org/officeDocument/2006/relationships/image" Target="../media/image13.png"/><Relationship Id="rId40" Type="http://schemas.openxmlformats.org/officeDocument/2006/relationships/image" Target="../media/image14.png"/><Relationship Id="rId45" Type="http://schemas.openxmlformats.org/officeDocument/2006/relationships/image" Target="../media/image15.png"/><Relationship Id="rId53" Type="http://schemas.openxmlformats.org/officeDocument/2006/relationships/slide" Target="slide41.xml"/><Relationship Id="rId58" Type="http://schemas.openxmlformats.org/officeDocument/2006/relationships/image" Target="../media/image20.png"/><Relationship Id="rId66" Type="http://schemas.openxmlformats.org/officeDocument/2006/relationships/image" Target="../media/image220.png"/><Relationship Id="rId74" Type="http://schemas.openxmlformats.org/officeDocument/2006/relationships/image" Target="../media/image26.svg"/><Relationship Id="rId5" Type="http://schemas.openxmlformats.org/officeDocument/2006/relationships/slide" Target="slide24.xml"/><Relationship Id="rId61" Type="http://schemas.openxmlformats.org/officeDocument/2006/relationships/image" Target="../media/image21.png"/><Relationship Id="rId19" Type="http://schemas.openxmlformats.org/officeDocument/2006/relationships/image" Target="../media/image7.png"/><Relationship Id="rId14" Type="http://schemas.openxmlformats.org/officeDocument/2006/relationships/slide" Target="slide27.xml"/><Relationship Id="rId22" Type="http://schemas.openxmlformats.org/officeDocument/2006/relationships/image" Target="../media/image28.png"/><Relationship Id="rId27" Type="http://schemas.openxmlformats.org/officeDocument/2006/relationships/image" Target="../media/image9.png"/><Relationship Id="rId30" Type="http://schemas.openxmlformats.org/officeDocument/2006/relationships/image" Target="../media/image10.png"/><Relationship Id="rId35" Type="http://schemas.openxmlformats.org/officeDocument/2006/relationships/slide" Target="slide34.xml"/><Relationship Id="rId43" Type="http://schemas.openxmlformats.org/officeDocument/2006/relationships/image" Target="../media/image15.png"/><Relationship Id="rId48" Type="http://schemas.openxmlformats.org/officeDocument/2006/relationships/image" Target="../media/image16.png"/><Relationship Id="rId56" Type="http://schemas.openxmlformats.org/officeDocument/2006/relationships/slide" Target="slide42.xml"/><Relationship Id="rId64" Type="http://schemas.openxmlformats.org/officeDocument/2006/relationships/image" Target="../media/image22.png"/><Relationship Id="rId69" Type="http://schemas.openxmlformats.org/officeDocument/2006/relationships/image" Target="../media/image230.png"/><Relationship Id="rId8" Type="http://schemas.openxmlformats.org/officeDocument/2006/relationships/slide" Target="slide25.xml"/><Relationship Id="rId51" Type="http://schemas.openxmlformats.org/officeDocument/2006/relationships/image" Target="../media/image17.png"/><Relationship Id="rId72" Type="http://schemas.openxmlformats.org/officeDocument/2006/relationships/image" Target="../media/image240.png"/><Relationship Id="rId3" Type="http://schemas.openxmlformats.org/officeDocument/2006/relationships/image" Target="../media/image1.jpg"/><Relationship Id="rId12" Type="http://schemas.openxmlformats.org/officeDocument/2006/relationships/image" Target="../media/image4.png"/><Relationship Id="rId17" Type="http://schemas.openxmlformats.org/officeDocument/2006/relationships/slide" Target="slide28.xml"/><Relationship Id="rId25" Type="http://schemas.openxmlformats.org/officeDocument/2006/relationships/image" Target="../media/image9.png"/><Relationship Id="rId33" Type="http://schemas.openxmlformats.org/officeDocument/2006/relationships/image" Target="../media/image11.png"/><Relationship Id="rId38" Type="http://schemas.openxmlformats.org/officeDocument/2006/relationships/slide" Target="slide35.xml"/><Relationship Id="rId46" Type="http://schemas.openxmlformats.org/officeDocument/2006/relationships/image" Target="../media/image16.png"/><Relationship Id="rId59" Type="http://schemas.openxmlformats.org/officeDocument/2006/relationships/slide" Target="slide43.xml"/><Relationship Id="rId67" Type="http://schemas.openxmlformats.org/officeDocument/2006/relationships/image" Target="../media/image23.png"/><Relationship Id="rId20" Type="http://schemas.openxmlformats.org/officeDocument/2006/relationships/slide" Target="slide29.xml"/><Relationship Id="rId41" Type="http://schemas.openxmlformats.org/officeDocument/2006/relationships/slide" Target="slide36.xml"/><Relationship Id="rId54" Type="http://schemas.openxmlformats.org/officeDocument/2006/relationships/image" Target="../media/image180.png"/><Relationship Id="rId62" Type="http://schemas.openxmlformats.org/officeDocument/2006/relationships/slide" Target="slide44.xml"/><Relationship Id="rId70" Type="http://schemas.openxmlformats.org/officeDocument/2006/relationships/image" Target="../media/image24.png"/><Relationship Id="rId75" Type="http://schemas.openxmlformats.org/officeDocument/2006/relationships/slide" Target="slide22.xml"/><Relationship Id="rId1" Type="http://schemas.openxmlformats.org/officeDocument/2006/relationships/slideLayout" Target="../slideLayouts/slideLayout1.xml"/><Relationship Id="rId6" Type="http://schemas.openxmlformats.org/officeDocument/2006/relationships/image" Target="../media/image2.png"/><Relationship Id="rId15" Type="http://schemas.openxmlformats.org/officeDocument/2006/relationships/image" Target="../media/image5.png"/><Relationship Id="rId23" Type="http://schemas.openxmlformats.org/officeDocument/2006/relationships/slide" Target="slide30.xml"/><Relationship Id="rId28" Type="http://schemas.openxmlformats.org/officeDocument/2006/relationships/image" Target="../media/image10.png"/><Relationship Id="rId36" Type="http://schemas.openxmlformats.org/officeDocument/2006/relationships/image" Target="../media/image12.png"/><Relationship Id="rId49" Type="http://schemas.openxmlformats.org/officeDocument/2006/relationships/image" Target="../media/image17.png"/><Relationship Id="rId57" Type="http://schemas.openxmlformats.org/officeDocument/2006/relationships/image" Target="../media/image190.png"/><Relationship Id="rId10" Type="http://schemas.openxmlformats.org/officeDocument/2006/relationships/image" Target="../media/image4.png"/><Relationship Id="rId31" Type="http://schemas.openxmlformats.org/officeDocument/2006/relationships/image" Target="../media/image11.png"/><Relationship Id="rId44" Type="http://schemas.openxmlformats.org/officeDocument/2006/relationships/slide" Target="slide38.xml"/><Relationship Id="rId52" Type="http://schemas.openxmlformats.org/officeDocument/2006/relationships/image" Target="../media/image18.png"/><Relationship Id="rId60" Type="http://schemas.openxmlformats.org/officeDocument/2006/relationships/image" Target="../media/image200.png"/><Relationship Id="rId65" Type="http://schemas.openxmlformats.org/officeDocument/2006/relationships/slide" Target="slide45.xml"/><Relationship Id="rId73" Type="http://schemas.openxmlformats.org/officeDocument/2006/relationships/image" Target="../media/image25.png"/><Relationship Id="rId4" Type="http://schemas.openxmlformats.org/officeDocument/2006/relationships/image" Target="../media/image2.png"/><Relationship Id="rId9" Type="http://schemas.openxmlformats.org/officeDocument/2006/relationships/image" Target="../media/image3.png"/><Relationship Id="rId13" Type="http://schemas.openxmlformats.org/officeDocument/2006/relationships/image" Target="../media/image5.png"/><Relationship Id="rId18" Type="http://schemas.openxmlformats.org/officeDocument/2006/relationships/image" Target="../media/image6.png"/><Relationship Id="rId39" Type="http://schemas.openxmlformats.org/officeDocument/2006/relationships/image" Target="../media/image130.png"/><Relationship Id="rId34" Type="http://schemas.openxmlformats.org/officeDocument/2006/relationships/image" Target="../media/image12.png"/><Relationship Id="rId50" Type="http://schemas.openxmlformats.org/officeDocument/2006/relationships/slide" Target="slide40.xml"/><Relationship Id="rId55" Type="http://schemas.openxmlformats.org/officeDocument/2006/relationships/image" Target="../media/image19.png"/><Relationship Id="rId7" Type="http://schemas.openxmlformats.org/officeDocument/2006/relationships/image" Target="../media/image3.png"/><Relationship Id="rId71" Type="http://schemas.openxmlformats.org/officeDocument/2006/relationships/slide" Target="slide46.xml"/></Relationships>
</file>

<file path=ppt/slides/_rels/slide2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image" Target="../media/image32.png"/><Relationship Id="rId4" Type="http://schemas.openxmlformats.org/officeDocument/2006/relationships/diagramLayout" Target="../diagrams/layout3.xml"/><Relationship Id="rId9"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26" Type="http://schemas.openxmlformats.org/officeDocument/2006/relationships/slide" Target="slide31.xml"/><Relationship Id="rId21" Type="http://schemas.openxmlformats.org/officeDocument/2006/relationships/image" Target="../media/image70.png"/><Relationship Id="rId42" Type="http://schemas.openxmlformats.org/officeDocument/2006/relationships/image" Target="../media/image14.png"/><Relationship Id="rId47" Type="http://schemas.openxmlformats.org/officeDocument/2006/relationships/slide" Target="slide39.xml"/><Relationship Id="rId63" Type="http://schemas.openxmlformats.org/officeDocument/2006/relationships/image" Target="../media/image210.png"/><Relationship Id="rId68" Type="http://schemas.openxmlformats.org/officeDocument/2006/relationships/slide" Target="slide460.xml"/><Relationship Id="rId2" Type="http://schemas.openxmlformats.org/officeDocument/2006/relationships/notesSlide" Target="../notesSlides/notesSlide3.xml"/><Relationship Id="rId16" Type="http://schemas.openxmlformats.org/officeDocument/2006/relationships/image" Target="../media/image6.png"/><Relationship Id="rId29" Type="http://schemas.openxmlformats.org/officeDocument/2006/relationships/slide" Target="slide32.xml"/><Relationship Id="rId11" Type="http://schemas.openxmlformats.org/officeDocument/2006/relationships/slide" Target="slide26.xml"/><Relationship Id="rId24" Type="http://schemas.openxmlformats.org/officeDocument/2006/relationships/image" Target="../media/image8.png"/><Relationship Id="rId32" Type="http://schemas.openxmlformats.org/officeDocument/2006/relationships/slide" Target="slide33.xml"/><Relationship Id="rId37" Type="http://schemas.openxmlformats.org/officeDocument/2006/relationships/image" Target="../media/image13.png"/><Relationship Id="rId40" Type="http://schemas.openxmlformats.org/officeDocument/2006/relationships/image" Target="../media/image14.png"/><Relationship Id="rId45" Type="http://schemas.openxmlformats.org/officeDocument/2006/relationships/image" Target="../media/image15.png"/><Relationship Id="rId53" Type="http://schemas.openxmlformats.org/officeDocument/2006/relationships/slide" Target="slide41.xml"/><Relationship Id="rId58" Type="http://schemas.openxmlformats.org/officeDocument/2006/relationships/image" Target="../media/image20.png"/><Relationship Id="rId66" Type="http://schemas.openxmlformats.org/officeDocument/2006/relationships/image" Target="../media/image220.png"/><Relationship Id="rId74" Type="http://schemas.openxmlformats.org/officeDocument/2006/relationships/image" Target="../media/image26.svg"/><Relationship Id="rId5" Type="http://schemas.openxmlformats.org/officeDocument/2006/relationships/slide" Target="slide24.xml"/><Relationship Id="rId61" Type="http://schemas.openxmlformats.org/officeDocument/2006/relationships/image" Target="../media/image21.png"/><Relationship Id="rId19" Type="http://schemas.openxmlformats.org/officeDocument/2006/relationships/image" Target="../media/image7.png"/><Relationship Id="rId14" Type="http://schemas.openxmlformats.org/officeDocument/2006/relationships/slide" Target="slide27.xml"/><Relationship Id="rId22" Type="http://schemas.openxmlformats.org/officeDocument/2006/relationships/image" Target="../media/image28.png"/><Relationship Id="rId27" Type="http://schemas.openxmlformats.org/officeDocument/2006/relationships/image" Target="../media/image9.png"/><Relationship Id="rId30" Type="http://schemas.openxmlformats.org/officeDocument/2006/relationships/image" Target="../media/image10.png"/><Relationship Id="rId35" Type="http://schemas.openxmlformats.org/officeDocument/2006/relationships/slide" Target="slide34.xml"/><Relationship Id="rId43" Type="http://schemas.openxmlformats.org/officeDocument/2006/relationships/image" Target="../media/image15.png"/><Relationship Id="rId48" Type="http://schemas.openxmlformats.org/officeDocument/2006/relationships/image" Target="../media/image16.png"/><Relationship Id="rId56" Type="http://schemas.openxmlformats.org/officeDocument/2006/relationships/slide" Target="slide42.xml"/><Relationship Id="rId64" Type="http://schemas.openxmlformats.org/officeDocument/2006/relationships/image" Target="../media/image22.png"/><Relationship Id="rId69" Type="http://schemas.openxmlformats.org/officeDocument/2006/relationships/image" Target="../media/image230.png"/><Relationship Id="rId8" Type="http://schemas.openxmlformats.org/officeDocument/2006/relationships/slide" Target="slide25.xml"/><Relationship Id="rId51" Type="http://schemas.openxmlformats.org/officeDocument/2006/relationships/image" Target="../media/image17.png"/><Relationship Id="rId72" Type="http://schemas.openxmlformats.org/officeDocument/2006/relationships/image" Target="../media/image240.png"/><Relationship Id="rId3" Type="http://schemas.openxmlformats.org/officeDocument/2006/relationships/image" Target="../media/image1.jpg"/><Relationship Id="rId12" Type="http://schemas.openxmlformats.org/officeDocument/2006/relationships/image" Target="../media/image4.png"/><Relationship Id="rId17" Type="http://schemas.openxmlformats.org/officeDocument/2006/relationships/slide" Target="slide28.xml"/><Relationship Id="rId25" Type="http://schemas.openxmlformats.org/officeDocument/2006/relationships/image" Target="../media/image9.png"/><Relationship Id="rId33" Type="http://schemas.openxmlformats.org/officeDocument/2006/relationships/image" Target="../media/image11.png"/><Relationship Id="rId38" Type="http://schemas.openxmlformats.org/officeDocument/2006/relationships/slide" Target="slide35.xml"/><Relationship Id="rId46" Type="http://schemas.openxmlformats.org/officeDocument/2006/relationships/image" Target="../media/image16.png"/><Relationship Id="rId59" Type="http://schemas.openxmlformats.org/officeDocument/2006/relationships/slide" Target="slide43.xml"/><Relationship Id="rId67" Type="http://schemas.openxmlformats.org/officeDocument/2006/relationships/image" Target="../media/image23.png"/><Relationship Id="rId20" Type="http://schemas.openxmlformats.org/officeDocument/2006/relationships/slide" Target="slide29.xml"/><Relationship Id="rId41" Type="http://schemas.openxmlformats.org/officeDocument/2006/relationships/slide" Target="slide36.xml"/><Relationship Id="rId54" Type="http://schemas.openxmlformats.org/officeDocument/2006/relationships/image" Target="../media/image180.png"/><Relationship Id="rId62" Type="http://schemas.openxmlformats.org/officeDocument/2006/relationships/slide" Target="slide44.xml"/><Relationship Id="rId70" Type="http://schemas.openxmlformats.org/officeDocument/2006/relationships/image" Target="../media/image24.png"/><Relationship Id="rId75" Type="http://schemas.openxmlformats.org/officeDocument/2006/relationships/slide" Target="slide23.xml"/><Relationship Id="rId1" Type="http://schemas.openxmlformats.org/officeDocument/2006/relationships/slideLayout" Target="../slideLayouts/slideLayout1.xml"/><Relationship Id="rId6" Type="http://schemas.openxmlformats.org/officeDocument/2006/relationships/image" Target="../media/image2.png"/><Relationship Id="rId15" Type="http://schemas.openxmlformats.org/officeDocument/2006/relationships/image" Target="../media/image5.png"/><Relationship Id="rId23" Type="http://schemas.openxmlformats.org/officeDocument/2006/relationships/slide" Target="slide30.xml"/><Relationship Id="rId28" Type="http://schemas.openxmlformats.org/officeDocument/2006/relationships/image" Target="../media/image10.png"/><Relationship Id="rId36" Type="http://schemas.openxmlformats.org/officeDocument/2006/relationships/image" Target="../media/image12.png"/><Relationship Id="rId49" Type="http://schemas.openxmlformats.org/officeDocument/2006/relationships/image" Target="../media/image17.png"/><Relationship Id="rId57" Type="http://schemas.openxmlformats.org/officeDocument/2006/relationships/image" Target="../media/image190.png"/><Relationship Id="rId10" Type="http://schemas.openxmlformats.org/officeDocument/2006/relationships/image" Target="../media/image4.png"/><Relationship Id="rId31" Type="http://schemas.openxmlformats.org/officeDocument/2006/relationships/image" Target="../media/image11.png"/><Relationship Id="rId44" Type="http://schemas.openxmlformats.org/officeDocument/2006/relationships/slide" Target="slide38.xml"/><Relationship Id="rId52" Type="http://schemas.openxmlformats.org/officeDocument/2006/relationships/image" Target="../media/image18.png"/><Relationship Id="rId60" Type="http://schemas.openxmlformats.org/officeDocument/2006/relationships/image" Target="../media/image200.png"/><Relationship Id="rId65" Type="http://schemas.openxmlformats.org/officeDocument/2006/relationships/slide" Target="slide45.xml"/><Relationship Id="rId73" Type="http://schemas.openxmlformats.org/officeDocument/2006/relationships/image" Target="../media/image25.png"/><Relationship Id="rId4" Type="http://schemas.openxmlformats.org/officeDocument/2006/relationships/image" Target="../media/image2.png"/><Relationship Id="rId9" Type="http://schemas.openxmlformats.org/officeDocument/2006/relationships/image" Target="../media/image3.png"/><Relationship Id="rId13" Type="http://schemas.openxmlformats.org/officeDocument/2006/relationships/image" Target="../media/image5.png"/><Relationship Id="rId18" Type="http://schemas.openxmlformats.org/officeDocument/2006/relationships/image" Target="../media/image6.png"/><Relationship Id="rId39" Type="http://schemas.openxmlformats.org/officeDocument/2006/relationships/image" Target="../media/image130.png"/><Relationship Id="rId34" Type="http://schemas.openxmlformats.org/officeDocument/2006/relationships/image" Target="../media/image12.png"/><Relationship Id="rId50" Type="http://schemas.openxmlformats.org/officeDocument/2006/relationships/slide" Target="slide40.xml"/><Relationship Id="rId55" Type="http://schemas.openxmlformats.org/officeDocument/2006/relationships/image" Target="../media/image19.png"/><Relationship Id="rId7" Type="http://schemas.openxmlformats.org/officeDocument/2006/relationships/image" Target="../media/image3.png"/><Relationship Id="rId71" Type="http://schemas.openxmlformats.org/officeDocument/2006/relationships/slide" Target="slide46.xml"/></Relationships>
</file>

<file path=ppt/slides/_rels/slide30.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svg"/><Relationship Id="rId3" Type="http://schemas.openxmlformats.org/officeDocument/2006/relationships/diagramData" Target="../diagrams/data6.xml"/><Relationship Id="rId7" Type="http://schemas.microsoft.com/office/2007/relationships/diagramDrawing" Target="../diagrams/drawing6.xml"/><Relationship Id="rId12" Type="http://schemas.openxmlformats.org/officeDocument/2006/relationships/image" Target="../media/image37.png"/><Relationship Id="rId17" Type="http://schemas.openxmlformats.org/officeDocument/2006/relationships/image" Target="../media/image42.svg"/><Relationship Id="rId2" Type="http://schemas.openxmlformats.org/officeDocument/2006/relationships/notesSlide" Target="../notesSlides/notesSlide30.xml"/><Relationship Id="rId16" Type="http://schemas.openxmlformats.org/officeDocument/2006/relationships/image" Target="../media/image41.png"/><Relationship Id="rId1" Type="http://schemas.openxmlformats.org/officeDocument/2006/relationships/slideLayout" Target="../slideLayouts/slideLayout1.xml"/><Relationship Id="rId6" Type="http://schemas.openxmlformats.org/officeDocument/2006/relationships/diagramColors" Target="../diagrams/colors6.xml"/><Relationship Id="rId11" Type="http://schemas.openxmlformats.org/officeDocument/2006/relationships/image" Target="../media/image36.svg"/><Relationship Id="rId5" Type="http://schemas.openxmlformats.org/officeDocument/2006/relationships/diagramQuickStyle" Target="../diagrams/quickStyle6.xml"/><Relationship Id="rId15" Type="http://schemas.openxmlformats.org/officeDocument/2006/relationships/image" Target="../media/image40.svg"/><Relationship Id="rId10" Type="http://schemas.openxmlformats.org/officeDocument/2006/relationships/image" Target="../media/image35.png"/><Relationship Id="rId4" Type="http://schemas.openxmlformats.org/officeDocument/2006/relationships/diagramLayout" Target="../diagrams/layout6.xml"/><Relationship Id="rId9" Type="http://schemas.openxmlformats.org/officeDocument/2006/relationships/image" Target="../media/image34.svg"/><Relationship Id="rId14" Type="http://schemas.openxmlformats.org/officeDocument/2006/relationships/image" Target="../media/image39.png"/></Relationships>
</file>

<file path=ppt/slides/_rels/slide31.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image" Target="../media/image44.png"/></Relationships>
</file>

<file path=ppt/slides/_rels/slide32.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image" Target="../media/image46.png"/></Relationships>
</file>

<file path=ppt/slides/_rels/slide33.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 Id="rId9" Type="http://schemas.openxmlformats.org/officeDocument/2006/relationships/image" Target="../media/image48.png"/></Relationships>
</file>

<file path=ppt/slides/_rels/slide34.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 Id="rId9" Type="http://schemas.openxmlformats.org/officeDocument/2006/relationships/image" Target="../media/image51.png"/></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9.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4.xml.rels><?xml version="1.0" encoding="UTF-8" standalone="yes"?>
<Relationships xmlns="http://schemas.openxmlformats.org/package/2006/relationships"><Relationship Id="rId26" Type="http://schemas.openxmlformats.org/officeDocument/2006/relationships/slide" Target="slide31.xml"/><Relationship Id="rId21" Type="http://schemas.openxmlformats.org/officeDocument/2006/relationships/image" Target="../media/image70.png"/><Relationship Id="rId42" Type="http://schemas.openxmlformats.org/officeDocument/2006/relationships/image" Target="../media/image14.png"/><Relationship Id="rId47" Type="http://schemas.openxmlformats.org/officeDocument/2006/relationships/slide" Target="slide39.xml"/><Relationship Id="rId63" Type="http://schemas.openxmlformats.org/officeDocument/2006/relationships/image" Target="../media/image210.png"/><Relationship Id="rId68" Type="http://schemas.openxmlformats.org/officeDocument/2006/relationships/slide" Target="slide460.xml"/><Relationship Id="rId2" Type="http://schemas.openxmlformats.org/officeDocument/2006/relationships/notesSlide" Target="../notesSlides/notesSlide4.xml"/><Relationship Id="rId16" Type="http://schemas.openxmlformats.org/officeDocument/2006/relationships/image" Target="../media/image6.png"/><Relationship Id="rId29" Type="http://schemas.openxmlformats.org/officeDocument/2006/relationships/slide" Target="slide32.xml"/><Relationship Id="rId11" Type="http://schemas.openxmlformats.org/officeDocument/2006/relationships/slide" Target="slide26.xml"/><Relationship Id="rId24" Type="http://schemas.openxmlformats.org/officeDocument/2006/relationships/image" Target="../media/image28.png"/><Relationship Id="rId32" Type="http://schemas.openxmlformats.org/officeDocument/2006/relationships/slide" Target="slide33.xml"/><Relationship Id="rId37" Type="http://schemas.openxmlformats.org/officeDocument/2006/relationships/image" Target="../media/image13.png"/><Relationship Id="rId40" Type="http://schemas.openxmlformats.org/officeDocument/2006/relationships/image" Target="../media/image14.png"/><Relationship Id="rId45" Type="http://schemas.openxmlformats.org/officeDocument/2006/relationships/image" Target="../media/image15.png"/><Relationship Id="rId53" Type="http://schemas.openxmlformats.org/officeDocument/2006/relationships/slide" Target="slide41.xml"/><Relationship Id="rId58" Type="http://schemas.openxmlformats.org/officeDocument/2006/relationships/image" Target="../media/image20.png"/><Relationship Id="rId66" Type="http://schemas.openxmlformats.org/officeDocument/2006/relationships/image" Target="../media/image220.png"/><Relationship Id="rId74" Type="http://schemas.openxmlformats.org/officeDocument/2006/relationships/image" Target="../media/image26.svg"/><Relationship Id="rId5" Type="http://schemas.openxmlformats.org/officeDocument/2006/relationships/slide" Target="slide24.xml"/><Relationship Id="rId61" Type="http://schemas.openxmlformats.org/officeDocument/2006/relationships/image" Target="../media/image21.png"/><Relationship Id="rId19" Type="http://schemas.openxmlformats.org/officeDocument/2006/relationships/image" Target="../media/image7.png"/><Relationship Id="rId14" Type="http://schemas.openxmlformats.org/officeDocument/2006/relationships/slide" Target="slide27.xml"/><Relationship Id="rId22" Type="http://schemas.openxmlformats.org/officeDocument/2006/relationships/image" Target="../media/image28.png"/><Relationship Id="rId27" Type="http://schemas.openxmlformats.org/officeDocument/2006/relationships/image" Target="../media/image9.png"/><Relationship Id="rId30" Type="http://schemas.openxmlformats.org/officeDocument/2006/relationships/image" Target="../media/image10.png"/><Relationship Id="rId35" Type="http://schemas.openxmlformats.org/officeDocument/2006/relationships/slide" Target="slide34.xml"/><Relationship Id="rId43" Type="http://schemas.openxmlformats.org/officeDocument/2006/relationships/image" Target="../media/image15.png"/><Relationship Id="rId48" Type="http://schemas.openxmlformats.org/officeDocument/2006/relationships/image" Target="../media/image16.png"/><Relationship Id="rId56" Type="http://schemas.openxmlformats.org/officeDocument/2006/relationships/slide" Target="slide42.xml"/><Relationship Id="rId64" Type="http://schemas.openxmlformats.org/officeDocument/2006/relationships/image" Target="../media/image22.png"/><Relationship Id="rId69" Type="http://schemas.openxmlformats.org/officeDocument/2006/relationships/image" Target="../media/image230.png"/><Relationship Id="rId8" Type="http://schemas.openxmlformats.org/officeDocument/2006/relationships/slide" Target="slide25.xml"/><Relationship Id="rId51" Type="http://schemas.openxmlformats.org/officeDocument/2006/relationships/image" Target="../media/image17.png"/><Relationship Id="rId72" Type="http://schemas.openxmlformats.org/officeDocument/2006/relationships/image" Target="../media/image240.png"/><Relationship Id="rId3" Type="http://schemas.openxmlformats.org/officeDocument/2006/relationships/image" Target="../media/image1.jpg"/><Relationship Id="rId12" Type="http://schemas.openxmlformats.org/officeDocument/2006/relationships/image" Target="../media/image4.png"/><Relationship Id="rId17" Type="http://schemas.openxmlformats.org/officeDocument/2006/relationships/slide" Target="slide28.xml"/><Relationship Id="rId25" Type="http://schemas.openxmlformats.org/officeDocument/2006/relationships/image" Target="../media/image9.png"/><Relationship Id="rId33" Type="http://schemas.openxmlformats.org/officeDocument/2006/relationships/image" Target="../media/image11.png"/><Relationship Id="rId38" Type="http://schemas.openxmlformats.org/officeDocument/2006/relationships/slide" Target="slide35.xml"/><Relationship Id="rId46" Type="http://schemas.openxmlformats.org/officeDocument/2006/relationships/image" Target="../media/image16.png"/><Relationship Id="rId59" Type="http://schemas.openxmlformats.org/officeDocument/2006/relationships/slide" Target="slide43.xml"/><Relationship Id="rId67" Type="http://schemas.openxmlformats.org/officeDocument/2006/relationships/image" Target="../media/image23.png"/><Relationship Id="rId20" Type="http://schemas.openxmlformats.org/officeDocument/2006/relationships/slide" Target="slide29.xml"/><Relationship Id="rId41" Type="http://schemas.openxmlformats.org/officeDocument/2006/relationships/slide" Target="slide36.xml"/><Relationship Id="rId54" Type="http://schemas.openxmlformats.org/officeDocument/2006/relationships/image" Target="../media/image180.png"/><Relationship Id="rId62" Type="http://schemas.openxmlformats.org/officeDocument/2006/relationships/slide" Target="slide44.xml"/><Relationship Id="rId70" Type="http://schemas.openxmlformats.org/officeDocument/2006/relationships/image" Target="../media/image24.png"/><Relationship Id="rId75" Type="http://schemas.openxmlformats.org/officeDocument/2006/relationships/slide" Target="slide23.xml"/><Relationship Id="rId1" Type="http://schemas.openxmlformats.org/officeDocument/2006/relationships/slideLayout" Target="../slideLayouts/slideLayout1.xml"/><Relationship Id="rId6" Type="http://schemas.openxmlformats.org/officeDocument/2006/relationships/image" Target="../media/image2.png"/><Relationship Id="rId15" Type="http://schemas.openxmlformats.org/officeDocument/2006/relationships/image" Target="../media/image5.png"/><Relationship Id="rId23" Type="http://schemas.openxmlformats.org/officeDocument/2006/relationships/slide" Target="slide30.xml"/><Relationship Id="rId28" Type="http://schemas.openxmlformats.org/officeDocument/2006/relationships/image" Target="../media/image10.png"/><Relationship Id="rId36" Type="http://schemas.openxmlformats.org/officeDocument/2006/relationships/image" Target="../media/image12.png"/><Relationship Id="rId49" Type="http://schemas.openxmlformats.org/officeDocument/2006/relationships/image" Target="../media/image17.png"/><Relationship Id="rId57" Type="http://schemas.openxmlformats.org/officeDocument/2006/relationships/image" Target="../media/image190.png"/><Relationship Id="rId10" Type="http://schemas.openxmlformats.org/officeDocument/2006/relationships/image" Target="../media/image4.png"/><Relationship Id="rId31" Type="http://schemas.openxmlformats.org/officeDocument/2006/relationships/image" Target="../media/image11.png"/><Relationship Id="rId44" Type="http://schemas.openxmlformats.org/officeDocument/2006/relationships/slide" Target="slide38.xml"/><Relationship Id="rId52" Type="http://schemas.openxmlformats.org/officeDocument/2006/relationships/image" Target="../media/image18.png"/><Relationship Id="rId60" Type="http://schemas.openxmlformats.org/officeDocument/2006/relationships/image" Target="../media/image200.png"/><Relationship Id="rId65" Type="http://schemas.openxmlformats.org/officeDocument/2006/relationships/slide" Target="slide45.xml"/><Relationship Id="rId73" Type="http://schemas.openxmlformats.org/officeDocument/2006/relationships/image" Target="../media/image25.png"/><Relationship Id="rId4" Type="http://schemas.openxmlformats.org/officeDocument/2006/relationships/image" Target="../media/image2.png"/><Relationship Id="rId9" Type="http://schemas.openxmlformats.org/officeDocument/2006/relationships/image" Target="../media/image3.png"/><Relationship Id="rId13" Type="http://schemas.openxmlformats.org/officeDocument/2006/relationships/image" Target="../media/image5.png"/><Relationship Id="rId18" Type="http://schemas.openxmlformats.org/officeDocument/2006/relationships/image" Target="../media/image6.png"/><Relationship Id="rId39" Type="http://schemas.openxmlformats.org/officeDocument/2006/relationships/image" Target="../media/image130.png"/><Relationship Id="rId34" Type="http://schemas.openxmlformats.org/officeDocument/2006/relationships/image" Target="../media/image12.png"/><Relationship Id="rId50" Type="http://schemas.openxmlformats.org/officeDocument/2006/relationships/slide" Target="slide40.xml"/><Relationship Id="rId55" Type="http://schemas.openxmlformats.org/officeDocument/2006/relationships/image" Target="../media/image19.png"/><Relationship Id="rId7" Type="http://schemas.openxmlformats.org/officeDocument/2006/relationships/image" Target="../media/image3.png"/><Relationship Id="rId71" Type="http://schemas.openxmlformats.org/officeDocument/2006/relationships/slide" Target="slide46.xml"/></Relationships>
</file>

<file path=ppt/slides/_rels/slide40.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1.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2.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43.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44.xml.rels><?xml version="1.0" encoding="UTF-8" standalone="yes"?>
<Relationships xmlns="http://schemas.openxmlformats.org/package/2006/relationships"><Relationship Id="rId8" Type="http://schemas.openxmlformats.org/officeDocument/2006/relationships/hyperlink" Target="https://public.tableau.com/app/profile/gerald.chin/viz/dashboard_auto_insurance_fraud_detection/auto_insurance_fraud_detection?publish=yes" TargetMode="External"/><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4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460.xml.rels><?xml version="1.0" encoding="UTF-8" standalone="yes"?>
<Relationships xmlns="http://schemas.openxmlformats.org/package/2006/relationships"><Relationship Id="rId3" Type="http://schemas.openxmlformats.org/officeDocument/2006/relationships/diagramData" Target="../diagrams/data220.xml"/><Relationship Id="rId7" Type="http://schemas.microsoft.com/office/2007/relationships/diagramDrawing" Target="../diagrams/drawing220.xml"/><Relationship Id="rId2" Type="http://schemas.openxmlformats.org/officeDocument/2006/relationships/notesSlide" Target="../notesSlides/notesSlide460.xml"/><Relationship Id="rId1" Type="http://schemas.openxmlformats.org/officeDocument/2006/relationships/slideLayout" Target="../slideLayouts/slideLayout1.xml"/><Relationship Id="rId6" Type="http://schemas.openxmlformats.org/officeDocument/2006/relationships/diagramColors" Target="../diagrams/colors220.xml"/><Relationship Id="rId5" Type="http://schemas.openxmlformats.org/officeDocument/2006/relationships/diagramQuickStyle" Target="../diagrams/quickStyle220.xml"/><Relationship Id="rId4" Type="http://schemas.openxmlformats.org/officeDocument/2006/relationships/diagramLayout" Target="../diagrams/layout220.xml"/></Relationships>
</file>

<file path=ppt/slides/_rels/slide5.xml.rels><?xml version="1.0" encoding="UTF-8" standalone="yes"?>
<Relationships xmlns="http://schemas.openxmlformats.org/package/2006/relationships"><Relationship Id="rId26" Type="http://schemas.openxmlformats.org/officeDocument/2006/relationships/slide" Target="slide31.xml"/><Relationship Id="rId21" Type="http://schemas.openxmlformats.org/officeDocument/2006/relationships/image" Target="../media/image70.png"/><Relationship Id="rId42" Type="http://schemas.openxmlformats.org/officeDocument/2006/relationships/image" Target="../media/image14.png"/><Relationship Id="rId47" Type="http://schemas.openxmlformats.org/officeDocument/2006/relationships/slide" Target="slide39.xml"/><Relationship Id="rId63" Type="http://schemas.openxmlformats.org/officeDocument/2006/relationships/image" Target="../media/image210.png"/><Relationship Id="rId68" Type="http://schemas.openxmlformats.org/officeDocument/2006/relationships/slide" Target="slide460.xml"/><Relationship Id="rId2" Type="http://schemas.openxmlformats.org/officeDocument/2006/relationships/notesSlide" Target="../notesSlides/notesSlide5.xml"/><Relationship Id="rId16" Type="http://schemas.openxmlformats.org/officeDocument/2006/relationships/image" Target="../media/image6.png"/><Relationship Id="rId29" Type="http://schemas.openxmlformats.org/officeDocument/2006/relationships/slide" Target="slide32.xml"/><Relationship Id="rId11" Type="http://schemas.openxmlformats.org/officeDocument/2006/relationships/slide" Target="slide26.xml"/><Relationship Id="rId24" Type="http://schemas.openxmlformats.org/officeDocument/2006/relationships/image" Target="../media/image28.png"/><Relationship Id="rId32" Type="http://schemas.openxmlformats.org/officeDocument/2006/relationships/slide" Target="slide33.xml"/><Relationship Id="rId37" Type="http://schemas.openxmlformats.org/officeDocument/2006/relationships/image" Target="../media/image13.png"/><Relationship Id="rId40" Type="http://schemas.openxmlformats.org/officeDocument/2006/relationships/image" Target="../media/image14.png"/><Relationship Id="rId45" Type="http://schemas.openxmlformats.org/officeDocument/2006/relationships/image" Target="../media/image15.png"/><Relationship Id="rId53" Type="http://schemas.openxmlformats.org/officeDocument/2006/relationships/slide" Target="slide41.xml"/><Relationship Id="rId58" Type="http://schemas.openxmlformats.org/officeDocument/2006/relationships/image" Target="../media/image20.png"/><Relationship Id="rId66" Type="http://schemas.openxmlformats.org/officeDocument/2006/relationships/image" Target="../media/image220.png"/><Relationship Id="rId74" Type="http://schemas.openxmlformats.org/officeDocument/2006/relationships/image" Target="../media/image26.svg"/><Relationship Id="rId5" Type="http://schemas.openxmlformats.org/officeDocument/2006/relationships/slide" Target="slide24.xml"/><Relationship Id="rId61" Type="http://schemas.openxmlformats.org/officeDocument/2006/relationships/image" Target="../media/image21.png"/><Relationship Id="rId19" Type="http://schemas.openxmlformats.org/officeDocument/2006/relationships/image" Target="../media/image7.png"/><Relationship Id="rId14" Type="http://schemas.openxmlformats.org/officeDocument/2006/relationships/slide" Target="slide27.xml"/><Relationship Id="rId22" Type="http://schemas.openxmlformats.org/officeDocument/2006/relationships/image" Target="../media/image28.png"/><Relationship Id="rId27" Type="http://schemas.openxmlformats.org/officeDocument/2006/relationships/image" Target="../media/image9.png"/><Relationship Id="rId30" Type="http://schemas.openxmlformats.org/officeDocument/2006/relationships/image" Target="../media/image10.png"/><Relationship Id="rId35" Type="http://schemas.openxmlformats.org/officeDocument/2006/relationships/slide" Target="slide34.xml"/><Relationship Id="rId43" Type="http://schemas.openxmlformats.org/officeDocument/2006/relationships/image" Target="../media/image15.png"/><Relationship Id="rId48" Type="http://schemas.openxmlformats.org/officeDocument/2006/relationships/image" Target="../media/image16.png"/><Relationship Id="rId56" Type="http://schemas.openxmlformats.org/officeDocument/2006/relationships/slide" Target="slide42.xml"/><Relationship Id="rId64" Type="http://schemas.openxmlformats.org/officeDocument/2006/relationships/image" Target="../media/image22.png"/><Relationship Id="rId69" Type="http://schemas.openxmlformats.org/officeDocument/2006/relationships/image" Target="../media/image230.png"/><Relationship Id="rId8" Type="http://schemas.openxmlformats.org/officeDocument/2006/relationships/slide" Target="slide25.xml"/><Relationship Id="rId51" Type="http://schemas.openxmlformats.org/officeDocument/2006/relationships/image" Target="../media/image17.png"/><Relationship Id="rId72" Type="http://schemas.openxmlformats.org/officeDocument/2006/relationships/image" Target="../media/image240.png"/><Relationship Id="rId3" Type="http://schemas.openxmlformats.org/officeDocument/2006/relationships/image" Target="../media/image1.jpg"/><Relationship Id="rId12" Type="http://schemas.openxmlformats.org/officeDocument/2006/relationships/image" Target="../media/image4.png"/><Relationship Id="rId17" Type="http://schemas.openxmlformats.org/officeDocument/2006/relationships/slide" Target="slide28.xml"/><Relationship Id="rId25" Type="http://schemas.openxmlformats.org/officeDocument/2006/relationships/image" Target="../media/image9.png"/><Relationship Id="rId33" Type="http://schemas.openxmlformats.org/officeDocument/2006/relationships/image" Target="../media/image11.png"/><Relationship Id="rId38" Type="http://schemas.openxmlformats.org/officeDocument/2006/relationships/slide" Target="slide35.xml"/><Relationship Id="rId46" Type="http://schemas.openxmlformats.org/officeDocument/2006/relationships/image" Target="../media/image16.png"/><Relationship Id="rId59" Type="http://schemas.openxmlformats.org/officeDocument/2006/relationships/slide" Target="slide43.xml"/><Relationship Id="rId67" Type="http://schemas.openxmlformats.org/officeDocument/2006/relationships/image" Target="../media/image23.png"/><Relationship Id="rId20" Type="http://schemas.openxmlformats.org/officeDocument/2006/relationships/slide" Target="slide29.xml"/><Relationship Id="rId41" Type="http://schemas.openxmlformats.org/officeDocument/2006/relationships/slide" Target="slide36.xml"/><Relationship Id="rId54" Type="http://schemas.openxmlformats.org/officeDocument/2006/relationships/image" Target="../media/image180.png"/><Relationship Id="rId62" Type="http://schemas.openxmlformats.org/officeDocument/2006/relationships/slide" Target="slide44.xml"/><Relationship Id="rId70" Type="http://schemas.openxmlformats.org/officeDocument/2006/relationships/image" Target="../media/image24.png"/><Relationship Id="rId75" Type="http://schemas.openxmlformats.org/officeDocument/2006/relationships/slide" Target="slide23.xml"/><Relationship Id="rId1" Type="http://schemas.openxmlformats.org/officeDocument/2006/relationships/slideLayout" Target="../slideLayouts/slideLayout1.xml"/><Relationship Id="rId6" Type="http://schemas.openxmlformats.org/officeDocument/2006/relationships/image" Target="../media/image2.png"/><Relationship Id="rId15" Type="http://schemas.openxmlformats.org/officeDocument/2006/relationships/image" Target="../media/image5.png"/><Relationship Id="rId23" Type="http://schemas.openxmlformats.org/officeDocument/2006/relationships/slide" Target="slide30.xml"/><Relationship Id="rId28" Type="http://schemas.openxmlformats.org/officeDocument/2006/relationships/image" Target="../media/image10.png"/><Relationship Id="rId36" Type="http://schemas.openxmlformats.org/officeDocument/2006/relationships/image" Target="../media/image12.png"/><Relationship Id="rId49" Type="http://schemas.openxmlformats.org/officeDocument/2006/relationships/image" Target="../media/image17.png"/><Relationship Id="rId57" Type="http://schemas.openxmlformats.org/officeDocument/2006/relationships/image" Target="../media/image190.png"/><Relationship Id="rId10" Type="http://schemas.openxmlformats.org/officeDocument/2006/relationships/image" Target="../media/image4.png"/><Relationship Id="rId31" Type="http://schemas.openxmlformats.org/officeDocument/2006/relationships/image" Target="../media/image11.png"/><Relationship Id="rId44" Type="http://schemas.openxmlformats.org/officeDocument/2006/relationships/slide" Target="slide38.xml"/><Relationship Id="rId52" Type="http://schemas.openxmlformats.org/officeDocument/2006/relationships/image" Target="../media/image18.png"/><Relationship Id="rId60" Type="http://schemas.openxmlformats.org/officeDocument/2006/relationships/image" Target="../media/image200.png"/><Relationship Id="rId65" Type="http://schemas.openxmlformats.org/officeDocument/2006/relationships/slide" Target="slide45.xml"/><Relationship Id="rId73" Type="http://schemas.openxmlformats.org/officeDocument/2006/relationships/image" Target="../media/image25.png"/><Relationship Id="rId4" Type="http://schemas.openxmlformats.org/officeDocument/2006/relationships/image" Target="../media/image2.png"/><Relationship Id="rId9" Type="http://schemas.openxmlformats.org/officeDocument/2006/relationships/image" Target="../media/image3.png"/><Relationship Id="rId13" Type="http://schemas.openxmlformats.org/officeDocument/2006/relationships/image" Target="../media/image5.png"/><Relationship Id="rId18" Type="http://schemas.openxmlformats.org/officeDocument/2006/relationships/image" Target="../media/image6.png"/><Relationship Id="rId39" Type="http://schemas.openxmlformats.org/officeDocument/2006/relationships/image" Target="../media/image130.png"/><Relationship Id="rId34" Type="http://schemas.openxmlformats.org/officeDocument/2006/relationships/image" Target="../media/image12.png"/><Relationship Id="rId50" Type="http://schemas.openxmlformats.org/officeDocument/2006/relationships/slide" Target="slide40.xml"/><Relationship Id="rId55" Type="http://schemas.openxmlformats.org/officeDocument/2006/relationships/image" Target="../media/image19.png"/><Relationship Id="rId7" Type="http://schemas.openxmlformats.org/officeDocument/2006/relationships/image" Target="../media/image3.png"/><Relationship Id="rId71" Type="http://schemas.openxmlformats.org/officeDocument/2006/relationships/slide" Target="slide46.xml"/></Relationships>
</file>

<file path=ppt/slides/_rels/slide6.xml.rels><?xml version="1.0" encoding="UTF-8" standalone="yes"?>
<Relationships xmlns="http://schemas.openxmlformats.org/package/2006/relationships"><Relationship Id="rId26" Type="http://schemas.openxmlformats.org/officeDocument/2006/relationships/slide" Target="slide31.xml"/><Relationship Id="rId21" Type="http://schemas.openxmlformats.org/officeDocument/2006/relationships/image" Target="../media/image70.png"/><Relationship Id="rId42" Type="http://schemas.openxmlformats.org/officeDocument/2006/relationships/image" Target="../media/image14.png"/><Relationship Id="rId47" Type="http://schemas.openxmlformats.org/officeDocument/2006/relationships/slide" Target="slide39.xml"/><Relationship Id="rId63" Type="http://schemas.openxmlformats.org/officeDocument/2006/relationships/image" Target="../media/image210.png"/><Relationship Id="rId68" Type="http://schemas.openxmlformats.org/officeDocument/2006/relationships/slide" Target="slide460.xml"/><Relationship Id="rId2" Type="http://schemas.openxmlformats.org/officeDocument/2006/relationships/notesSlide" Target="../notesSlides/notesSlide6.xml"/><Relationship Id="rId16" Type="http://schemas.openxmlformats.org/officeDocument/2006/relationships/image" Target="../media/image6.png"/><Relationship Id="rId29" Type="http://schemas.openxmlformats.org/officeDocument/2006/relationships/slide" Target="slide32.xml"/><Relationship Id="rId11" Type="http://schemas.openxmlformats.org/officeDocument/2006/relationships/slide" Target="slide26.xml"/><Relationship Id="rId24" Type="http://schemas.openxmlformats.org/officeDocument/2006/relationships/image" Target="../media/image8.png"/><Relationship Id="rId32" Type="http://schemas.openxmlformats.org/officeDocument/2006/relationships/slide" Target="slide33.xml"/><Relationship Id="rId37" Type="http://schemas.openxmlformats.org/officeDocument/2006/relationships/image" Target="../media/image13.png"/><Relationship Id="rId40" Type="http://schemas.openxmlformats.org/officeDocument/2006/relationships/image" Target="../media/image14.png"/><Relationship Id="rId45" Type="http://schemas.openxmlformats.org/officeDocument/2006/relationships/image" Target="../media/image15.png"/><Relationship Id="rId53" Type="http://schemas.openxmlformats.org/officeDocument/2006/relationships/slide" Target="slide41.xml"/><Relationship Id="rId58" Type="http://schemas.openxmlformats.org/officeDocument/2006/relationships/image" Target="../media/image20.png"/><Relationship Id="rId66" Type="http://schemas.openxmlformats.org/officeDocument/2006/relationships/image" Target="../media/image220.png"/><Relationship Id="rId74" Type="http://schemas.openxmlformats.org/officeDocument/2006/relationships/image" Target="../media/image26.svg"/><Relationship Id="rId5" Type="http://schemas.openxmlformats.org/officeDocument/2006/relationships/slide" Target="slide24.xml"/><Relationship Id="rId61" Type="http://schemas.openxmlformats.org/officeDocument/2006/relationships/image" Target="../media/image21.png"/><Relationship Id="rId19" Type="http://schemas.openxmlformats.org/officeDocument/2006/relationships/image" Target="../media/image7.png"/><Relationship Id="rId14" Type="http://schemas.openxmlformats.org/officeDocument/2006/relationships/slide" Target="slide27.xml"/><Relationship Id="rId22" Type="http://schemas.openxmlformats.org/officeDocument/2006/relationships/image" Target="../media/image28.png"/><Relationship Id="rId27" Type="http://schemas.openxmlformats.org/officeDocument/2006/relationships/image" Target="../media/image9.png"/><Relationship Id="rId30" Type="http://schemas.openxmlformats.org/officeDocument/2006/relationships/image" Target="../media/image10.png"/><Relationship Id="rId35" Type="http://schemas.openxmlformats.org/officeDocument/2006/relationships/slide" Target="slide34.xml"/><Relationship Id="rId43" Type="http://schemas.openxmlformats.org/officeDocument/2006/relationships/image" Target="../media/image15.png"/><Relationship Id="rId48" Type="http://schemas.openxmlformats.org/officeDocument/2006/relationships/image" Target="../media/image16.png"/><Relationship Id="rId56" Type="http://schemas.openxmlformats.org/officeDocument/2006/relationships/slide" Target="slide42.xml"/><Relationship Id="rId64" Type="http://schemas.openxmlformats.org/officeDocument/2006/relationships/image" Target="../media/image22.png"/><Relationship Id="rId69" Type="http://schemas.openxmlformats.org/officeDocument/2006/relationships/image" Target="../media/image230.png"/><Relationship Id="rId8" Type="http://schemas.openxmlformats.org/officeDocument/2006/relationships/slide" Target="slide25.xml"/><Relationship Id="rId51" Type="http://schemas.openxmlformats.org/officeDocument/2006/relationships/image" Target="../media/image17.png"/><Relationship Id="rId72" Type="http://schemas.openxmlformats.org/officeDocument/2006/relationships/image" Target="../media/image240.png"/><Relationship Id="rId3" Type="http://schemas.openxmlformats.org/officeDocument/2006/relationships/image" Target="../media/image1.jpg"/><Relationship Id="rId12" Type="http://schemas.openxmlformats.org/officeDocument/2006/relationships/image" Target="../media/image4.png"/><Relationship Id="rId17" Type="http://schemas.openxmlformats.org/officeDocument/2006/relationships/slide" Target="slide28.xml"/><Relationship Id="rId25" Type="http://schemas.openxmlformats.org/officeDocument/2006/relationships/image" Target="../media/image9.png"/><Relationship Id="rId33" Type="http://schemas.openxmlformats.org/officeDocument/2006/relationships/image" Target="../media/image11.png"/><Relationship Id="rId38" Type="http://schemas.openxmlformats.org/officeDocument/2006/relationships/slide" Target="slide35.xml"/><Relationship Id="rId46" Type="http://schemas.openxmlformats.org/officeDocument/2006/relationships/image" Target="../media/image16.png"/><Relationship Id="rId59" Type="http://schemas.openxmlformats.org/officeDocument/2006/relationships/slide" Target="slide43.xml"/><Relationship Id="rId67" Type="http://schemas.openxmlformats.org/officeDocument/2006/relationships/image" Target="../media/image23.png"/><Relationship Id="rId20" Type="http://schemas.openxmlformats.org/officeDocument/2006/relationships/slide" Target="slide29.xml"/><Relationship Id="rId41" Type="http://schemas.openxmlformats.org/officeDocument/2006/relationships/slide" Target="slide36.xml"/><Relationship Id="rId54" Type="http://schemas.openxmlformats.org/officeDocument/2006/relationships/image" Target="../media/image180.png"/><Relationship Id="rId62" Type="http://schemas.openxmlformats.org/officeDocument/2006/relationships/slide" Target="slide44.xml"/><Relationship Id="rId70" Type="http://schemas.openxmlformats.org/officeDocument/2006/relationships/image" Target="../media/image24.png"/><Relationship Id="rId75" Type="http://schemas.openxmlformats.org/officeDocument/2006/relationships/slide" Target="slide23.xml"/><Relationship Id="rId1" Type="http://schemas.openxmlformats.org/officeDocument/2006/relationships/slideLayout" Target="../slideLayouts/slideLayout1.xml"/><Relationship Id="rId6" Type="http://schemas.openxmlformats.org/officeDocument/2006/relationships/image" Target="../media/image2.png"/><Relationship Id="rId15" Type="http://schemas.openxmlformats.org/officeDocument/2006/relationships/image" Target="../media/image5.png"/><Relationship Id="rId23" Type="http://schemas.openxmlformats.org/officeDocument/2006/relationships/slide" Target="slide30.xml"/><Relationship Id="rId28" Type="http://schemas.openxmlformats.org/officeDocument/2006/relationships/image" Target="../media/image10.png"/><Relationship Id="rId36" Type="http://schemas.openxmlformats.org/officeDocument/2006/relationships/image" Target="../media/image12.png"/><Relationship Id="rId49" Type="http://schemas.openxmlformats.org/officeDocument/2006/relationships/image" Target="../media/image17.png"/><Relationship Id="rId57" Type="http://schemas.openxmlformats.org/officeDocument/2006/relationships/image" Target="../media/image190.png"/><Relationship Id="rId10" Type="http://schemas.openxmlformats.org/officeDocument/2006/relationships/image" Target="../media/image4.png"/><Relationship Id="rId31" Type="http://schemas.openxmlformats.org/officeDocument/2006/relationships/image" Target="../media/image11.png"/><Relationship Id="rId44" Type="http://schemas.openxmlformats.org/officeDocument/2006/relationships/slide" Target="slide38.xml"/><Relationship Id="rId52" Type="http://schemas.openxmlformats.org/officeDocument/2006/relationships/image" Target="../media/image18.png"/><Relationship Id="rId60" Type="http://schemas.openxmlformats.org/officeDocument/2006/relationships/image" Target="../media/image200.png"/><Relationship Id="rId65" Type="http://schemas.openxmlformats.org/officeDocument/2006/relationships/slide" Target="slide45.xml"/><Relationship Id="rId73" Type="http://schemas.openxmlformats.org/officeDocument/2006/relationships/image" Target="../media/image25.png"/><Relationship Id="rId4" Type="http://schemas.openxmlformats.org/officeDocument/2006/relationships/image" Target="../media/image2.png"/><Relationship Id="rId9" Type="http://schemas.openxmlformats.org/officeDocument/2006/relationships/image" Target="../media/image3.png"/><Relationship Id="rId13" Type="http://schemas.openxmlformats.org/officeDocument/2006/relationships/image" Target="../media/image5.png"/><Relationship Id="rId18" Type="http://schemas.openxmlformats.org/officeDocument/2006/relationships/image" Target="../media/image6.png"/><Relationship Id="rId39" Type="http://schemas.openxmlformats.org/officeDocument/2006/relationships/image" Target="../media/image130.png"/><Relationship Id="rId34" Type="http://schemas.openxmlformats.org/officeDocument/2006/relationships/image" Target="../media/image12.png"/><Relationship Id="rId50" Type="http://schemas.openxmlformats.org/officeDocument/2006/relationships/slide" Target="slide40.xml"/><Relationship Id="rId55" Type="http://schemas.openxmlformats.org/officeDocument/2006/relationships/image" Target="../media/image19.png"/><Relationship Id="rId7" Type="http://schemas.openxmlformats.org/officeDocument/2006/relationships/image" Target="../media/image3.png"/><Relationship Id="rId71" Type="http://schemas.openxmlformats.org/officeDocument/2006/relationships/slide" Target="slide46.xml"/></Relationships>
</file>

<file path=ppt/slides/_rels/slide7.xml.rels><?xml version="1.0" encoding="UTF-8" standalone="yes"?>
<Relationships xmlns="http://schemas.openxmlformats.org/package/2006/relationships"><Relationship Id="rId26" Type="http://schemas.openxmlformats.org/officeDocument/2006/relationships/slide" Target="slide31.xml"/><Relationship Id="rId21" Type="http://schemas.openxmlformats.org/officeDocument/2006/relationships/image" Target="../media/image70.png"/><Relationship Id="rId42" Type="http://schemas.openxmlformats.org/officeDocument/2006/relationships/image" Target="../media/image14.png"/><Relationship Id="rId47" Type="http://schemas.openxmlformats.org/officeDocument/2006/relationships/slide" Target="slide39.xml"/><Relationship Id="rId63" Type="http://schemas.openxmlformats.org/officeDocument/2006/relationships/image" Target="../media/image210.png"/><Relationship Id="rId68" Type="http://schemas.openxmlformats.org/officeDocument/2006/relationships/slide" Target="slide460.xml"/><Relationship Id="rId2" Type="http://schemas.openxmlformats.org/officeDocument/2006/relationships/notesSlide" Target="../notesSlides/notesSlide7.xml"/><Relationship Id="rId16" Type="http://schemas.openxmlformats.org/officeDocument/2006/relationships/image" Target="../media/image6.png"/><Relationship Id="rId29" Type="http://schemas.openxmlformats.org/officeDocument/2006/relationships/slide" Target="slide32.xml"/><Relationship Id="rId11" Type="http://schemas.openxmlformats.org/officeDocument/2006/relationships/slide" Target="slide26.xml"/><Relationship Id="rId24" Type="http://schemas.openxmlformats.org/officeDocument/2006/relationships/image" Target="../media/image28.png"/><Relationship Id="rId32" Type="http://schemas.openxmlformats.org/officeDocument/2006/relationships/slide" Target="slide33.xml"/><Relationship Id="rId37" Type="http://schemas.openxmlformats.org/officeDocument/2006/relationships/image" Target="../media/image13.png"/><Relationship Id="rId40" Type="http://schemas.openxmlformats.org/officeDocument/2006/relationships/image" Target="../media/image14.png"/><Relationship Id="rId45" Type="http://schemas.openxmlformats.org/officeDocument/2006/relationships/image" Target="../media/image15.png"/><Relationship Id="rId53" Type="http://schemas.openxmlformats.org/officeDocument/2006/relationships/slide" Target="slide41.xml"/><Relationship Id="rId58" Type="http://schemas.openxmlformats.org/officeDocument/2006/relationships/image" Target="../media/image20.png"/><Relationship Id="rId66" Type="http://schemas.openxmlformats.org/officeDocument/2006/relationships/image" Target="../media/image220.png"/><Relationship Id="rId74" Type="http://schemas.openxmlformats.org/officeDocument/2006/relationships/image" Target="../media/image26.svg"/><Relationship Id="rId5" Type="http://schemas.openxmlformats.org/officeDocument/2006/relationships/slide" Target="slide24.xml"/><Relationship Id="rId61" Type="http://schemas.openxmlformats.org/officeDocument/2006/relationships/image" Target="../media/image21.png"/><Relationship Id="rId19" Type="http://schemas.openxmlformats.org/officeDocument/2006/relationships/image" Target="../media/image7.png"/><Relationship Id="rId14" Type="http://schemas.openxmlformats.org/officeDocument/2006/relationships/slide" Target="slide27.xml"/><Relationship Id="rId22" Type="http://schemas.openxmlformats.org/officeDocument/2006/relationships/image" Target="../media/image28.png"/><Relationship Id="rId27" Type="http://schemas.openxmlformats.org/officeDocument/2006/relationships/image" Target="../media/image9.png"/><Relationship Id="rId30" Type="http://schemas.openxmlformats.org/officeDocument/2006/relationships/image" Target="../media/image10.png"/><Relationship Id="rId35" Type="http://schemas.openxmlformats.org/officeDocument/2006/relationships/slide" Target="slide34.xml"/><Relationship Id="rId43" Type="http://schemas.openxmlformats.org/officeDocument/2006/relationships/image" Target="../media/image15.png"/><Relationship Id="rId48" Type="http://schemas.openxmlformats.org/officeDocument/2006/relationships/image" Target="../media/image16.png"/><Relationship Id="rId56" Type="http://schemas.openxmlformats.org/officeDocument/2006/relationships/slide" Target="slide42.xml"/><Relationship Id="rId64" Type="http://schemas.openxmlformats.org/officeDocument/2006/relationships/image" Target="../media/image22.png"/><Relationship Id="rId69" Type="http://schemas.openxmlformats.org/officeDocument/2006/relationships/image" Target="../media/image230.png"/><Relationship Id="rId8" Type="http://schemas.openxmlformats.org/officeDocument/2006/relationships/slide" Target="slide25.xml"/><Relationship Id="rId51" Type="http://schemas.openxmlformats.org/officeDocument/2006/relationships/image" Target="../media/image17.png"/><Relationship Id="rId72" Type="http://schemas.openxmlformats.org/officeDocument/2006/relationships/image" Target="../media/image240.png"/><Relationship Id="rId3" Type="http://schemas.openxmlformats.org/officeDocument/2006/relationships/image" Target="../media/image1.jpg"/><Relationship Id="rId12" Type="http://schemas.openxmlformats.org/officeDocument/2006/relationships/image" Target="../media/image4.png"/><Relationship Id="rId17" Type="http://schemas.openxmlformats.org/officeDocument/2006/relationships/slide" Target="slide28.xml"/><Relationship Id="rId25" Type="http://schemas.openxmlformats.org/officeDocument/2006/relationships/image" Target="../media/image9.png"/><Relationship Id="rId33" Type="http://schemas.openxmlformats.org/officeDocument/2006/relationships/image" Target="../media/image11.png"/><Relationship Id="rId38" Type="http://schemas.openxmlformats.org/officeDocument/2006/relationships/slide" Target="slide35.xml"/><Relationship Id="rId46" Type="http://schemas.openxmlformats.org/officeDocument/2006/relationships/image" Target="../media/image16.png"/><Relationship Id="rId59" Type="http://schemas.openxmlformats.org/officeDocument/2006/relationships/slide" Target="slide43.xml"/><Relationship Id="rId67" Type="http://schemas.openxmlformats.org/officeDocument/2006/relationships/image" Target="../media/image23.png"/><Relationship Id="rId20" Type="http://schemas.openxmlformats.org/officeDocument/2006/relationships/slide" Target="slide29.xml"/><Relationship Id="rId41" Type="http://schemas.openxmlformats.org/officeDocument/2006/relationships/slide" Target="slide36.xml"/><Relationship Id="rId54" Type="http://schemas.openxmlformats.org/officeDocument/2006/relationships/image" Target="../media/image180.png"/><Relationship Id="rId62" Type="http://schemas.openxmlformats.org/officeDocument/2006/relationships/slide" Target="slide44.xml"/><Relationship Id="rId70" Type="http://schemas.openxmlformats.org/officeDocument/2006/relationships/image" Target="../media/image24.png"/><Relationship Id="rId75" Type="http://schemas.openxmlformats.org/officeDocument/2006/relationships/slide" Target="slide23.xml"/><Relationship Id="rId1" Type="http://schemas.openxmlformats.org/officeDocument/2006/relationships/slideLayout" Target="../slideLayouts/slideLayout1.xml"/><Relationship Id="rId6" Type="http://schemas.openxmlformats.org/officeDocument/2006/relationships/image" Target="../media/image2.png"/><Relationship Id="rId15" Type="http://schemas.openxmlformats.org/officeDocument/2006/relationships/image" Target="../media/image5.png"/><Relationship Id="rId23" Type="http://schemas.openxmlformats.org/officeDocument/2006/relationships/slide" Target="slide30.xml"/><Relationship Id="rId28" Type="http://schemas.openxmlformats.org/officeDocument/2006/relationships/image" Target="../media/image10.png"/><Relationship Id="rId36" Type="http://schemas.openxmlformats.org/officeDocument/2006/relationships/image" Target="../media/image12.png"/><Relationship Id="rId49" Type="http://schemas.openxmlformats.org/officeDocument/2006/relationships/image" Target="../media/image17.png"/><Relationship Id="rId57" Type="http://schemas.openxmlformats.org/officeDocument/2006/relationships/image" Target="../media/image190.png"/><Relationship Id="rId10" Type="http://schemas.openxmlformats.org/officeDocument/2006/relationships/image" Target="../media/image4.png"/><Relationship Id="rId31" Type="http://schemas.openxmlformats.org/officeDocument/2006/relationships/image" Target="../media/image11.png"/><Relationship Id="rId44" Type="http://schemas.openxmlformats.org/officeDocument/2006/relationships/slide" Target="slide38.xml"/><Relationship Id="rId52" Type="http://schemas.openxmlformats.org/officeDocument/2006/relationships/image" Target="../media/image18.png"/><Relationship Id="rId60" Type="http://schemas.openxmlformats.org/officeDocument/2006/relationships/image" Target="../media/image200.png"/><Relationship Id="rId65" Type="http://schemas.openxmlformats.org/officeDocument/2006/relationships/slide" Target="slide45.xml"/><Relationship Id="rId73" Type="http://schemas.openxmlformats.org/officeDocument/2006/relationships/image" Target="../media/image25.png"/><Relationship Id="rId4" Type="http://schemas.openxmlformats.org/officeDocument/2006/relationships/image" Target="../media/image2.png"/><Relationship Id="rId9" Type="http://schemas.openxmlformats.org/officeDocument/2006/relationships/image" Target="../media/image3.png"/><Relationship Id="rId13" Type="http://schemas.openxmlformats.org/officeDocument/2006/relationships/image" Target="../media/image5.png"/><Relationship Id="rId18" Type="http://schemas.openxmlformats.org/officeDocument/2006/relationships/image" Target="../media/image6.png"/><Relationship Id="rId39" Type="http://schemas.openxmlformats.org/officeDocument/2006/relationships/image" Target="../media/image130.png"/><Relationship Id="rId34" Type="http://schemas.openxmlformats.org/officeDocument/2006/relationships/image" Target="../media/image12.png"/><Relationship Id="rId50" Type="http://schemas.openxmlformats.org/officeDocument/2006/relationships/slide" Target="slide40.xml"/><Relationship Id="rId55" Type="http://schemas.openxmlformats.org/officeDocument/2006/relationships/image" Target="../media/image19.png"/><Relationship Id="rId7" Type="http://schemas.openxmlformats.org/officeDocument/2006/relationships/image" Target="../media/image3.png"/><Relationship Id="rId71" Type="http://schemas.openxmlformats.org/officeDocument/2006/relationships/slide" Target="slide46.xml"/></Relationships>
</file>

<file path=ppt/slides/_rels/slide8.xml.rels><?xml version="1.0" encoding="UTF-8" standalone="yes"?>
<Relationships xmlns="http://schemas.openxmlformats.org/package/2006/relationships"><Relationship Id="rId26" Type="http://schemas.openxmlformats.org/officeDocument/2006/relationships/slide" Target="slide31.xml"/><Relationship Id="rId21" Type="http://schemas.openxmlformats.org/officeDocument/2006/relationships/image" Target="../media/image70.png"/><Relationship Id="rId42" Type="http://schemas.openxmlformats.org/officeDocument/2006/relationships/image" Target="../media/image14.png"/><Relationship Id="rId47" Type="http://schemas.openxmlformats.org/officeDocument/2006/relationships/slide" Target="slide39.xml"/><Relationship Id="rId63" Type="http://schemas.openxmlformats.org/officeDocument/2006/relationships/image" Target="../media/image210.png"/><Relationship Id="rId68" Type="http://schemas.openxmlformats.org/officeDocument/2006/relationships/slide" Target="slide460.xml"/><Relationship Id="rId2" Type="http://schemas.openxmlformats.org/officeDocument/2006/relationships/notesSlide" Target="../notesSlides/notesSlide8.xml"/><Relationship Id="rId16" Type="http://schemas.openxmlformats.org/officeDocument/2006/relationships/image" Target="../media/image6.png"/><Relationship Id="rId29" Type="http://schemas.openxmlformats.org/officeDocument/2006/relationships/slide" Target="slide32.xml"/><Relationship Id="rId11" Type="http://schemas.openxmlformats.org/officeDocument/2006/relationships/slide" Target="slide26.xml"/><Relationship Id="rId24" Type="http://schemas.openxmlformats.org/officeDocument/2006/relationships/image" Target="../media/image28.png"/><Relationship Id="rId32" Type="http://schemas.openxmlformats.org/officeDocument/2006/relationships/slide" Target="slide33.xml"/><Relationship Id="rId37" Type="http://schemas.openxmlformats.org/officeDocument/2006/relationships/image" Target="../media/image13.png"/><Relationship Id="rId40" Type="http://schemas.openxmlformats.org/officeDocument/2006/relationships/image" Target="../media/image14.png"/><Relationship Id="rId45" Type="http://schemas.openxmlformats.org/officeDocument/2006/relationships/image" Target="../media/image15.png"/><Relationship Id="rId53" Type="http://schemas.openxmlformats.org/officeDocument/2006/relationships/slide" Target="slide41.xml"/><Relationship Id="rId58" Type="http://schemas.openxmlformats.org/officeDocument/2006/relationships/image" Target="../media/image20.png"/><Relationship Id="rId66" Type="http://schemas.openxmlformats.org/officeDocument/2006/relationships/image" Target="../media/image220.png"/><Relationship Id="rId74" Type="http://schemas.openxmlformats.org/officeDocument/2006/relationships/image" Target="../media/image26.svg"/><Relationship Id="rId5" Type="http://schemas.openxmlformats.org/officeDocument/2006/relationships/slide" Target="slide24.xml"/><Relationship Id="rId61" Type="http://schemas.openxmlformats.org/officeDocument/2006/relationships/image" Target="../media/image21.png"/><Relationship Id="rId19" Type="http://schemas.openxmlformats.org/officeDocument/2006/relationships/image" Target="../media/image7.png"/><Relationship Id="rId14" Type="http://schemas.openxmlformats.org/officeDocument/2006/relationships/slide" Target="slide27.xml"/><Relationship Id="rId22" Type="http://schemas.openxmlformats.org/officeDocument/2006/relationships/image" Target="../media/image28.png"/><Relationship Id="rId27" Type="http://schemas.openxmlformats.org/officeDocument/2006/relationships/image" Target="../media/image9.png"/><Relationship Id="rId30" Type="http://schemas.openxmlformats.org/officeDocument/2006/relationships/image" Target="../media/image10.png"/><Relationship Id="rId35" Type="http://schemas.openxmlformats.org/officeDocument/2006/relationships/slide" Target="slide34.xml"/><Relationship Id="rId43" Type="http://schemas.openxmlformats.org/officeDocument/2006/relationships/image" Target="../media/image15.png"/><Relationship Id="rId48" Type="http://schemas.openxmlformats.org/officeDocument/2006/relationships/image" Target="../media/image16.png"/><Relationship Id="rId56" Type="http://schemas.openxmlformats.org/officeDocument/2006/relationships/slide" Target="slide42.xml"/><Relationship Id="rId64" Type="http://schemas.openxmlformats.org/officeDocument/2006/relationships/image" Target="../media/image22.png"/><Relationship Id="rId69" Type="http://schemas.openxmlformats.org/officeDocument/2006/relationships/image" Target="../media/image230.png"/><Relationship Id="rId8" Type="http://schemas.openxmlformats.org/officeDocument/2006/relationships/slide" Target="slide25.xml"/><Relationship Id="rId51" Type="http://schemas.openxmlformats.org/officeDocument/2006/relationships/image" Target="../media/image17.png"/><Relationship Id="rId72" Type="http://schemas.openxmlformats.org/officeDocument/2006/relationships/image" Target="../media/image240.png"/><Relationship Id="rId3" Type="http://schemas.openxmlformats.org/officeDocument/2006/relationships/image" Target="../media/image1.jpg"/><Relationship Id="rId12" Type="http://schemas.openxmlformats.org/officeDocument/2006/relationships/image" Target="../media/image4.png"/><Relationship Id="rId17" Type="http://schemas.openxmlformats.org/officeDocument/2006/relationships/slide" Target="slide28.xml"/><Relationship Id="rId25" Type="http://schemas.openxmlformats.org/officeDocument/2006/relationships/image" Target="../media/image9.png"/><Relationship Id="rId33" Type="http://schemas.openxmlformats.org/officeDocument/2006/relationships/image" Target="../media/image11.png"/><Relationship Id="rId38" Type="http://schemas.openxmlformats.org/officeDocument/2006/relationships/slide" Target="slide35.xml"/><Relationship Id="rId46" Type="http://schemas.openxmlformats.org/officeDocument/2006/relationships/image" Target="../media/image16.png"/><Relationship Id="rId59" Type="http://schemas.openxmlformats.org/officeDocument/2006/relationships/slide" Target="slide43.xml"/><Relationship Id="rId67" Type="http://schemas.openxmlformats.org/officeDocument/2006/relationships/image" Target="../media/image23.png"/><Relationship Id="rId20" Type="http://schemas.openxmlformats.org/officeDocument/2006/relationships/slide" Target="slide29.xml"/><Relationship Id="rId41" Type="http://schemas.openxmlformats.org/officeDocument/2006/relationships/slide" Target="slide36.xml"/><Relationship Id="rId54" Type="http://schemas.openxmlformats.org/officeDocument/2006/relationships/image" Target="../media/image180.png"/><Relationship Id="rId62" Type="http://schemas.openxmlformats.org/officeDocument/2006/relationships/slide" Target="slide44.xml"/><Relationship Id="rId70" Type="http://schemas.openxmlformats.org/officeDocument/2006/relationships/image" Target="../media/image24.png"/><Relationship Id="rId75" Type="http://schemas.openxmlformats.org/officeDocument/2006/relationships/slide" Target="slide23.xml"/><Relationship Id="rId1" Type="http://schemas.openxmlformats.org/officeDocument/2006/relationships/slideLayout" Target="../slideLayouts/slideLayout1.xml"/><Relationship Id="rId6" Type="http://schemas.openxmlformats.org/officeDocument/2006/relationships/image" Target="../media/image2.png"/><Relationship Id="rId15" Type="http://schemas.openxmlformats.org/officeDocument/2006/relationships/image" Target="../media/image5.png"/><Relationship Id="rId23" Type="http://schemas.openxmlformats.org/officeDocument/2006/relationships/slide" Target="slide30.xml"/><Relationship Id="rId28" Type="http://schemas.openxmlformats.org/officeDocument/2006/relationships/image" Target="../media/image10.png"/><Relationship Id="rId36" Type="http://schemas.openxmlformats.org/officeDocument/2006/relationships/image" Target="../media/image12.png"/><Relationship Id="rId49" Type="http://schemas.openxmlformats.org/officeDocument/2006/relationships/image" Target="../media/image17.png"/><Relationship Id="rId57" Type="http://schemas.openxmlformats.org/officeDocument/2006/relationships/image" Target="../media/image190.png"/><Relationship Id="rId10" Type="http://schemas.openxmlformats.org/officeDocument/2006/relationships/image" Target="../media/image4.png"/><Relationship Id="rId31" Type="http://schemas.openxmlformats.org/officeDocument/2006/relationships/image" Target="../media/image11.png"/><Relationship Id="rId44" Type="http://schemas.openxmlformats.org/officeDocument/2006/relationships/slide" Target="slide38.xml"/><Relationship Id="rId52" Type="http://schemas.openxmlformats.org/officeDocument/2006/relationships/image" Target="../media/image18.png"/><Relationship Id="rId60" Type="http://schemas.openxmlformats.org/officeDocument/2006/relationships/image" Target="../media/image200.png"/><Relationship Id="rId65" Type="http://schemas.openxmlformats.org/officeDocument/2006/relationships/slide" Target="slide45.xml"/><Relationship Id="rId73" Type="http://schemas.openxmlformats.org/officeDocument/2006/relationships/image" Target="../media/image25.png"/><Relationship Id="rId4" Type="http://schemas.openxmlformats.org/officeDocument/2006/relationships/image" Target="../media/image2.png"/><Relationship Id="rId9" Type="http://schemas.openxmlformats.org/officeDocument/2006/relationships/image" Target="../media/image3.png"/><Relationship Id="rId13" Type="http://schemas.openxmlformats.org/officeDocument/2006/relationships/image" Target="../media/image5.png"/><Relationship Id="rId18" Type="http://schemas.openxmlformats.org/officeDocument/2006/relationships/image" Target="../media/image6.png"/><Relationship Id="rId39" Type="http://schemas.openxmlformats.org/officeDocument/2006/relationships/image" Target="../media/image130.png"/><Relationship Id="rId34" Type="http://schemas.openxmlformats.org/officeDocument/2006/relationships/image" Target="../media/image12.png"/><Relationship Id="rId50" Type="http://schemas.openxmlformats.org/officeDocument/2006/relationships/slide" Target="slide40.xml"/><Relationship Id="rId55" Type="http://schemas.openxmlformats.org/officeDocument/2006/relationships/image" Target="../media/image19.png"/><Relationship Id="rId7" Type="http://schemas.openxmlformats.org/officeDocument/2006/relationships/image" Target="../media/image3.png"/><Relationship Id="rId71" Type="http://schemas.openxmlformats.org/officeDocument/2006/relationships/slide" Target="slide46.xml"/></Relationships>
</file>

<file path=ppt/slides/_rels/slide9.xml.rels><?xml version="1.0" encoding="UTF-8" standalone="yes"?>
<Relationships xmlns="http://schemas.openxmlformats.org/package/2006/relationships"><Relationship Id="rId26" Type="http://schemas.openxmlformats.org/officeDocument/2006/relationships/slide" Target="slide31.xml"/><Relationship Id="rId21" Type="http://schemas.openxmlformats.org/officeDocument/2006/relationships/image" Target="../media/image70.png"/><Relationship Id="rId42" Type="http://schemas.openxmlformats.org/officeDocument/2006/relationships/image" Target="../media/image14.png"/><Relationship Id="rId47" Type="http://schemas.openxmlformats.org/officeDocument/2006/relationships/slide" Target="slide39.xml"/><Relationship Id="rId63" Type="http://schemas.openxmlformats.org/officeDocument/2006/relationships/image" Target="../media/image210.png"/><Relationship Id="rId68" Type="http://schemas.openxmlformats.org/officeDocument/2006/relationships/slide" Target="slide460.xml"/><Relationship Id="rId2" Type="http://schemas.openxmlformats.org/officeDocument/2006/relationships/notesSlide" Target="../notesSlides/notesSlide9.xml"/><Relationship Id="rId16" Type="http://schemas.openxmlformats.org/officeDocument/2006/relationships/image" Target="../media/image6.png"/><Relationship Id="rId29" Type="http://schemas.openxmlformats.org/officeDocument/2006/relationships/slide" Target="slide32.xml"/><Relationship Id="rId11" Type="http://schemas.openxmlformats.org/officeDocument/2006/relationships/slide" Target="slide26.xml"/><Relationship Id="rId24" Type="http://schemas.openxmlformats.org/officeDocument/2006/relationships/image" Target="../media/image28.png"/><Relationship Id="rId32" Type="http://schemas.openxmlformats.org/officeDocument/2006/relationships/slide" Target="slide33.xml"/><Relationship Id="rId37" Type="http://schemas.openxmlformats.org/officeDocument/2006/relationships/image" Target="../media/image13.png"/><Relationship Id="rId40" Type="http://schemas.openxmlformats.org/officeDocument/2006/relationships/image" Target="../media/image14.png"/><Relationship Id="rId45" Type="http://schemas.openxmlformats.org/officeDocument/2006/relationships/image" Target="../media/image15.png"/><Relationship Id="rId53" Type="http://schemas.openxmlformats.org/officeDocument/2006/relationships/slide" Target="slide41.xml"/><Relationship Id="rId58" Type="http://schemas.openxmlformats.org/officeDocument/2006/relationships/image" Target="../media/image20.png"/><Relationship Id="rId66" Type="http://schemas.openxmlformats.org/officeDocument/2006/relationships/image" Target="../media/image220.png"/><Relationship Id="rId74" Type="http://schemas.openxmlformats.org/officeDocument/2006/relationships/image" Target="../media/image26.svg"/><Relationship Id="rId5" Type="http://schemas.openxmlformats.org/officeDocument/2006/relationships/slide" Target="slide24.xml"/><Relationship Id="rId61" Type="http://schemas.openxmlformats.org/officeDocument/2006/relationships/image" Target="../media/image21.png"/><Relationship Id="rId19" Type="http://schemas.openxmlformats.org/officeDocument/2006/relationships/image" Target="../media/image7.png"/><Relationship Id="rId14" Type="http://schemas.openxmlformats.org/officeDocument/2006/relationships/slide" Target="slide27.xml"/><Relationship Id="rId22" Type="http://schemas.openxmlformats.org/officeDocument/2006/relationships/image" Target="../media/image28.png"/><Relationship Id="rId27" Type="http://schemas.openxmlformats.org/officeDocument/2006/relationships/image" Target="../media/image9.png"/><Relationship Id="rId30" Type="http://schemas.openxmlformats.org/officeDocument/2006/relationships/image" Target="../media/image10.png"/><Relationship Id="rId35" Type="http://schemas.openxmlformats.org/officeDocument/2006/relationships/slide" Target="slide34.xml"/><Relationship Id="rId43" Type="http://schemas.openxmlformats.org/officeDocument/2006/relationships/image" Target="../media/image15.png"/><Relationship Id="rId48" Type="http://schemas.openxmlformats.org/officeDocument/2006/relationships/image" Target="../media/image16.png"/><Relationship Id="rId56" Type="http://schemas.openxmlformats.org/officeDocument/2006/relationships/slide" Target="slide42.xml"/><Relationship Id="rId64" Type="http://schemas.openxmlformats.org/officeDocument/2006/relationships/image" Target="../media/image22.png"/><Relationship Id="rId69" Type="http://schemas.openxmlformats.org/officeDocument/2006/relationships/image" Target="../media/image230.png"/><Relationship Id="rId8" Type="http://schemas.openxmlformats.org/officeDocument/2006/relationships/slide" Target="slide25.xml"/><Relationship Id="rId51" Type="http://schemas.openxmlformats.org/officeDocument/2006/relationships/image" Target="../media/image17.png"/><Relationship Id="rId72" Type="http://schemas.openxmlformats.org/officeDocument/2006/relationships/image" Target="../media/image240.png"/><Relationship Id="rId3" Type="http://schemas.openxmlformats.org/officeDocument/2006/relationships/image" Target="../media/image1.jpg"/><Relationship Id="rId12" Type="http://schemas.openxmlformats.org/officeDocument/2006/relationships/image" Target="../media/image4.png"/><Relationship Id="rId17" Type="http://schemas.openxmlformats.org/officeDocument/2006/relationships/slide" Target="slide28.xml"/><Relationship Id="rId25" Type="http://schemas.openxmlformats.org/officeDocument/2006/relationships/image" Target="../media/image9.png"/><Relationship Id="rId33" Type="http://schemas.openxmlformats.org/officeDocument/2006/relationships/image" Target="../media/image11.png"/><Relationship Id="rId38" Type="http://schemas.openxmlformats.org/officeDocument/2006/relationships/slide" Target="slide35.xml"/><Relationship Id="rId46" Type="http://schemas.openxmlformats.org/officeDocument/2006/relationships/image" Target="../media/image16.png"/><Relationship Id="rId59" Type="http://schemas.openxmlformats.org/officeDocument/2006/relationships/slide" Target="slide43.xml"/><Relationship Id="rId67" Type="http://schemas.openxmlformats.org/officeDocument/2006/relationships/image" Target="../media/image23.png"/><Relationship Id="rId20" Type="http://schemas.openxmlformats.org/officeDocument/2006/relationships/slide" Target="slide29.xml"/><Relationship Id="rId41" Type="http://schemas.openxmlformats.org/officeDocument/2006/relationships/slide" Target="slide36.xml"/><Relationship Id="rId54" Type="http://schemas.openxmlformats.org/officeDocument/2006/relationships/image" Target="../media/image180.png"/><Relationship Id="rId62" Type="http://schemas.openxmlformats.org/officeDocument/2006/relationships/slide" Target="slide44.xml"/><Relationship Id="rId70" Type="http://schemas.openxmlformats.org/officeDocument/2006/relationships/image" Target="../media/image24.png"/><Relationship Id="rId75" Type="http://schemas.openxmlformats.org/officeDocument/2006/relationships/slide" Target="slide23.xml"/><Relationship Id="rId1" Type="http://schemas.openxmlformats.org/officeDocument/2006/relationships/slideLayout" Target="../slideLayouts/slideLayout1.xml"/><Relationship Id="rId6" Type="http://schemas.openxmlformats.org/officeDocument/2006/relationships/image" Target="../media/image2.png"/><Relationship Id="rId15" Type="http://schemas.openxmlformats.org/officeDocument/2006/relationships/image" Target="../media/image5.png"/><Relationship Id="rId23" Type="http://schemas.openxmlformats.org/officeDocument/2006/relationships/slide" Target="slide30.xml"/><Relationship Id="rId28" Type="http://schemas.openxmlformats.org/officeDocument/2006/relationships/image" Target="../media/image10.png"/><Relationship Id="rId36" Type="http://schemas.openxmlformats.org/officeDocument/2006/relationships/image" Target="../media/image12.png"/><Relationship Id="rId49" Type="http://schemas.openxmlformats.org/officeDocument/2006/relationships/image" Target="../media/image17.png"/><Relationship Id="rId57" Type="http://schemas.openxmlformats.org/officeDocument/2006/relationships/image" Target="../media/image190.png"/><Relationship Id="rId10" Type="http://schemas.openxmlformats.org/officeDocument/2006/relationships/image" Target="../media/image4.png"/><Relationship Id="rId31" Type="http://schemas.openxmlformats.org/officeDocument/2006/relationships/image" Target="../media/image11.png"/><Relationship Id="rId44" Type="http://schemas.openxmlformats.org/officeDocument/2006/relationships/slide" Target="slide38.xml"/><Relationship Id="rId52" Type="http://schemas.openxmlformats.org/officeDocument/2006/relationships/image" Target="../media/image18.png"/><Relationship Id="rId60" Type="http://schemas.openxmlformats.org/officeDocument/2006/relationships/image" Target="../media/image200.png"/><Relationship Id="rId65" Type="http://schemas.openxmlformats.org/officeDocument/2006/relationships/slide" Target="slide45.xml"/><Relationship Id="rId73" Type="http://schemas.openxmlformats.org/officeDocument/2006/relationships/image" Target="../media/image25.png"/><Relationship Id="rId4" Type="http://schemas.openxmlformats.org/officeDocument/2006/relationships/image" Target="../media/image2.png"/><Relationship Id="rId9" Type="http://schemas.openxmlformats.org/officeDocument/2006/relationships/image" Target="../media/image3.png"/><Relationship Id="rId13" Type="http://schemas.openxmlformats.org/officeDocument/2006/relationships/image" Target="../media/image5.png"/><Relationship Id="rId18" Type="http://schemas.openxmlformats.org/officeDocument/2006/relationships/image" Target="../media/image6.png"/><Relationship Id="rId39" Type="http://schemas.openxmlformats.org/officeDocument/2006/relationships/image" Target="../media/image130.png"/><Relationship Id="rId34" Type="http://schemas.openxmlformats.org/officeDocument/2006/relationships/image" Target="../media/image12.png"/><Relationship Id="rId50" Type="http://schemas.openxmlformats.org/officeDocument/2006/relationships/slide" Target="slide40.xml"/><Relationship Id="rId55" Type="http://schemas.openxmlformats.org/officeDocument/2006/relationships/image" Target="../media/image19.png"/><Relationship Id="rId7" Type="http://schemas.openxmlformats.org/officeDocument/2006/relationships/image" Target="../media/image3.png"/><Relationship Id="rId71" Type="http://schemas.openxmlformats.org/officeDocument/2006/relationships/slide" Target="slide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3F53A5-67E0-FB2B-2A5C-B5DEEDC7BF7F}"/>
              </a:ext>
            </a:extLst>
          </p:cNvPr>
          <p:cNvPicPr>
            <a:picLocks noChangeAspect="1"/>
          </p:cNvPicPr>
          <p:nvPr/>
        </p:nvPicPr>
        <p:blipFill rotWithShape="1">
          <a:blip r:embed="rId3">
            <a:extLst>
              <a:ext uri="{28A0092B-C50C-407E-A947-70E740481C1C}">
                <a14:useLocalDpi xmlns:a14="http://schemas.microsoft.com/office/drawing/2010/main" val="0"/>
              </a:ext>
            </a:extLst>
          </a:blip>
          <a:srcRect t="7736" b="7736"/>
          <a:stretch/>
        </p:blipFill>
        <p:spPr>
          <a:xfrm>
            <a:off x="0" y="0"/>
            <a:ext cx="12192002" cy="6858002"/>
          </a:xfrm>
          <a:prstGeom prst="rect">
            <a:avLst/>
          </a:prstGeom>
        </p:spPr>
      </p:pic>
      <p:grpSp>
        <p:nvGrpSpPr>
          <p:cNvPr id="55" name="Group 54">
            <a:extLst>
              <a:ext uri="{FF2B5EF4-FFF2-40B4-BE49-F238E27FC236}">
                <a16:creationId xmlns:a16="http://schemas.microsoft.com/office/drawing/2014/main" id="{91A0AC71-D12D-0222-8A59-33A6C6946715}"/>
              </a:ext>
            </a:extLst>
          </p:cNvPr>
          <p:cNvGrpSpPr/>
          <p:nvPr/>
        </p:nvGrpSpPr>
        <p:grpSpPr>
          <a:xfrm>
            <a:off x="4594856" y="2571750"/>
            <a:ext cx="81834650" cy="1714500"/>
            <a:chOff x="-31676344" y="1847844"/>
            <a:chExt cx="81834650" cy="1714500"/>
          </a:xfrm>
        </p:grpSpPr>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232E0B8B-F346-E864-C4AC-8C83FAEA8CA0}"/>
                    </a:ext>
                  </a:extLst>
                </p:cNvPr>
                <p:cNvGraphicFramePr>
                  <a:graphicFrameLocks noChangeAspect="1"/>
                </p:cNvGraphicFramePr>
                <p:nvPr>
                  <p:extLst>
                    <p:ext uri="{D42A27DB-BD31-4B8C-83A1-F6EECF244321}">
                      <p14:modId xmlns:p14="http://schemas.microsoft.com/office/powerpoint/2010/main" val="182556224"/>
                    </p:ext>
                  </p:extLst>
                </p:nvPr>
              </p:nvGraphicFramePr>
              <p:xfrm>
                <a:off x="-31676344" y="1847844"/>
                <a:ext cx="3048000" cy="1714500"/>
              </p:xfrm>
              <a:graphic>
                <a:graphicData uri="http://schemas.microsoft.com/office/powerpoint/2016/slidezoom">
                  <pslz:sldZm>
                    <pslz:sldZmObj sldId="286" cId="1818418061">
                      <pslz:zmPr id="{AC99481E-2A37-4397-8600-689D642BCAF2}"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0" name="Slide Zoom 9">
                  <a:hlinkClick r:id="rId5" action="ppaction://hlinksldjump"/>
                  <a:extLst>
                    <a:ext uri="{FF2B5EF4-FFF2-40B4-BE49-F238E27FC236}">
                      <a16:creationId xmlns:a16="http://schemas.microsoft.com/office/drawing/2014/main" id="{232E0B8B-F346-E864-C4AC-8C83FAEA8CA0}"/>
                    </a:ext>
                  </a:extLst>
                </p:cNvPr>
                <p:cNvPicPr>
                  <a:picLocks noGrp="1" noRot="1" noChangeAspect="1" noMove="1" noResize="1" noEditPoints="1" noAdjustHandles="1" noChangeArrowheads="1" noChangeShapeType="1"/>
                </p:cNvPicPr>
                <p:nvPr/>
              </p:nvPicPr>
              <p:blipFill>
                <a:blip r:embed="rId6"/>
                <a:stretch>
                  <a:fillRect/>
                </a:stretch>
              </p:blipFill>
              <p:spPr>
                <a:xfrm>
                  <a:off x="4594856" y="2571750"/>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2" name="Slide Zoom 11">
                  <a:extLst>
                    <a:ext uri="{FF2B5EF4-FFF2-40B4-BE49-F238E27FC236}">
                      <a16:creationId xmlns:a16="http://schemas.microsoft.com/office/drawing/2014/main" id="{0BF44015-4BEE-8648-EBC3-21AC5D4E4B9D}"/>
                    </a:ext>
                  </a:extLst>
                </p:cNvPr>
                <p:cNvGraphicFramePr>
                  <a:graphicFrameLocks noChangeAspect="1"/>
                </p:cNvGraphicFramePr>
                <p:nvPr>
                  <p:extLst>
                    <p:ext uri="{D42A27DB-BD31-4B8C-83A1-F6EECF244321}">
                      <p14:modId xmlns:p14="http://schemas.microsoft.com/office/powerpoint/2010/main" val="1282849455"/>
                    </p:ext>
                  </p:extLst>
                </p:nvPr>
              </p:nvGraphicFramePr>
              <p:xfrm>
                <a:off x="-28095133" y="1847844"/>
                <a:ext cx="3048000" cy="1714500"/>
              </p:xfrm>
              <a:graphic>
                <a:graphicData uri="http://schemas.microsoft.com/office/powerpoint/2016/slidezoom">
                  <pslz:sldZm>
                    <pslz:sldZmObj sldId="262" cId="3543784367">
                      <pslz:zmPr id="{A90C5C40-A638-4149-A92C-5065AB56D8E7}" returnToParent="0" transitionDur="1000">
                        <p166:blipFill xmlns:p166="http://schemas.microsoft.com/office/powerpoint/2016/6/main">
                          <a:blip r:embed="rId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2" name="Slide Zoom 11">
                  <a:hlinkClick r:id="rId8" action="ppaction://hlinksldjump"/>
                  <a:extLst>
                    <a:ext uri="{FF2B5EF4-FFF2-40B4-BE49-F238E27FC236}">
                      <a16:creationId xmlns:a16="http://schemas.microsoft.com/office/drawing/2014/main" id="{0BF44015-4BEE-8648-EBC3-21AC5D4E4B9D}"/>
                    </a:ext>
                  </a:extLst>
                </p:cNvPr>
                <p:cNvPicPr>
                  <a:picLocks noGrp="1" noRot="1" noChangeAspect="1" noMove="1" noResize="1" noEditPoints="1" noAdjustHandles="1" noChangeArrowheads="1" noChangeShapeType="1"/>
                </p:cNvPicPr>
                <p:nvPr/>
              </p:nvPicPr>
              <p:blipFill>
                <a:blip r:embed="rId9"/>
                <a:stretch>
                  <a:fillRect/>
                </a:stretch>
              </p:blipFill>
              <p:spPr>
                <a:xfrm>
                  <a:off x="8176067" y="2571750"/>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4" name="Slide Zoom 13">
                  <a:extLst>
                    <a:ext uri="{FF2B5EF4-FFF2-40B4-BE49-F238E27FC236}">
                      <a16:creationId xmlns:a16="http://schemas.microsoft.com/office/drawing/2014/main" id="{754EADE1-6438-C476-8352-5B3672446320}"/>
                    </a:ext>
                  </a:extLst>
                </p:cNvPr>
                <p:cNvGraphicFramePr>
                  <a:graphicFrameLocks noChangeAspect="1"/>
                </p:cNvGraphicFramePr>
                <p:nvPr>
                  <p:extLst>
                    <p:ext uri="{D42A27DB-BD31-4B8C-83A1-F6EECF244321}">
                      <p14:modId xmlns:p14="http://schemas.microsoft.com/office/powerpoint/2010/main" val="332645063"/>
                    </p:ext>
                  </p:extLst>
                </p:nvPr>
              </p:nvGraphicFramePr>
              <p:xfrm>
                <a:off x="-24513922" y="1847844"/>
                <a:ext cx="3048000" cy="1714500"/>
              </p:xfrm>
              <a:graphic>
                <a:graphicData uri="http://schemas.microsoft.com/office/powerpoint/2016/slidezoom">
                  <pslz:sldZm>
                    <pslz:sldZmObj sldId="263" cId="2868976256">
                      <pslz:zmPr id="{61C60671-AB73-4466-93D0-D6F1844AC998}" returnToParent="0" transitionDur="100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4" name="Slide Zoom 13">
                  <a:hlinkClick r:id="rId11" action="ppaction://hlinksldjump"/>
                  <a:extLst>
                    <a:ext uri="{FF2B5EF4-FFF2-40B4-BE49-F238E27FC236}">
                      <a16:creationId xmlns:a16="http://schemas.microsoft.com/office/drawing/2014/main" id="{754EADE1-6438-C476-8352-5B3672446320}"/>
                    </a:ext>
                  </a:extLst>
                </p:cNvPr>
                <p:cNvPicPr>
                  <a:picLocks noGrp="1" noRot="1" noChangeAspect="1" noMove="1" noResize="1" noEditPoints="1" noAdjustHandles="1" noChangeArrowheads="1" noChangeShapeType="1"/>
                </p:cNvPicPr>
                <p:nvPr/>
              </p:nvPicPr>
              <p:blipFill>
                <a:blip r:embed="rId12"/>
                <a:stretch>
                  <a:fillRect/>
                </a:stretch>
              </p:blipFill>
              <p:spPr>
                <a:xfrm>
                  <a:off x="11757278" y="2571750"/>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6" name="Slide Zoom 15">
                  <a:extLst>
                    <a:ext uri="{FF2B5EF4-FFF2-40B4-BE49-F238E27FC236}">
                      <a16:creationId xmlns:a16="http://schemas.microsoft.com/office/drawing/2014/main" id="{E7712B8E-F635-34E9-1389-26D98368CE3B}"/>
                    </a:ext>
                  </a:extLst>
                </p:cNvPr>
                <p:cNvGraphicFramePr>
                  <a:graphicFrameLocks noChangeAspect="1"/>
                </p:cNvGraphicFramePr>
                <p:nvPr>
                  <p:extLst>
                    <p:ext uri="{D42A27DB-BD31-4B8C-83A1-F6EECF244321}">
                      <p14:modId xmlns:p14="http://schemas.microsoft.com/office/powerpoint/2010/main" val="630993454"/>
                    </p:ext>
                  </p:extLst>
                </p:nvPr>
              </p:nvGraphicFramePr>
              <p:xfrm>
                <a:off x="-20932711" y="1847844"/>
                <a:ext cx="3048000" cy="1714500"/>
              </p:xfrm>
              <a:graphic>
                <a:graphicData uri="http://schemas.microsoft.com/office/powerpoint/2016/slidezoom">
                  <pslz:sldZm>
                    <pslz:sldZmObj sldId="265" cId="2678558429">
                      <pslz:zmPr id="{5A53CCD9-E2FD-4010-9416-75500B03CD08}" returnToParent="0" transitionDur="1000">
                        <p166:blipFill xmlns:p166="http://schemas.microsoft.com/office/powerpoint/2016/6/main">
                          <a:blip r:embed="rId13"/>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6" name="Slide Zoom 15">
                  <a:hlinkClick r:id="rId14" action="ppaction://hlinksldjump"/>
                  <a:extLst>
                    <a:ext uri="{FF2B5EF4-FFF2-40B4-BE49-F238E27FC236}">
                      <a16:creationId xmlns:a16="http://schemas.microsoft.com/office/drawing/2014/main" id="{E7712B8E-F635-34E9-1389-26D98368CE3B}"/>
                    </a:ext>
                  </a:extLst>
                </p:cNvPr>
                <p:cNvPicPr>
                  <a:picLocks noGrp="1" noRot="1" noChangeAspect="1" noMove="1" noResize="1" noEditPoints="1" noAdjustHandles="1" noChangeArrowheads="1" noChangeShapeType="1"/>
                </p:cNvPicPr>
                <p:nvPr/>
              </p:nvPicPr>
              <p:blipFill>
                <a:blip r:embed="rId15"/>
                <a:stretch>
                  <a:fillRect/>
                </a:stretch>
              </p:blipFill>
              <p:spPr>
                <a:xfrm>
                  <a:off x="15338489" y="2571750"/>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8" name="Slide Zoom 17">
                  <a:extLst>
                    <a:ext uri="{FF2B5EF4-FFF2-40B4-BE49-F238E27FC236}">
                      <a16:creationId xmlns:a16="http://schemas.microsoft.com/office/drawing/2014/main" id="{79C5DC12-81E5-34F2-A78E-43B445123025}"/>
                    </a:ext>
                  </a:extLst>
                </p:cNvPr>
                <p:cNvGraphicFramePr>
                  <a:graphicFrameLocks noChangeAspect="1"/>
                </p:cNvGraphicFramePr>
                <p:nvPr>
                  <p:extLst>
                    <p:ext uri="{D42A27DB-BD31-4B8C-83A1-F6EECF244321}">
                      <p14:modId xmlns:p14="http://schemas.microsoft.com/office/powerpoint/2010/main" val="2179239087"/>
                    </p:ext>
                  </p:extLst>
                </p:nvPr>
              </p:nvGraphicFramePr>
              <p:xfrm>
                <a:off x="-17351500" y="1847844"/>
                <a:ext cx="3048000" cy="1714500"/>
              </p:xfrm>
              <a:graphic>
                <a:graphicData uri="http://schemas.microsoft.com/office/powerpoint/2016/slidezoom">
                  <pslz:sldZm>
                    <pslz:sldZmObj sldId="266" cId="2773191812">
                      <pslz:zmPr id="{BCF643A5-0B27-4C55-8224-6693748694BB}" returnToParent="0" transitionDur="1000">
                        <p166:blipFill xmlns:p166="http://schemas.microsoft.com/office/powerpoint/2016/6/main">
                          <a:blip r:embed="rId1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8" name="Slide Zoom 17">
                  <a:hlinkClick r:id="rId17" action="ppaction://hlinksldjump"/>
                  <a:extLst>
                    <a:ext uri="{FF2B5EF4-FFF2-40B4-BE49-F238E27FC236}">
                      <a16:creationId xmlns:a16="http://schemas.microsoft.com/office/drawing/2014/main" id="{79C5DC12-81E5-34F2-A78E-43B445123025}"/>
                    </a:ext>
                  </a:extLst>
                </p:cNvPr>
                <p:cNvPicPr>
                  <a:picLocks noGrp="1" noRot="1" noChangeAspect="1" noMove="1" noResize="1" noEditPoints="1" noAdjustHandles="1" noChangeArrowheads="1" noChangeShapeType="1"/>
                </p:cNvPicPr>
                <p:nvPr/>
              </p:nvPicPr>
              <p:blipFill>
                <a:blip r:embed="rId18"/>
                <a:stretch>
                  <a:fillRect/>
                </a:stretch>
              </p:blipFill>
              <p:spPr>
                <a:xfrm>
                  <a:off x="18919700" y="2571750"/>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0" name="Slide Zoom 19">
                  <a:extLst>
                    <a:ext uri="{FF2B5EF4-FFF2-40B4-BE49-F238E27FC236}">
                      <a16:creationId xmlns:a16="http://schemas.microsoft.com/office/drawing/2014/main" id="{421F3474-179A-DEC5-7F51-FA019BE9379D}"/>
                    </a:ext>
                  </a:extLst>
                </p:cNvPr>
                <p:cNvGraphicFramePr>
                  <a:graphicFrameLocks noChangeAspect="1"/>
                </p:cNvGraphicFramePr>
                <p:nvPr>
                  <p:extLst>
                    <p:ext uri="{D42A27DB-BD31-4B8C-83A1-F6EECF244321}">
                      <p14:modId xmlns:p14="http://schemas.microsoft.com/office/powerpoint/2010/main" val="1513908881"/>
                    </p:ext>
                  </p:extLst>
                </p:nvPr>
              </p:nvGraphicFramePr>
              <p:xfrm>
                <a:off x="-13770289" y="1847844"/>
                <a:ext cx="3048000" cy="1714500"/>
              </p:xfrm>
              <a:graphic>
                <a:graphicData uri="http://schemas.microsoft.com/office/powerpoint/2016/slidezoom">
                  <pslz:sldZm>
                    <pslz:sldZmObj sldId="267" cId="3683589818">
                      <pslz:zmPr id="{0B5D9E1A-4608-4A49-A0FA-37A9779C669A}" returnToParent="0" transitionDur="1000">
                        <p166:blipFill xmlns:p166="http://schemas.microsoft.com/office/powerpoint/2016/6/main">
                          <a:blip r:embed="rId1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0" name="Slide Zoom 19">
                  <a:hlinkClick r:id="rId20" action="ppaction://hlinksldjump"/>
                  <a:extLst>
                    <a:ext uri="{FF2B5EF4-FFF2-40B4-BE49-F238E27FC236}">
                      <a16:creationId xmlns:a16="http://schemas.microsoft.com/office/drawing/2014/main" id="{421F3474-179A-DEC5-7F51-FA019BE9379D}"/>
                    </a:ext>
                  </a:extLst>
                </p:cNvPr>
                <p:cNvPicPr>
                  <a:picLocks noGrp="1" noRot="1" noChangeAspect="1" noMove="1" noResize="1" noEditPoints="1" noAdjustHandles="1" noChangeArrowheads="1" noChangeShapeType="1"/>
                </p:cNvPicPr>
                <p:nvPr/>
              </p:nvPicPr>
              <p:blipFill>
                <a:blip r:embed="rId21"/>
                <a:stretch>
                  <a:fillRect/>
                </a:stretch>
              </p:blipFill>
              <p:spPr>
                <a:xfrm>
                  <a:off x="22500911" y="2571750"/>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2" name="Slide Zoom 21">
                  <a:extLst>
                    <a:ext uri="{FF2B5EF4-FFF2-40B4-BE49-F238E27FC236}">
                      <a16:creationId xmlns:a16="http://schemas.microsoft.com/office/drawing/2014/main" id="{3CDB1BB1-9AE9-1137-F357-88DD27B76DD2}"/>
                    </a:ext>
                  </a:extLst>
                </p:cNvPr>
                <p:cNvGraphicFramePr>
                  <a:graphicFrameLocks noChangeAspect="1"/>
                </p:cNvGraphicFramePr>
                <p:nvPr>
                  <p:extLst>
                    <p:ext uri="{D42A27DB-BD31-4B8C-83A1-F6EECF244321}">
                      <p14:modId xmlns:p14="http://schemas.microsoft.com/office/powerpoint/2010/main" val="4265364471"/>
                    </p:ext>
                  </p:extLst>
                </p:nvPr>
              </p:nvGraphicFramePr>
              <p:xfrm>
                <a:off x="-10189078" y="1847844"/>
                <a:ext cx="3048000" cy="1714500"/>
              </p:xfrm>
              <a:graphic>
                <a:graphicData uri="http://schemas.microsoft.com/office/powerpoint/2016/slidezoom">
                  <pslz:sldZm>
                    <pslz:sldZmObj sldId="268" cId="993943905">
                      <pslz:zmPr id="{D02EB652-5A77-4B3D-9A33-56B5DE40E653}" returnToParent="0" transitionDur="1000">
                        <p166:blipFill xmlns:p166="http://schemas.microsoft.com/office/powerpoint/2016/6/main">
                          <a:blip r:embed="rId2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2" name="Slide Zoom 21">
                  <a:hlinkClick r:id="rId23" action="ppaction://hlinksldjump"/>
                  <a:extLst>
                    <a:ext uri="{FF2B5EF4-FFF2-40B4-BE49-F238E27FC236}">
                      <a16:creationId xmlns:a16="http://schemas.microsoft.com/office/drawing/2014/main" id="{3CDB1BB1-9AE9-1137-F357-88DD27B76DD2}"/>
                    </a:ext>
                  </a:extLst>
                </p:cNvPr>
                <p:cNvPicPr>
                  <a:picLocks noGrp="1" noRot="1" noChangeAspect="1" noMove="1" noResize="1" noEditPoints="1" noAdjustHandles="1" noChangeArrowheads="1" noChangeShapeType="1"/>
                </p:cNvPicPr>
                <p:nvPr/>
              </p:nvPicPr>
              <p:blipFill>
                <a:blip r:embed="rId24"/>
                <a:stretch>
                  <a:fillRect/>
                </a:stretch>
              </p:blipFill>
              <p:spPr>
                <a:xfrm>
                  <a:off x="26082122" y="2571750"/>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4" name="Slide Zoom 23">
                  <a:extLst>
                    <a:ext uri="{FF2B5EF4-FFF2-40B4-BE49-F238E27FC236}">
                      <a16:creationId xmlns:a16="http://schemas.microsoft.com/office/drawing/2014/main" id="{472395C6-1CF7-88EE-7D25-5FCB356F01F9}"/>
                    </a:ext>
                  </a:extLst>
                </p:cNvPr>
                <p:cNvGraphicFramePr>
                  <a:graphicFrameLocks noChangeAspect="1"/>
                </p:cNvGraphicFramePr>
                <p:nvPr>
                  <p:extLst>
                    <p:ext uri="{D42A27DB-BD31-4B8C-83A1-F6EECF244321}">
                      <p14:modId xmlns:p14="http://schemas.microsoft.com/office/powerpoint/2010/main" val="3803342858"/>
                    </p:ext>
                  </p:extLst>
                </p:nvPr>
              </p:nvGraphicFramePr>
              <p:xfrm>
                <a:off x="-6607867" y="1847844"/>
                <a:ext cx="3048000" cy="1714500"/>
              </p:xfrm>
              <a:graphic>
                <a:graphicData uri="http://schemas.microsoft.com/office/powerpoint/2016/slidezoom">
                  <pslz:sldZm>
                    <pslz:sldZmObj sldId="269" cId="3396538600">
                      <pslz:zmPr id="{2C9359C3-640C-44AB-B930-7B8867733765}" returnToParent="0" transitionDur="1000">
                        <p166:blipFill xmlns:p166="http://schemas.microsoft.com/office/powerpoint/2016/6/main">
                          <a:blip r:embed="rId25"/>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4" name="Slide Zoom 23">
                  <a:hlinkClick r:id="rId26" action="ppaction://hlinksldjump"/>
                  <a:extLst>
                    <a:ext uri="{FF2B5EF4-FFF2-40B4-BE49-F238E27FC236}">
                      <a16:creationId xmlns:a16="http://schemas.microsoft.com/office/drawing/2014/main" id="{472395C6-1CF7-88EE-7D25-5FCB356F01F9}"/>
                    </a:ext>
                  </a:extLst>
                </p:cNvPr>
                <p:cNvPicPr>
                  <a:picLocks noGrp="1" noRot="1" noChangeAspect="1" noMove="1" noResize="1" noEditPoints="1" noAdjustHandles="1" noChangeArrowheads="1" noChangeShapeType="1"/>
                </p:cNvPicPr>
                <p:nvPr/>
              </p:nvPicPr>
              <p:blipFill>
                <a:blip r:embed="rId27"/>
                <a:stretch>
                  <a:fillRect/>
                </a:stretch>
              </p:blipFill>
              <p:spPr>
                <a:xfrm>
                  <a:off x="29663333" y="2571750"/>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6" name="Slide Zoom 25">
                  <a:extLst>
                    <a:ext uri="{FF2B5EF4-FFF2-40B4-BE49-F238E27FC236}">
                      <a16:creationId xmlns:a16="http://schemas.microsoft.com/office/drawing/2014/main" id="{29448628-AB48-DC15-1D75-5A271FED0C09}"/>
                    </a:ext>
                  </a:extLst>
                </p:cNvPr>
                <p:cNvGraphicFramePr>
                  <a:graphicFrameLocks noChangeAspect="1"/>
                </p:cNvGraphicFramePr>
                <p:nvPr>
                  <p:extLst>
                    <p:ext uri="{D42A27DB-BD31-4B8C-83A1-F6EECF244321}">
                      <p14:modId xmlns:p14="http://schemas.microsoft.com/office/powerpoint/2010/main" val="1565564962"/>
                    </p:ext>
                  </p:extLst>
                </p:nvPr>
              </p:nvGraphicFramePr>
              <p:xfrm>
                <a:off x="-3026656" y="1847844"/>
                <a:ext cx="3048000" cy="1714500"/>
              </p:xfrm>
              <a:graphic>
                <a:graphicData uri="http://schemas.microsoft.com/office/powerpoint/2016/slidezoom">
                  <pslz:sldZm>
                    <pslz:sldZmObj sldId="270" cId="3173571095">
                      <pslz:zmPr id="{7E0792D3-1469-4CAC-9B25-23D823D49846}" returnToParent="0" transitionDur="1000">
                        <p166:blipFill xmlns:p166="http://schemas.microsoft.com/office/powerpoint/2016/6/main">
                          <a:blip r:embed="rId2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6" name="Slide Zoom 25">
                  <a:hlinkClick r:id="rId29" action="ppaction://hlinksldjump"/>
                  <a:extLst>
                    <a:ext uri="{FF2B5EF4-FFF2-40B4-BE49-F238E27FC236}">
                      <a16:creationId xmlns:a16="http://schemas.microsoft.com/office/drawing/2014/main" id="{29448628-AB48-DC15-1D75-5A271FED0C09}"/>
                    </a:ext>
                  </a:extLst>
                </p:cNvPr>
                <p:cNvPicPr>
                  <a:picLocks noGrp="1" noRot="1" noChangeAspect="1" noMove="1" noResize="1" noEditPoints="1" noAdjustHandles="1" noChangeArrowheads="1" noChangeShapeType="1"/>
                </p:cNvPicPr>
                <p:nvPr/>
              </p:nvPicPr>
              <p:blipFill>
                <a:blip r:embed="rId30"/>
                <a:stretch>
                  <a:fillRect/>
                </a:stretch>
              </p:blipFill>
              <p:spPr>
                <a:xfrm>
                  <a:off x="33244544" y="2571750"/>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8" name="Slide Zoom 27">
                  <a:extLst>
                    <a:ext uri="{FF2B5EF4-FFF2-40B4-BE49-F238E27FC236}">
                      <a16:creationId xmlns:a16="http://schemas.microsoft.com/office/drawing/2014/main" id="{551041B5-1B40-3A91-2189-8524918B03A5}"/>
                    </a:ext>
                  </a:extLst>
                </p:cNvPr>
                <p:cNvGraphicFramePr>
                  <a:graphicFrameLocks noChangeAspect="1"/>
                </p:cNvGraphicFramePr>
                <p:nvPr>
                  <p:extLst>
                    <p:ext uri="{D42A27DB-BD31-4B8C-83A1-F6EECF244321}">
                      <p14:modId xmlns:p14="http://schemas.microsoft.com/office/powerpoint/2010/main" val="3889323272"/>
                    </p:ext>
                  </p:extLst>
                </p:nvPr>
              </p:nvGraphicFramePr>
              <p:xfrm>
                <a:off x="554555" y="1847844"/>
                <a:ext cx="3048000" cy="1714500"/>
              </p:xfrm>
              <a:graphic>
                <a:graphicData uri="http://schemas.microsoft.com/office/powerpoint/2016/slidezoom">
                  <pslz:sldZm>
                    <pslz:sldZmObj sldId="271" cId="1521349398">
                      <pslz:zmPr id="{73C80B17-4DF1-4108-93FD-CF593931902B}" returnToParent="0" transitionDur="1000">
                        <p166:blipFill xmlns:p166="http://schemas.microsoft.com/office/powerpoint/2016/6/main">
                          <a:blip r:embed="rId31"/>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8" name="Slide Zoom 27">
                  <a:hlinkClick r:id="rId32" action="ppaction://hlinksldjump"/>
                  <a:extLst>
                    <a:ext uri="{FF2B5EF4-FFF2-40B4-BE49-F238E27FC236}">
                      <a16:creationId xmlns:a16="http://schemas.microsoft.com/office/drawing/2014/main" id="{551041B5-1B40-3A91-2189-8524918B03A5}"/>
                    </a:ext>
                  </a:extLst>
                </p:cNvPr>
                <p:cNvPicPr>
                  <a:picLocks noGrp="1" noRot="1" noChangeAspect="1" noMove="1" noResize="1" noEditPoints="1" noAdjustHandles="1" noChangeArrowheads="1" noChangeShapeType="1"/>
                </p:cNvPicPr>
                <p:nvPr/>
              </p:nvPicPr>
              <p:blipFill>
                <a:blip r:embed="rId33"/>
                <a:stretch>
                  <a:fillRect/>
                </a:stretch>
              </p:blipFill>
              <p:spPr>
                <a:xfrm>
                  <a:off x="36825755" y="2571750"/>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0" name="Slide Zoom 29">
                  <a:extLst>
                    <a:ext uri="{FF2B5EF4-FFF2-40B4-BE49-F238E27FC236}">
                      <a16:creationId xmlns:a16="http://schemas.microsoft.com/office/drawing/2014/main" id="{FABE14DE-780F-BF3C-C7CE-69D717D8FFE0}"/>
                    </a:ext>
                  </a:extLst>
                </p:cNvPr>
                <p:cNvGraphicFramePr>
                  <a:graphicFrameLocks noChangeAspect="1"/>
                </p:cNvGraphicFramePr>
                <p:nvPr>
                  <p:extLst>
                    <p:ext uri="{D42A27DB-BD31-4B8C-83A1-F6EECF244321}">
                      <p14:modId xmlns:p14="http://schemas.microsoft.com/office/powerpoint/2010/main" val="2140779320"/>
                    </p:ext>
                  </p:extLst>
                </p:nvPr>
              </p:nvGraphicFramePr>
              <p:xfrm>
                <a:off x="4135766" y="1847844"/>
                <a:ext cx="3048000" cy="1714500"/>
              </p:xfrm>
              <a:graphic>
                <a:graphicData uri="http://schemas.microsoft.com/office/powerpoint/2016/slidezoom">
                  <pslz:sldZm>
                    <pslz:sldZmObj sldId="272" cId="905249575">
                      <pslz:zmPr id="{9C302D7E-A99D-4F8E-B0F6-62ABB1BAD0FF}" returnToParent="0" transitionDur="1000">
                        <p166:blipFill xmlns:p166="http://schemas.microsoft.com/office/powerpoint/2016/6/main">
                          <a:blip r:embed="rId3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0" name="Slide Zoom 29">
                  <a:hlinkClick r:id="rId35" action="ppaction://hlinksldjump"/>
                  <a:extLst>
                    <a:ext uri="{FF2B5EF4-FFF2-40B4-BE49-F238E27FC236}">
                      <a16:creationId xmlns:a16="http://schemas.microsoft.com/office/drawing/2014/main" id="{FABE14DE-780F-BF3C-C7CE-69D717D8FFE0}"/>
                    </a:ext>
                  </a:extLst>
                </p:cNvPr>
                <p:cNvPicPr>
                  <a:picLocks noGrp="1" noRot="1" noChangeAspect="1" noMove="1" noResize="1" noEditPoints="1" noAdjustHandles="1" noChangeArrowheads="1" noChangeShapeType="1"/>
                </p:cNvPicPr>
                <p:nvPr/>
              </p:nvPicPr>
              <p:blipFill>
                <a:blip r:embed="rId36"/>
                <a:stretch>
                  <a:fillRect/>
                </a:stretch>
              </p:blipFill>
              <p:spPr>
                <a:xfrm>
                  <a:off x="40406966" y="2571750"/>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2" name="Slide Zoom 31">
                  <a:extLst>
                    <a:ext uri="{FF2B5EF4-FFF2-40B4-BE49-F238E27FC236}">
                      <a16:creationId xmlns:a16="http://schemas.microsoft.com/office/drawing/2014/main" id="{A0B61D23-5640-B1A5-BEF0-BD521359544D}"/>
                    </a:ext>
                  </a:extLst>
                </p:cNvPr>
                <p:cNvGraphicFramePr>
                  <a:graphicFrameLocks noChangeAspect="1"/>
                </p:cNvGraphicFramePr>
                <p:nvPr>
                  <p:extLst>
                    <p:ext uri="{D42A27DB-BD31-4B8C-83A1-F6EECF244321}">
                      <p14:modId xmlns:p14="http://schemas.microsoft.com/office/powerpoint/2010/main" val="122560139"/>
                    </p:ext>
                  </p:extLst>
                </p:nvPr>
              </p:nvGraphicFramePr>
              <p:xfrm>
                <a:off x="7716977" y="1847844"/>
                <a:ext cx="3048000" cy="1714500"/>
              </p:xfrm>
              <a:graphic>
                <a:graphicData uri="http://schemas.microsoft.com/office/powerpoint/2016/slidezoom">
                  <pslz:sldZm>
                    <pslz:sldZmObj sldId="273" cId="3097556811">
                      <pslz:zmPr id="{FB7DB80F-88D4-4446-9CD0-007162636372}" returnToParent="0" transitionDur="1000">
                        <p166:blipFill xmlns:p166="http://schemas.microsoft.com/office/powerpoint/2016/6/main">
                          <a:blip r:embed="rId3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2" name="Slide Zoom 31">
                  <a:hlinkClick r:id="rId38" action="ppaction://hlinksldjump"/>
                  <a:extLst>
                    <a:ext uri="{FF2B5EF4-FFF2-40B4-BE49-F238E27FC236}">
                      <a16:creationId xmlns:a16="http://schemas.microsoft.com/office/drawing/2014/main" id="{A0B61D23-5640-B1A5-BEF0-BD521359544D}"/>
                    </a:ext>
                  </a:extLst>
                </p:cNvPr>
                <p:cNvPicPr>
                  <a:picLocks noGrp="1" noRot="1" noChangeAspect="1" noMove="1" noResize="1" noEditPoints="1" noAdjustHandles="1" noChangeArrowheads="1" noChangeShapeType="1"/>
                </p:cNvPicPr>
                <p:nvPr/>
              </p:nvPicPr>
              <p:blipFill>
                <a:blip r:embed="rId39"/>
                <a:stretch>
                  <a:fillRect/>
                </a:stretch>
              </p:blipFill>
              <p:spPr>
                <a:xfrm>
                  <a:off x="43988177" y="2571750"/>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4" name="Slide Zoom 33">
                  <a:extLst>
                    <a:ext uri="{FF2B5EF4-FFF2-40B4-BE49-F238E27FC236}">
                      <a16:creationId xmlns:a16="http://schemas.microsoft.com/office/drawing/2014/main" id="{EEB6CFD3-103D-8239-C2BC-5A3189135A6F}"/>
                    </a:ext>
                  </a:extLst>
                </p:cNvPr>
                <p:cNvGraphicFramePr>
                  <a:graphicFrameLocks noChangeAspect="1"/>
                </p:cNvGraphicFramePr>
                <p:nvPr>
                  <p:extLst>
                    <p:ext uri="{D42A27DB-BD31-4B8C-83A1-F6EECF244321}">
                      <p14:modId xmlns:p14="http://schemas.microsoft.com/office/powerpoint/2010/main" val="3483122785"/>
                    </p:ext>
                  </p:extLst>
                </p:nvPr>
              </p:nvGraphicFramePr>
              <p:xfrm>
                <a:off x="11298188" y="1847844"/>
                <a:ext cx="3048000" cy="1714500"/>
              </p:xfrm>
              <a:graphic>
                <a:graphicData uri="http://schemas.microsoft.com/office/powerpoint/2016/slidezoom">
                  <pslz:sldZm>
                    <pslz:sldZmObj sldId="280" cId="690155806">
                      <pslz:zmPr id="{59A9ED00-86DC-489E-A392-7655338F4EBF}" returnToParent="0" transitionDur="1000">
                        <p166:blipFill xmlns:p166="http://schemas.microsoft.com/office/powerpoint/2016/6/main">
                          <a:blip r:embed="rId4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4" name="Slide Zoom 33">
                  <a:hlinkClick r:id="rId41" action="ppaction://hlinksldjump"/>
                  <a:extLst>
                    <a:ext uri="{FF2B5EF4-FFF2-40B4-BE49-F238E27FC236}">
                      <a16:creationId xmlns:a16="http://schemas.microsoft.com/office/drawing/2014/main" id="{EEB6CFD3-103D-8239-C2BC-5A3189135A6F}"/>
                    </a:ext>
                  </a:extLst>
                </p:cNvPr>
                <p:cNvPicPr>
                  <a:picLocks noGrp="1" noRot="1" noChangeAspect="1" noMove="1" noResize="1" noEditPoints="1" noAdjustHandles="1" noChangeArrowheads="1" noChangeShapeType="1"/>
                </p:cNvPicPr>
                <p:nvPr/>
              </p:nvPicPr>
              <p:blipFill>
                <a:blip r:embed="rId42"/>
                <a:stretch>
                  <a:fillRect/>
                </a:stretch>
              </p:blipFill>
              <p:spPr>
                <a:xfrm>
                  <a:off x="47569388" y="2571750"/>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6" name="Slide Zoom 35">
                  <a:extLst>
                    <a:ext uri="{FF2B5EF4-FFF2-40B4-BE49-F238E27FC236}">
                      <a16:creationId xmlns:a16="http://schemas.microsoft.com/office/drawing/2014/main" id="{08BD1A8B-5671-948F-20AA-8A3A0AD54ADD}"/>
                    </a:ext>
                  </a:extLst>
                </p:cNvPr>
                <p:cNvGraphicFramePr>
                  <a:graphicFrameLocks noChangeAspect="1"/>
                </p:cNvGraphicFramePr>
                <p:nvPr>
                  <p:extLst>
                    <p:ext uri="{D42A27DB-BD31-4B8C-83A1-F6EECF244321}">
                      <p14:modId xmlns:p14="http://schemas.microsoft.com/office/powerpoint/2010/main" val="2014401726"/>
                    </p:ext>
                  </p:extLst>
                </p:nvPr>
              </p:nvGraphicFramePr>
              <p:xfrm>
                <a:off x="14879399" y="1847844"/>
                <a:ext cx="3048000" cy="1714500"/>
              </p:xfrm>
              <a:graphic>
                <a:graphicData uri="http://schemas.microsoft.com/office/powerpoint/2016/slidezoom">
                  <pslz:sldZm>
                    <pslz:sldZmObj sldId="284" cId="2347632563">
                      <pslz:zmPr id="{C8418480-D4B3-4854-9561-0BB8894B1D6A}" returnToParent="0" transitionDur="1000">
                        <p166:blipFill xmlns:p166="http://schemas.microsoft.com/office/powerpoint/2016/6/main">
                          <a:blip r:embed="rId43"/>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6" name="Slide Zoom 35">
                  <a:hlinkClick r:id="rId44" action="ppaction://hlinksldjump"/>
                  <a:extLst>
                    <a:ext uri="{FF2B5EF4-FFF2-40B4-BE49-F238E27FC236}">
                      <a16:creationId xmlns:a16="http://schemas.microsoft.com/office/drawing/2014/main" id="{08BD1A8B-5671-948F-20AA-8A3A0AD54ADD}"/>
                    </a:ext>
                  </a:extLst>
                </p:cNvPr>
                <p:cNvPicPr>
                  <a:picLocks noGrp="1" noRot="1" noChangeAspect="1" noMove="1" noResize="1" noEditPoints="1" noAdjustHandles="1" noChangeArrowheads="1" noChangeShapeType="1"/>
                </p:cNvPicPr>
                <p:nvPr/>
              </p:nvPicPr>
              <p:blipFill>
                <a:blip r:embed="rId45"/>
                <a:stretch>
                  <a:fillRect/>
                </a:stretch>
              </p:blipFill>
              <p:spPr>
                <a:xfrm>
                  <a:off x="51150599" y="2571750"/>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8" name="Slide Zoom 37">
                  <a:extLst>
                    <a:ext uri="{FF2B5EF4-FFF2-40B4-BE49-F238E27FC236}">
                      <a16:creationId xmlns:a16="http://schemas.microsoft.com/office/drawing/2014/main" id="{6381E552-CC8B-72EB-B3A3-56D2028BF8A9}"/>
                    </a:ext>
                  </a:extLst>
                </p:cNvPr>
                <p:cNvGraphicFramePr>
                  <a:graphicFrameLocks noChangeAspect="1"/>
                </p:cNvGraphicFramePr>
                <p:nvPr>
                  <p:extLst>
                    <p:ext uri="{D42A27DB-BD31-4B8C-83A1-F6EECF244321}">
                      <p14:modId xmlns:p14="http://schemas.microsoft.com/office/powerpoint/2010/main" val="2502212934"/>
                    </p:ext>
                  </p:extLst>
                </p:nvPr>
              </p:nvGraphicFramePr>
              <p:xfrm>
                <a:off x="18460610" y="1847844"/>
                <a:ext cx="3048000" cy="1714500"/>
              </p:xfrm>
              <a:graphic>
                <a:graphicData uri="http://schemas.microsoft.com/office/powerpoint/2016/slidezoom">
                  <pslz:sldZm>
                    <pslz:sldZmObj sldId="279" cId="1327297639">
                      <pslz:zmPr id="{CE0EE399-C1F8-42EE-B5DB-48EB9B8F3B91}" returnToParent="0" transitionDur="1000">
                        <p166:blipFill xmlns:p166="http://schemas.microsoft.com/office/powerpoint/2016/6/main">
                          <a:blip r:embed="rId4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8" name="Slide Zoom 37">
                  <a:hlinkClick r:id="rId47" action="ppaction://hlinksldjump"/>
                  <a:extLst>
                    <a:ext uri="{FF2B5EF4-FFF2-40B4-BE49-F238E27FC236}">
                      <a16:creationId xmlns:a16="http://schemas.microsoft.com/office/drawing/2014/main" id="{6381E552-CC8B-72EB-B3A3-56D2028BF8A9}"/>
                    </a:ext>
                  </a:extLst>
                </p:cNvPr>
                <p:cNvPicPr>
                  <a:picLocks noGrp="1" noRot="1" noChangeAspect="1" noMove="1" noResize="1" noEditPoints="1" noAdjustHandles="1" noChangeArrowheads="1" noChangeShapeType="1"/>
                </p:cNvPicPr>
                <p:nvPr/>
              </p:nvPicPr>
              <p:blipFill>
                <a:blip r:embed="rId48"/>
                <a:stretch>
                  <a:fillRect/>
                </a:stretch>
              </p:blipFill>
              <p:spPr>
                <a:xfrm>
                  <a:off x="54731810" y="2571750"/>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0" name="Slide Zoom 39">
                  <a:extLst>
                    <a:ext uri="{FF2B5EF4-FFF2-40B4-BE49-F238E27FC236}">
                      <a16:creationId xmlns:a16="http://schemas.microsoft.com/office/drawing/2014/main" id="{4B738BA6-EC32-AB95-0684-44F5F2D8AB0A}"/>
                    </a:ext>
                  </a:extLst>
                </p:cNvPr>
                <p:cNvGraphicFramePr>
                  <a:graphicFrameLocks noChangeAspect="1"/>
                </p:cNvGraphicFramePr>
                <p:nvPr>
                  <p:extLst>
                    <p:ext uri="{D42A27DB-BD31-4B8C-83A1-F6EECF244321}">
                      <p14:modId xmlns:p14="http://schemas.microsoft.com/office/powerpoint/2010/main" val="1384781034"/>
                    </p:ext>
                  </p:extLst>
                </p:nvPr>
              </p:nvGraphicFramePr>
              <p:xfrm>
                <a:off x="22041821" y="1847844"/>
                <a:ext cx="3048000" cy="1714500"/>
              </p:xfrm>
              <a:graphic>
                <a:graphicData uri="http://schemas.microsoft.com/office/powerpoint/2016/slidezoom">
                  <pslz:sldZm>
                    <pslz:sldZmObj sldId="275" cId="2698216540">
                      <pslz:zmPr id="{90B85438-07E5-480B-80EB-F73BC11E7C9E}" returnToParent="0" transitionDur="1000">
                        <p166:blipFill xmlns:p166="http://schemas.microsoft.com/office/powerpoint/2016/6/main">
                          <a:blip r:embed="rId4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0" name="Slide Zoom 39">
                  <a:hlinkClick r:id="rId50" action="ppaction://hlinksldjump"/>
                  <a:extLst>
                    <a:ext uri="{FF2B5EF4-FFF2-40B4-BE49-F238E27FC236}">
                      <a16:creationId xmlns:a16="http://schemas.microsoft.com/office/drawing/2014/main" id="{4B738BA6-EC32-AB95-0684-44F5F2D8AB0A}"/>
                    </a:ext>
                  </a:extLst>
                </p:cNvPr>
                <p:cNvPicPr>
                  <a:picLocks noGrp="1" noRot="1" noChangeAspect="1" noMove="1" noResize="1" noEditPoints="1" noAdjustHandles="1" noChangeArrowheads="1" noChangeShapeType="1"/>
                </p:cNvPicPr>
                <p:nvPr/>
              </p:nvPicPr>
              <p:blipFill>
                <a:blip r:embed="rId51"/>
                <a:stretch>
                  <a:fillRect/>
                </a:stretch>
              </p:blipFill>
              <p:spPr>
                <a:xfrm>
                  <a:off x="58313021" y="2571750"/>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2" name="Slide Zoom 41">
                  <a:extLst>
                    <a:ext uri="{FF2B5EF4-FFF2-40B4-BE49-F238E27FC236}">
                      <a16:creationId xmlns:a16="http://schemas.microsoft.com/office/drawing/2014/main" id="{123DE45D-A136-8AF3-ED99-AA5B39757A29}"/>
                    </a:ext>
                  </a:extLst>
                </p:cNvPr>
                <p:cNvGraphicFramePr>
                  <a:graphicFrameLocks noChangeAspect="1"/>
                </p:cNvGraphicFramePr>
                <p:nvPr>
                  <p:extLst>
                    <p:ext uri="{D42A27DB-BD31-4B8C-83A1-F6EECF244321}">
                      <p14:modId xmlns:p14="http://schemas.microsoft.com/office/powerpoint/2010/main" val="3151792178"/>
                    </p:ext>
                  </p:extLst>
                </p:nvPr>
              </p:nvGraphicFramePr>
              <p:xfrm>
                <a:off x="25623032" y="1847844"/>
                <a:ext cx="3048000" cy="1714500"/>
              </p:xfrm>
              <a:graphic>
                <a:graphicData uri="http://schemas.microsoft.com/office/powerpoint/2016/slidezoom">
                  <pslz:sldZm>
                    <pslz:sldZmObj sldId="276" cId="1955769053">
                      <pslz:zmPr id="{CBBC2D40-DDC7-480D-B1F2-3B9DF27DCD3F}" returnToParent="0" transitionDur="1000">
                        <p166:blipFill xmlns:p166="http://schemas.microsoft.com/office/powerpoint/2016/6/main">
                          <a:blip r:embed="rId5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2" name="Slide Zoom 41">
                  <a:hlinkClick r:id="rId53" action="ppaction://hlinksldjump"/>
                  <a:extLst>
                    <a:ext uri="{FF2B5EF4-FFF2-40B4-BE49-F238E27FC236}">
                      <a16:creationId xmlns:a16="http://schemas.microsoft.com/office/drawing/2014/main" id="{123DE45D-A136-8AF3-ED99-AA5B39757A29}"/>
                    </a:ext>
                  </a:extLst>
                </p:cNvPr>
                <p:cNvPicPr>
                  <a:picLocks noGrp="1" noRot="1" noChangeAspect="1" noMove="1" noResize="1" noEditPoints="1" noAdjustHandles="1" noChangeArrowheads="1" noChangeShapeType="1"/>
                </p:cNvPicPr>
                <p:nvPr/>
              </p:nvPicPr>
              <p:blipFill>
                <a:blip r:embed="rId54"/>
                <a:stretch>
                  <a:fillRect/>
                </a:stretch>
              </p:blipFill>
              <p:spPr>
                <a:xfrm>
                  <a:off x="61894232" y="2571750"/>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4" name="Slide Zoom 43">
                  <a:extLst>
                    <a:ext uri="{FF2B5EF4-FFF2-40B4-BE49-F238E27FC236}">
                      <a16:creationId xmlns:a16="http://schemas.microsoft.com/office/drawing/2014/main" id="{AEEBBB9D-566B-24CA-DCB3-5DD64DE22004}"/>
                    </a:ext>
                  </a:extLst>
                </p:cNvPr>
                <p:cNvGraphicFramePr>
                  <a:graphicFrameLocks noChangeAspect="1"/>
                </p:cNvGraphicFramePr>
                <p:nvPr>
                  <p:extLst>
                    <p:ext uri="{D42A27DB-BD31-4B8C-83A1-F6EECF244321}">
                      <p14:modId xmlns:p14="http://schemas.microsoft.com/office/powerpoint/2010/main" val="1112313513"/>
                    </p:ext>
                  </p:extLst>
                </p:nvPr>
              </p:nvGraphicFramePr>
              <p:xfrm>
                <a:off x="29204243" y="1847844"/>
                <a:ext cx="3048000" cy="1714500"/>
              </p:xfrm>
              <a:graphic>
                <a:graphicData uri="http://schemas.microsoft.com/office/powerpoint/2016/slidezoom">
                  <pslz:sldZm>
                    <pslz:sldZmObj sldId="281" cId="1831036506">
                      <pslz:zmPr id="{92B3AB85-71CC-4A44-ACFC-B5A7285E5BA4}" returnToParent="0" transitionDur="1000">
                        <p166:blipFill xmlns:p166="http://schemas.microsoft.com/office/powerpoint/2016/6/main">
                          <a:blip r:embed="rId55"/>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4" name="Slide Zoom 43">
                  <a:hlinkClick r:id="rId56" action="ppaction://hlinksldjump"/>
                  <a:extLst>
                    <a:ext uri="{FF2B5EF4-FFF2-40B4-BE49-F238E27FC236}">
                      <a16:creationId xmlns:a16="http://schemas.microsoft.com/office/drawing/2014/main" id="{AEEBBB9D-566B-24CA-DCB3-5DD64DE22004}"/>
                    </a:ext>
                  </a:extLst>
                </p:cNvPr>
                <p:cNvPicPr>
                  <a:picLocks noGrp="1" noRot="1" noChangeAspect="1" noMove="1" noResize="1" noEditPoints="1" noAdjustHandles="1" noChangeArrowheads="1" noChangeShapeType="1"/>
                </p:cNvPicPr>
                <p:nvPr/>
              </p:nvPicPr>
              <p:blipFill>
                <a:blip r:embed="rId57"/>
                <a:stretch>
                  <a:fillRect/>
                </a:stretch>
              </p:blipFill>
              <p:spPr>
                <a:xfrm>
                  <a:off x="65475443" y="2571750"/>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6" name="Slide Zoom 45">
                  <a:extLst>
                    <a:ext uri="{FF2B5EF4-FFF2-40B4-BE49-F238E27FC236}">
                      <a16:creationId xmlns:a16="http://schemas.microsoft.com/office/drawing/2014/main" id="{48A2A2F7-30DB-F960-3046-E526CBA664D1}"/>
                    </a:ext>
                  </a:extLst>
                </p:cNvPr>
                <p:cNvGraphicFramePr>
                  <a:graphicFrameLocks noChangeAspect="1"/>
                </p:cNvGraphicFramePr>
                <p:nvPr>
                  <p:extLst>
                    <p:ext uri="{D42A27DB-BD31-4B8C-83A1-F6EECF244321}">
                      <p14:modId xmlns:p14="http://schemas.microsoft.com/office/powerpoint/2010/main" val="1581228701"/>
                    </p:ext>
                  </p:extLst>
                </p:nvPr>
              </p:nvGraphicFramePr>
              <p:xfrm>
                <a:off x="32785454" y="1847844"/>
                <a:ext cx="3048000" cy="1714500"/>
              </p:xfrm>
              <a:graphic>
                <a:graphicData uri="http://schemas.microsoft.com/office/powerpoint/2016/slidezoom">
                  <pslz:sldZm>
                    <pslz:sldZmObj sldId="282" cId="665804915">
                      <pslz:zmPr id="{9F47F0F7-4447-440C-B90B-493FE42EF687}" returnToParent="0" transitionDur="1000">
                        <p166:blipFill xmlns:p166="http://schemas.microsoft.com/office/powerpoint/2016/6/main">
                          <a:blip r:embed="rId5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6" name="Slide Zoom 45">
                  <a:hlinkClick r:id="rId59" action="ppaction://hlinksldjump"/>
                  <a:extLst>
                    <a:ext uri="{FF2B5EF4-FFF2-40B4-BE49-F238E27FC236}">
                      <a16:creationId xmlns:a16="http://schemas.microsoft.com/office/drawing/2014/main" id="{48A2A2F7-30DB-F960-3046-E526CBA664D1}"/>
                    </a:ext>
                  </a:extLst>
                </p:cNvPr>
                <p:cNvPicPr>
                  <a:picLocks noGrp="1" noRot="1" noChangeAspect="1" noMove="1" noResize="1" noEditPoints="1" noAdjustHandles="1" noChangeArrowheads="1" noChangeShapeType="1"/>
                </p:cNvPicPr>
                <p:nvPr/>
              </p:nvPicPr>
              <p:blipFill>
                <a:blip r:embed="rId60"/>
                <a:stretch>
                  <a:fillRect/>
                </a:stretch>
              </p:blipFill>
              <p:spPr>
                <a:xfrm>
                  <a:off x="69056654" y="2571750"/>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8" name="Slide Zoom 47">
                  <a:extLst>
                    <a:ext uri="{FF2B5EF4-FFF2-40B4-BE49-F238E27FC236}">
                      <a16:creationId xmlns:a16="http://schemas.microsoft.com/office/drawing/2014/main" id="{9C85355C-28B0-DBDB-673E-5B1EA096273F}"/>
                    </a:ext>
                  </a:extLst>
                </p:cNvPr>
                <p:cNvGraphicFramePr>
                  <a:graphicFrameLocks noChangeAspect="1"/>
                </p:cNvGraphicFramePr>
                <p:nvPr>
                  <p:extLst>
                    <p:ext uri="{D42A27DB-BD31-4B8C-83A1-F6EECF244321}">
                      <p14:modId xmlns:p14="http://schemas.microsoft.com/office/powerpoint/2010/main" val="1420455705"/>
                    </p:ext>
                  </p:extLst>
                </p:nvPr>
              </p:nvGraphicFramePr>
              <p:xfrm>
                <a:off x="36366665" y="1847844"/>
                <a:ext cx="3048000" cy="1714500"/>
              </p:xfrm>
              <a:graphic>
                <a:graphicData uri="http://schemas.microsoft.com/office/powerpoint/2016/slidezoom">
                  <pslz:sldZm>
                    <pslz:sldZmObj sldId="278" cId="553701949">
                      <pslz:zmPr id="{B791999C-77B6-4978-8AFA-008FF2EB4238}" returnToParent="0" transitionDur="1000">
                        <p166:blipFill xmlns:p166="http://schemas.microsoft.com/office/powerpoint/2016/6/main">
                          <a:blip r:embed="rId61"/>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8" name="Slide Zoom 47">
                  <a:hlinkClick r:id="rId62" action="ppaction://hlinksldjump"/>
                  <a:extLst>
                    <a:ext uri="{FF2B5EF4-FFF2-40B4-BE49-F238E27FC236}">
                      <a16:creationId xmlns:a16="http://schemas.microsoft.com/office/drawing/2014/main" id="{9C85355C-28B0-DBDB-673E-5B1EA096273F}"/>
                    </a:ext>
                  </a:extLst>
                </p:cNvPr>
                <p:cNvPicPr>
                  <a:picLocks noGrp="1" noRot="1" noChangeAspect="1" noMove="1" noResize="1" noEditPoints="1" noAdjustHandles="1" noChangeArrowheads="1" noChangeShapeType="1"/>
                </p:cNvPicPr>
                <p:nvPr/>
              </p:nvPicPr>
              <p:blipFill>
                <a:blip r:embed="rId63"/>
                <a:stretch>
                  <a:fillRect/>
                </a:stretch>
              </p:blipFill>
              <p:spPr>
                <a:xfrm>
                  <a:off x="72637865" y="2571750"/>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0" name="Slide Zoom 49">
                  <a:extLst>
                    <a:ext uri="{FF2B5EF4-FFF2-40B4-BE49-F238E27FC236}">
                      <a16:creationId xmlns:a16="http://schemas.microsoft.com/office/drawing/2014/main" id="{4A635C67-62D1-2C16-2DE3-472CC1EC250C}"/>
                    </a:ext>
                  </a:extLst>
                </p:cNvPr>
                <p:cNvGraphicFramePr>
                  <a:graphicFrameLocks noChangeAspect="1"/>
                </p:cNvGraphicFramePr>
                <p:nvPr>
                  <p:extLst>
                    <p:ext uri="{D42A27DB-BD31-4B8C-83A1-F6EECF244321}">
                      <p14:modId xmlns:p14="http://schemas.microsoft.com/office/powerpoint/2010/main" val="249601891"/>
                    </p:ext>
                  </p:extLst>
                </p:nvPr>
              </p:nvGraphicFramePr>
              <p:xfrm>
                <a:off x="39947876" y="1847844"/>
                <a:ext cx="3048000" cy="1714500"/>
              </p:xfrm>
              <a:graphic>
                <a:graphicData uri="http://schemas.microsoft.com/office/powerpoint/2016/slidezoom">
                  <pslz:sldZm>
                    <pslz:sldZmObj sldId="285" cId="820388872">
                      <pslz:zmPr id="{ED2615D7-51F0-4157-8073-52315F95DEFC}" returnToParent="0" transitionDur="1000">
                        <p166:blipFill xmlns:p166="http://schemas.microsoft.com/office/powerpoint/2016/6/main">
                          <a:blip r:embed="rId6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0" name="Slide Zoom 49">
                  <a:hlinkClick r:id="rId65" action="ppaction://hlinksldjump"/>
                  <a:extLst>
                    <a:ext uri="{FF2B5EF4-FFF2-40B4-BE49-F238E27FC236}">
                      <a16:creationId xmlns:a16="http://schemas.microsoft.com/office/drawing/2014/main" id="{4A635C67-62D1-2C16-2DE3-472CC1EC250C}"/>
                    </a:ext>
                  </a:extLst>
                </p:cNvPr>
                <p:cNvPicPr>
                  <a:picLocks noGrp="1" noRot="1" noChangeAspect="1" noMove="1" noResize="1" noEditPoints="1" noAdjustHandles="1" noChangeArrowheads="1" noChangeShapeType="1"/>
                </p:cNvPicPr>
                <p:nvPr/>
              </p:nvPicPr>
              <p:blipFill>
                <a:blip r:embed="rId66"/>
                <a:stretch>
                  <a:fillRect/>
                </a:stretch>
              </p:blipFill>
              <p:spPr>
                <a:xfrm>
                  <a:off x="76219076" y="2571750"/>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2" name="Slide Zoom 51">
                  <a:extLst>
                    <a:ext uri="{FF2B5EF4-FFF2-40B4-BE49-F238E27FC236}">
                      <a16:creationId xmlns:a16="http://schemas.microsoft.com/office/drawing/2014/main" id="{6442AE35-ED8E-A81A-11D3-06419A3D14A0}"/>
                    </a:ext>
                  </a:extLst>
                </p:cNvPr>
                <p:cNvGraphicFramePr>
                  <a:graphicFrameLocks noChangeAspect="1"/>
                </p:cNvGraphicFramePr>
                <p:nvPr>
                  <p:extLst>
                    <p:ext uri="{D42A27DB-BD31-4B8C-83A1-F6EECF244321}">
                      <p14:modId xmlns:p14="http://schemas.microsoft.com/office/powerpoint/2010/main" val="3759142447"/>
                    </p:ext>
                  </p:extLst>
                </p:nvPr>
              </p:nvGraphicFramePr>
              <p:xfrm>
                <a:off x="43529087" y="1847844"/>
                <a:ext cx="3048000" cy="1714500"/>
              </p:xfrm>
              <a:graphic>
                <a:graphicData uri="http://schemas.microsoft.com/office/powerpoint/2016/slidezoom">
                  <pslz:sldZm>
                    <pslz:sldZmObj sldId="283" cId="2176338621">
                      <pslz:zmPr id="{CA87C549-5D55-4975-8780-39534D167AED}" returnToParent="0" transitionDur="1000">
                        <p166:blipFill xmlns:p166="http://schemas.microsoft.com/office/powerpoint/2016/6/main">
                          <a:blip r:embed="rId6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2" name="Slide Zoom 51">
                  <a:hlinkClick r:id="rId68" action="ppaction://hlinksldjump"/>
                  <a:extLst>
                    <a:ext uri="{FF2B5EF4-FFF2-40B4-BE49-F238E27FC236}">
                      <a16:creationId xmlns:a16="http://schemas.microsoft.com/office/drawing/2014/main" id="{6442AE35-ED8E-A81A-11D3-06419A3D14A0}"/>
                    </a:ext>
                  </a:extLst>
                </p:cNvPr>
                <p:cNvPicPr>
                  <a:picLocks noGrp="1" noRot="1" noChangeAspect="1" noMove="1" noResize="1" noEditPoints="1" noAdjustHandles="1" noChangeArrowheads="1" noChangeShapeType="1"/>
                </p:cNvPicPr>
                <p:nvPr/>
              </p:nvPicPr>
              <p:blipFill>
                <a:blip r:embed="rId69"/>
                <a:stretch>
                  <a:fillRect/>
                </a:stretch>
              </p:blipFill>
              <p:spPr>
                <a:xfrm>
                  <a:off x="79800287" y="2571750"/>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4" name="Slide Zoom 53">
                  <a:extLst>
                    <a:ext uri="{FF2B5EF4-FFF2-40B4-BE49-F238E27FC236}">
                      <a16:creationId xmlns:a16="http://schemas.microsoft.com/office/drawing/2014/main" id="{022F9F1D-1D76-5847-0171-EFD72B48AF90}"/>
                    </a:ext>
                  </a:extLst>
                </p:cNvPr>
                <p:cNvGraphicFramePr>
                  <a:graphicFrameLocks noChangeAspect="1"/>
                </p:cNvGraphicFramePr>
                <p:nvPr>
                  <p:extLst>
                    <p:ext uri="{D42A27DB-BD31-4B8C-83A1-F6EECF244321}">
                      <p14:modId xmlns:p14="http://schemas.microsoft.com/office/powerpoint/2010/main" val="2366577250"/>
                    </p:ext>
                  </p:extLst>
                </p:nvPr>
              </p:nvGraphicFramePr>
              <p:xfrm>
                <a:off x="47110306" y="1847844"/>
                <a:ext cx="3048000" cy="1714500"/>
              </p:xfrm>
              <a:graphic>
                <a:graphicData uri="http://schemas.microsoft.com/office/powerpoint/2016/slidezoom">
                  <pslz:sldZm>
                    <pslz:sldZmObj sldId="277" cId="46777702">
                      <pslz:zmPr id="{2B706BF9-B9D3-42AC-956D-3B01E5F17730}" returnToParent="0" transitionDur="1000">
                        <p166:blipFill xmlns:p166="http://schemas.microsoft.com/office/powerpoint/2016/6/main">
                          <a:blip r:embed="rId7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4" name="Slide Zoom 53">
                  <a:hlinkClick r:id="rId71" action="ppaction://hlinksldjump"/>
                  <a:extLst>
                    <a:ext uri="{FF2B5EF4-FFF2-40B4-BE49-F238E27FC236}">
                      <a16:creationId xmlns:a16="http://schemas.microsoft.com/office/drawing/2014/main" id="{022F9F1D-1D76-5847-0171-EFD72B48AF90}"/>
                    </a:ext>
                  </a:extLst>
                </p:cNvPr>
                <p:cNvPicPr>
                  <a:picLocks noGrp="1" noRot="1" noChangeAspect="1" noMove="1" noResize="1" noEditPoints="1" noAdjustHandles="1" noChangeArrowheads="1" noChangeShapeType="1"/>
                </p:cNvPicPr>
                <p:nvPr/>
              </p:nvPicPr>
              <p:blipFill>
                <a:blip r:embed="rId72"/>
                <a:stretch>
                  <a:fillRect/>
                </a:stretch>
              </p:blipFill>
              <p:spPr>
                <a:xfrm>
                  <a:off x="83381506" y="2571750"/>
                  <a:ext cx="3048000" cy="1714500"/>
                </a:xfrm>
                <a:prstGeom prst="rect">
                  <a:avLst/>
                </a:prstGeom>
                <a:ln w="3175">
                  <a:noFill/>
                </a:ln>
                <a:effectLst>
                  <a:reflection blurRad="6350" stA="50000" endA="300" endPos="55000" dir="5400000" sy="-100000" algn="bl" rotWithShape="0"/>
                </a:effectLst>
              </p:spPr>
            </p:pic>
          </mc:Fallback>
        </mc:AlternateContent>
      </p:grpSp>
      <p:pic>
        <p:nvPicPr>
          <p:cNvPr id="68" name="Graphic 67" descr="Chevron arrows with solid fill">
            <a:hlinkClick r:id="" action="ppaction://hlinkshowjump?jump=nextslide"/>
            <a:extLst>
              <a:ext uri="{FF2B5EF4-FFF2-40B4-BE49-F238E27FC236}">
                <a16:creationId xmlns:a16="http://schemas.microsoft.com/office/drawing/2014/main" id="{2A726096-7A01-ED9B-CDC4-B20D4E74ED4A}"/>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a:off x="11338269" y="2882704"/>
            <a:ext cx="304800" cy="914400"/>
          </a:xfrm>
          <a:prstGeom prst="rect">
            <a:avLst/>
          </a:prstGeom>
        </p:spPr>
      </p:pic>
      <p:pic>
        <p:nvPicPr>
          <p:cNvPr id="69" name="Graphic 68" descr="Chevron arrows with solid fill">
            <a:hlinkClick r:id="" action="ppaction://hlinkshowjump?jump=previousslide"/>
            <a:extLst>
              <a:ext uri="{FF2B5EF4-FFF2-40B4-BE49-F238E27FC236}">
                <a16:creationId xmlns:a16="http://schemas.microsoft.com/office/drawing/2014/main" id="{6F23333C-8FA0-FE7A-E0DE-4A68BEB2A978}"/>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flipH="1">
            <a:off x="-441779" y="2935288"/>
            <a:ext cx="304800" cy="914400"/>
          </a:xfrm>
          <a:prstGeom prst="rect">
            <a:avLst/>
          </a:prstGeom>
        </p:spPr>
      </p:pic>
      <p:sp>
        <p:nvSpPr>
          <p:cNvPr id="70" name="!!start">
            <a:hlinkClick r:id="" action="ppaction://hlinkshowjump?jump=firstslide"/>
            <a:extLst>
              <a:ext uri="{FF2B5EF4-FFF2-40B4-BE49-F238E27FC236}">
                <a16:creationId xmlns:a16="http://schemas.microsoft.com/office/drawing/2014/main" id="{0947365E-369C-5369-3A19-562B00A36E2B}"/>
              </a:ext>
            </a:extLst>
          </p:cNvPr>
          <p:cNvSpPr/>
          <p:nvPr/>
        </p:nvSpPr>
        <p:spPr>
          <a:xfrm>
            <a:off x="5869871" y="4861663"/>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
        <p:nvSpPr>
          <p:cNvPr id="71" name="!!end">
            <a:hlinkClick r:id="rId75" action="ppaction://hlinksldjump"/>
            <a:extLst>
              <a:ext uri="{FF2B5EF4-FFF2-40B4-BE49-F238E27FC236}">
                <a16:creationId xmlns:a16="http://schemas.microsoft.com/office/drawing/2014/main" id="{55C22AFB-FFD9-8FA0-1263-6251BDDBBA4D}"/>
              </a:ext>
            </a:extLst>
          </p:cNvPr>
          <p:cNvSpPr/>
          <p:nvPr/>
        </p:nvSpPr>
        <p:spPr>
          <a:xfrm>
            <a:off x="6178131" y="4861663"/>
            <a:ext cx="144000" cy="14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Tree>
    <p:extLst>
      <p:ext uri="{BB962C8B-B14F-4D97-AF65-F5344CB8AC3E}">
        <p14:creationId xmlns:p14="http://schemas.microsoft.com/office/powerpoint/2010/main" val="1755301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3F53A5-67E0-FB2B-2A5C-B5DEEDC7BF7F}"/>
              </a:ext>
            </a:extLst>
          </p:cNvPr>
          <p:cNvPicPr>
            <a:picLocks noChangeAspect="1"/>
          </p:cNvPicPr>
          <p:nvPr/>
        </p:nvPicPr>
        <p:blipFill rotWithShape="1">
          <a:blip r:embed="rId3">
            <a:extLst>
              <a:ext uri="{28A0092B-C50C-407E-A947-70E740481C1C}">
                <a14:useLocalDpi xmlns:a14="http://schemas.microsoft.com/office/drawing/2010/main" val="0"/>
              </a:ext>
            </a:extLst>
          </a:blip>
          <a:srcRect t="7736" b="7736"/>
          <a:stretch/>
        </p:blipFill>
        <p:spPr>
          <a:xfrm>
            <a:off x="0" y="0"/>
            <a:ext cx="12192002" cy="6858002"/>
          </a:xfrm>
          <a:prstGeom prst="rect">
            <a:avLst/>
          </a:prstGeom>
        </p:spPr>
      </p:pic>
      <p:grpSp>
        <p:nvGrpSpPr>
          <p:cNvPr id="55" name="Group 54">
            <a:extLst>
              <a:ext uri="{FF2B5EF4-FFF2-40B4-BE49-F238E27FC236}">
                <a16:creationId xmlns:a16="http://schemas.microsoft.com/office/drawing/2014/main" id="{91A0AC71-D12D-0222-8A59-33A6C6946715}"/>
              </a:ext>
            </a:extLst>
          </p:cNvPr>
          <p:cNvGrpSpPr/>
          <p:nvPr/>
        </p:nvGrpSpPr>
        <p:grpSpPr>
          <a:xfrm>
            <a:off x="-27677602" y="2535238"/>
            <a:ext cx="81834650" cy="1714500"/>
            <a:chOff x="-31676344" y="1847844"/>
            <a:chExt cx="81834650" cy="1714500"/>
          </a:xfrm>
        </p:grpSpPr>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232E0B8B-F346-E864-C4AC-8C83FAEA8CA0}"/>
                    </a:ext>
                  </a:extLst>
                </p:cNvPr>
                <p:cNvGraphicFramePr>
                  <a:graphicFrameLocks noChangeAspect="1"/>
                </p:cNvGraphicFramePr>
                <p:nvPr>
                  <p:extLst>
                    <p:ext uri="{D42A27DB-BD31-4B8C-83A1-F6EECF244321}">
                      <p14:modId xmlns:p14="http://schemas.microsoft.com/office/powerpoint/2010/main" val="4177665524"/>
                    </p:ext>
                  </p:extLst>
                </p:nvPr>
              </p:nvGraphicFramePr>
              <p:xfrm>
                <a:off x="-31676344" y="1847844"/>
                <a:ext cx="3048000" cy="1714500"/>
              </p:xfrm>
              <a:graphic>
                <a:graphicData uri="http://schemas.microsoft.com/office/powerpoint/2016/slidezoom">
                  <pslz:sldZm>
                    <pslz:sldZmObj sldId="286" cId="1818418061">
                      <pslz:zmPr id="{AC99481E-2A37-4397-8600-689D642BCAF2}"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0" name="Slide Zoom 9">
                  <a:hlinkClick r:id="rId5" action="ppaction://hlinksldjump"/>
                  <a:extLst>
                    <a:ext uri="{FF2B5EF4-FFF2-40B4-BE49-F238E27FC236}">
                      <a16:creationId xmlns:a16="http://schemas.microsoft.com/office/drawing/2014/main" id="{232E0B8B-F346-E864-C4AC-8C83FAEA8CA0}"/>
                    </a:ext>
                  </a:extLst>
                </p:cNvPr>
                <p:cNvPicPr>
                  <a:picLocks noGrp="1" noRot="1" noChangeAspect="1" noMove="1" noResize="1" noEditPoints="1" noAdjustHandles="1" noChangeArrowheads="1" noChangeShapeType="1"/>
                </p:cNvPicPr>
                <p:nvPr/>
              </p:nvPicPr>
              <p:blipFill>
                <a:blip r:embed="rId6"/>
                <a:stretch>
                  <a:fillRect/>
                </a:stretch>
              </p:blipFill>
              <p:spPr>
                <a:xfrm>
                  <a:off x="-2767760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2" name="Slide Zoom 11">
                  <a:extLst>
                    <a:ext uri="{FF2B5EF4-FFF2-40B4-BE49-F238E27FC236}">
                      <a16:creationId xmlns:a16="http://schemas.microsoft.com/office/drawing/2014/main" id="{0BF44015-4BEE-8648-EBC3-21AC5D4E4B9D}"/>
                    </a:ext>
                  </a:extLst>
                </p:cNvPr>
                <p:cNvGraphicFramePr>
                  <a:graphicFrameLocks noChangeAspect="1"/>
                </p:cNvGraphicFramePr>
                <p:nvPr>
                  <p:extLst>
                    <p:ext uri="{D42A27DB-BD31-4B8C-83A1-F6EECF244321}">
                      <p14:modId xmlns:p14="http://schemas.microsoft.com/office/powerpoint/2010/main" val="2123931752"/>
                    </p:ext>
                  </p:extLst>
                </p:nvPr>
              </p:nvGraphicFramePr>
              <p:xfrm>
                <a:off x="-28095133" y="1847844"/>
                <a:ext cx="3048000" cy="1714500"/>
              </p:xfrm>
              <a:graphic>
                <a:graphicData uri="http://schemas.microsoft.com/office/powerpoint/2016/slidezoom">
                  <pslz:sldZm>
                    <pslz:sldZmObj sldId="262" cId="3543784367">
                      <pslz:zmPr id="{A90C5C40-A638-4149-A92C-5065AB56D8E7}" returnToParent="0" transitionDur="1000">
                        <p166:blipFill xmlns:p166="http://schemas.microsoft.com/office/powerpoint/2016/6/main">
                          <a:blip r:embed="rId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2" name="Slide Zoom 11">
                  <a:hlinkClick r:id="rId8" action="ppaction://hlinksldjump"/>
                  <a:extLst>
                    <a:ext uri="{FF2B5EF4-FFF2-40B4-BE49-F238E27FC236}">
                      <a16:creationId xmlns:a16="http://schemas.microsoft.com/office/drawing/2014/main" id="{0BF44015-4BEE-8648-EBC3-21AC5D4E4B9D}"/>
                    </a:ext>
                  </a:extLst>
                </p:cNvPr>
                <p:cNvPicPr>
                  <a:picLocks noGrp="1" noRot="1" noChangeAspect="1" noMove="1" noResize="1" noEditPoints="1" noAdjustHandles="1" noChangeArrowheads="1" noChangeShapeType="1"/>
                </p:cNvPicPr>
                <p:nvPr/>
              </p:nvPicPr>
              <p:blipFill>
                <a:blip r:embed="rId9"/>
                <a:stretch>
                  <a:fillRect/>
                </a:stretch>
              </p:blipFill>
              <p:spPr>
                <a:xfrm>
                  <a:off x="-2409639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4" name="Slide Zoom 13">
                  <a:extLst>
                    <a:ext uri="{FF2B5EF4-FFF2-40B4-BE49-F238E27FC236}">
                      <a16:creationId xmlns:a16="http://schemas.microsoft.com/office/drawing/2014/main" id="{754EADE1-6438-C476-8352-5B3672446320}"/>
                    </a:ext>
                  </a:extLst>
                </p:cNvPr>
                <p:cNvGraphicFramePr>
                  <a:graphicFrameLocks noChangeAspect="1"/>
                </p:cNvGraphicFramePr>
                <p:nvPr>
                  <p:extLst>
                    <p:ext uri="{D42A27DB-BD31-4B8C-83A1-F6EECF244321}">
                      <p14:modId xmlns:p14="http://schemas.microsoft.com/office/powerpoint/2010/main" val="2027019813"/>
                    </p:ext>
                  </p:extLst>
                </p:nvPr>
              </p:nvGraphicFramePr>
              <p:xfrm>
                <a:off x="-24513922" y="1847844"/>
                <a:ext cx="3048000" cy="1714500"/>
              </p:xfrm>
              <a:graphic>
                <a:graphicData uri="http://schemas.microsoft.com/office/powerpoint/2016/slidezoom">
                  <pslz:sldZm>
                    <pslz:sldZmObj sldId="263" cId="2868976256">
                      <pslz:zmPr id="{61C60671-AB73-4466-93D0-D6F1844AC998}" returnToParent="0" transitionDur="100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4" name="Slide Zoom 13">
                  <a:hlinkClick r:id="rId11" action="ppaction://hlinksldjump"/>
                  <a:extLst>
                    <a:ext uri="{FF2B5EF4-FFF2-40B4-BE49-F238E27FC236}">
                      <a16:creationId xmlns:a16="http://schemas.microsoft.com/office/drawing/2014/main" id="{754EADE1-6438-C476-8352-5B3672446320}"/>
                    </a:ext>
                  </a:extLst>
                </p:cNvPr>
                <p:cNvPicPr>
                  <a:picLocks noGrp="1" noRot="1" noChangeAspect="1" noMove="1" noResize="1" noEditPoints="1" noAdjustHandles="1" noChangeArrowheads="1" noChangeShapeType="1"/>
                </p:cNvPicPr>
                <p:nvPr/>
              </p:nvPicPr>
              <p:blipFill>
                <a:blip r:embed="rId12"/>
                <a:stretch>
                  <a:fillRect/>
                </a:stretch>
              </p:blipFill>
              <p:spPr>
                <a:xfrm>
                  <a:off x="-2051518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6" name="Slide Zoom 15">
                  <a:extLst>
                    <a:ext uri="{FF2B5EF4-FFF2-40B4-BE49-F238E27FC236}">
                      <a16:creationId xmlns:a16="http://schemas.microsoft.com/office/drawing/2014/main" id="{E7712B8E-F635-34E9-1389-26D98368CE3B}"/>
                    </a:ext>
                  </a:extLst>
                </p:cNvPr>
                <p:cNvGraphicFramePr>
                  <a:graphicFrameLocks noChangeAspect="1"/>
                </p:cNvGraphicFramePr>
                <p:nvPr>
                  <p:extLst>
                    <p:ext uri="{D42A27DB-BD31-4B8C-83A1-F6EECF244321}">
                      <p14:modId xmlns:p14="http://schemas.microsoft.com/office/powerpoint/2010/main" val="4214345926"/>
                    </p:ext>
                  </p:extLst>
                </p:nvPr>
              </p:nvGraphicFramePr>
              <p:xfrm>
                <a:off x="-20932711" y="1847844"/>
                <a:ext cx="3048000" cy="1714500"/>
              </p:xfrm>
              <a:graphic>
                <a:graphicData uri="http://schemas.microsoft.com/office/powerpoint/2016/slidezoom">
                  <pslz:sldZm>
                    <pslz:sldZmObj sldId="265" cId="2678558429">
                      <pslz:zmPr id="{5A53CCD9-E2FD-4010-9416-75500B03CD08}" returnToParent="0" transitionDur="1000">
                        <p166:blipFill xmlns:p166="http://schemas.microsoft.com/office/powerpoint/2016/6/main">
                          <a:blip r:embed="rId13"/>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6" name="Slide Zoom 15">
                  <a:hlinkClick r:id="rId14" action="ppaction://hlinksldjump"/>
                  <a:extLst>
                    <a:ext uri="{FF2B5EF4-FFF2-40B4-BE49-F238E27FC236}">
                      <a16:creationId xmlns:a16="http://schemas.microsoft.com/office/drawing/2014/main" id="{E7712B8E-F635-34E9-1389-26D98368CE3B}"/>
                    </a:ext>
                  </a:extLst>
                </p:cNvPr>
                <p:cNvPicPr>
                  <a:picLocks noGrp="1" noRot="1" noChangeAspect="1" noMove="1" noResize="1" noEditPoints="1" noAdjustHandles="1" noChangeArrowheads="1" noChangeShapeType="1"/>
                </p:cNvPicPr>
                <p:nvPr/>
              </p:nvPicPr>
              <p:blipFill>
                <a:blip r:embed="rId15"/>
                <a:stretch>
                  <a:fillRect/>
                </a:stretch>
              </p:blipFill>
              <p:spPr>
                <a:xfrm>
                  <a:off x="-1693396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8" name="Slide Zoom 17">
                  <a:extLst>
                    <a:ext uri="{FF2B5EF4-FFF2-40B4-BE49-F238E27FC236}">
                      <a16:creationId xmlns:a16="http://schemas.microsoft.com/office/drawing/2014/main" id="{79C5DC12-81E5-34F2-A78E-43B445123025}"/>
                    </a:ext>
                  </a:extLst>
                </p:cNvPr>
                <p:cNvGraphicFramePr>
                  <a:graphicFrameLocks noChangeAspect="1"/>
                </p:cNvGraphicFramePr>
                <p:nvPr>
                  <p:extLst>
                    <p:ext uri="{D42A27DB-BD31-4B8C-83A1-F6EECF244321}">
                      <p14:modId xmlns:p14="http://schemas.microsoft.com/office/powerpoint/2010/main" val="2923843191"/>
                    </p:ext>
                  </p:extLst>
                </p:nvPr>
              </p:nvGraphicFramePr>
              <p:xfrm>
                <a:off x="-17351500" y="1847844"/>
                <a:ext cx="3048000" cy="1714500"/>
              </p:xfrm>
              <a:graphic>
                <a:graphicData uri="http://schemas.microsoft.com/office/powerpoint/2016/slidezoom">
                  <pslz:sldZm>
                    <pslz:sldZmObj sldId="266" cId="2773191812">
                      <pslz:zmPr id="{BCF643A5-0B27-4C55-8224-6693748694BB}" returnToParent="0" transitionDur="1000">
                        <p166:blipFill xmlns:p166="http://schemas.microsoft.com/office/powerpoint/2016/6/main">
                          <a:blip r:embed="rId1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8" name="Slide Zoom 17">
                  <a:hlinkClick r:id="rId17" action="ppaction://hlinksldjump"/>
                  <a:extLst>
                    <a:ext uri="{FF2B5EF4-FFF2-40B4-BE49-F238E27FC236}">
                      <a16:creationId xmlns:a16="http://schemas.microsoft.com/office/drawing/2014/main" id="{79C5DC12-81E5-34F2-A78E-43B445123025}"/>
                    </a:ext>
                  </a:extLst>
                </p:cNvPr>
                <p:cNvPicPr>
                  <a:picLocks noGrp="1" noRot="1" noChangeAspect="1" noMove="1" noResize="1" noEditPoints="1" noAdjustHandles="1" noChangeArrowheads="1" noChangeShapeType="1"/>
                </p:cNvPicPr>
                <p:nvPr/>
              </p:nvPicPr>
              <p:blipFill>
                <a:blip r:embed="rId18"/>
                <a:stretch>
                  <a:fillRect/>
                </a:stretch>
              </p:blipFill>
              <p:spPr>
                <a:xfrm>
                  <a:off x="-1335275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0" name="Slide Zoom 19">
                  <a:extLst>
                    <a:ext uri="{FF2B5EF4-FFF2-40B4-BE49-F238E27FC236}">
                      <a16:creationId xmlns:a16="http://schemas.microsoft.com/office/drawing/2014/main" id="{421F3474-179A-DEC5-7F51-FA019BE9379D}"/>
                    </a:ext>
                  </a:extLst>
                </p:cNvPr>
                <p:cNvGraphicFramePr>
                  <a:graphicFrameLocks noChangeAspect="1"/>
                </p:cNvGraphicFramePr>
                <p:nvPr>
                  <p:extLst>
                    <p:ext uri="{D42A27DB-BD31-4B8C-83A1-F6EECF244321}">
                      <p14:modId xmlns:p14="http://schemas.microsoft.com/office/powerpoint/2010/main" val="3165542112"/>
                    </p:ext>
                  </p:extLst>
                </p:nvPr>
              </p:nvGraphicFramePr>
              <p:xfrm>
                <a:off x="-13770289" y="1847844"/>
                <a:ext cx="3048000" cy="1714500"/>
              </p:xfrm>
              <a:graphic>
                <a:graphicData uri="http://schemas.microsoft.com/office/powerpoint/2016/slidezoom">
                  <pslz:sldZm>
                    <pslz:sldZmObj sldId="267" cId="3683589818">
                      <pslz:zmPr id="{0B5D9E1A-4608-4A49-A0FA-37A9779C669A}" returnToParent="0" transitionDur="1000">
                        <p166:blipFill xmlns:p166="http://schemas.microsoft.com/office/powerpoint/2016/6/main">
                          <a:blip r:embed="rId1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0" name="Slide Zoom 19">
                  <a:hlinkClick r:id="rId20" action="ppaction://hlinksldjump"/>
                  <a:extLst>
                    <a:ext uri="{FF2B5EF4-FFF2-40B4-BE49-F238E27FC236}">
                      <a16:creationId xmlns:a16="http://schemas.microsoft.com/office/drawing/2014/main" id="{421F3474-179A-DEC5-7F51-FA019BE9379D}"/>
                    </a:ext>
                  </a:extLst>
                </p:cNvPr>
                <p:cNvPicPr>
                  <a:picLocks noGrp="1" noRot="1" noChangeAspect="1" noMove="1" noResize="1" noEditPoints="1" noAdjustHandles="1" noChangeArrowheads="1" noChangeShapeType="1"/>
                </p:cNvPicPr>
                <p:nvPr/>
              </p:nvPicPr>
              <p:blipFill>
                <a:blip r:embed="rId21"/>
                <a:stretch>
                  <a:fillRect/>
                </a:stretch>
              </p:blipFill>
              <p:spPr>
                <a:xfrm>
                  <a:off x="-977154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2" name="Slide Zoom 21">
                  <a:extLst>
                    <a:ext uri="{FF2B5EF4-FFF2-40B4-BE49-F238E27FC236}">
                      <a16:creationId xmlns:a16="http://schemas.microsoft.com/office/drawing/2014/main" id="{3CDB1BB1-9AE9-1137-F357-88DD27B76DD2}"/>
                    </a:ext>
                  </a:extLst>
                </p:cNvPr>
                <p:cNvGraphicFramePr>
                  <a:graphicFrameLocks noChangeAspect="1"/>
                </p:cNvGraphicFramePr>
                <p:nvPr>
                  <p:extLst>
                    <p:ext uri="{D42A27DB-BD31-4B8C-83A1-F6EECF244321}">
                      <p14:modId xmlns:p14="http://schemas.microsoft.com/office/powerpoint/2010/main" val="3264182874"/>
                    </p:ext>
                  </p:extLst>
                </p:nvPr>
              </p:nvGraphicFramePr>
              <p:xfrm>
                <a:off x="-10189078" y="1847844"/>
                <a:ext cx="3048000" cy="1714500"/>
              </p:xfrm>
              <a:graphic>
                <a:graphicData uri="http://schemas.microsoft.com/office/powerpoint/2016/slidezoom">
                  <pslz:sldZm>
                    <pslz:sldZmObj sldId="268" cId="993943905">
                      <pslz:zmPr id="{D02EB652-5A77-4B3D-9A33-56B5DE40E653}" returnToParent="0" transitionDur="1000">
                        <p166:blipFill xmlns:p166="http://schemas.microsoft.com/office/powerpoint/2016/6/main">
                          <a:blip r:embed="rId2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2" name="Slide Zoom 21">
                  <a:hlinkClick r:id="rId23" action="ppaction://hlinksldjump"/>
                  <a:extLst>
                    <a:ext uri="{FF2B5EF4-FFF2-40B4-BE49-F238E27FC236}">
                      <a16:creationId xmlns:a16="http://schemas.microsoft.com/office/drawing/2014/main" id="{3CDB1BB1-9AE9-1137-F357-88DD27B76DD2}"/>
                    </a:ext>
                  </a:extLst>
                </p:cNvPr>
                <p:cNvPicPr>
                  <a:picLocks noGrp="1" noRot="1" noChangeAspect="1" noMove="1" noResize="1" noEditPoints="1" noAdjustHandles="1" noChangeArrowheads="1" noChangeShapeType="1"/>
                </p:cNvPicPr>
                <p:nvPr/>
              </p:nvPicPr>
              <p:blipFill>
                <a:blip r:embed="rId24"/>
                <a:stretch>
                  <a:fillRect/>
                </a:stretch>
              </p:blipFill>
              <p:spPr>
                <a:xfrm>
                  <a:off x="-619033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4" name="Slide Zoom 23">
                  <a:extLst>
                    <a:ext uri="{FF2B5EF4-FFF2-40B4-BE49-F238E27FC236}">
                      <a16:creationId xmlns:a16="http://schemas.microsoft.com/office/drawing/2014/main" id="{472395C6-1CF7-88EE-7D25-5FCB356F01F9}"/>
                    </a:ext>
                  </a:extLst>
                </p:cNvPr>
                <p:cNvGraphicFramePr>
                  <a:graphicFrameLocks noChangeAspect="1"/>
                </p:cNvGraphicFramePr>
                <p:nvPr>
                  <p:extLst>
                    <p:ext uri="{D42A27DB-BD31-4B8C-83A1-F6EECF244321}">
                      <p14:modId xmlns:p14="http://schemas.microsoft.com/office/powerpoint/2010/main" val="1028359143"/>
                    </p:ext>
                  </p:extLst>
                </p:nvPr>
              </p:nvGraphicFramePr>
              <p:xfrm>
                <a:off x="-6607867" y="1847844"/>
                <a:ext cx="3048000" cy="1714500"/>
              </p:xfrm>
              <a:graphic>
                <a:graphicData uri="http://schemas.microsoft.com/office/powerpoint/2016/slidezoom">
                  <pslz:sldZm>
                    <pslz:sldZmObj sldId="269" cId="3396538600">
                      <pslz:zmPr id="{2C9359C3-640C-44AB-B930-7B8867733765}" returnToParent="0" transitionDur="1000">
                        <p166:blipFill xmlns:p166="http://schemas.microsoft.com/office/powerpoint/2016/6/main">
                          <a:blip r:embed="rId25"/>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4" name="Slide Zoom 23">
                  <a:hlinkClick r:id="rId26" action="ppaction://hlinksldjump"/>
                  <a:extLst>
                    <a:ext uri="{FF2B5EF4-FFF2-40B4-BE49-F238E27FC236}">
                      <a16:creationId xmlns:a16="http://schemas.microsoft.com/office/drawing/2014/main" id="{472395C6-1CF7-88EE-7D25-5FCB356F01F9}"/>
                    </a:ext>
                  </a:extLst>
                </p:cNvPr>
                <p:cNvPicPr>
                  <a:picLocks noGrp="1" noRot="1" noChangeAspect="1" noMove="1" noResize="1" noEditPoints="1" noAdjustHandles="1" noChangeArrowheads="1" noChangeShapeType="1"/>
                </p:cNvPicPr>
                <p:nvPr/>
              </p:nvPicPr>
              <p:blipFill>
                <a:blip r:embed="rId27"/>
                <a:stretch>
                  <a:fillRect/>
                </a:stretch>
              </p:blipFill>
              <p:spPr>
                <a:xfrm>
                  <a:off x="-260912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6" name="Slide Zoom 25">
                  <a:extLst>
                    <a:ext uri="{FF2B5EF4-FFF2-40B4-BE49-F238E27FC236}">
                      <a16:creationId xmlns:a16="http://schemas.microsoft.com/office/drawing/2014/main" id="{29448628-AB48-DC15-1D75-5A271FED0C09}"/>
                    </a:ext>
                  </a:extLst>
                </p:cNvPr>
                <p:cNvGraphicFramePr>
                  <a:graphicFrameLocks noChangeAspect="1"/>
                </p:cNvGraphicFramePr>
                <p:nvPr>
                  <p:extLst>
                    <p:ext uri="{D42A27DB-BD31-4B8C-83A1-F6EECF244321}">
                      <p14:modId xmlns:p14="http://schemas.microsoft.com/office/powerpoint/2010/main" val="980541754"/>
                    </p:ext>
                  </p:extLst>
                </p:nvPr>
              </p:nvGraphicFramePr>
              <p:xfrm>
                <a:off x="-3026656" y="1847844"/>
                <a:ext cx="3048000" cy="1714500"/>
              </p:xfrm>
              <a:graphic>
                <a:graphicData uri="http://schemas.microsoft.com/office/powerpoint/2016/slidezoom">
                  <pslz:sldZm>
                    <pslz:sldZmObj sldId="270" cId="3173571095">
                      <pslz:zmPr id="{7E0792D3-1469-4CAC-9B25-23D823D49846}" returnToParent="0" transitionDur="1000">
                        <p166:blipFill xmlns:p166="http://schemas.microsoft.com/office/powerpoint/2016/6/main">
                          <a:blip r:embed="rId2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6" name="Slide Zoom 25">
                  <a:hlinkClick r:id="rId29" action="ppaction://hlinksldjump"/>
                  <a:extLst>
                    <a:ext uri="{FF2B5EF4-FFF2-40B4-BE49-F238E27FC236}">
                      <a16:creationId xmlns:a16="http://schemas.microsoft.com/office/drawing/2014/main" id="{29448628-AB48-DC15-1D75-5A271FED0C09}"/>
                    </a:ext>
                  </a:extLst>
                </p:cNvPr>
                <p:cNvPicPr>
                  <a:picLocks noGrp="1" noRot="1" noChangeAspect="1" noMove="1" noResize="1" noEditPoints="1" noAdjustHandles="1" noChangeArrowheads="1" noChangeShapeType="1"/>
                </p:cNvPicPr>
                <p:nvPr/>
              </p:nvPicPr>
              <p:blipFill>
                <a:blip r:embed="rId30"/>
                <a:stretch>
                  <a:fillRect/>
                </a:stretch>
              </p:blipFill>
              <p:spPr>
                <a:xfrm>
                  <a:off x="97208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8" name="Slide Zoom 27">
                  <a:extLst>
                    <a:ext uri="{FF2B5EF4-FFF2-40B4-BE49-F238E27FC236}">
                      <a16:creationId xmlns:a16="http://schemas.microsoft.com/office/drawing/2014/main" id="{551041B5-1B40-3A91-2189-8524918B03A5}"/>
                    </a:ext>
                  </a:extLst>
                </p:cNvPr>
                <p:cNvGraphicFramePr>
                  <a:graphicFrameLocks noChangeAspect="1"/>
                </p:cNvGraphicFramePr>
                <p:nvPr>
                  <p:extLst>
                    <p:ext uri="{D42A27DB-BD31-4B8C-83A1-F6EECF244321}">
                      <p14:modId xmlns:p14="http://schemas.microsoft.com/office/powerpoint/2010/main" val="4287359034"/>
                    </p:ext>
                  </p:extLst>
                </p:nvPr>
              </p:nvGraphicFramePr>
              <p:xfrm>
                <a:off x="554555" y="1847844"/>
                <a:ext cx="3048000" cy="1714500"/>
              </p:xfrm>
              <a:graphic>
                <a:graphicData uri="http://schemas.microsoft.com/office/powerpoint/2016/slidezoom">
                  <pslz:sldZm>
                    <pslz:sldZmObj sldId="271" cId="1521349398">
                      <pslz:zmPr id="{73C80B17-4DF1-4108-93FD-CF593931902B}" returnToParent="0" transitionDur="1000">
                        <p166:blipFill xmlns:p166="http://schemas.microsoft.com/office/powerpoint/2016/6/main">
                          <a:blip r:embed="rId31"/>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8" name="Slide Zoom 27">
                  <a:hlinkClick r:id="rId32" action="ppaction://hlinksldjump"/>
                  <a:extLst>
                    <a:ext uri="{FF2B5EF4-FFF2-40B4-BE49-F238E27FC236}">
                      <a16:creationId xmlns:a16="http://schemas.microsoft.com/office/drawing/2014/main" id="{551041B5-1B40-3A91-2189-8524918B03A5}"/>
                    </a:ext>
                  </a:extLst>
                </p:cNvPr>
                <p:cNvPicPr>
                  <a:picLocks noGrp="1" noRot="1" noChangeAspect="1" noMove="1" noResize="1" noEditPoints="1" noAdjustHandles="1" noChangeArrowheads="1" noChangeShapeType="1"/>
                </p:cNvPicPr>
                <p:nvPr/>
              </p:nvPicPr>
              <p:blipFill>
                <a:blip r:embed="rId33"/>
                <a:stretch>
                  <a:fillRect/>
                </a:stretch>
              </p:blipFill>
              <p:spPr>
                <a:xfrm>
                  <a:off x="455329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0" name="Slide Zoom 29">
                  <a:extLst>
                    <a:ext uri="{FF2B5EF4-FFF2-40B4-BE49-F238E27FC236}">
                      <a16:creationId xmlns:a16="http://schemas.microsoft.com/office/drawing/2014/main" id="{FABE14DE-780F-BF3C-C7CE-69D717D8FFE0}"/>
                    </a:ext>
                  </a:extLst>
                </p:cNvPr>
                <p:cNvGraphicFramePr>
                  <a:graphicFrameLocks noChangeAspect="1"/>
                </p:cNvGraphicFramePr>
                <p:nvPr>
                  <p:extLst>
                    <p:ext uri="{D42A27DB-BD31-4B8C-83A1-F6EECF244321}">
                      <p14:modId xmlns:p14="http://schemas.microsoft.com/office/powerpoint/2010/main" val="459783297"/>
                    </p:ext>
                  </p:extLst>
                </p:nvPr>
              </p:nvGraphicFramePr>
              <p:xfrm>
                <a:off x="4135766" y="1847844"/>
                <a:ext cx="3048000" cy="1714500"/>
              </p:xfrm>
              <a:graphic>
                <a:graphicData uri="http://schemas.microsoft.com/office/powerpoint/2016/slidezoom">
                  <pslz:sldZm>
                    <pslz:sldZmObj sldId="272" cId="905249575">
                      <pslz:zmPr id="{9C302D7E-A99D-4F8E-B0F6-62ABB1BAD0FF}" returnToParent="0" transitionDur="1000">
                        <p166:blipFill xmlns:p166="http://schemas.microsoft.com/office/powerpoint/2016/6/main">
                          <a:blip r:embed="rId3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0" name="Slide Zoom 29">
                  <a:hlinkClick r:id="rId35" action="ppaction://hlinksldjump"/>
                  <a:extLst>
                    <a:ext uri="{FF2B5EF4-FFF2-40B4-BE49-F238E27FC236}">
                      <a16:creationId xmlns:a16="http://schemas.microsoft.com/office/drawing/2014/main" id="{FABE14DE-780F-BF3C-C7CE-69D717D8FFE0}"/>
                    </a:ext>
                  </a:extLst>
                </p:cNvPr>
                <p:cNvPicPr>
                  <a:picLocks noGrp="1" noRot="1" noChangeAspect="1" noMove="1" noResize="1" noEditPoints="1" noAdjustHandles="1" noChangeArrowheads="1" noChangeShapeType="1"/>
                </p:cNvPicPr>
                <p:nvPr/>
              </p:nvPicPr>
              <p:blipFill>
                <a:blip r:embed="rId36"/>
                <a:stretch>
                  <a:fillRect/>
                </a:stretch>
              </p:blipFill>
              <p:spPr>
                <a:xfrm>
                  <a:off x="813450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2" name="Slide Zoom 31">
                  <a:extLst>
                    <a:ext uri="{FF2B5EF4-FFF2-40B4-BE49-F238E27FC236}">
                      <a16:creationId xmlns:a16="http://schemas.microsoft.com/office/drawing/2014/main" id="{A0B61D23-5640-B1A5-BEF0-BD521359544D}"/>
                    </a:ext>
                  </a:extLst>
                </p:cNvPr>
                <p:cNvGraphicFramePr>
                  <a:graphicFrameLocks noChangeAspect="1"/>
                </p:cNvGraphicFramePr>
                <p:nvPr>
                  <p:extLst>
                    <p:ext uri="{D42A27DB-BD31-4B8C-83A1-F6EECF244321}">
                      <p14:modId xmlns:p14="http://schemas.microsoft.com/office/powerpoint/2010/main" val="663895751"/>
                    </p:ext>
                  </p:extLst>
                </p:nvPr>
              </p:nvGraphicFramePr>
              <p:xfrm>
                <a:off x="7716977" y="1847844"/>
                <a:ext cx="3048000" cy="1714500"/>
              </p:xfrm>
              <a:graphic>
                <a:graphicData uri="http://schemas.microsoft.com/office/powerpoint/2016/slidezoom">
                  <pslz:sldZm>
                    <pslz:sldZmObj sldId="273" cId="3097556811">
                      <pslz:zmPr id="{FB7DB80F-88D4-4446-9CD0-007162636372}" returnToParent="0" transitionDur="1000">
                        <p166:blipFill xmlns:p166="http://schemas.microsoft.com/office/powerpoint/2016/6/main">
                          <a:blip r:embed="rId3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2" name="Slide Zoom 31">
                  <a:hlinkClick r:id="rId38" action="ppaction://hlinksldjump"/>
                  <a:extLst>
                    <a:ext uri="{FF2B5EF4-FFF2-40B4-BE49-F238E27FC236}">
                      <a16:creationId xmlns:a16="http://schemas.microsoft.com/office/drawing/2014/main" id="{A0B61D23-5640-B1A5-BEF0-BD521359544D}"/>
                    </a:ext>
                  </a:extLst>
                </p:cNvPr>
                <p:cNvPicPr>
                  <a:picLocks noGrp="1" noRot="1" noChangeAspect="1" noMove="1" noResize="1" noEditPoints="1" noAdjustHandles="1" noChangeArrowheads="1" noChangeShapeType="1"/>
                </p:cNvPicPr>
                <p:nvPr/>
              </p:nvPicPr>
              <p:blipFill>
                <a:blip r:embed="rId39"/>
                <a:stretch>
                  <a:fillRect/>
                </a:stretch>
              </p:blipFill>
              <p:spPr>
                <a:xfrm>
                  <a:off x="1171571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4" name="Slide Zoom 33">
                  <a:extLst>
                    <a:ext uri="{FF2B5EF4-FFF2-40B4-BE49-F238E27FC236}">
                      <a16:creationId xmlns:a16="http://schemas.microsoft.com/office/drawing/2014/main" id="{EEB6CFD3-103D-8239-C2BC-5A3189135A6F}"/>
                    </a:ext>
                  </a:extLst>
                </p:cNvPr>
                <p:cNvGraphicFramePr>
                  <a:graphicFrameLocks noChangeAspect="1"/>
                </p:cNvGraphicFramePr>
                <p:nvPr>
                  <p:extLst>
                    <p:ext uri="{D42A27DB-BD31-4B8C-83A1-F6EECF244321}">
                      <p14:modId xmlns:p14="http://schemas.microsoft.com/office/powerpoint/2010/main" val="98555693"/>
                    </p:ext>
                  </p:extLst>
                </p:nvPr>
              </p:nvGraphicFramePr>
              <p:xfrm>
                <a:off x="11298188" y="1847844"/>
                <a:ext cx="3048000" cy="1714500"/>
              </p:xfrm>
              <a:graphic>
                <a:graphicData uri="http://schemas.microsoft.com/office/powerpoint/2016/slidezoom">
                  <pslz:sldZm>
                    <pslz:sldZmObj sldId="280" cId="690155806">
                      <pslz:zmPr id="{59A9ED00-86DC-489E-A392-7655338F4EBF}" returnToParent="0" transitionDur="1000">
                        <p166:blipFill xmlns:p166="http://schemas.microsoft.com/office/powerpoint/2016/6/main">
                          <a:blip r:embed="rId4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4" name="Slide Zoom 33">
                  <a:hlinkClick r:id="rId41" action="ppaction://hlinksldjump"/>
                  <a:extLst>
                    <a:ext uri="{FF2B5EF4-FFF2-40B4-BE49-F238E27FC236}">
                      <a16:creationId xmlns:a16="http://schemas.microsoft.com/office/drawing/2014/main" id="{EEB6CFD3-103D-8239-C2BC-5A3189135A6F}"/>
                    </a:ext>
                  </a:extLst>
                </p:cNvPr>
                <p:cNvPicPr>
                  <a:picLocks noGrp="1" noRot="1" noChangeAspect="1" noMove="1" noResize="1" noEditPoints="1" noAdjustHandles="1" noChangeArrowheads="1" noChangeShapeType="1"/>
                </p:cNvPicPr>
                <p:nvPr/>
              </p:nvPicPr>
              <p:blipFill>
                <a:blip r:embed="rId42"/>
                <a:stretch>
                  <a:fillRect/>
                </a:stretch>
              </p:blipFill>
              <p:spPr>
                <a:xfrm>
                  <a:off x="1529693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6" name="Slide Zoom 35">
                  <a:extLst>
                    <a:ext uri="{FF2B5EF4-FFF2-40B4-BE49-F238E27FC236}">
                      <a16:creationId xmlns:a16="http://schemas.microsoft.com/office/drawing/2014/main" id="{08BD1A8B-5671-948F-20AA-8A3A0AD54ADD}"/>
                    </a:ext>
                  </a:extLst>
                </p:cNvPr>
                <p:cNvGraphicFramePr>
                  <a:graphicFrameLocks noChangeAspect="1"/>
                </p:cNvGraphicFramePr>
                <p:nvPr>
                  <p:extLst>
                    <p:ext uri="{D42A27DB-BD31-4B8C-83A1-F6EECF244321}">
                      <p14:modId xmlns:p14="http://schemas.microsoft.com/office/powerpoint/2010/main" val="3905076045"/>
                    </p:ext>
                  </p:extLst>
                </p:nvPr>
              </p:nvGraphicFramePr>
              <p:xfrm>
                <a:off x="14879399" y="1847844"/>
                <a:ext cx="3048000" cy="1714500"/>
              </p:xfrm>
              <a:graphic>
                <a:graphicData uri="http://schemas.microsoft.com/office/powerpoint/2016/slidezoom">
                  <pslz:sldZm>
                    <pslz:sldZmObj sldId="284" cId="2347632563">
                      <pslz:zmPr id="{C8418480-D4B3-4854-9561-0BB8894B1D6A}" returnToParent="0" transitionDur="1000">
                        <p166:blipFill xmlns:p166="http://schemas.microsoft.com/office/powerpoint/2016/6/main">
                          <a:blip r:embed="rId43"/>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6" name="Slide Zoom 35">
                  <a:hlinkClick r:id="rId44" action="ppaction://hlinksldjump"/>
                  <a:extLst>
                    <a:ext uri="{FF2B5EF4-FFF2-40B4-BE49-F238E27FC236}">
                      <a16:creationId xmlns:a16="http://schemas.microsoft.com/office/drawing/2014/main" id="{08BD1A8B-5671-948F-20AA-8A3A0AD54ADD}"/>
                    </a:ext>
                  </a:extLst>
                </p:cNvPr>
                <p:cNvPicPr>
                  <a:picLocks noGrp="1" noRot="1" noChangeAspect="1" noMove="1" noResize="1" noEditPoints="1" noAdjustHandles="1" noChangeArrowheads="1" noChangeShapeType="1"/>
                </p:cNvPicPr>
                <p:nvPr/>
              </p:nvPicPr>
              <p:blipFill>
                <a:blip r:embed="rId45"/>
                <a:stretch>
                  <a:fillRect/>
                </a:stretch>
              </p:blipFill>
              <p:spPr>
                <a:xfrm>
                  <a:off x="1887814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8" name="Slide Zoom 37">
                  <a:extLst>
                    <a:ext uri="{FF2B5EF4-FFF2-40B4-BE49-F238E27FC236}">
                      <a16:creationId xmlns:a16="http://schemas.microsoft.com/office/drawing/2014/main" id="{6381E552-CC8B-72EB-B3A3-56D2028BF8A9}"/>
                    </a:ext>
                  </a:extLst>
                </p:cNvPr>
                <p:cNvGraphicFramePr>
                  <a:graphicFrameLocks noChangeAspect="1"/>
                </p:cNvGraphicFramePr>
                <p:nvPr>
                  <p:extLst>
                    <p:ext uri="{D42A27DB-BD31-4B8C-83A1-F6EECF244321}">
                      <p14:modId xmlns:p14="http://schemas.microsoft.com/office/powerpoint/2010/main" val="514890190"/>
                    </p:ext>
                  </p:extLst>
                </p:nvPr>
              </p:nvGraphicFramePr>
              <p:xfrm>
                <a:off x="18460610" y="1847844"/>
                <a:ext cx="3048000" cy="1714500"/>
              </p:xfrm>
              <a:graphic>
                <a:graphicData uri="http://schemas.microsoft.com/office/powerpoint/2016/slidezoom">
                  <pslz:sldZm>
                    <pslz:sldZmObj sldId="279" cId="1327297639">
                      <pslz:zmPr id="{CE0EE399-C1F8-42EE-B5DB-48EB9B8F3B91}" returnToParent="0" transitionDur="1000">
                        <p166:blipFill xmlns:p166="http://schemas.microsoft.com/office/powerpoint/2016/6/main">
                          <a:blip r:embed="rId4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8" name="Slide Zoom 37">
                  <a:hlinkClick r:id="rId47" action="ppaction://hlinksldjump"/>
                  <a:extLst>
                    <a:ext uri="{FF2B5EF4-FFF2-40B4-BE49-F238E27FC236}">
                      <a16:creationId xmlns:a16="http://schemas.microsoft.com/office/drawing/2014/main" id="{6381E552-CC8B-72EB-B3A3-56D2028BF8A9}"/>
                    </a:ext>
                  </a:extLst>
                </p:cNvPr>
                <p:cNvPicPr>
                  <a:picLocks noGrp="1" noRot="1" noChangeAspect="1" noMove="1" noResize="1" noEditPoints="1" noAdjustHandles="1" noChangeArrowheads="1" noChangeShapeType="1"/>
                </p:cNvPicPr>
                <p:nvPr/>
              </p:nvPicPr>
              <p:blipFill>
                <a:blip r:embed="rId48"/>
                <a:stretch>
                  <a:fillRect/>
                </a:stretch>
              </p:blipFill>
              <p:spPr>
                <a:xfrm>
                  <a:off x="2245935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0" name="Slide Zoom 39">
                  <a:extLst>
                    <a:ext uri="{FF2B5EF4-FFF2-40B4-BE49-F238E27FC236}">
                      <a16:creationId xmlns:a16="http://schemas.microsoft.com/office/drawing/2014/main" id="{4B738BA6-EC32-AB95-0684-44F5F2D8AB0A}"/>
                    </a:ext>
                  </a:extLst>
                </p:cNvPr>
                <p:cNvGraphicFramePr>
                  <a:graphicFrameLocks noChangeAspect="1"/>
                </p:cNvGraphicFramePr>
                <p:nvPr>
                  <p:extLst>
                    <p:ext uri="{D42A27DB-BD31-4B8C-83A1-F6EECF244321}">
                      <p14:modId xmlns:p14="http://schemas.microsoft.com/office/powerpoint/2010/main" val="2803604000"/>
                    </p:ext>
                  </p:extLst>
                </p:nvPr>
              </p:nvGraphicFramePr>
              <p:xfrm>
                <a:off x="22041821" y="1847844"/>
                <a:ext cx="3048000" cy="1714500"/>
              </p:xfrm>
              <a:graphic>
                <a:graphicData uri="http://schemas.microsoft.com/office/powerpoint/2016/slidezoom">
                  <pslz:sldZm>
                    <pslz:sldZmObj sldId="275" cId="2698216540">
                      <pslz:zmPr id="{90B85438-07E5-480B-80EB-F73BC11E7C9E}" returnToParent="0" transitionDur="1000">
                        <p166:blipFill xmlns:p166="http://schemas.microsoft.com/office/powerpoint/2016/6/main">
                          <a:blip r:embed="rId4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0" name="Slide Zoom 39">
                  <a:hlinkClick r:id="rId50" action="ppaction://hlinksldjump"/>
                  <a:extLst>
                    <a:ext uri="{FF2B5EF4-FFF2-40B4-BE49-F238E27FC236}">
                      <a16:creationId xmlns:a16="http://schemas.microsoft.com/office/drawing/2014/main" id="{4B738BA6-EC32-AB95-0684-44F5F2D8AB0A}"/>
                    </a:ext>
                  </a:extLst>
                </p:cNvPr>
                <p:cNvPicPr>
                  <a:picLocks noGrp="1" noRot="1" noChangeAspect="1" noMove="1" noResize="1" noEditPoints="1" noAdjustHandles="1" noChangeArrowheads="1" noChangeShapeType="1"/>
                </p:cNvPicPr>
                <p:nvPr/>
              </p:nvPicPr>
              <p:blipFill>
                <a:blip r:embed="rId51"/>
                <a:stretch>
                  <a:fillRect/>
                </a:stretch>
              </p:blipFill>
              <p:spPr>
                <a:xfrm>
                  <a:off x="2604056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2" name="Slide Zoom 41">
                  <a:extLst>
                    <a:ext uri="{FF2B5EF4-FFF2-40B4-BE49-F238E27FC236}">
                      <a16:creationId xmlns:a16="http://schemas.microsoft.com/office/drawing/2014/main" id="{123DE45D-A136-8AF3-ED99-AA5B39757A29}"/>
                    </a:ext>
                  </a:extLst>
                </p:cNvPr>
                <p:cNvGraphicFramePr>
                  <a:graphicFrameLocks noChangeAspect="1"/>
                </p:cNvGraphicFramePr>
                <p:nvPr>
                  <p:extLst>
                    <p:ext uri="{D42A27DB-BD31-4B8C-83A1-F6EECF244321}">
                      <p14:modId xmlns:p14="http://schemas.microsoft.com/office/powerpoint/2010/main" val="1791539895"/>
                    </p:ext>
                  </p:extLst>
                </p:nvPr>
              </p:nvGraphicFramePr>
              <p:xfrm>
                <a:off x="25623032" y="1847844"/>
                <a:ext cx="3048000" cy="1714500"/>
              </p:xfrm>
              <a:graphic>
                <a:graphicData uri="http://schemas.microsoft.com/office/powerpoint/2016/slidezoom">
                  <pslz:sldZm>
                    <pslz:sldZmObj sldId="276" cId="1955769053">
                      <pslz:zmPr id="{CBBC2D40-DDC7-480D-B1F2-3B9DF27DCD3F}" returnToParent="0" transitionDur="1000">
                        <p166:blipFill xmlns:p166="http://schemas.microsoft.com/office/powerpoint/2016/6/main">
                          <a:blip r:embed="rId5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2" name="Slide Zoom 41">
                  <a:hlinkClick r:id="rId53" action="ppaction://hlinksldjump"/>
                  <a:extLst>
                    <a:ext uri="{FF2B5EF4-FFF2-40B4-BE49-F238E27FC236}">
                      <a16:creationId xmlns:a16="http://schemas.microsoft.com/office/drawing/2014/main" id="{123DE45D-A136-8AF3-ED99-AA5B39757A29}"/>
                    </a:ext>
                  </a:extLst>
                </p:cNvPr>
                <p:cNvPicPr>
                  <a:picLocks noGrp="1" noRot="1" noChangeAspect="1" noMove="1" noResize="1" noEditPoints="1" noAdjustHandles="1" noChangeArrowheads="1" noChangeShapeType="1"/>
                </p:cNvPicPr>
                <p:nvPr/>
              </p:nvPicPr>
              <p:blipFill>
                <a:blip r:embed="rId54"/>
                <a:stretch>
                  <a:fillRect/>
                </a:stretch>
              </p:blipFill>
              <p:spPr>
                <a:xfrm>
                  <a:off x="2962177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4" name="Slide Zoom 43">
                  <a:extLst>
                    <a:ext uri="{FF2B5EF4-FFF2-40B4-BE49-F238E27FC236}">
                      <a16:creationId xmlns:a16="http://schemas.microsoft.com/office/drawing/2014/main" id="{AEEBBB9D-566B-24CA-DCB3-5DD64DE22004}"/>
                    </a:ext>
                  </a:extLst>
                </p:cNvPr>
                <p:cNvGraphicFramePr>
                  <a:graphicFrameLocks noChangeAspect="1"/>
                </p:cNvGraphicFramePr>
                <p:nvPr>
                  <p:extLst>
                    <p:ext uri="{D42A27DB-BD31-4B8C-83A1-F6EECF244321}">
                      <p14:modId xmlns:p14="http://schemas.microsoft.com/office/powerpoint/2010/main" val="363212528"/>
                    </p:ext>
                  </p:extLst>
                </p:nvPr>
              </p:nvGraphicFramePr>
              <p:xfrm>
                <a:off x="29204243" y="1847844"/>
                <a:ext cx="3048000" cy="1714500"/>
              </p:xfrm>
              <a:graphic>
                <a:graphicData uri="http://schemas.microsoft.com/office/powerpoint/2016/slidezoom">
                  <pslz:sldZm>
                    <pslz:sldZmObj sldId="281" cId="1831036506">
                      <pslz:zmPr id="{92B3AB85-71CC-4A44-ACFC-B5A7285E5BA4}" returnToParent="0" transitionDur="1000">
                        <p166:blipFill xmlns:p166="http://schemas.microsoft.com/office/powerpoint/2016/6/main">
                          <a:blip r:embed="rId55"/>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4" name="Slide Zoom 43">
                  <a:hlinkClick r:id="rId56" action="ppaction://hlinksldjump"/>
                  <a:extLst>
                    <a:ext uri="{FF2B5EF4-FFF2-40B4-BE49-F238E27FC236}">
                      <a16:creationId xmlns:a16="http://schemas.microsoft.com/office/drawing/2014/main" id="{AEEBBB9D-566B-24CA-DCB3-5DD64DE22004}"/>
                    </a:ext>
                  </a:extLst>
                </p:cNvPr>
                <p:cNvPicPr>
                  <a:picLocks noGrp="1" noRot="1" noChangeAspect="1" noMove="1" noResize="1" noEditPoints="1" noAdjustHandles="1" noChangeArrowheads="1" noChangeShapeType="1"/>
                </p:cNvPicPr>
                <p:nvPr/>
              </p:nvPicPr>
              <p:blipFill>
                <a:blip r:embed="rId57"/>
                <a:stretch>
                  <a:fillRect/>
                </a:stretch>
              </p:blipFill>
              <p:spPr>
                <a:xfrm>
                  <a:off x="3320298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6" name="Slide Zoom 45">
                  <a:extLst>
                    <a:ext uri="{FF2B5EF4-FFF2-40B4-BE49-F238E27FC236}">
                      <a16:creationId xmlns:a16="http://schemas.microsoft.com/office/drawing/2014/main" id="{48A2A2F7-30DB-F960-3046-E526CBA664D1}"/>
                    </a:ext>
                  </a:extLst>
                </p:cNvPr>
                <p:cNvGraphicFramePr>
                  <a:graphicFrameLocks noChangeAspect="1"/>
                </p:cNvGraphicFramePr>
                <p:nvPr>
                  <p:extLst>
                    <p:ext uri="{D42A27DB-BD31-4B8C-83A1-F6EECF244321}">
                      <p14:modId xmlns:p14="http://schemas.microsoft.com/office/powerpoint/2010/main" val="4179612921"/>
                    </p:ext>
                  </p:extLst>
                </p:nvPr>
              </p:nvGraphicFramePr>
              <p:xfrm>
                <a:off x="32785454" y="1847844"/>
                <a:ext cx="3048000" cy="1714500"/>
              </p:xfrm>
              <a:graphic>
                <a:graphicData uri="http://schemas.microsoft.com/office/powerpoint/2016/slidezoom">
                  <pslz:sldZm>
                    <pslz:sldZmObj sldId="282" cId="665804915">
                      <pslz:zmPr id="{9F47F0F7-4447-440C-B90B-493FE42EF687}" returnToParent="0" transitionDur="1000">
                        <p166:blipFill xmlns:p166="http://schemas.microsoft.com/office/powerpoint/2016/6/main">
                          <a:blip r:embed="rId5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6" name="Slide Zoom 45">
                  <a:hlinkClick r:id="rId59" action="ppaction://hlinksldjump"/>
                  <a:extLst>
                    <a:ext uri="{FF2B5EF4-FFF2-40B4-BE49-F238E27FC236}">
                      <a16:creationId xmlns:a16="http://schemas.microsoft.com/office/drawing/2014/main" id="{48A2A2F7-30DB-F960-3046-E526CBA664D1}"/>
                    </a:ext>
                  </a:extLst>
                </p:cNvPr>
                <p:cNvPicPr>
                  <a:picLocks noGrp="1" noRot="1" noChangeAspect="1" noMove="1" noResize="1" noEditPoints="1" noAdjustHandles="1" noChangeArrowheads="1" noChangeShapeType="1"/>
                </p:cNvPicPr>
                <p:nvPr/>
              </p:nvPicPr>
              <p:blipFill>
                <a:blip r:embed="rId60"/>
                <a:stretch>
                  <a:fillRect/>
                </a:stretch>
              </p:blipFill>
              <p:spPr>
                <a:xfrm>
                  <a:off x="3678419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8" name="Slide Zoom 47">
                  <a:extLst>
                    <a:ext uri="{FF2B5EF4-FFF2-40B4-BE49-F238E27FC236}">
                      <a16:creationId xmlns:a16="http://schemas.microsoft.com/office/drawing/2014/main" id="{9C85355C-28B0-DBDB-673E-5B1EA096273F}"/>
                    </a:ext>
                  </a:extLst>
                </p:cNvPr>
                <p:cNvGraphicFramePr>
                  <a:graphicFrameLocks noChangeAspect="1"/>
                </p:cNvGraphicFramePr>
                <p:nvPr>
                  <p:extLst>
                    <p:ext uri="{D42A27DB-BD31-4B8C-83A1-F6EECF244321}">
                      <p14:modId xmlns:p14="http://schemas.microsoft.com/office/powerpoint/2010/main" val="3294893992"/>
                    </p:ext>
                  </p:extLst>
                </p:nvPr>
              </p:nvGraphicFramePr>
              <p:xfrm>
                <a:off x="36366665" y="1847844"/>
                <a:ext cx="3048000" cy="1714500"/>
              </p:xfrm>
              <a:graphic>
                <a:graphicData uri="http://schemas.microsoft.com/office/powerpoint/2016/slidezoom">
                  <pslz:sldZm>
                    <pslz:sldZmObj sldId="278" cId="553701949">
                      <pslz:zmPr id="{B791999C-77B6-4978-8AFA-008FF2EB4238}" returnToParent="0" transitionDur="1000">
                        <p166:blipFill xmlns:p166="http://schemas.microsoft.com/office/powerpoint/2016/6/main">
                          <a:blip r:embed="rId61"/>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8" name="Slide Zoom 47">
                  <a:hlinkClick r:id="rId62" action="ppaction://hlinksldjump"/>
                  <a:extLst>
                    <a:ext uri="{FF2B5EF4-FFF2-40B4-BE49-F238E27FC236}">
                      <a16:creationId xmlns:a16="http://schemas.microsoft.com/office/drawing/2014/main" id="{9C85355C-28B0-DBDB-673E-5B1EA096273F}"/>
                    </a:ext>
                  </a:extLst>
                </p:cNvPr>
                <p:cNvPicPr>
                  <a:picLocks noGrp="1" noRot="1" noChangeAspect="1" noMove="1" noResize="1" noEditPoints="1" noAdjustHandles="1" noChangeArrowheads="1" noChangeShapeType="1"/>
                </p:cNvPicPr>
                <p:nvPr/>
              </p:nvPicPr>
              <p:blipFill>
                <a:blip r:embed="rId63"/>
                <a:stretch>
                  <a:fillRect/>
                </a:stretch>
              </p:blipFill>
              <p:spPr>
                <a:xfrm>
                  <a:off x="4036540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0" name="Slide Zoom 49">
                  <a:extLst>
                    <a:ext uri="{FF2B5EF4-FFF2-40B4-BE49-F238E27FC236}">
                      <a16:creationId xmlns:a16="http://schemas.microsoft.com/office/drawing/2014/main" id="{4A635C67-62D1-2C16-2DE3-472CC1EC250C}"/>
                    </a:ext>
                  </a:extLst>
                </p:cNvPr>
                <p:cNvGraphicFramePr>
                  <a:graphicFrameLocks noChangeAspect="1"/>
                </p:cNvGraphicFramePr>
                <p:nvPr>
                  <p:extLst>
                    <p:ext uri="{D42A27DB-BD31-4B8C-83A1-F6EECF244321}">
                      <p14:modId xmlns:p14="http://schemas.microsoft.com/office/powerpoint/2010/main" val="3069174789"/>
                    </p:ext>
                  </p:extLst>
                </p:nvPr>
              </p:nvGraphicFramePr>
              <p:xfrm>
                <a:off x="39947876" y="1847844"/>
                <a:ext cx="3048000" cy="1714500"/>
              </p:xfrm>
              <a:graphic>
                <a:graphicData uri="http://schemas.microsoft.com/office/powerpoint/2016/slidezoom">
                  <pslz:sldZm>
                    <pslz:sldZmObj sldId="285" cId="820388872">
                      <pslz:zmPr id="{ED2615D7-51F0-4157-8073-52315F95DEFC}" returnToParent="0" transitionDur="1000">
                        <p166:blipFill xmlns:p166="http://schemas.microsoft.com/office/powerpoint/2016/6/main">
                          <a:blip r:embed="rId6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0" name="Slide Zoom 49">
                  <a:hlinkClick r:id="rId65" action="ppaction://hlinksldjump"/>
                  <a:extLst>
                    <a:ext uri="{FF2B5EF4-FFF2-40B4-BE49-F238E27FC236}">
                      <a16:creationId xmlns:a16="http://schemas.microsoft.com/office/drawing/2014/main" id="{4A635C67-62D1-2C16-2DE3-472CC1EC250C}"/>
                    </a:ext>
                  </a:extLst>
                </p:cNvPr>
                <p:cNvPicPr>
                  <a:picLocks noGrp="1" noRot="1" noChangeAspect="1" noMove="1" noResize="1" noEditPoints="1" noAdjustHandles="1" noChangeArrowheads="1" noChangeShapeType="1"/>
                </p:cNvPicPr>
                <p:nvPr/>
              </p:nvPicPr>
              <p:blipFill>
                <a:blip r:embed="rId66"/>
                <a:stretch>
                  <a:fillRect/>
                </a:stretch>
              </p:blipFill>
              <p:spPr>
                <a:xfrm>
                  <a:off x="4394661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2" name="Slide Zoom 51">
                  <a:extLst>
                    <a:ext uri="{FF2B5EF4-FFF2-40B4-BE49-F238E27FC236}">
                      <a16:creationId xmlns:a16="http://schemas.microsoft.com/office/drawing/2014/main" id="{6442AE35-ED8E-A81A-11D3-06419A3D14A0}"/>
                    </a:ext>
                  </a:extLst>
                </p:cNvPr>
                <p:cNvGraphicFramePr>
                  <a:graphicFrameLocks noChangeAspect="1"/>
                </p:cNvGraphicFramePr>
                <p:nvPr>
                  <p:extLst>
                    <p:ext uri="{D42A27DB-BD31-4B8C-83A1-F6EECF244321}">
                      <p14:modId xmlns:p14="http://schemas.microsoft.com/office/powerpoint/2010/main" val="3145590076"/>
                    </p:ext>
                  </p:extLst>
                </p:nvPr>
              </p:nvGraphicFramePr>
              <p:xfrm>
                <a:off x="43529087" y="1847844"/>
                <a:ext cx="3048000" cy="1714500"/>
              </p:xfrm>
              <a:graphic>
                <a:graphicData uri="http://schemas.microsoft.com/office/powerpoint/2016/slidezoom">
                  <pslz:sldZm>
                    <pslz:sldZmObj sldId="283" cId="2176338621">
                      <pslz:zmPr id="{CA87C549-5D55-4975-8780-39534D167AED}" returnToParent="0" transitionDur="1000">
                        <p166:blipFill xmlns:p166="http://schemas.microsoft.com/office/powerpoint/2016/6/main">
                          <a:blip r:embed="rId6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2" name="Slide Zoom 51">
                  <a:hlinkClick r:id="rId68" action="ppaction://hlinksldjump"/>
                  <a:extLst>
                    <a:ext uri="{FF2B5EF4-FFF2-40B4-BE49-F238E27FC236}">
                      <a16:creationId xmlns:a16="http://schemas.microsoft.com/office/drawing/2014/main" id="{6442AE35-ED8E-A81A-11D3-06419A3D14A0}"/>
                    </a:ext>
                  </a:extLst>
                </p:cNvPr>
                <p:cNvPicPr>
                  <a:picLocks noGrp="1" noRot="1" noChangeAspect="1" noMove="1" noResize="1" noEditPoints="1" noAdjustHandles="1" noChangeArrowheads="1" noChangeShapeType="1"/>
                </p:cNvPicPr>
                <p:nvPr/>
              </p:nvPicPr>
              <p:blipFill>
                <a:blip r:embed="rId69"/>
                <a:stretch>
                  <a:fillRect/>
                </a:stretch>
              </p:blipFill>
              <p:spPr>
                <a:xfrm>
                  <a:off x="4752782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4" name="Slide Zoom 53">
                  <a:extLst>
                    <a:ext uri="{FF2B5EF4-FFF2-40B4-BE49-F238E27FC236}">
                      <a16:creationId xmlns:a16="http://schemas.microsoft.com/office/drawing/2014/main" id="{022F9F1D-1D76-5847-0171-EFD72B48AF90}"/>
                    </a:ext>
                  </a:extLst>
                </p:cNvPr>
                <p:cNvGraphicFramePr>
                  <a:graphicFrameLocks noChangeAspect="1"/>
                </p:cNvGraphicFramePr>
                <p:nvPr>
                  <p:extLst>
                    <p:ext uri="{D42A27DB-BD31-4B8C-83A1-F6EECF244321}">
                      <p14:modId xmlns:p14="http://schemas.microsoft.com/office/powerpoint/2010/main" val="2562615917"/>
                    </p:ext>
                  </p:extLst>
                </p:nvPr>
              </p:nvGraphicFramePr>
              <p:xfrm>
                <a:off x="47110306" y="1847844"/>
                <a:ext cx="3048000" cy="1714500"/>
              </p:xfrm>
              <a:graphic>
                <a:graphicData uri="http://schemas.microsoft.com/office/powerpoint/2016/slidezoom">
                  <pslz:sldZm>
                    <pslz:sldZmObj sldId="277" cId="46777702">
                      <pslz:zmPr id="{2B706BF9-B9D3-42AC-956D-3B01E5F17730}" returnToParent="0" transitionDur="1000">
                        <p166:blipFill xmlns:p166="http://schemas.microsoft.com/office/powerpoint/2016/6/main">
                          <a:blip r:embed="rId7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4" name="Slide Zoom 53">
                  <a:hlinkClick r:id="rId71" action="ppaction://hlinksldjump"/>
                  <a:extLst>
                    <a:ext uri="{FF2B5EF4-FFF2-40B4-BE49-F238E27FC236}">
                      <a16:creationId xmlns:a16="http://schemas.microsoft.com/office/drawing/2014/main" id="{022F9F1D-1D76-5847-0171-EFD72B48AF90}"/>
                    </a:ext>
                  </a:extLst>
                </p:cNvPr>
                <p:cNvPicPr>
                  <a:picLocks noGrp="1" noRot="1" noChangeAspect="1" noMove="1" noResize="1" noEditPoints="1" noAdjustHandles="1" noChangeArrowheads="1" noChangeShapeType="1"/>
                </p:cNvPicPr>
                <p:nvPr/>
              </p:nvPicPr>
              <p:blipFill>
                <a:blip r:embed="rId72"/>
                <a:stretch>
                  <a:fillRect/>
                </a:stretch>
              </p:blipFill>
              <p:spPr>
                <a:xfrm>
                  <a:off x="51109048" y="2535238"/>
                  <a:ext cx="3048000" cy="1714500"/>
                </a:xfrm>
                <a:prstGeom prst="rect">
                  <a:avLst/>
                </a:prstGeom>
                <a:ln w="3175">
                  <a:noFill/>
                </a:ln>
                <a:effectLst>
                  <a:reflection blurRad="6350" stA="50000" endA="300" endPos="55000" dir="5400000" sy="-100000" algn="bl" rotWithShape="0"/>
                </a:effectLst>
              </p:spPr>
            </p:pic>
          </mc:Fallback>
        </mc:AlternateContent>
      </p:grpSp>
      <p:pic>
        <p:nvPicPr>
          <p:cNvPr id="68" name="Graphic 67" descr="Chevron arrows with solid fill">
            <a:hlinkClick r:id="" action="ppaction://hlinkshowjump?jump=nextslide"/>
            <a:extLst>
              <a:ext uri="{FF2B5EF4-FFF2-40B4-BE49-F238E27FC236}">
                <a16:creationId xmlns:a16="http://schemas.microsoft.com/office/drawing/2014/main" id="{2A726096-7A01-ED9B-CDC4-B20D4E74ED4A}"/>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a:off x="11307789" y="2906150"/>
            <a:ext cx="304800" cy="914400"/>
          </a:xfrm>
          <a:prstGeom prst="rect">
            <a:avLst/>
          </a:prstGeom>
        </p:spPr>
      </p:pic>
      <p:pic>
        <p:nvPicPr>
          <p:cNvPr id="69" name="Graphic 68" descr="Chevron arrows with solid fill">
            <a:hlinkClick r:id="" action="ppaction://hlinkshowjump?jump=previousslide"/>
            <a:extLst>
              <a:ext uri="{FF2B5EF4-FFF2-40B4-BE49-F238E27FC236}">
                <a16:creationId xmlns:a16="http://schemas.microsoft.com/office/drawing/2014/main" id="{6F23333C-8FA0-FE7A-E0DE-4A68BEB2A978}"/>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flipH="1">
            <a:off x="548821" y="2901290"/>
            <a:ext cx="304800" cy="914400"/>
          </a:xfrm>
          <a:prstGeom prst="rect">
            <a:avLst/>
          </a:prstGeom>
        </p:spPr>
      </p:pic>
      <p:sp>
        <p:nvSpPr>
          <p:cNvPr id="2" name="!!start">
            <a:hlinkClick r:id="" action="ppaction://hlinkshowjump?jump=firstslide"/>
            <a:extLst>
              <a:ext uri="{FF2B5EF4-FFF2-40B4-BE49-F238E27FC236}">
                <a16:creationId xmlns:a16="http://schemas.microsoft.com/office/drawing/2014/main" id="{34C7DF81-67F7-6D59-5B07-4E1E21FB7B77}"/>
              </a:ext>
            </a:extLst>
          </p:cNvPr>
          <p:cNvSpPr/>
          <p:nvPr/>
        </p:nvSpPr>
        <p:spPr>
          <a:xfrm>
            <a:off x="5869871" y="4861663"/>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
        <p:nvSpPr>
          <p:cNvPr id="3" name="!!end">
            <a:hlinkClick r:id="rId75" action="ppaction://hlinksldjump"/>
            <a:extLst>
              <a:ext uri="{FF2B5EF4-FFF2-40B4-BE49-F238E27FC236}">
                <a16:creationId xmlns:a16="http://schemas.microsoft.com/office/drawing/2014/main" id="{216468B6-8CF4-8D75-BA6E-B34F466718A7}"/>
              </a:ext>
            </a:extLst>
          </p:cNvPr>
          <p:cNvSpPr/>
          <p:nvPr/>
        </p:nvSpPr>
        <p:spPr>
          <a:xfrm>
            <a:off x="6178131" y="4861663"/>
            <a:ext cx="144000" cy="14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Tree>
    <p:extLst>
      <p:ext uri="{BB962C8B-B14F-4D97-AF65-F5344CB8AC3E}">
        <p14:creationId xmlns:p14="http://schemas.microsoft.com/office/powerpoint/2010/main" val="20913927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3F53A5-67E0-FB2B-2A5C-B5DEEDC7BF7F}"/>
              </a:ext>
            </a:extLst>
          </p:cNvPr>
          <p:cNvPicPr>
            <a:picLocks noChangeAspect="1"/>
          </p:cNvPicPr>
          <p:nvPr/>
        </p:nvPicPr>
        <p:blipFill rotWithShape="1">
          <a:blip r:embed="rId3">
            <a:extLst>
              <a:ext uri="{28A0092B-C50C-407E-A947-70E740481C1C}">
                <a14:useLocalDpi xmlns:a14="http://schemas.microsoft.com/office/drawing/2010/main" val="0"/>
              </a:ext>
            </a:extLst>
          </a:blip>
          <a:srcRect t="7736" b="7736"/>
          <a:stretch/>
        </p:blipFill>
        <p:spPr>
          <a:xfrm>
            <a:off x="0" y="0"/>
            <a:ext cx="12192002" cy="6858002"/>
          </a:xfrm>
          <a:prstGeom prst="rect">
            <a:avLst/>
          </a:prstGeom>
        </p:spPr>
      </p:pic>
      <p:grpSp>
        <p:nvGrpSpPr>
          <p:cNvPr id="55" name="Group 54">
            <a:extLst>
              <a:ext uri="{FF2B5EF4-FFF2-40B4-BE49-F238E27FC236}">
                <a16:creationId xmlns:a16="http://schemas.microsoft.com/office/drawing/2014/main" id="{91A0AC71-D12D-0222-8A59-33A6C6946715}"/>
              </a:ext>
            </a:extLst>
          </p:cNvPr>
          <p:cNvGrpSpPr/>
          <p:nvPr/>
        </p:nvGrpSpPr>
        <p:grpSpPr>
          <a:xfrm>
            <a:off x="-31259002" y="2535238"/>
            <a:ext cx="81834650" cy="1714500"/>
            <a:chOff x="-31676344" y="1847844"/>
            <a:chExt cx="81834650" cy="1714500"/>
          </a:xfrm>
        </p:grpSpPr>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232E0B8B-F346-E864-C4AC-8C83FAEA8CA0}"/>
                    </a:ext>
                  </a:extLst>
                </p:cNvPr>
                <p:cNvGraphicFramePr>
                  <a:graphicFrameLocks noChangeAspect="1"/>
                </p:cNvGraphicFramePr>
                <p:nvPr>
                  <p:extLst>
                    <p:ext uri="{D42A27DB-BD31-4B8C-83A1-F6EECF244321}">
                      <p14:modId xmlns:p14="http://schemas.microsoft.com/office/powerpoint/2010/main" val="2768976508"/>
                    </p:ext>
                  </p:extLst>
                </p:nvPr>
              </p:nvGraphicFramePr>
              <p:xfrm>
                <a:off x="-31676344" y="1847844"/>
                <a:ext cx="3048000" cy="1714500"/>
              </p:xfrm>
              <a:graphic>
                <a:graphicData uri="http://schemas.microsoft.com/office/powerpoint/2016/slidezoom">
                  <pslz:sldZm>
                    <pslz:sldZmObj sldId="286" cId="1818418061">
                      <pslz:zmPr id="{AC99481E-2A37-4397-8600-689D642BCAF2}"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0" name="Slide Zoom 9">
                  <a:hlinkClick r:id="rId5" action="ppaction://hlinksldjump"/>
                  <a:extLst>
                    <a:ext uri="{FF2B5EF4-FFF2-40B4-BE49-F238E27FC236}">
                      <a16:creationId xmlns:a16="http://schemas.microsoft.com/office/drawing/2014/main" id="{232E0B8B-F346-E864-C4AC-8C83FAEA8CA0}"/>
                    </a:ext>
                  </a:extLst>
                </p:cNvPr>
                <p:cNvPicPr>
                  <a:picLocks noGrp="1" noRot="1" noChangeAspect="1" noMove="1" noResize="1" noEditPoints="1" noAdjustHandles="1" noChangeArrowheads="1" noChangeShapeType="1"/>
                </p:cNvPicPr>
                <p:nvPr/>
              </p:nvPicPr>
              <p:blipFill>
                <a:blip r:embed="rId6"/>
                <a:stretch>
                  <a:fillRect/>
                </a:stretch>
              </p:blipFill>
              <p:spPr>
                <a:xfrm>
                  <a:off x="-3125900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2" name="Slide Zoom 11">
                  <a:extLst>
                    <a:ext uri="{FF2B5EF4-FFF2-40B4-BE49-F238E27FC236}">
                      <a16:creationId xmlns:a16="http://schemas.microsoft.com/office/drawing/2014/main" id="{0BF44015-4BEE-8648-EBC3-21AC5D4E4B9D}"/>
                    </a:ext>
                  </a:extLst>
                </p:cNvPr>
                <p:cNvGraphicFramePr>
                  <a:graphicFrameLocks noChangeAspect="1"/>
                </p:cNvGraphicFramePr>
                <p:nvPr>
                  <p:extLst>
                    <p:ext uri="{D42A27DB-BD31-4B8C-83A1-F6EECF244321}">
                      <p14:modId xmlns:p14="http://schemas.microsoft.com/office/powerpoint/2010/main" val="4193460346"/>
                    </p:ext>
                  </p:extLst>
                </p:nvPr>
              </p:nvGraphicFramePr>
              <p:xfrm>
                <a:off x="-28095133" y="1847844"/>
                <a:ext cx="3048000" cy="1714500"/>
              </p:xfrm>
              <a:graphic>
                <a:graphicData uri="http://schemas.microsoft.com/office/powerpoint/2016/slidezoom">
                  <pslz:sldZm>
                    <pslz:sldZmObj sldId="262" cId="3543784367">
                      <pslz:zmPr id="{A90C5C40-A638-4149-A92C-5065AB56D8E7}" returnToParent="0" transitionDur="1000">
                        <p166:blipFill xmlns:p166="http://schemas.microsoft.com/office/powerpoint/2016/6/main">
                          <a:blip r:embed="rId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2" name="Slide Zoom 11">
                  <a:hlinkClick r:id="rId8" action="ppaction://hlinksldjump"/>
                  <a:extLst>
                    <a:ext uri="{FF2B5EF4-FFF2-40B4-BE49-F238E27FC236}">
                      <a16:creationId xmlns:a16="http://schemas.microsoft.com/office/drawing/2014/main" id="{0BF44015-4BEE-8648-EBC3-21AC5D4E4B9D}"/>
                    </a:ext>
                  </a:extLst>
                </p:cNvPr>
                <p:cNvPicPr>
                  <a:picLocks noGrp="1" noRot="1" noChangeAspect="1" noMove="1" noResize="1" noEditPoints="1" noAdjustHandles="1" noChangeArrowheads="1" noChangeShapeType="1"/>
                </p:cNvPicPr>
                <p:nvPr/>
              </p:nvPicPr>
              <p:blipFill>
                <a:blip r:embed="rId9"/>
                <a:stretch>
                  <a:fillRect/>
                </a:stretch>
              </p:blipFill>
              <p:spPr>
                <a:xfrm>
                  <a:off x="-2767779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4" name="Slide Zoom 13">
                  <a:extLst>
                    <a:ext uri="{FF2B5EF4-FFF2-40B4-BE49-F238E27FC236}">
                      <a16:creationId xmlns:a16="http://schemas.microsoft.com/office/drawing/2014/main" id="{754EADE1-6438-C476-8352-5B3672446320}"/>
                    </a:ext>
                  </a:extLst>
                </p:cNvPr>
                <p:cNvGraphicFramePr>
                  <a:graphicFrameLocks noChangeAspect="1"/>
                </p:cNvGraphicFramePr>
                <p:nvPr>
                  <p:extLst>
                    <p:ext uri="{D42A27DB-BD31-4B8C-83A1-F6EECF244321}">
                      <p14:modId xmlns:p14="http://schemas.microsoft.com/office/powerpoint/2010/main" val="153359983"/>
                    </p:ext>
                  </p:extLst>
                </p:nvPr>
              </p:nvGraphicFramePr>
              <p:xfrm>
                <a:off x="-24513922" y="1847844"/>
                <a:ext cx="3048000" cy="1714500"/>
              </p:xfrm>
              <a:graphic>
                <a:graphicData uri="http://schemas.microsoft.com/office/powerpoint/2016/slidezoom">
                  <pslz:sldZm>
                    <pslz:sldZmObj sldId="263" cId="2868976256">
                      <pslz:zmPr id="{61C60671-AB73-4466-93D0-D6F1844AC998}" returnToParent="0" transitionDur="100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4" name="Slide Zoom 13">
                  <a:hlinkClick r:id="rId11" action="ppaction://hlinksldjump"/>
                  <a:extLst>
                    <a:ext uri="{FF2B5EF4-FFF2-40B4-BE49-F238E27FC236}">
                      <a16:creationId xmlns:a16="http://schemas.microsoft.com/office/drawing/2014/main" id="{754EADE1-6438-C476-8352-5B3672446320}"/>
                    </a:ext>
                  </a:extLst>
                </p:cNvPr>
                <p:cNvPicPr>
                  <a:picLocks noGrp="1" noRot="1" noChangeAspect="1" noMove="1" noResize="1" noEditPoints="1" noAdjustHandles="1" noChangeArrowheads="1" noChangeShapeType="1"/>
                </p:cNvPicPr>
                <p:nvPr/>
              </p:nvPicPr>
              <p:blipFill>
                <a:blip r:embed="rId12"/>
                <a:stretch>
                  <a:fillRect/>
                </a:stretch>
              </p:blipFill>
              <p:spPr>
                <a:xfrm>
                  <a:off x="-2409658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6" name="Slide Zoom 15">
                  <a:extLst>
                    <a:ext uri="{FF2B5EF4-FFF2-40B4-BE49-F238E27FC236}">
                      <a16:creationId xmlns:a16="http://schemas.microsoft.com/office/drawing/2014/main" id="{E7712B8E-F635-34E9-1389-26D98368CE3B}"/>
                    </a:ext>
                  </a:extLst>
                </p:cNvPr>
                <p:cNvGraphicFramePr>
                  <a:graphicFrameLocks noChangeAspect="1"/>
                </p:cNvGraphicFramePr>
                <p:nvPr>
                  <p:extLst>
                    <p:ext uri="{D42A27DB-BD31-4B8C-83A1-F6EECF244321}">
                      <p14:modId xmlns:p14="http://schemas.microsoft.com/office/powerpoint/2010/main" val="463125747"/>
                    </p:ext>
                  </p:extLst>
                </p:nvPr>
              </p:nvGraphicFramePr>
              <p:xfrm>
                <a:off x="-20932711" y="1847844"/>
                <a:ext cx="3048000" cy="1714500"/>
              </p:xfrm>
              <a:graphic>
                <a:graphicData uri="http://schemas.microsoft.com/office/powerpoint/2016/slidezoom">
                  <pslz:sldZm>
                    <pslz:sldZmObj sldId="265" cId="2678558429">
                      <pslz:zmPr id="{5A53CCD9-E2FD-4010-9416-75500B03CD08}" returnToParent="0" transitionDur="1000">
                        <p166:blipFill xmlns:p166="http://schemas.microsoft.com/office/powerpoint/2016/6/main">
                          <a:blip r:embed="rId13"/>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6" name="Slide Zoom 15">
                  <a:hlinkClick r:id="rId14" action="ppaction://hlinksldjump"/>
                  <a:extLst>
                    <a:ext uri="{FF2B5EF4-FFF2-40B4-BE49-F238E27FC236}">
                      <a16:creationId xmlns:a16="http://schemas.microsoft.com/office/drawing/2014/main" id="{E7712B8E-F635-34E9-1389-26D98368CE3B}"/>
                    </a:ext>
                  </a:extLst>
                </p:cNvPr>
                <p:cNvPicPr>
                  <a:picLocks noGrp="1" noRot="1" noChangeAspect="1" noMove="1" noResize="1" noEditPoints="1" noAdjustHandles="1" noChangeArrowheads="1" noChangeShapeType="1"/>
                </p:cNvPicPr>
                <p:nvPr/>
              </p:nvPicPr>
              <p:blipFill>
                <a:blip r:embed="rId15"/>
                <a:stretch>
                  <a:fillRect/>
                </a:stretch>
              </p:blipFill>
              <p:spPr>
                <a:xfrm>
                  <a:off x="-2051536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8" name="Slide Zoom 17">
                  <a:extLst>
                    <a:ext uri="{FF2B5EF4-FFF2-40B4-BE49-F238E27FC236}">
                      <a16:creationId xmlns:a16="http://schemas.microsoft.com/office/drawing/2014/main" id="{79C5DC12-81E5-34F2-A78E-43B445123025}"/>
                    </a:ext>
                  </a:extLst>
                </p:cNvPr>
                <p:cNvGraphicFramePr>
                  <a:graphicFrameLocks noChangeAspect="1"/>
                </p:cNvGraphicFramePr>
                <p:nvPr>
                  <p:extLst>
                    <p:ext uri="{D42A27DB-BD31-4B8C-83A1-F6EECF244321}">
                      <p14:modId xmlns:p14="http://schemas.microsoft.com/office/powerpoint/2010/main" val="69396316"/>
                    </p:ext>
                  </p:extLst>
                </p:nvPr>
              </p:nvGraphicFramePr>
              <p:xfrm>
                <a:off x="-17351500" y="1847844"/>
                <a:ext cx="3048000" cy="1714500"/>
              </p:xfrm>
              <a:graphic>
                <a:graphicData uri="http://schemas.microsoft.com/office/powerpoint/2016/slidezoom">
                  <pslz:sldZm>
                    <pslz:sldZmObj sldId="266" cId="2773191812">
                      <pslz:zmPr id="{BCF643A5-0B27-4C55-8224-6693748694BB}" returnToParent="0" transitionDur="1000">
                        <p166:blipFill xmlns:p166="http://schemas.microsoft.com/office/powerpoint/2016/6/main">
                          <a:blip r:embed="rId1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8" name="Slide Zoom 17">
                  <a:hlinkClick r:id="rId17" action="ppaction://hlinksldjump"/>
                  <a:extLst>
                    <a:ext uri="{FF2B5EF4-FFF2-40B4-BE49-F238E27FC236}">
                      <a16:creationId xmlns:a16="http://schemas.microsoft.com/office/drawing/2014/main" id="{79C5DC12-81E5-34F2-A78E-43B445123025}"/>
                    </a:ext>
                  </a:extLst>
                </p:cNvPr>
                <p:cNvPicPr>
                  <a:picLocks noGrp="1" noRot="1" noChangeAspect="1" noMove="1" noResize="1" noEditPoints="1" noAdjustHandles="1" noChangeArrowheads="1" noChangeShapeType="1"/>
                </p:cNvPicPr>
                <p:nvPr/>
              </p:nvPicPr>
              <p:blipFill>
                <a:blip r:embed="rId18"/>
                <a:stretch>
                  <a:fillRect/>
                </a:stretch>
              </p:blipFill>
              <p:spPr>
                <a:xfrm>
                  <a:off x="-1693415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0" name="Slide Zoom 19">
                  <a:extLst>
                    <a:ext uri="{FF2B5EF4-FFF2-40B4-BE49-F238E27FC236}">
                      <a16:creationId xmlns:a16="http://schemas.microsoft.com/office/drawing/2014/main" id="{421F3474-179A-DEC5-7F51-FA019BE9379D}"/>
                    </a:ext>
                  </a:extLst>
                </p:cNvPr>
                <p:cNvGraphicFramePr>
                  <a:graphicFrameLocks noChangeAspect="1"/>
                </p:cNvGraphicFramePr>
                <p:nvPr>
                  <p:extLst>
                    <p:ext uri="{D42A27DB-BD31-4B8C-83A1-F6EECF244321}">
                      <p14:modId xmlns:p14="http://schemas.microsoft.com/office/powerpoint/2010/main" val="207529044"/>
                    </p:ext>
                  </p:extLst>
                </p:nvPr>
              </p:nvGraphicFramePr>
              <p:xfrm>
                <a:off x="-13770289" y="1847844"/>
                <a:ext cx="3048000" cy="1714500"/>
              </p:xfrm>
              <a:graphic>
                <a:graphicData uri="http://schemas.microsoft.com/office/powerpoint/2016/slidezoom">
                  <pslz:sldZm>
                    <pslz:sldZmObj sldId="267" cId="3683589818">
                      <pslz:zmPr id="{0B5D9E1A-4608-4A49-A0FA-37A9779C669A}" returnToParent="0" transitionDur="1000">
                        <p166:blipFill xmlns:p166="http://schemas.microsoft.com/office/powerpoint/2016/6/main">
                          <a:blip r:embed="rId1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0" name="Slide Zoom 19">
                  <a:hlinkClick r:id="rId20" action="ppaction://hlinksldjump"/>
                  <a:extLst>
                    <a:ext uri="{FF2B5EF4-FFF2-40B4-BE49-F238E27FC236}">
                      <a16:creationId xmlns:a16="http://schemas.microsoft.com/office/drawing/2014/main" id="{421F3474-179A-DEC5-7F51-FA019BE9379D}"/>
                    </a:ext>
                  </a:extLst>
                </p:cNvPr>
                <p:cNvPicPr>
                  <a:picLocks noGrp="1" noRot="1" noChangeAspect="1" noMove="1" noResize="1" noEditPoints="1" noAdjustHandles="1" noChangeArrowheads="1" noChangeShapeType="1"/>
                </p:cNvPicPr>
                <p:nvPr/>
              </p:nvPicPr>
              <p:blipFill>
                <a:blip r:embed="rId21"/>
                <a:stretch>
                  <a:fillRect/>
                </a:stretch>
              </p:blipFill>
              <p:spPr>
                <a:xfrm>
                  <a:off x="-1335294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2" name="Slide Zoom 21">
                  <a:extLst>
                    <a:ext uri="{FF2B5EF4-FFF2-40B4-BE49-F238E27FC236}">
                      <a16:creationId xmlns:a16="http://schemas.microsoft.com/office/drawing/2014/main" id="{3CDB1BB1-9AE9-1137-F357-88DD27B76DD2}"/>
                    </a:ext>
                  </a:extLst>
                </p:cNvPr>
                <p:cNvGraphicFramePr>
                  <a:graphicFrameLocks noChangeAspect="1"/>
                </p:cNvGraphicFramePr>
                <p:nvPr>
                  <p:extLst>
                    <p:ext uri="{D42A27DB-BD31-4B8C-83A1-F6EECF244321}">
                      <p14:modId xmlns:p14="http://schemas.microsoft.com/office/powerpoint/2010/main" val="3173199002"/>
                    </p:ext>
                  </p:extLst>
                </p:nvPr>
              </p:nvGraphicFramePr>
              <p:xfrm>
                <a:off x="-10189078" y="1847844"/>
                <a:ext cx="3048000" cy="1714500"/>
              </p:xfrm>
              <a:graphic>
                <a:graphicData uri="http://schemas.microsoft.com/office/powerpoint/2016/slidezoom">
                  <pslz:sldZm>
                    <pslz:sldZmObj sldId="268" cId="993943905">
                      <pslz:zmPr id="{D02EB652-5A77-4B3D-9A33-56B5DE40E653}" returnToParent="0" transitionDur="1000">
                        <p166:blipFill xmlns:p166="http://schemas.microsoft.com/office/powerpoint/2016/6/main">
                          <a:blip r:embed="rId2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2" name="Slide Zoom 21">
                  <a:hlinkClick r:id="rId23" action="ppaction://hlinksldjump"/>
                  <a:extLst>
                    <a:ext uri="{FF2B5EF4-FFF2-40B4-BE49-F238E27FC236}">
                      <a16:creationId xmlns:a16="http://schemas.microsoft.com/office/drawing/2014/main" id="{3CDB1BB1-9AE9-1137-F357-88DD27B76DD2}"/>
                    </a:ext>
                  </a:extLst>
                </p:cNvPr>
                <p:cNvPicPr>
                  <a:picLocks noGrp="1" noRot="1" noChangeAspect="1" noMove="1" noResize="1" noEditPoints="1" noAdjustHandles="1" noChangeArrowheads="1" noChangeShapeType="1"/>
                </p:cNvPicPr>
                <p:nvPr/>
              </p:nvPicPr>
              <p:blipFill>
                <a:blip r:embed="rId24"/>
                <a:stretch>
                  <a:fillRect/>
                </a:stretch>
              </p:blipFill>
              <p:spPr>
                <a:xfrm>
                  <a:off x="-977173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4" name="Slide Zoom 23">
                  <a:extLst>
                    <a:ext uri="{FF2B5EF4-FFF2-40B4-BE49-F238E27FC236}">
                      <a16:creationId xmlns:a16="http://schemas.microsoft.com/office/drawing/2014/main" id="{472395C6-1CF7-88EE-7D25-5FCB356F01F9}"/>
                    </a:ext>
                  </a:extLst>
                </p:cNvPr>
                <p:cNvGraphicFramePr>
                  <a:graphicFrameLocks noChangeAspect="1"/>
                </p:cNvGraphicFramePr>
                <p:nvPr>
                  <p:extLst>
                    <p:ext uri="{D42A27DB-BD31-4B8C-83A1-F6EECF244321}">
                      <p14:modId xmlns:p14="http://schemas.microsoft.com/office/powerpoint/2010/main" val="1851342741"/>
                    </p:ext>
                  </p:extLst>
                </p:nvPr>
              </p:nvGraphicFramePr>
              <p:xfrm>
                <a:off x="-6607867" y="1847844"/>
                <a:ext cx="3048000" cy="1714500"/>
              </p:xfrm>
              <a:graphic>
                <a:graphicData uri="http://schemas.microsoft.com/office/powerpoint/2016/slidezoom">
                  <pslz:sldZm>
                    <pslz:sldZmObj sldId="269" cId="3396538600">
                      <pslz:zmPr id="{2C9359C3-640C-44AB-B930-7B8867733765}" returnToParent="0" transitionDur="1000">
                        <p166:blipFill xmlns:p166="http://schemas.microsoft.com/office/powerpoint/2016/6/main">
                          <a:blip r:embed="rId25"/>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4" name="Slide Zoom 23">
                  <a:hlinkClick r:id="rId26" action="ppaction://hlinksldjump"/>
                  <a:extLst>
                    <a:ext uri="{FF2B5EF4-FFF2-40B4-BE49-F238E27FC236}">
                      <a16:creationId xmlns:a16="http://schemas.microsoft.com/office/drawing/2014/main" id="{472395C6-1CF7-88EE-7D25-5FCB356F01F9}"/>
                    </a:ext>
                  </a:extLst>
                </p:cNvPr>
                <p:cNvPicPr>
                  <a:picLocks noGrp="1" noRot="1" noChangeAspect="1" noMove="1" noResize="1" noEditPoints="1" noAdjustHandles="1" noChangeArrowheads="1" noChangeShapeType="1"/>
                </p:cNvPicPr>
                <p:nvPr/>
              </p:nvPicPr>
              <p:blipFill>
                <a:blip r:embed="rId27"/>
                <a:stretch>
                  <a:fillRect/>
                </a:stretch>
              </p:blipFill>
              <p:spPr>
                <a:xfrm>
                  <a:off x="-619052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6" name="Slide Zoom 25">
                  <a:extLst>
                    <a:ext uri="{FF2B5EF4-FFF2-40B4-BE49-F238E27FC236}">
                      <a16:creationId xmlns:a16="http://schemas.microsoft.com/office/drawing/2014/main" id="{29448628-AB48-DC15-1D75-5A271FED0C09}"/>
                    </a:ext>
                  </a:extLst>
                </p:cNvPr>
                <p:cNvGraphicFramePr>
                  <a:graphicFrameLocks noChangeAspect="1"/>
                </p:cNvGraphicFramePr>
                <p:nvPr>
                  <p:extLst>
                    <p:ext uri="{D42A27DB-BD31-4B8C-83A1-F6EECF244321}">
                      <p14:modId xmlns:p14="http://schemas.microsoft.com/office/powerpoint/2010/main" val="1307126901"/>
                    </p:ext>
                  </p:extLst>
                </p:nvPr>
              </p:nvGraphicFramePr>
              <p:xfrm>
                <a:off x="-3026656" y="1847844"/>
                <a:ext cx="3048000" cy="1714500"/>
              </p:xfrm>
              <a:graphic>
                <a:graphicData uri="http://schemas.microsoft.com/office/powerpoint/2016/slidezoom">
                  <pslz:sldZm>
                    <pslz:sldZmObj sldId="270" cId="3173571095">
                      <pslz:zmPr id="{7E0792D3-1469-4CAC-9B25-23D823D49846}" returnToParent="0" transitionDur="1000">
                        <p166:blipFill xmlns:p166="http://schemas.microsoft.com/office/powerpoint/2016/6/main">
                          <a:blip r:embed="rId2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6" name="Slide Zoom 25">
                  <a:hlinkClick r:id="rId29" action="ppaction://hlinksldjump"/>
                  <a:extLst>
                    <a:ext uri="{FF2B5EF4-FFF2-40B4-BE49-F238E27FC236}">
                      <a16:creationId xmlns:a16="http://schemas.microsoft.com/office/drawing/2014/main" id="{29448628-AB48-DC15-1D75-5A271FED0C09}"/>
                    </a:ext>
                  </a:extLst>
                </p:cNvPr>
                <p:cNvPicPr>
                  <a:picLocks noGrp="1" noRot="1" noChangeAspect="1" noMove="1" noResize="1" noEditPoints="1" noAdjustHandles="1" noChangeArrowheads="1" noChangeShapeType="1"/>
                </p:cNvPicPr>
                <p:nvPr/>
              </p:nvPicPr>
              <p:blipFill>
                <a:blip r:embed="rId30"/>
                <a:stretch>
                  <a:fillRect/>
                </a:stretch>
              </p:blipFill>
              <p:spPr>
                <a:xfrm>
                  <a:off x="-260931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8" name="Slide Zoom 27">
                  <a:extLst>
                    <a:ext uri="{FF2B5EF4-FFF2-40B4-BE49-F238E27FC236}">
                      <a16:creationId xmlns:a16="http://schemas.microsoft.com/office/drawing/2014/main" id="{551041B5-1B40-3A91-2189-8524918B03A5}"/>
                    </a:ext>
                  </a:extLst>
                </p:cNvPr>
                <p:cNvGraphicFramePr>
                  <a:graphicFrameLocks noChangeAspect="1"/>
                </p:cNvGraphicFramePr>
                <p:nvPr>
                  <p:extLst>
                    <p:ext uri="{D42A27DB-BD31-4B8C-83A1-F6EECF244321}">
                      <p14:modId xmlns:p14="http://schemas.microsoft.com/office/powerpoint/2010/main" val="2947339683"/>
                    </p:ext>
                  </p:extLst>
                </p:nvPr>
              </p:nvGraphicFramePr>
              <p:xfrm>
                <a:off x="554555" y="1847844"/>
                <a:ext cx="3048000" cy="1714500"/>
              </p:xfrm>
              <a:graphic>
                <a:graphicData uri="http://schemas.microsoft.com/office/powerpoint/2016/slidezoom">
                  <pslz:sldZm>
                    <pslz:sldZmObj sldId="271" cId="1521349398">
                      <pslz:zmPr id="{73C80B17-4DF1-4108-93FD-CF593931902B}" returnToParent="0" transitionDur="1000">
                        <p166:blipFill xmlns:p166="http://schemas.microsoft.com/office/powerpoint/2016/6/main">
                          <a:blip r:embed="rId31"/>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8" name="Slide Zoom 27">
                  <a:hlinkClick r:id="rId32" action="ppaction://hlinksldjump"/>
                  <a:extLst>
                    <a:ext uri="{FF2B5EF4-FFF2-40B4-BE49-F238E27FC236}">
                      <a16:creationId xmlns:a16="http://schemas.microsoft.com/office/drawing/2014/main" id="{551041B5-1B40-3A91-2189-8524918B03A5}"/>
                    </a:ext>
                  </a:extLst>
                </p:cNvPr>
                <p:cNvPicPr>
                  <a:picLocks noGrp="1" noRot="1" noChangeAspect="1" noMove="1" noResize="1" noEditPoints="1" noAdjustHandles="1" noChangeArrowheads="1" noChangeShapeType="1"/>
                </p:cNvPicPr>
                <p:nvPr/>
              </p:nvPicPr>
              <p:blipFill>
                <a:blip r:embed="rId33"/>
                <a:stretch>
                  <a:fillRect/>
                </a:stretch>
              </p:blipFill>
              <p:spPr>
                <a:xfrm>
                  <a:off x="97189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0" name="Slide Zoom 29">
                  <a:extLst>
                    <a:ext uri="{FF2B5EF4-FFF2-40B4-BE49-F238E27FC236}">
                      <a16:creationId xmlns:a16="http://schemas.microsoft.com/office/drawing/2014/main" id="{FABE14DE-780F-BF3C-C7CE-69D717D8FFE0}"/>
                    </a:ext>
                  </a:extLst>
                </p:cNvPr>
                <p:cNvGraphicFramePr>
                  <a:graphicFrameLocks noChangeAspect="1"/>
                </p:cNvGraphicFramePr>
                <p:nvPr>
                  <p:extLst>
                    <p:ext uri="{D42A27DB-BD31-4B8C-83A1-F6EECF244321}">
                      <p14:modId xmlns:p14="http://schemas.microsoft.com/office/powerpoint/2010/main" val="541920180"/>
                    </p:ext>
                  </p:extLst>
                </p:nvPr>
              </p:nvGraphicFramePr>
              <p:xfrm>
                <a:off x="4135766" y="1847844"/>
                <a:ext cx="3048000" cy="1714500"/>
              </p:xfrm>
              <a:graphic>
                <a:graphicData uri="http://schemas.microsoft.com/office/powerpoint/2016/slidezoom">
                  <pslz:sldZm>
                    <pslz:sldZmObj sldId="272" cId="905249575">
                      <pslz:zmPr id="{9C302D7E-A99D-4F8E-B0F6-62ABB1BAD0FF}" returnToParent="0" transitionDur="1000">
                        <p166:blipFill xmlns:p166="http://schemas.microsoft.com/office/powerpoint/2016/6/main">
                          <a:blip r:embed="rId3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0" name="Slide Zoom 29">
                  <a:hlinkClick r:id="rId35" action="ppaction://hlinksldjump"/>
                  <a:extLst>
                    <a:ext uri="{FF2B5EF4-FFF2-40B4-BE49-F238E27FC236}">
                      <a16:creationId xmlns:a16="http://schemas.microsoft.com/office/drawing/2014/main" id="{FABE14DE-780F-BF3C-C7CE-69D717D8FFE0}"/>
                    </a:ext>
                  </a:extLst>
                </p:cNvPr>
                <p:cNvPicPr>
                  <a:picLocks noGrp="1" noRot="1" noChangeAspect="1" noMove="1" noResize="1" noEditPoints="1" noAdjustHandles="1" noChangeArrowheads="1" noChangeShapeType="1"/>
                </p:cNvPicPr>
                <p:nvPr/>
              </p:nvPicPr>
              <p:blipFill>
                <a:blip r:embed="rId36"/>
                <a:stretch>
                  <a:fillRect/>
                </a:stretch>
              </p:blipFill>
              <p:spPr>
                <a:xfrm>
                  <a:off x="455310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2" name="Slide Zoom 31">
                  <a:extLst>
                    <a:ext uri="{FF2B5EF4-FFF2-40B4-BE49-F238E27FC236}">
                      <a16:creationId xmlns:a16="http://schemas.microsoft.com/office/drawing/2014/main" id="{A0B61D23-5640-B1A5-BEF0-BD521359544D}"/>
                    </a:ext>
                  </a:extLst>
                </p:cNvPr>
                <p:cNvGraphicFramePr>
                  <a:graphicFrameLocks noChangeAspect="1"/>
                </p:cNvGraphicFramePr>
                <p:nvPr>
                  <p:extLst>
                    <p:ext uri="{D42A27DB-BD31-4B8C-83A1-F6EECF244321}">
                      <p14:modId xmlns:p14="http://schemas.microsoft.com/office/powerpoint/2010/main" val="3300916590"/>
                    </p:ext>
                  </p:extLst>
                </p:nvPr>
              </p:nvGraphicFramePr>
              <p:xfrm>
                <a:off x="7716977" y="1847844"/>
                <a:ext cx="3048000" cy="1714500"/>
              </p:xfrm>
              <a:graphic>
                <a:graphicData uri="http://schemas.microsoft.com/office/powerpoint/2016/slidezoom">
                  <pslz:sldZm>
                    <pslz:sldZmObj sldId="273" cId="3097556811">
                      <pslz:zmPr id="{FB7DB80F-88D4-4446-9CD0-007162636372}" returnToParent="0" transitionDur="1000">
                        <p166:blipFill xmlns:p166="http://schemas.microsoft.com/office/powerpoint/2016/6/main">
                          <a:blip r:embed="rId3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2" name="Slide Zoom 31">
                  <a:hlinkClick r:id="rId38" action="ppaction://hlinksldjump"/>
                  <a:extLst>
                    <a:ext uri="{FF2B5EF4-FFF2-40B4-BE49-F238E27FC236}">
                      <a16:creationId xmlns:a16="http://schemas.microsoft.com/office/drawing/2014/main" id="{A0B61D23-5640-B1A5-BEF0-BD521359544D}"/>
                    </a:ext>
                  </a:extLst>
                </p:cNvPr>
                <p:cNvPicPr>
                  <a:picLocks noGrp="1" noRot="1" noChangeAspect="1" noMove="1" noResize="1" noEditPoints="1" noAdjustHandles="1" noChangeArrowheads="1" noChangeShapeType="1"/>
                </p:cNvPicPr>
                <p:nvPr/>
              </p:nvPicPr>
              <p:blipFill>
                <a:blip r:embed="rId39"/>
                <a:stretch>
                  <a:fillRect/>
                </a:stretch>
              </p:blipFill>
              <p:spPr>
                <a:xfrm>
                  <a:off x="813431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4" name="Slide Zoom 33">
                  <a:extLst>
                    <a:ext uri="{FF2B5EF4-FFF2-40B4-BE49-F238E27FC236}">
                      <a16:creationId xmlns:a16="http://schemas.microsoft.com/office/drawing/2014/main" id="{EEB6CFD3-103D-8239-C2BC-5A3189135A6F}"/>
                    </a:ext>
                  </a:extLst>
                </p:cNvPr>
                <p:cNvGraphicFramePr>
                  <a:graphicFrameLocks noChangeAspect="1"/>
                </p:cNvGraphicFramePr>
                <p:nvPr>
                  <p:extLst>
                    <p:ext uri="{D42A27DB-BD31-4B8C-83A1-F6EECF244321}">
                      <p14:modId xmlns:p14="http://schemas.microsoft.com/office/powerpoint/2010/main" val="859294498"/>
                    </p:ext>
                  </p:extLst>
                </p:nvPr>
              </p:nvGraphicFramePr>
              <p:xfrm>
                <a:off x="11298188" y="1847844"/>
                <a:ext cx="3048000" cy="1714500"/>
              </p:xfrm>
              <a:graphic>
                <a:graphicData uri="http://schemas.microsoft.com/office/powerpoint/2016/slidezoom">
                  <pslz:sldZm>
                    <pslz:sldZmObj sldId="280" cId="690155806">
                      <pslz:zmPr id="{59A9ED00-86DC-489E-A392-7655338F4EBF}" returnToParent="0" transitionDur="1000">
                        <p166:blipFill xmlns:p166="http://schemas.microsoft.com/office/powerpoint/2016/6/main">
                          <a:blip r:embed="rId4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4" name="Slide Zoom 33">
                  <a:hlinkClick r:id="rId41" action="ppaction://hlinksldjump"/>
                  <a:extLst>
                    <a:ext uri="{FF2B5EF4-FFF2-40B4-BE49-F238E27FC236}">
                      <a16:creationId xmlns:a16="http://schemas.microsoft.com/office/drawing/2014/main" id="{EEB6CFD3-103D-8239-C2BC-5A3189135A6F}"/>
                    </a:ext>
                  </a:extLst>
                </p:cNvPr>
                <p:cNvPicPr>
                  <a:picLocks noGrp="1" noRot="1" noChangeAspect="1" noMove="1" noResize="1" noEditPoints="1" noAdjustHandles="1" noChangeArrowheads="1" noChangeShapeType="1"/>
                </p:cNvPicPr>
                <p:nvPr/>
              </p:nvPicPr>
              <p:blipFill>
                <a:blip r:embed="rId42"/>
                <a:stretch>
                  <a:fillRect/>
                </a:stretch>
              </p:blipFill>
              <p:spPr>
                <a:xfrm>
                  <a:off x="1171553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6" name="Slide Zoom 35">
                  <a:extLst>
                    <a:ext uri="{FF2B5EF4-FFF2-40B4-BE49-F238E27FC236}">
                      <a16:creationId xmlns:a16="http://schemas.microsoft.com/office/drawing/2014/main" id="{08BD1A8B-5671-948F-20AA-8A3A0AD54ADD}"/>
                    </a:ext>
                  </a:extLst>
                </p:cNvPr>
                <p:cNvGraphicFramePr>
                  <a:graphicFrameLocks noChangeAspect="1"/>
                </p:cNvGraphicFramePr>
                <p:nvPr>
                  <p:extLst>
                    <p:ext uri="{D42A27DB-BD31-4B8C-83A1-F6EECF244321}">
                      <p14:modId xmlns:p14="http://schemas.microsoft.com/office/powerpoint/2010/main" val="1305156136"/>
                    </p:ext>
                  </p:extLst>
                </p:nvPr>
              </p:nvGraphicFramePr>
              <p:xfrm>
                <a:off x="14879399" y="1847844"/>
                <a:ext cx="3048000" cy="1714500"/>
              </p:xfrm>
              <a:graphic>
                <a:graphicData uri="http://schemas.microsoft.com/office/powerpoint/2016/slidezoom">
                  <pslz:sldZm>
                    <pslz:sldZmObj sldId="284" cId="2347632563">
                      <pslz:zmPr id="{C8418480-D4B3-4854-9561-0BB8894B1D6A}" returnToParent="0" transitionDur="1000">
                        <p166:blipFill xmlns:p166="http://schemas.microsoft.com/office/powerpoint/2016/6/main">
                          <a:blip r:embed="rId43"/>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6" name="Slide Zoom 35">
                  <a:hlinkClick r:id="rId44" action="ppaction://hlinksldjump"/>
                  <a:extLst>
                    <a:ext uri="{FF2B5EF4-FFF2-40B4-BE49-F238E27FC236}">
                      <a16:creationId xmlns:a16="http://schemas.microsoft.com/office/drawing/2014/main" id="{08BD1A8B-5671-948F-20AA-8A3A0AD54ADD}"/>
                    </a:ext>
                  </a:extLst>
                </p:cNvPr>
                <p:cNvPicPr>
                  <a:picLocks noGrp="1" noRot="1" noChangeAspect="1" noMove="1" noResize="1" noEditPoints="1" noAdjustHandles="1" noChangeArrowheads="1" noChangeShapeType="1"/>
                </p:cNvPicPr>
                <p:nvPr/>
              </p:nvPicPr>
              <p:blipFill>
                <a:blip r:embed="rId45"/>
                <a:stretch>
                  <a:fillRect/>
                </a:stretch>
              </p:blipFill>
              <p:spPr>
                <a:xfrm>
                  <a:off x="1529674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8" name="Slide Zoom 37">
                  <a:extLst>
                    <a:ext uri="{FF2B5EF4-FFF2-40B4-BE49-F238E27FC236}">
                      <a16:creationId xmlns:a16="http://schemas.microsoft.com/office/drawing/2014/main" id="{6381E552-CC8B-72EB-B3A3-56D2028BF8A9}"/>
                    </a:ext>
                  </a:extLst>
                </p:cNvPr>
                <p:cNvGraphicFramePr>
                  <a:graphicFrameLocks noChangeAspect="1"/>
                </p:cNvGraphicFramePr>
                <p:nvPr>
                  <p:extLst>
                    <p:ext uri="{D42A27DB-BD31-4B8C-83A1-F6EECF244321}">
                      <p14:modId xmlns:p14="http://schemas.microsoft.com/office/powerpoint/2010/main" val="1700795693"/>
                    </p:ext>
                  </p:extLst>
                </p:nvPr>
              </p:nvGraphicFramePr>
              <p:xfrm>
                <a:off x="18460610" y="1847844"/>
                <a:ext cx="3048000" cy="1714500"/>
              </p:xfrm>
              <a:graphic>
                <a:graphicData uri="http://schemas.microsoft.com/office/powerpoint/2016/slidezoom">
                  <pslz:sldZm>
                    <pslz:sldZmObj sldId="279" cId="1327297639">
                      <pslz:zmPr id="{CE0EE399-C1F8-42EE-B5DB-48EB9B8F3B91}" returnToParent="0" transitionDur="1000">
                        <p166:blipFill xmlns:p166="http://schemas.microsoft.com/office/powerpoint/2016/6/main">
                          <a:blip r:embed="rId4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8" name="Slide Zoom 37">
                  <a:hlinkClick r:id="rId47" action="ppaction://hlinksldjump"/>
                  <a:extLst>
                    <a:ext uri="{FF2B5EF4-FFF2-40B4-BE49-F238E27FC236}">
                      <a16:creationId xmlns:a16="http://schemas.microsoft.com/office/drawing/2014/main" id="{6381E552-CC8B-72EB-B3A3-56D2028BF8A9}"/>
                    </a:ext>
                  </a:extLst>
                </p:cNvPr>
                <p:cNvPicPr>
                  <a:picLocks noGrp="1" noRot="1" noChangeAspect="1" noMove="1" noResize="1" noEditPoints="1" noAdjustHandles="1" noChangeArrowheads="1" noChangeShapeType="1"/>
                </p:cNvPicPr>
                <p:nvPr/>
              </p:nvPicPr>
              <p:blipFill>
                <a:blip r:embed="rId48"/>
                <a:stretch>
                  <a:fillRect/>
                </a:stretch>
              </p:blipFill>
              <p:spPr>
                <a:xfrm>
                  <a:off x="1887795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0" name="Slide Zoom 39">
                  <a:extLst>
                    <a:ext uri="{FF2B5EF4-FFF2-40B4-BE49-F238E27FC236}">
                      <a16:creationId xmlns:a16="http://schemas.microsoft.com/office/drawing/2014/main" id="{4B738BA6-EC32-AB95-0684-44F5F2D8AB0A}"/>
                    </a:ext>
                  </a:extLst>
                </p:cNvPr>
                <p:cNvGraphicFramePr>
                  <a:graphicFrameLocks noChangeAspect="1"/>
                </p:cNvGraphicFramePr>
                <p:nvPr>
                  <p:extLst>
                    <p:ext uri="{D42A27DB-BD31-4B8C-83A1-F6EECF244321}">
                      <p14:modId xmlns:p14="http://schemas.microsoft.com/office/powerpoint/2010/main" val="3960289747"/>
                    </p:ext>
                  </p:extLst>
                </p:nvPr>
              </p:nvGraphicFramePr>
              <p:xfrm>
                <a:off x="22041821" y="1847844"/>
                <a:ext cx="3048000" cy="1714500"/>
              </p:xfrm>
              <a:graphic>
                <a:graphicData uri="http://schemas.microsoft.com/office/powerpoint/2016/slidezoom">
                  <pslz:sldZm>
                    <pslz:sldZmObj sldId="275" cId="2698216540">
                      <pslz:zmPr id="{90B85438-07E5-480B-80EB-F73BC11E7C9E}" returnToParent="0" transitionDur="1000">
                        <p166:blipFill xmlns:p166="http://schemas.microsoft.com/office/powerpoint/2016/6/main">
                          <a:blip r:embed="rId4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0" name="Slide Zoom 39">
                  <a:hlinkClick r:id="rId50" action="ppaction://hlinksldjump"/>
                  <a:extLst>
                    <a:ext uri="{FF2B5EF4-FFF2-40B4-BE49-F238E27FC236}">
                      <a16:creationId xmlns:a16="http://schemas.microsoft.com/office/drawing/2014/main" id="{4B738BA6-EC32-AB95-0684-44F5F2D8AB0A}"/>
                    </a:ext>
                  </a:extLst>
                </p:cNvPr>
                <p:cNvPicPr>
                  <a:picLocks noGrp="1" noRot="1" noChangeAspect="1" noMove="1" noResize="1" noEditPoints="1" noAdjustHandles="1" noChangeArrowheads="1" noChangeShapeType="1"/>
                </p:cNvPicPr>
                <p:nvPr/>
              </p:nvPicPr>
              <p:blipFill>
                <a:blip r:embed="rId51"/>
                <a:stretch>
                  <a:fillRect/>
                </a:stretch>
              </p:blipFill>
              <p:spPr>
                <a:xfrm>
                  <a:off x="2245916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2" name="Slide Zoom 41">
                  <a:extLst>
                    <a:ext uri="{FF2B5EF4-FFF2-40B4-BE49-F238E27FC236}">
                      <a16:creationId xmlns:a16="http://schemas.microsoft.com/office/drawing/2014/main" id="{123DE45D-A136-8AF3-ED99-AA5B39757A29}"/>
                    </a:ext>
                  </a:extLst>
                </p:cNvPr>
                <p:cNvGraphicFramePr>
                  <a:graphicFrameLocks noChangeAspect="1"/>
                </p:cNvGraphicFramePr>
                <p:nvPr>
                  <p:extLst>
                    <p:ext uri="{D42A27DB-BD31-4B8C-83A1-F6EECF244321}">
                      <p14:modId xmlns:p14="http://schemas.microsoft.com/office/powerpoint/2010/main" val="78471278"/>
                    </p:ext>
                  </p:extLst>
                </p:nvPr>
              </p:nvGraphicFramePr>
              <p:xfrm>
                <a:off x="25623032" y="1847844"/>
                <a:ext cx="3048000" cy="1714500"/>
              </p:xfrm>
              <a:graphic>
                <a:graphicData uri="http://schemas.microsoft.com/office/powerpoint/2016/slidezoom">
                  <pslz:sldZm>
                    <pslz:sldZmObj sldId="276" cId="1955769053">
                      <pslz:zmPr id="{CBBC2D40-DDC7-480D-B1F2-3B9DF27DCD3F}" returnToParent="0" transitionDur="1000">
                        <p166:blipFill xmlns:p166="http://schemas.microsoft.com/office/powerpoint/2016/6/main">
                          <a:blip r:embed="rId5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2" name="Slide Zoom 41">
                  <a:hlinkClick r:id="rId53" action="ppaction://hlinksldjump"/>
                  <a:extLst>
                    <a:ext uri="{FF2B5EF4-FFF2-40B4-BE49-F238E27FC236}">
                      <a16:creationId xmlns:a16="http://schemas.microsoft.com/office/drawing/2014/main" id="{123DE45D-A136-8AF3-ED99-AA5B39757A29}"/>
                    </a:ext>
                  </a:extLst>
                </p:cNvPr>
                <p:cNvPicPr>
                  <a:picLocks noGrp="1" noRot="1" noChangeAspect="1" noMove="1" noResize="1" noEditPoints="1" noAdjustHandles="1" noChangeArrowheads="1" noChangeShapeType="1"/>
                </p:cNvPicPr>
                <p:nvPr/>
              </p:nvPicPr>
              <p:blipFill>
                <a:blip r:embed="rId54"/>
                <a:stretch>
                  <a:fillRect/>
                </a:stretch>
              </p:blipFill>
              <p:spPr>
                <a:xfrm>
                  <a:off x="2604037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4" name="Slide Zoom 43">
                  <a:extLst>
                    <a:ext uri="{FF2B5EF4-FFF2-40B4-BE49-F238E27FC236}">
                      <a16:creationId xmlns:a16="http://schemas.microsoft.com/office/drawing/2014/main" id="{AEEBBB9D-566B-24CA-DCB3-5DD64DE22004}"/>
                    </a:ext>
                  </a:extLst>
                </p:cNvPr>
                <p:cNvGraphicFramePr>
                  <a:graphicFrameLocks noChangeAspect="1"/>
                </p:cNvGraphicFramePr>
                <p:nvPr>
                  <p:extLst>
                    <p:ext uri="{D42A27DB-BD31-4B8C-83A1-F6EECF244321}">
                      <p14:modId xmlns:p14="http://schemas.microsoft.com/office/powerpoint/2010/main" val="2368205895"/>
                    </p:ext>
                  </p:extLst>
                </p:nvPr>
              </p:nvGraphicFramePr>
              <p:xfrm>
                <a:off x="29204243" y="1847844"/>
                <a:ext cx="3048000" cy="1714500"/>
              </p:xfrm>
              <a:graphic>
                <a:graphicData uri="http://schemas.microsoft.com/office/powerpoint/2016/slidezoom">
                  <pslz:sldZm>
                    <pslz:sldZmObj sldId="281" cId="1831036506">
                      <pslz:zmPr id="{92B3AB85-71CC-4A44-ACFC-B5A7285E5BA4}" returnToParent="0" transitionDur="1000">
                        <p166:blipFill xmlns:p166="http://schemas.microsoft.com/office/powerpoint/2016/6/main">
                          <a:blip r:embed="rId55"/>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4" name="Slide Zoom 43">
                  <a:hlinkClick r:id="rId56" action="ppaction://hlinksldjump"/>
                  <a:extLst>
                    <a:ext uri="{FF2B5EF4-FFF2-40B4-BE49-F238E27FC236}">
                      <a16:creationId xmlns:a16="http://schemas.microsoft.com/office/drawing/2014/main" id="{AEEBBB9D-566B-24CA-DCB3-5DD64DE22004}"/>
                    </a:ext>
                  </a:extLst>
                </p:cNvPr>
                <p:cNvPicPr>
                  <a:picLocks noGrp="1" noRot="1" noChangeAspect="1" noMove="1" noResize="1" noEditPoints="1" noAdjustHandles="1" noChangeArrowheads="1" noChangeShapeType="1"/>
                </p:cNvPicPr>
                <p:nvPr/>
              </p:nvPicPr>
              <p:blipFill>
                <a:blip r:embed="rId57"/>
                <a:stretch>
                  <a:fillRect/>
                </a:stretch>
              </p:blipFill>
              <p:spPr>
                <a:xfrm>
                  <a:off x="2962158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6" name="Slide Zoom 45">
                  <a:extLst>
                    <a:ext uri="{FF2B5EF4-FFF2-40B4-BE49-F238E27FC236}">
                      <a16:creationId xmlns:a16="http://schemas.microsoft.com/office/drawing/2014/main" id="{48A2A2F7-30DB-F960-3046-E526CBA664D1}"/>
                    </a:ext>
                  </a:extLst>
                </p:cNvPr>
                <p:cNvGraphicFramePr>
                  <a:graphicFrameLocks noChangeAspect="1"/>
                </p:cNvGraphicFramePr>
                <p:nvPr>
                  <p:extLst>
                    <p:ext uri="{D42A27DB-BD31-4B8C-83A1-F6EECF244321}">
                      <p14:modId xmlns:p14="http://schemas.microsoft.com/office/powerpoint/2010/main" val="653702298"/>
                    </p:ext>
                  </p:extLst>
                </p:nvPr>
              </p:nvGraphicFramePr>
              <p:xfrm>
                <a:off x="32785454" y="1847844"/>
                <a:ext cx="3048000" cy="1714500"/>
              </p:xfrm>
              <a:graphic>
                <a:graphicData uri="http://schemas.microsoft.com/office/powerpoint/2016/slidezoom">
                  <pslz:sldZm>
                    <pslz:sldZmObj sldId="282" cId="665804915">
                      <pslz:zmPr id="{9F47F0F7-4447-440C-B90B-493FE42EF687}" returnToParent="0" transitionDur="1000">
                        <p166:blipFill xmlns:p166="http://schemas.microsoft.com/office/powerpoint/2016/6/main">
                          <a:blip r:embed="rId5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6" name="Slide Zoom 45">
                  <a:hlinkClick r:id="rId59" action="ppaction://hlinksldjump"/>
                  <a:extLst>
                    <a:ext uri="{FF2B5EF4-FFF2-40B4-BE49-F238E27FC236}">
                      <a16:creationId xmlns:a16="http://schemas.microsoft.com/office/drawing/2014/main" id="{48A2A2F7-30DB-F960-3046-E526CBA664D1}"/>
                    </a:ext>
                  </a:extLst>
                </p:cNvPr>
                <p:cNvPicPr>
                  <a:picLocks noGrp="1" noRot="1" noChangeAspect="1" noMove="1" noResize="1" noEditPoints="1" noAdjustHandles="1" noChangeArrowheads="1" noChangeShapeType="1"/>
                </p:cNvPicPr>
                <p:nvPr/>
              </p:nvPicPr>
              <p:blipFill>
                <a:blip r:embed="rId60"/>
                <a:stretch>
                  <a:fillRect/>
                </a:stretch>
              </p:blipFill>
              <p:spPr>
                <a:xfrm>
                  <a:off x="3320279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8" name="Slide Zoom 47">
                  <a:extLst>
                    <a:ext uri="{FF2B5EF4-FFF2-40B4-BE49-F238E27FC236}">
                      <a16:creationId xmlns:a16="http://schemas.microsoft.com/office/drawing/2014/main" id="{9C85355C-28B0-DBDB-673E-5B1EA096273F}"/>
                    </a:ext>
                  </a:extLst>
                </p:cNvPr>
                <p:cNvGraphicFramePr>
                  <a:graphicFrameLocks noChangeAspect="1"/>
                </p:cNvGraphicFramePr>
                <p:nvPr>
                  <p:extLst>
                    <p:ext uri="{D42A27DB-BD31-4B8C-83A1-F6EECF244321}">
                      <p14:modId xmlns:p14="http://schemas.microsoft.com/office/powerpoint/2010/main" val="2748108099"/>
                    </p:ext>
                  </p:extLst>
                </p:nvPr>
              </p:nvGraphicFramePr>
              <p:xfrm>
                <a:off x="36366665" y="1847844"/>
                <a:ext cx="3048000" cy="1714500"/>
              </p:xfrm>
              <a:graphic>
                <a:graphicData uri="http://schemas.microsoft.com/office/powerpoint/2016/slidezoom">
                  <pslz:sldZm>
                    <pslz:sldZmObj sldId="278" cId="553701949">
                      <pslz:zmPr id="{B791999C-77B6-4978-8AFA-008FF2EB4238}" returnToParent="0" transitionDur="1000">
                        <p166:blipFill xmlns:p166="http://schemas.microsoft.com/office/powerpoint/2016/6/main">
                          <a:blip r:embed="rId61"/>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8" name="Slide Zoom 47">
                  <a:hlinkClick r:id="rId62" action="ppaction://hlinksldjump"/>
                  <a:extLst>
                    <a:ext uri="{FF2B5EF4-FFF2-40B4-BE49-F238E27FC236}">
                      <a16:creationId xmlns:a16="http://schemas.microsoft.com/office/drawing/2014/main" id="{9C85355C-28B0-DBDB-673E-5B1EA096273F}"/>
                    </a:ext>
                  </a:extLst>
                </p:cNvPr>
                <p:cNvPicPr>
                  <a:picLocks noGrp="1" noRot="1" noChangeAspect="1" noMove="1" noResize="1" noEditPoints="1" noAdjustHandles="1" noChangeArrowheads="1" noChangeShapeType="1"/>
                </p:cNvPicPr>
                <p:nvPr/>
              </p:nvPicPr>
              <p:blipFill>
                <a:blip r:embed="rId63"/>
                <a:stretch>
                  <a:fillRect/>
                </a:stretch>
              </p:blipFill>
              <p:spPr>
                <a:xfrm>
                  <a:off x="3678400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0" name="Slide Zoom 49">
                  <a:extLst>
                    <a:ext uri="{FF2B5EF4-FFF2-40B4-BE49-F238E27FC236}">
                      <a16:creationId xmlns:a16="http://schemas.microsoft.com/office/drawing/2014/main" id="{4A635C67-62D1-2C16-2DE3-472CC1EC250C}"/>
                    </a:ext>
                  </a:extLst>
                </p:cNvPr>
                <p:cNvGraphicFramePr>
                  <a:graphicFrameLocks noChangeAspect="1"/>
                </p:cNvGraphicFramePr>
                <p:nvPr>
                  <p:extLst>
                    <p:ext uri="{D42A27DB-BD31-4B8C-83A1-F6EECF244321}">
                      <p14:modId xmlns:p14="http://schemas.microsoft.com/office/powerpoint/2010/main" val="1014872817"/>
                    </p:ext>
                  </p:extLst>
                </p:nvPr>
              </p:nvGraphicFramePr>
              <p:xfrm>
                <a:off x="39947876" y="1847844"/>
                <a:ext cx="3048000" cy="1714500"/>
              </p:xfrm>
              <a:graphic>
                <a:graphicData uri="http://schemas.microsoft.com/office/powerpoint/2016/slidezoom">
                  <pslz:sldZm>
                    <pslz:sldZmObj sldId="285" cId="820388872">
                      <pslz:zmPr id="{ED2615D7-51F0-4157-8073-52315F95DEFC}" returnToParent="0" transitionDur="1000">
                        <p166:blipFill xmlns:p166="http://schemas.microsoft.com/office/powerpoint/2016/6/main">
                          <a:blip r:embed="rId6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0" name="Slide Zoom 49">
                  <a:hlinkClick r:id="rId65" action="ppaction://hlinksldjump"/>
                  <a:extLst>
                    <a:ext uri="{FF2B5EF4-FFF2-40B4-BE49-F238E27FC236}">
                      <a16:creationId xmlns:a16="http://schemas.microsoft.com/office/drawing/2014/main" id="{4A635C67-62D1-2C16-2DE3-472CC1EC250C}"/>
                    </a:ext>
                  </a:extLst>
                </p:cNvPr>
                <p:cNvPicPr>
                  <a:picLocks noGrp="1" noRot="1" noChangeAspect="1" noMove="1" noResize="1" noEditPoints="1" noAdjustHandles="1" noChangeArrowheads="1" noChangeShapeType="1"/>
                </p:cNvPicPr>
                <p:nvPr/>
              </p:nvPicPr>
              <p:blipFill>
                <a:blip r:embed="rId66"/>
                <a:stretch>
                  <a:fillRect/>
                </a:stretch>
              </p:blipFill>
              <p:spPr>
                <a:xfrm>
                  <a:off x="4036521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2" name="Slide Zoom 51">
                  <a:extLst>
                    <a:ext uri="{FF2B5EF4-FFF2-40B4-BE49-F238E27FC236}">
                      <a16:creationId xmlns:a16="http://schemas.microsoft.com/office/drawing/2014/main" id="{6442AE35-ED8E-A81A-11D3-06419A3D14A0}"/>
                    </a:ext>
                  </a:extLst>
                </p:cNvPr>
                <p:cNvGraphicFramePr>
                  <a:graphicFrameLocks noChangeAspect="1"/>
                </p:cNvGraphicFramePr>
                <p:nvPr>
                  <p:extLst>
                    <p:ext uri="{D42A27DB-BD31-4B8C-83A1-F6EECF244321}">
                      <p14:modId xmlns:p14="http://schemas.microsoft.com/office/powerpoint/2010/main" val="2160720344"/>
                    </p:ext>
                  </p:extLst>
                </p:nvPr>
              </p:nvGraphicFramePr>
              <p:xfrm>
                <a:off x="43529087" y="1847844"/>
                <a:ext cx="3048000" cy="1714500"/>
              </p:xfrm>
              <a:graphic>
                <a:graphicData uri="http://schemas.microsoft.com/office/powerpoint/2016/slidezoom">
                  <pslz:sldZm>
                    <pslz:sldZmObj sldId="283" cId="2176338621">
                      <pslz:zmPr id="{CA87C549-5D55-4975-8780-39534D167AED}" returnToParent="0" transitionDur="1000">
                        <p166:blipFill xmlns:p166="http://schemas.microsoft.com/office/powerpoint/2016/6/main">
                          <a:blip r:embed="rId6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2" name="Slide Zoom 51">
                  <a:hlinkClick r:id="rId68" action="ppaction://hlinksldjump"/>
                  <a:extLst>
                    <a:ext uri="{FF2B5EF4-FFF2-40B4-BE49-F238E27FC236}">
                      <a16:creationId xmlns:a16="http://schemas.microsoft.com/office/drawing/2014/main" id="{6442AE35-ED8E-A81A-11D3-06419A3D14A0}"/>
                    </a:ext>
                  </a:extLst>
                </p:cNvPr>
                <p:cNvPicPr>
                  <a:picLocks noGrp="1" noRot="1" noChangeAspect="1" noMove="1" noResize="1" noEditPoints="1" noAdjustHandles="1" noChangeArrowheads="1" noChangeShapeType="1"/>
                </p:cNvPicPr>
                <p:nvPr/>
              </p:nvPicPr>
              <p:blipFill>
                <a:blip r:embed="rId69"/>
                <a:stretch>
                  <a:fillRect/>
                </a:stretch>
              </p:blipFill>
              <p:spPr>
                <a:xfrm>
                  <a:off x="4394642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4" name="Slide Zoom 53">
                  <a:extLst>
                    <a:ext uri="{FF2B5EF4-FFF2-40B4-BE49-F238E27FC236}">
                      <a16:creationId xmlns:a16="http://schemas.microsoft.com/office/drawing/2014/main" id="{022F9F1D-1D76-5847-0171-EFD72B48AF90}"/>
                    </a:ext>
                  </a:extLst>
                </p:cNvPr>
                <p:cNvGraphicFramePr>
                  <a:graphicFrameLocks noChangeAspect="1"/>
                </p:cNvGraphicFramePr>
                <p:nvPr>
                  <p:extLst>
                    <p:ext uri="{D42A27DB-BD31-4B8C-83A1-F6EECF244321}">
                      <p14:modId xmlns:p14="http://schemas.microsoft.com/office/powerpoint/2010/main" val="942841796"/>
                    </p:ext>
                  </p:extLst>
                </p:nvPr>
              </p:nvGraphicFramePr>
              <p:xfrm>
                <a:off x="47110306" y="1847844"/>
                <a:ext cx="3048000" cy="1714500"/>
              </p:xfrm>
              <a:graphic>
                <a:graphicData uri="http://schemas.microsoft.com/office/powerpoint/2016/slidezoom">
                  <pslz:sldZm>
                    <pslz:sldZmObj sldId="277" cId="46777702">
                      <pslz:zmPr id="{2B706BF9-B9D3-42AC-956D-3B01E5F17730}" returnToParent="0" transitionDur="1000">
                        <p166:blipFill xmlns:p166="http://schemas.microsoft.com/office/powerpoint/2016/6/main">
                          <a:blip r:embed="rId7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4" name="Slide Zoom 53">
                  <a:hlinkClick r:id="rId71" action="ppaction://hlinksldjump"/>
                  <a:extLst>
                    <a:ext uri="{FF2B5EF4-FFF2-40B4-BE49-F238E27FC236}">
                      <a16:creationId xmlns:a16="http://schemas.microsoft.com/office/drawing/2014/main" id="{022F9F1D-1D76-5847-0171-EFD72B48AF90}"/>
                    </a:ext>
                  </a:extLst>
                </p:cNvPr>
                <p:cNvPicPr>
                  <a:picLocks noGrp="1" noRot="1" noChangeAspect="1" noMove="1" noResize="1" noEditPoints="1" noAdjustHandles="1" noChangeArrowheads="1" noChangeShapeType="1"/>
                </p:cNvPicPr>
                <p:nvPr/>
              </p:nvPicPr>
              <p:blipFill>
                <a:blip r:embed="rId72"/>
                <a:stretch>
                  <a:fillRect/>
                </a:stretch>
              </p:blipFill>
              <p:spPr>
                <a:xfrm>
                  <a:off x="47527648" y="2535238"/>
                  <a:ext cx="3048000" cy="1714500"/>
                </a:xfrm>
                <a:prstGeom prst="rect">
                  <a:avLst/>
                </a:prstGeom>
                <a:ln w="3175">
                  <a:noFill/>
                </a:ln>
                <a:effectLst>
                  <a:reflection blurRad="6350" stA="50000" endA="300" endPos="55000" dir="5400000" sy="-100000" algn="bl" rotWithShape="0"/>
                </a:effectLst>
              </p:spPr>
            </p:pic>
          </mc:Fallback>
        </mc:AlternateContent>
      </p:grpSp>
      <p:pic>
        <p:nvPicPr>
          <p:cNvPr id="68" name="Graphic 67" descr="Chevron arrows with solid fill">
            <a:hlinkClick r:id="" action="ppaction://hlinkshowjump?jump=nextslide"/>
            <a:extLst>
              <a:ext uri="{FF2B5EF4-FFF2-40B4-BE49-F238E27FC236}">
                <a16:creationId xmlns:a16="http://schemas.microsoft.com/office/drawing/2014/main" id="{2A726096-7A01-ED9B-CDC4-B20D4E74ED4A}"/>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a:off x="11307789" y="2906150"/>
            <a:ext cx="304800" cy="914400"/>
          </a:xfrm>
          <a:prstGeom prst="rect">
            <a:avLst/>
          </a:prstGeom>
        </p:spPr>
      </p:pic>
      <p:pic>
        <p:nvPicPr>
          <p:cNvPr id="69" name="Graphic 68" descr="Chevron arrows with solid fill">
            <a:hlinkClick r:id="" action="ppaction://hlinkshowjump?jump=previousslide"/>
            <a:extLst>
              <a:ext uri="{FF2B5EF4-FFF2-40B4-BE49-F238E27FC236}">
                <a16:creationId xmlns:a16="http://schemas.microsoft.com/office/drawing/2014/main" id="{6F23333C-8FA0-FE7A-E0DE-4A68BEB2A978}"/>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flipH="1">
            <a:off x="548821" y="2916530"/>
            <a:ext cx="304800" cy="914400"/>
          </a:xfrm>
          <a:prstGeom prst="rect">
            <a:avLst/>
          </a:prstGeom>
        </p:spPr>
      </p:pic>
      <p:sp>
        <p:nvSpPr>
          <p:cNvPr id="45" name="!!start">
            <a:hlinkClick r:id="" action="ppaction://hlinkshowjump?jump=firstslide"/>
            <a:extLst>
              <a:ext uri="{FF2B5EF4-FFF2-40B4-BE49-F238E27FC236}">
                <a16:creationId xmlns:a16="http://schemas.microsoft.com/office/drawing/2014/main" id="{8ECF5797-41AE-ED38-F9F7-D39054C414F7}"/>
              </a:ext>
            </a:extLst>
          </p:cNvPr>
          <p:cNvSpPr/>
          <p:nvPr/>
        </p:nvSpPr>
        <p:spPr>
          <a:xfrm>
            <a:off x="5869871" y="4861663"/>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
        <p:nvSpPr>
          <p:cNvPr id="47" name="!!end">
            <a:hlinkClick r:id="rId75" action="ppaction://hlinksldjump"/>
            <a:extLst>
              <a:ext uri="{FF2B5EF4-FFF2-40B4-BE49-F238E27FC236}">
                <a16:creationId xmlns:a16="http://schemas.microsoft.com/office/drawing/2014/main" id="{4B557BF8-4FE3-95B4-2162-DC284D1D7458}"/>
              </a:ext>
            </a:extLst>
          </p:cNvPr>
          <p:cNvSpPr/>
          <p:nvPr/>
        </p:nvSpPr>
        <p:spPr>
          <a:xfrm>
            <a:off x="6178131" y="4861663"/>
            <a:ext cx="144000" cy="14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Tree>
    <p:extLst>
      <p:ext uri="{BB962C8B-B14F-4D97-AF65-F5344CB8AC3E}">
        <p14:creationId xmlns:p14="http://schemas.microsoft.com/office/powerpoint/2010/main" val="3912768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3F53A5-67E0-FB2B-2A5C-B5DEEDC7BF7F}"/>
              </a:ext>
            </a:extLst>
          </p:cNvPr>
          <p:cNvPicPr>
            <a:picLocks noChangeAspect="1"/>
          </p:cNvPicPr>
          <p:nvPr/>
        </p:nvPicPr>
        <p:blipFill rotWithShape="1">
          <a:blip r:embed="rId3">
            <a:extLst>
              <a:ext uri="{28A0092B-C50C-407E-A947-70E740481C1C}">
                <a14:useLocalDpi xmlns:a14="http://schemas.microsoft.com/office/drawing/2010/main" val="0"/>
              </a:ext>
            </a:extLst>
          </a:blip>
          <a:srcRect t="7736" b="7736"/>
          <a:stretch/>
        </p:blipFill>
        <p:spPr>
          <a:xfrm>
            <a:off x="0" y="0"/>
            <a:ext cx="12192002" cy="6858002"/>
          </a:xfrm>
          <a:prstGeom prst="rect">
            <a:avLst/>
          </a:prstGeom>
        </p:spPr>
      </p:pic>
      <p:grpSp>
        <p:nvGrpSpPr>
          <p:cNvPr id="55" name="Group 54">
            <a:extLst>
              <a:ext uri="{FF2B5EF4-FFF2-40B4-BE49-F238E27FC236}">
                <a16:creationId xmlns:a16="http://schemas.microsoft.com/office/drawing/2014/main" id="{91A0AC71-D12D-0222-8A59-33A6C6946715}"/>
              </a:ext>
            </a:extLst>
          </p:cNvPr>
          <p:cNvGrpSpPr/>
          <p:nvPr/>
        </p:nvGrpSpPr>
        <p:grpSpPr>
          <a:xfrm>
            <a:off x="-34840402" y="2535238"/>
            <a:ext cx="81834650" cy="1714500"/>
            <a:chOff x="-31676344" y="1847844"/>
            <a:chExt cx="81834650" cy="1714500"/>
          </a:xfrm>
        </p:grpSpPr>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232E0B8B-F346-E864-C4AC-8C83FAEA8CA0}"/>
                    </a:ext>
                  </a:extLst>
                </p:cNvPr>
                <p:cNvGraphicFramePr>
                  <a:graphicFrameLocks noChangeAspect="1"/>
                </p:cNvGraphicFramePr>
                <p:nvPr>
                  <p:extLst>
                    <p:ext uri="{D42A27DB-BD31-4B8C-83A1-F6EECF244321}">
                      <p14:modId xmlns:p14="http://schemas.microsoft.com/office/powerpoint/2010/main" val="3782525142"/>
                    </p:ext>
                  </p:extLst>
                </p:nvPr>
              </p:nvGraphicFramePr>
              <p:xfrm>
                <a:off x="-31676344" y="1847844"/>
                <a:ext cx="3048000" cy="1714500"/>
              </p:xfrm>
              <a:graphic>
                <a:graphicData uri="http://schemas.microsoft.com/office/powerpoint/2016/slidezoom">
                  <pslz:sldZm>
                    <pslz:sldZmObj sldId="286" cId="1818418061">
                      <pslz:zmPr id="{AC99481E-2A37-4397-8600-689D642BCAF2}"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0" name="Slide Zoom 9">
                  <a:hlinkClick r:id="rId5" action="ppaction://hlinksldjump"/>
                  <a:extLst>
                    <a:ext uri="{FF2B5EF4-FFF2-40B4-BE49-F238E27FC236}">
                      <a16:creationId xmlns:a16="http://schemas.microsoft.com/office/drawing/2014/main" id="{232E0B8B-F346-E864-C4AC-8C83FAEA8CA0}"/>
                    </a:ext>
                  </a:extLst>
                </p:cNvPr>
                <p:cNvPicPr>
                  <a:picLocks noGrp="1" noRot="1" noChangeAspect="1" noMove="1" noResize="1" noEditPoints="1" noAdjustHandles="1" noChangeArrowheads="1" noChangeShapeType="1"/>
                </p:cNvPicPr>
                <p:nvPr/>
              </p:nvPicPr>
              <p:blipFill>
                <a:blip r:embed="rId6"/>
                <a:stretch>
                  <a:fillRect/>
                </a:stretch>
              </p:blipFill>
              <p:spPr>
                <a:xfrm>
                  <a:off x="-3484040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2" name="Slide Zoom 11">
                  <a:extLst>
                    <a:ext uri="{FF2B5EF4-FFF2-40B4-BE49-F238E27FC236}">
                      <a16:creationId xmlns:a16="http://schemas.microsoft.com/office/drawing/2014/main" id="{0BF44015-4BEE-8648-EBC3-21AC5D4E4B9D}"/>
                    </a:ext>
                  </a:extLst>
                </p:cNvPr>
                <p:cNvGraphicFramePr>
                  <a:graphicFrameLocks noChangeAspect="1"/>
                </p:cNvGraphicFramePr>
                <p:nvPr>
                  <p:extLst>
                    <p:ext uri="{D42A27DB-BD31-4B8C-83A1-F6EECF244321}">
                      <p14:modId xmlns:p14="http://schemas.microsoft.com/office/powerpoint/2010/main" val="1554168390"/>
                    </p:ext>
                  </p:extLst>
                </p:nvPr>
              </p:nvGraphicFramePr>
              <p:xfrm>
                <a:off x="-28095133" y="1847844"/>
                <a:ext cx="3048000" cy="1714500"/>
              </p:xfrm>
              <a:graphic>
                <a:graphicData uri="http://schemas.microsoft.com/office/powerpoint/2016/slidezoom">
                  <pslz:sldZm>
                    <pslz:sldZmObj sldId="262" cId="3543784367">
                      <pslz:zmPr id="{A90C5C40-A638-4149-A92C-5065AB56D8E7}" returnToParent="0" transitionDur="1000">
                        <p166:blipFill xmlns:p166="http://schemas.microsoft.com/office/powerpoint/2016/6/main">
                          <a:blip r:embed="rId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2" name="Slide Zoom 11">
                  <a:hlinkClick r:id="rId8" action="ppaction://hlinksldjump"/>
                  <a:extLst>
                    <a:ext uri="{FF2B5EF4-FFF2-40B4-BE49-F238E27FC236}">
                      <a16:creationId xmlns:a16="http://schemas.microsoft.com/office/drawing/2014/main" id="{0BF44015-4BEE-8648-EBC3-21AC5D4E4B9D}"/>
                    </a:ext>
                  </a:extLst>
                </p:cNvPr>
                <p:cNvPicPr>
                  <a:picLocks noGrp="1" noRot="1" noChangeAspect="1" noMove="1" noResize="1" noEditPoints="1" noAdjustHandles="1" noChangeArrowheads="1" noChangeShapeType="1"/>
                </p:cNvPicPr>
                <p:nvPr/>
              </p:nvPicPr>
              <p:blipFill>
                <a:blip r:embed="rId9"/>
                <a:stretch>
                  <a:fillRect/>
                </a:stretch>
              </p:blipFill>
              <p:spPr>
                <a:xfrm>
                  <a:off x="-3125919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4" name="Slide Zoom 13">
                  <a:extLst>
                    <a:ext uri="{FF2B5EF4-FFF2-40B4-BE49-F238E27FC236}">
                      <a16:creationId xmlns:a16="http://schemas.microsoft.com/office/drawing/2014/main" id="{754EADE1-6438-C476-8352-5B3672446320}"/>
                    </a:ext>
                  </a:extLst>
                </p:cNvPr>
                <p:cNvGraphicFramePr>
                  <a:graphicFrameLocks noChangeAspect="1"/>
                </p:cNvGraphicFramePr>
                <p:nvPr>
                  <p:extLst>
                    <p:ext uri="{D42A27DB-BD31-4B8C-83A1-F6EECF244321}">
                      <p14:modId xmlns:p14="http://schemas.microsoft.com/office/powerpoint/2010/main" val="398475819"/>
                    </p:ext>
                  </p:extLst>
                </p:nvPr>
              </p:nvGraphicFramePr>
              <p:xfrm>
                <a:off x="-24513922" y="1847844"/>
                <a:ext cx="3048000" cy="1714500"/>
              </p:xfrm>
              <a:graphic>
                <a:graphicData uri="http://schemas.microsoft.com/office/powerpoint/2016/slidezoom">
                  <pslz:sldZm>
                    <pslz:sldZmObj sldId="263" cId="2868976256">
                      <pslz:zmPr id="{61C60671-AB73-4466-93D0-D6F1844AC998}" returnToParent="0" transitionDur="100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4" name="Slide Zoom 13">
                  <a:hlinkClick r:id="rId11" action="ppaction://hlinksldjump"/>
                  <a:extLst>
                    <a:ext uri="{FF2B5EF4-FFF2-40B4-BE49-F238E27FC236}">
                      <a16:creationId xmlns:a16="http://schemas.microsoft.com/office/drawing/2014/main" id="{754EADE1-6438-C476-8352-5B3672446320}"/>
                    </a:ext>
                  </a:extLst>
                </p:cNvPr>
                <p:cNvPicPr>
                  <a:picLocks noGrp="1" noRot="1" noChangeAspect="1" noMove="1" noResize="1" noEditPoints="1" noAdjustHandles="1" noChangeArrowheads="1" noChangeShapeType="1"/>
                </p:cNvPicPr>
                <p:nvPr/>
              </p:nvPicPr>
              <p:blipFill>
                <a:blip r:embed="rId12"/>
                <a:stretch>
                  <a:fillRect/>
                </a:stretch>
              </p:blipFill>
              <p:spPr>
                <a:xfrm>
                  <a:off x="-2767798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6" name="Slide Zoom 15">
                  <a:extLst>
                    <a:ext uri="{FF2B5EF4-FFF2-40B4-BE49-F238E27FC236}">
                      <a16:creationId xmlns:a16="http://schemas.microsoft.com/office/drawing/2014/main" id="{E7712B8E-F635-34E9-1389-26D98368CE3B}"/>
                    </a:ext>
                  </a:extLst>
                </p:cNvPr>
                <p:cNvGraphicFramePr>
                  <a:graphicFrameLocks noChangeAspect="1"/>
                </p:cNvGraphicFramePr>
                <p:nvPr>
                  <p:extLst>
                    <p:ext uri="{D42A27DB-BD31-4B8C-83A1-F6EECF244321}">
                      <p14:modId xmlns:p14="http://schemas.microsoft.com/office/powerpoint/2010/main" val="1912376933"/>
                    </p:ext>
                  </p:extLst>
                </p:nvPr>
              </p:nvGraphicFramePr>
              <p:xfrm>
                <a:off x="-20932711" y="1847844"/>
                <a:ext cx="3048000" cy="1714500"/>
              </p:xfrm>
              <a:graphic>
                <a:graphicData uri="http://schemas.microsoft.com/office/powerpoint/2016/slidezoom">
                  <pslz:sldZm>
                    <pslz:sldZmObj sldId="265" cId="2678558429">
                      <pslz:zmPr id="{5A53CCD9-E2FD-4010-9416-75500B03CD08}" returnToParent="0" transitionDur="1000">
                        <p166:blipFill xmlns:p166="http://schemas.microsoft.com/office/powerpoint/2016/6/main">
                          <a:blip r:embed="rId13"/>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6" name="Slide Zoom 15">
                  <a:hlinkClick r:id="rId14" action="ppaction://hlinksldjump"/>
                  <a:extLst>
                    <a:ext uri="{FF2B5EF4-FFF2-40B4-BE49-F238E27FC236}">
                      <a16:creationId xmlns:a16="http://schemas.microsoft.com/office/drawing/2014/main" id="{E7712B8E-F635-34E9-1389-26D98368CE3B}"/>
                    </a:ext>
                  </a:extLst>
                </p:cNvPr>
                <p:cNvPicPr>
                  <a:picLocks noGrp="1" noRot="1" noChangeAspect="1" noMove="1" noResize="1" noEditPoints="1" noAdjustHandles="1" noChangeArrowheads="1" noChangeShapeType="1"/>
                </p:cNvPicPr>
                <p:nvPr/>
              </p:nvPicPr>
              <p:blipFill>
                <a:blip r:embed="rId15"/>
                <a:stretch>
                  <a:fillRect/>
                </a:stretch>
              </p:blipFill>
              <p:spPr>
                <a:xfrm>
                  <a:off x="-2409676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8" name="Slide Zoom 17">
                  <a:extLst>
                    <a:ext uri="{FF2B5EF4-FFF2-40B4-BE49-F238E27FC236}">
                      <a16:creationId xmlns:a16="http://schemas.microsoft.com/office/drawing/2014/main" id="{79C5DC12-81E5-34F2-A78E-43B445123025}"/>
                    </a:ext>
                  </a:extLst>
                </p:cNvPr>
                <p:cNvGraphicFramePr>
                  <a:graphicFrameLocks noChangeAspect="1"/>
                </p:cNvGraphicFramePr>
                <p:nvPr>
                  <p:extLst>
                    <p:ext uri="{D42A27DB-BD31-4B8C-83A1-F6EECF244321}">
                      <p14:modId xmlns:p14="http://schemas.microsoft.com/office/powerpoint/2010/main" val="3304177454"/>
                    </p:ext>
                  </p:extLst>
                </p:nvPr>
              </p:nvGraphicFramePr>
              <p:xfrm>
                <a:off x="-17351500" y="1847844"/>
                <a:ext cx="3048000" cy="1714500"/>
              </p:xfrm>
              <a:graphic>
                <a:graphicData uri="http://schemas.microsoft.com/office/powerpoint/2016/slidezoom">
                  <pslz:sldZm>
                    <pslz:sldZmObj sldId="266" cId="2773191812">
                      <pslz:zmPr id="{BCF643A5-0B27-4C55-8224-6693748694BB}" returnToParent="0" transitionDur="1000">
                        <p166:blipFill xmlns:p166="http://schemas.microsoft.com/office/powerpoint/2016/6/main">
                          <a:blip r:embed="rId1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8" name="Slide Zoom 17">
                  <a:hlinkClick r:id="rId17" action="ppaction://hlinksldjump"/>
                  <a:extLst>
                    <a:ext uri="{FF2B5EF4-FFF2-40B4-BE49-F238E27FC236}">
                      <a16:creationId xmlns:a16="http://schemas.microsoft.com/office/drawing/2014/main" id="{79C5DC12-81E5-34F2-A78E-43B445123025}"/>
                    </a:ext>
                  </a:extLst>
                </p:cNvPr>
                <p:cNvPicPr>
                  <a:picLocks noGrp="1" noRot="1" noChangeAspect="1" noMove="1" noResize="1" noEditPoints="1" noAdjustHandles="1" noChangeArrowheads="1" noChangeShapeType="1"/>
                </p:cNvPicPr>
                <p:nvPr/>
              </p:nvPicPr>
              <p:blipFill>
                <a:blip r:embed="rId18"/>
                <a:stretch>
                  <a:fillRect/>
                </a:stretch>
              </p:blipFill>
              <p:spPr>
                <a:xfrm>
                  <a:off x="-2051555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0" name="Slide Zoom 19">
                  <a:extLst>
                    <a:ext uri="{FF2B5EF4-FFF2-40B4-BE49-F238E27FC236}">
                      <a16:creationId xmlns:a16="http://schemas.microsoft.com/office/drawing/2014/main" id="{421F3474-179A-DEC5-7F51-FA019BE9379D}"/>
                    </a:ext>
                  </a:extLst>
                </p:cNvPr>
                <p:cNvGraphicFramePr>
                  <a:graphicFrameLocks noChangeAspect="1"/>
                </p:cNvGraphicFramePr>
                <p:nvPr>
                  <p:extLst>
                    <p:ext uri="{D42A27DB-BD31-4B8C-83A1-F6EECF244321}">
                      <p14:modId xmlns:p14="http://schemas.microsoft.com/office/powerpoint/2010/main" val="1066076997"/>
                    </p:ext>
                  </p:extLst>
                </p:nvPr>
              </p:nvGraphicFramePr>
              <p:xfrm>
                <a:off x="-13770289" y="1847844"/>
                <a:ext cx="3048000" cy="1714500"/>
              </p:xfrm>
              <a:graphic>
                <a:graphicData uri="http://schemas.microsoft.com/office/powerpoint/2016/slidezoom">
                  <pslz:sldZm>
                    <pslz:sldZmObj sldId="267" cId="3683589818">
                      <pslz:zmPr id="{0B5D9E1A-4608-4A49-A0FA-37A9779C669A}" returnToParent="0" transitionDur="1000">
                        <p166:blipFill xmlns:p166="http://schemas.microsoft.com/office/powerpoint/2016/6/main">
                          <a:blip r:embed="rId1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0" name="Slide Zoom 19">
                  <a:hlinkClick r:id="rId20" action="ppaction://hlinksldjump"/>
                  <a:extLst>
                    <a:ext uri="{FF2B5EF4-FFF2-40B4-BE49-F238E27FC236}">
                      <a16:creationId xmlns:a16="http://schemas.microsoft.com/office/drawing/2014/main" id="{421F3474-179A-DEC5-7F51-FA019BE9379D}"/>
                    </a:ext>
                  </a:extLst>
                </p:cNvPr>
                <p:cNvPicPr>
                  <a:picLocks noGrp="1" noRot="1" noChangeAspect="1" noMove="1" noResize="1" noEditPoints="1" noAdjustHandles="1" noChangeArrowheads="1" noChangeShapeType="1"/>
                </p:cNvPicPr>
                <p:nvPr/>
              </p:nvPicPr>
              <p:blipFill>
                <a:blip r:embed="rId21"/>
                <a:stretch>
                  <a:fillRect/>
                </a:stretch>
              </p:blipFill>
              <p:spPr>
                <a:xfrm>
                  <a:off x="-1693434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2" name="Slide Zoom 21">
                  <a:extLst>
                    <a:ext uri="{FF2B5EF4-FFF2-40B4-BE49-F238E27FC236}">
                      <a16:creationId xmlns:a16="http://schemas.microsoft.com/office/drawing/2014/main" id="{3CDB1BB1-9AE9-1137-F357-88DD27B76DD2}"/>
                    </a:ext>
                  </a:extLst>
                </p:cNvPr>
                <p:cNvGraphicFramePr>
                  <a:graphicFrameLocks noChangeAspect="1"/>
                </p:cNvGraphicFramePr>
                <p:nvPr>
                  <p:extLst>
                    <p:ext uri="{D42A27DB-BD31-4B8C-83A1-F6EECF244321}">
                      <p14:modId xmlns:p14="http://schemas.microsoft.com/office/powerpoint/2010/main" val="367955882"/>
                    </p:ext>
                  </p:extLst>
                </p:nvPr>
              </p:nvGraphicFramePr>
              <p:xfrm>
                <a:off x="-10189078" y="1847844"/>
                <a:ext cx="3048000" cy="1714500"/>
              </p:xfrm>
              <a:graphic>
                <a:graphicData uri="http://schemas.microsoft.com/office/powerpoint/2016/slidezoom">
                  <pslz:sldZm>
                    <pslz:sldZmObj sldId="268" cId="993943905">
                      <pslz:zmPr id="{D02EB652-5A77-4B3D-9A33-56B5DE40E653}" returnToParent="0" transitionDur="1000">
                        <p166:blipFill xmlns:p166="http://schemas.microsoft.com/office/powerpoint/2016/6/main">
                          <a:blip r:embed="rId2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2" name="Slide Zoom 21">
                  <a:hlinkClick r:id="rId23" action="ppaction://hlinksldjump"/>
                  <a:extLst>
                    <a:ext uri="{FF2B5EF4-FFF2-40B4-BE49-F238E27FC236}">
                      <a16:creationId xmlns:a16="http://schemas.microsoft.com/office/drawing/2014/main" id="{3CDB1BB1-9AE9-1137-F357-88DD27B76DD2}"/>
                    </a:ext>
                  </a:extLst>
                </p:cNvPr>
                <p:cNvPicPr>
                  <a:picLocks noGrp="1" noRot="1" noChangeAspect="1" noMove="1" noResize="1" noEditPoints="1" noAdjustHandles="1" noChangeArrowheads="1" noChangeShapeType="1"/>
                </p:cNvPicPr>
                <p:nvPr/>
              </p:nvPicPr>
              <p:blipFill>
                <a:blip r:embed="rId24"/>
                <a:stretch>
                  <a:fillRect/>
                </a:stretch>
              </p:blipFill>
              <p:spPr>
                <a:xfrm>
                  <a:off x="-1335313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4" name="Slide Zoom 23">
                  <a:extLst>
                    <a:ext uri="{FF2B5EF4-FFF2-40B4-BE49-F238E27FC236}">
                      <a16:creationId xmlns:a16="http://schemas.microsoft.com/office/drawing/2014/main" id="{472395C6-1CF7-88EE-7D25-5FCB356F01F9}"/>
                    </a:ext>
                  </a:extLst>
                </p:cNvPr>
                <p:cNvGraphicFramePr>
                  <a:graphicFrameLocks noChangeAspect="1"/>
                </p:cNvGraphicFramePr>
                <p:nvPr>
                  <p:extLst>
                    <p:ext uri="{D42A27DB-BD31-4B8C-83A1-F6EECF244321}">
                      <p14:modId xmlns:p14="http://schemas.microsoft.com/office/powerpoint/2010/main" val="2281408375"/>
                    </p:ext>
                  </p:extLst>
                </p:nvPr>
              </p:nvGraphicFramePr>
              <p:xfrm>
                <a:off x="-6607867" y="1847844"/>
                <a:ext cx="3048000" cy="1714500"/>
              </p:xfrm>
              <a:graphic>
                <a:graphicData uri="http://schemas.microsoft.com/office/powerpoint/2016/slidezoom">
                  <pslz:sldZm>
                    <pslz:sldZmObj sldId="269" cId="3396538600">
                      <pslz:zmPr id="{2C9359C3-640C-44AB-B930-7B8867733765}" returnToParent="0" transitionDur="1000">
                        <p166:blipFill xmlns:p166="http://schemas.microsoft.com/office/powerpoint/2016/6/main">
                          <a:blip r:embed="rId25"/>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4" name="Slide Zoom 23">
                  <a:hlinkClick r:id="rId26" action="ppaction://hlinksldjump"/>
                  <a:extLst>
                    <a:ext uri="{FF2B5EF4-FFF2-40B4-BE49-F238E27FC236}">
                      <a16:creationId xmlns:a16="http://schemas.microsoft.com/office/drawing/2014/main" id="{472395C6-1CF7-88EE-7D25-5FCB356F01F9}"/>
                    </a:ext>
                  </a:extLst>
                </p:cNvPr>
                <p:cNvPicPr>
                  <a:picLocks noGrp="1" noRot="1" noChangeAspect="1" noMove="1" noResize="1" noEditPoints="1" noAdjustHandles="1" noChangeArrowheads="1" noChangeShapeType="1"/>
                </p:cNvPicPr>
                <p:nvPr/>
              </p:nvPicPr>
              <p:blipFill>
                <a:blip r:embed="rId27"/>
                <a:stretch>
                  <a:fillRect/>
                </a:stretch>
              </p:blipFill>
              <p:spPr>
                <a:xfrm>
                  <a:off x="-977192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6" name="Slide Zoom 25">
                  <a:extLst>
                    <a:ext uri="{FF2B5EF4-FFF2-40B4-BE49-F238E27FC236}">
                      <a16:creationId xmlns:a16="http://schemas.microsoft.com/office/drawing/2014/main" id="{29448628-AB48-DC15-1D75-5A271FED0C09}"/>
                    </a:ext>
                  </a:extLst>
                </p:cNvPr>
                <p:cNvGraphicFramePr>
                  <a:graphicFrameLocks noChangeAspect="1"/>
                </p:cNvGraphicFramePr>
                <p:nvPr>
                  <p:extLst>
                    <p:ext uri="{D42A27DB-BD31-4B8C-83A1-F6EECF244321}">
                      <p14:modId xmlns:p14="http://schemas.microsoft.com/office/powerpoint/2010/main" val="497599010"/>
                    </p:ext>
                  </p:extLst>
                </p:nvPr>
              </p:nvGraphicFramePr>
              <p:xfrm>
                <a:off x="-3026656" y="1847844"/>
                <a:ext cx="3048000" cy="1714500"/>
              </p:xfrm>
              <a:graphic>
                <a:graphicData uri="http://schemas.microsoft.com/office/powerpoint/2016/slidezoom">
                  <pslz:sldZm>
                    <pslz:sldZmObj sldId="270" cId="3173571095">
                      <pslz:zmPr id="{7E0792D3-1469-4CAC-9B25-23D823D49846}" returnToParent="0" transitionDur="1000">
                        <p166:blipFill xmlns:p166="http://schemas.microsoft.com/office/powerpoint/2016/6/main">
                          <a:blip r:embed="rId2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6" name="Slide Zoom 25">
                  <a:hlinkClick r:id="rId29" action="ppaction://hlinksldjump"/>
                  <a:extLst>
                    <a:ext uri="{FF2B5EF4-FFF2-40B4-BE49-F238E27FC236}">
                      <a16:creationId xmlns:a16="http://schemas.microsoft.com/office/drawing/2014/main" id="{29448628-AB48-DC15-1D75-5A271FED0C09}"/>
                    </a:ext>
                  </a:extLst>
                </p:cNvPr>
                <p:cNvPicPr>
                  <a:picLocks noGrp="1" noRot="1" noChangeAspect="1" noMove="1" noResize="1" noEditPoints="1" noAdjustHandles="1" noChangeArrowheads="1" noChangeShapeType="1"/>
                </p:cNvPicPr>
                <p:nvPr/>
              </p:nvPicPr>
              <p:blipFill>
                <a:blip r:embed="rId30"/>
                <a:stretch>
                  <a:fillRect/>
                </a:stretch>
              </p:blipFill>
              <p:spPr>
                <a:xfrm>
                  <a:off x="-619071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8" name="Slide Zoom 27">
                  <a:extLst>
                    <a:ext uri="{FF2B5EF4-FFF2-40B4-BE49-F238E27FC236}">
                      <a16:creationId xmlns:a16="http://schemas.microsoft.com/office/drawing/2014/main" id="{551041B5-1B40-3A91-2189-8524918B03A5}"/>
                    </a:ext>
                  </a:extLst>
                </p:cNvPr>
                <p:cNvGraphicFramePr>
                  <a:graphicFrameLocks noChangeAspect="1"/>
                </p:cNvGraphicFramePr>
                <p:nvPr>
                  <p:extLst>
                    <p:ext uri="{D42A27DB-BD31-4B8C-83A1-F6EECF244321}">
                      <p14:modId xmlns:p14="http://schemas.microsoft.com/office/powerpoint/2010/main" val="601159684"/>
                    </p:ext>
                  </p:extLst>
                </p:nvPr>
              </p:nvGraphicFramePr>
              <p:xfrm>
                <a:off x="554555" y="1847844"/>
                <a:ext cx="3048000" cy="1714500"/>
              </p:xfrm>
              <a:graphic>
                <a:graphicData uri="http://schemas.microsoft.com/office/powerpoint/2016/slidezoom">
                  <pslz:sldZm>
                    <pslz:sldZmObj sldId="271" cId="1521349398">
                      <pslz:zmPr id="{73C80B17-4DF1-4108-93FD-CF593931902B}" returnToParent="0" transitionDur="1000">
                        <p166:blipFill xmlns:p166="http://schemas.microsoft.com/office/powerpoint/2016/6/main">
                          <a:blip r:embed="rId31"/>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8" name="Slide Zoom 27">
                  <a:hlinkClick r:id="rId32" action="ppaction://hlinksldjump"/>
                  <a:extLst>
                    <a:ext uri="{FF2B5EF4-FFF2-40B4-BE49-F238E27FC236}">
                      <a16:creationId xmlns:a16="http://schemas.microsoft.com/office/drawing/2014/main" id="{551041B5-1B40-3A91-2189-8524918B03A5}"/>
                    </a:ext>
                  </a:extLst>
                </p:cNvPr>
                <p:cNvPicPr>
                  <a:picLocks noGrp="1" noRot="1" noChangeAspect="1" noMove="1" noResize="1" noEditPoints="1" noAdjustHandles="1" noChangeArrowheads="1" noChangeShapeType="1"/>
                </p:cNvPicPr>
                <p:nvPr/>
              </p:nvPicPr>
              <p:blipFill>
                <a:blip r:embed="rId33"/>
                <a:stretch>
                  <a:fillRect/>
                </a:stretch>
              </p:blipFill>
              <p:spPr>
                <a:xfrm>
                  <a:off x="-260950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0" name="Slide Zoom 29">
                  <a:extLst>
                    <a:ext uri="{FF2B5EF4-FFF2-40B4-BE49-F238E27FC236}">
                      <a16:creationId xmlns:a16="http://schemas.microsoft.com/office/drawing/2014/main" id="{FABE14DE-780F-BF3C-C7CE-69D717D8FFE0}"/>
                    </a:ext>
                  </a:extLst>
                </p:cNvPr>
                <p:cNvGraphicFramePr>
                  <a:graphicFrameLocks noChangeAspect="1"/>
                </p:cNvGraphicFramePr>
                <p:nvPr>
                  <p:extLst>
                    <p:ext uri="{D42A27DB-BD31-4B8C-83A1-F6EECF244321}">
                      <p14:modId xmlns:p14="http://schemas.microsoft.com/office/powerpoint/2010/main" val="2530596356"/>
                    </p:ext>
                  </p:extLst>
                </p:nvPr>
              </p:nvGraphicFramePr>
              <p:xfrm>
                <a:off x="4135766" y="1847844"/>
                <a:ext cx="3048000" cy="1714500"/>
              </p:xfrm>
              <a:graphic>
                <a:graphicData uri="http://schemas.microsoft.com/office/powerpoint/2016/slidezoom">
                  <pslz:sldZm>
                    <pslz:sldZmObj sldId="272" cId="905249575">
                      <pslz:zmPr id="{9C302D7E-A99D-4F8E-B0F6-62ABB1BAD0FF}" returnToParent="0" transitionDur="1000">
                        <p166:blipFill xmlns:p166="http://schemas.microsoft.com/office/powerpoint/2016/6/main">
                          <a:blip r:embed="rId3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0" name="Slide Zoom 29">
                  <a:hlinkClick r:id="rId35" action="ppaction://hlinksldjump"/>
                  <a:extLst>
                    <a:ext uri="{FF2B5EF4-FFF2-40B4-BE49-F238E27FC236}">
                      <a16:creationId xmlns:a16="http://schemas.microsoft.com/office/drawing/2014/main" id="{FABE14DE-780F-BF3C-C7CE-69D717D8FFE0}"/>
                    </a:ext>
                  </a:extLst>
                </p:cNvPr>
                <p:cNvPicPr>
                  <a:picLocks noGrp="1" noRot="1" noChangeAspect="1" noMove="1" noResize="1" noEditPoints="1" noAdjustHandles="1" noChangeArrowheads="1" noChangeShapeType="1"/>
                </p:cNvPicPr>
                <p:nvPr/>
              </p:nvPicPr>
              <p:blipFill>
                <a:blip r:embed="rId36"/>
                <a:stretch>
                  <a:fillRect/>
                </a:stretch>
              </p:blipFill>
              <p:spPr>
                <a:xfrm>
                  <a:off x="97170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2" name="Slide Zoom 31">
                  <a:extLst>
                    <a:ext uri="{FF2B5EF4-FFF2-40B4-BE49-F238E27FC236}">
                      <a16:creationId xmlns:a16="http://schemas.microsoft.com/office/drawing/2014/main" id="{A0B61D23-5640-B1A5-BEF0-BD521359544D}"/>
                    </a:ext>
                  </a:extLst>
                </p:cNvPr>
                <p:cNvGraphicFramePr>
                  <a:graphicFrameLocks noChangeAspect="1"/>
                </p:cNvGraphicFramePr>
                <p:nvPr>
                  <p:extLst>
                    <p:ext uri="{D42A27DB-BD31-4B8C-83A1-F6EECF244321}">
                      <p14:modId xmlns:p14="http://schemas.microsoft.com/office/powerpoint/2010/main" val="683691609"/>
                    </p:ext>
                  </p:extLst>
                </p:nvPr>
              </p:nvGraphicFramePr>
              <p:xfrm>
                <a:off x="7716977" y="1847844"/>
                <a:ext cx="3048000" cy="1714500"/>
              </p:xfrm>
              <a:graphic>
                <a:graphicData uri="http://schemas.microsoft.com/office/powerpoint/2016/slidezoom">
                  <pslz:sldZm>
                    <pslz:sldZmObj sldId="273" cId="3097556811">
                      <pslz:zmPr id="{FB7DB80F-88D4-4446-9CD0-007162636372}" returnToParent="0" transitionDur="1000">
                        <p166:blipFill xmlns:p166="http://schemas.microsoft.com/office/powerpoint/2016/6/main">
                          <a:blip r:embed="rId3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2" name="Slide Zoom 31">
                  <a:hlinkClick r:id="rId38" action="ppaction://hlinksldjump"/>
                  <a:extLst>
                    <a:ext uri="{FF2B5EF4-FFF2-40B4-BE49-F238E27FC236}">
                      <a16:creationId xmlns:a16="http://schemas.microsoft.com/office/drawing/2014/main" id="{A0B61D23-5640-B1A5-BEF0-BD521359544D}"/>
                    </a:ext>
                  </a:extLst>
                </p:cNvPr>
                <p:cNvPicPr>
                  <a:picLocks noGrp="1" noRot="1" noChangeAspect="1" noMove="1" noResize="1" noEditPoints="1" noAdjustHandles="1" noChangeArrowheads="1" noChangeShapeType="1"/>
                </p:cNvPicPr>
                <p:nvPr/>
              </p:nvPicPr>
              <p:blipFill>
                <a:blip r:embed="rId39"/>
                <a:stretch>
                  <a:fillRect/>
                </a:stretch>
              </p:blipFill>
              <p:spPr>
                <a:xfrm>
                  <a:off x="455291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4" name="Slide Zoom 33">
                  <a:extLst>
                    <a:ext uri="{FF2B5EF4-FFF2-40B4-BE49-F238E27FC236}">
                      <a16:creationId xmlns:a16="http://schemas.microsoft.com/office/drawing/2014/main" id="{EEB6CFD3-103D-8239-C2BC-5A3189135A6F}"/>
                    </a:ext>
                  </a:extLst>
                </p:cNvPr>
                <p:cNvGraphicFramePr>
                  <a:graphicFrameLocks noChangeAspect="1"/>
                </p:cNvGraphicFramePr>
                <p:nvPr>
                  <p:extLst>
                    <p:ext uri="{D42A27DB-BD31-4B8C-83A1-F6EECF244321}">
                      <p14:modId xmlns:p14="http://schemas.microsoft.com/office/powerpoint/2010/main" val="510785558"/>
                    </p:ext>
                  </p:extLst>
                </p:nvPr>
              </p:nvGraphicFramePr>
              <p:xfrm>
                <a:off x="11298188" y="1847844"/>
                <a:ext cx="3048000" cy="1714500"/>
              </p:xfrm>
              <a:graphic>
                <a:graphicData uri="http://schemas.microsoft.com/office/powerpoint/2016/slidezoom">
                  <pslz:sldZm>
                    <pslz:sldZmObj sldId="280" cId="690155806">
                      <pslz:zmPr id="{59A9ED00-86DC-489E-A392-7655338F4EBF}" returnToParent="0" transitionDur="1000">
                        <p166:blipFill xmlns:p166="http://schemas.microsoft.com/office/powerpoint/2016/6/main">
                          <a:blip r:embed="rId4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4" name="Slide Zoom 33">
                  <a:hlinkClick r:id="rId41" action="ppaction://hlinksldjump"/>
                  <a:extLst>
                    <a:ext uri="{FF2B5EF4-FFF2-40B4-BE49-F238E27FC236}">
                      <a16:creationId xmlns:a16="http://schemas.microsoft.com/office/drawing/2014/main" id="{EEB6CFD3-103D-8239-C2BC-5A3189135A6F}"/>
                    </a:ext>
                  </a:extLst>
                </p:cNvPr>
                <p:cNvPicPr>
                  <a:picLocks noGrp="1" noRot="1" noChangeAspect="1" noMove="1" noResize="1" noEditPoints="1" noAdjustHandles="1" noChangeArrowheads="1" noChangeShapeType="1"/>
                </p:cNvPicPr>
                <p:nvPr/>
              </p:nvPicPr>
              <p:blipFill>
                <a:blip r:embed="rId42"/>
                <a:stretch>
                  <a:fillRect/>
                </a:stretch>
              </p:blipFill>
              <p:spPr>
                <a:xfrm>
                  <a:off x="813413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6" name="Slide Zoom 35">
                  <a:extLst>
                    <a:ext uri="{FF2B5EF4-FFF2-40B4-BE49-F238E27FC236}">
                      <a16:creationId xmlns:a16="http://schemas.microsoft.com/office/drawing/2014/main" id="{08BD1A8B-5671-948F-20AA-8A3A0AD54ADD}"/>
                    </a:ext>
                  </a:extLst>
                </p:cNvPr>
                <p:cNvGraphicFramePr>
                  <a:graphicFrameLocks noChangeAspect="1"/>
                </p:cNvGraphicFramePr>
                <p:nvPr>
                  <p:extLst>
                    <p:ext uri="{D42A27DB-BD31-4B8C-83A1-F6EECF244321}">
                      <p14:modId xmlns:p14="http://schemas.microsoft.com/office/powerpoint/2010/main" val="3010227150"/>
                    </p:ext>
                  </p:extLst>
                </p:nvPr>
              </p:nvGraphicFramePr>
              <p:xfrm>
                <a:off x="14879399" y="1847844"/>
                <a:ext cx="3048000" cy="1714500"/>
              </p:xfrm>
              <a:graphic>
                <a:graphicData uri="http://schemas.microsoft.com/office/powerpoint/2016/slidezoom">
                  <pslz:sldZm>
                    <pslz:sldZmObj sldId="284" cId="2347632563">
                      <pslz:zmPr id="{C8418480-D4B3-4854-9561-0BB8894B1D6A}" returnToParent="0" transitionDur="1000">
                        <p166:blipFill xmlns:p166="http://schemas.microsoft.com/office/powerpoint/2016/6/main">
                          <a:blip r:embed="rId43"/>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6" name="Slide Zoom 35">
                  <a:hlinkClick r:id="rId44" action="ppaction://hlinksldjump"/>
                  <a:extLst>
                    <a:ext uri="{FF2B5EF4-FFF2-40B4-BE49-F238E27FC236}">
                      <a16:creationId xmlns:a16="http://schemas.microsoft.com/office/drawing/2014/main" id="{08BD1A8B-5671-948F-20AA-8A3A0AD54ADD}"/>
                    </a:ext>
                  </a:extLst>
                </p:cNvPr>
                <p:cNvPicPr>
                  <a:picLocks noGrp="1" noRot="1" noChangeAspect="1" noMove="1" noResize="1" noEditPoints="1" noAdjustHandles="1" noChangeArrowheads="1" noChangeShapeType="1"/>
                </p:cNvPicPr>
                <p:nvPr/>
              </p:nvPicPr>
              <p:blipFill>
                <a:blip r:embed="rId45"/>
                <a:stretch>
                  <a:fillRect/>
                </a:stretch>
              </p:blipFill>
              <p:spPr>
                <a:xfrm>
                  <a:off x="1171534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8" name="Slide Zoom 37">
                  <a:extLst>
                    <a:ext uri="{FF2B5EF4-FFF2-40B4-BE49-F238E27FC236}">
                      <a16:creationId xmlns:a16="http://schemas.microsoft.com/office/drawing/2014/main" id="{6381E552-CC8B-72EB-B3A3-56D2028BF8A9}"/>
                    </a:ext>
                  </a:extLst>
                </p:cNvPr>
                <p:cNvGraphicFramePr>
                  <a:graphicFrameLocks noChangeAspect="1"/>
                </p:cNvGraphicFramePr>
                <p:nvPr>
                  <p:extLst>
                    <p:ext uri="{D42A27DB-BD31-4B8C-83A1-F6EECF244321}">
                      <p14:modId xmlns:p14="http://schemas.microsoft.com/office/powerpoint/2010/main" val="2784051710"/>
                    </p:ext>
                  </p:extLst>
                </p:nvPr>
              </p:nvGraphicFramePr>
              <p:xfrm>
                <a:off x="18460610" y="1847844"/>
                <a:ext cx="3048000" cy="1714500"/>
              </p:xfrm>
              <a:graphic>
                <a:graphicData uri="http://schemas.microsoft.com/office/powerpoint/2016/slidezoom">
                  <pslz:sldZm>
                    <pslz:sldZmObj sldId="279" cId="1327297639">
                      <pslz:zmPr id="{CE0EE399-C1F8-42EE-B5DB-48EB9B8F3B91}" returnToParent="0" transitionDur="1000">
                        <p166:blipFill xmlns:p166="http://schemas.microsoft.com/office/powerpoint/2016/6/main">
                          <a:blip r:embed="rId4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8" name="Slide Zoom 37">
                  <a:hlinkClick r:id="rId47" action="ppaction://hlinksldjump"/>
                  <a:extLst>
                    <a:ext uri="{FF2B5EF4-FFF2-40B4-BE49-F238E27FC236}">
                      <a16:creationId xmlns:a16="http://schemas.microsoft.com/office/drawing/2014/main" id="{6381E552-CC8B-72EB-B3A3-56D2028BF8A9}"/>
                    </a:ext>
                  </a:extLst>
                </p:cNvPr>
                <p:cNvPicPr>
                  <a:picLocks noGrp="1" noRot="1" noChangeAspect="1" noMove="1" noResize="1" noEditPoints="1" noAdjustHandles="1" noChangeArrowheads="1" noChangeShapeType="1"/>
                </p:cNvPicPr>
                <p:nvPr/>
              </p:nvPicPr>
              <p:blipFill>
                <a:blip r:embed="rId48"/>
                <a:stretch>
                  <a:fillRect/>
                </a:stretch>
              </p:blipFill>
              <p:spPr>
                <a:xfrm>
                  <a:off x="1529655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0" name="Slide Zoom 39">
                  <a:extLst>
                    <a:ext uri="{FF2B5EF4-FFF2-40B4-BE49-F238E27FC236}">
                      <a16:creationId xmlns:a16="http://schemas.microsoft.com/office/drawing/2014/main" id="{4B738BA6-EC32-AB95-0684-44F5F2D8AB0A}"/>
                    </a:ext>
                  </a:extLst>
                </p:cNvPr>
                <p:cNvGraphicFramePr>
                  <a:graphicFrameLocks noChangeAspect="1"/>
                </p:cNvGraphicFramePr>
                <p:nvPr>
                  <p:extLst>
                    <p:ext uri="{D42A27DB-BD31-4B8C-83A1-F6EECF244321}">
                      <p14:modId xmlns:p14="http://schemas.microsoft.com/office/powerpoint/2010/main" val="3333370471"/>
                    </p:ext>
                  </p:extLst>
                </p:nvPr>
              </p:nvGraphicFramePr>
              <p:xfrm>
                <a:off x="22041821" y="1847844"/>
                <a:ext cx="3048000" cy="1714500"/>
              </p:xfrm>
              <a:graphic>
                <a:graphicData uri="http://schemas.microsoft.com/office/powerpoint/2016/slidezoom">
                  <pslz:sldZm>
                    <pslz:sldZmObj sldId="275" cId="2698216540">
                      <pslz:zmPr id="{90B85438-07E5-480B-80EB-F73BC11E7C9E}" returnToParent="0" transitionDur="1000">
                        <p166:blipFill xmlns:p166="http://schemas.microsoft.com/office/powerpoint/2016/6/main">
                          <a:blip r:embed="rId4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0" name="Slide Zoom 39">
                  <a:hlinkClick r:id="rId50" action="ppaction://hlinksldjump"/>
                  <a:extLst>
                    <a:ext uri="{FF2B5EF4-FFF2-40B4-BE49-F238E27FC236}">
                      <a16:creationId xmlns:a16="http://schemas.microsoft.com/office/drawing/2014/main" id="{4B738BA6-EC32-AB95-0684-44F5F2D8AB0A}"/>
                    </a:ext>
                  </a:extLst>
                </p:cNvPr>
                <p:cNvPicPr>
                  <a:picLocks noGrp="1" noRot="1" noChangeAspect="1" noMove="1" noResize="1" noEditPoints="1" noAdjustHandles="1" noChangeArrowheads="1" noChangeShapeType="1"/>
                </p:cNvPicPr>
                <p:nvPr/>
              </p:nvPicPr>
              <p:blipFill>
                <a:blip r:embed="rId51"/>
                <a:stretch>
                  <a:fillRect/>
                </a:stretch>
              </p:blipFill>
              <p:spPr>
                <a:xfrm>
                  <a:off x="1887776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2" name="Slide Zoom 41">
                  <a:extLst>
                    <a:ext uri="{FF2B5EF4-FFF2-40B4-BE49-F238E27FC236}">
                      <a16:creationId xmlns:a16="http://schemas.microsoft.com/office/drawing/2014/main" id="{123DE45D-A136-8AF3-ED99-AA5B39757A29}"/>
                    </a:ext>
                  </a:extLst>
                </p:cNvPr>
                <p:cNvGraphicFramePr>
                  <a:graphicFrameLocks noChangeAspect="1"/>
                </p:cNvGraphicFramePr>
                <p:nvPr>
                  <p:extLst>
                    <p:ext uri="{D42A27DB-BD31-4B8C-83A1-F6EECF244321}">
                      <p14:modId xmlns:p14="http://schemas.microsoft.com/office/powerpoint/2010/main" val="3283217402"/>
                    </p:ext>
                  </p:extLst>
                </p:nvPr>
              </p:nvGraphicFramePr>
              <p:xfrm>
                <a:off x="25623032" y="1847844"/>
                <a:ext cx="3048000" cy="1714500"/>
              </p:xfrm>
              <a:graphic>
                <a:graphicData uri="http://schemas.microsoft.com/office/powerpoint/2016/slidezoom">
                  <pslz:sldZm>
                    <pslz:sldZmObj sldId="276" cId="1955769053">
                      <pslz:zmPr id="{CBBC2D40-DDC7-480D-B1F2-3B9DF27DCD3F}" returnToParent="0" transitionDur="1000">
                        <p166:blipFill xmlns:p166="http://schemas.microsoft.com/office/powerpoint/2016/6/main">
                          <a:blip r:embed="rId5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2" name="Slide Zoom 41">
                  <a:hlinkClick r:id="rId53" action="ppaction://hlinksldjump"/>
                  <a:extLst>
                    <a:ext uri="{FF2B5EF4-FFF2-40B4-BE49-F238E27FC236}">
                      <a16:creationId xmlns:a16="http://schemas.microsoft.com/office/drawing/2014/main" id="{123DE45D-A136-8AF3-ED99-AA5B39757A29}"/>
                    </a:ext>
                  </a:extLst>
                </p:cNvPr>
                <p:cNvPicPr>
                  <a:picLocks noGrp="1" noRot="1" noChangeAspect="1" noMove="1" noResize="1" noEditPoints="1" noAdjustHandles="1" noChangeArrowheads="1" noChangeShapeType="1"/>
                </p:cNvPicPr>
                <p:nvPr/>
              </p:nvPicPr>
              <p:blipFill>
                <a:blip r:embed="rId54"/>
                <a:stretch>
                  <a:fillRect/>
                </a:stretch>
              </p:blipFill>
              <p:spPr>
                <a:xfrm>
                  <a:off x="2245897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4" name="Slide Zoom 43">
                  <a:extLst>
                    <a:ext uri="{FF2B5EF4-FFF2-40B4-BE49-F238E27FC236}">
                      <a16:creationId xmlns:a16="http://schemas.microsoft.com/office/drawing/2014/main" id="{AEEBBB9D-566B-24CA-DCB3-5DD64DE22004}"/>
                    </a:ext>
                  </a:extLst>
                </p:cNvPr>
                <p:cNvGraphicFramePr>
                  <a:graphicFrameLocks noChangeAspect="1"/>
                </p:cNvGraphicFramePr>
                <p:nvPr>
                  <p:extLst>
                    <p:ext uri="{D42A27DB-BD31-4B8C-83A1-F6EECF244321}">
                      <p14:modId xmlns:p14="http://schemas.microsoft.com/office/powerpoint/2010/main" val="902617993"/>
                    </p:ext>
                  </p:extLst>
                </p:nvPr>
              </p:nvGraphicFramePr>
              <p:xfrm>
                <a:off x="29204243" y="1847844"/>
                <a:ext cx="3048000" cy="1714500"/>
              </p:xfrm>
              <a:graphic>
                <a:graphicData uri="http://schemas.microsoft.com/office/powerpoint/2016/slidezoom">
                  <pslz:sldZm>
                    <pslz:sldZmObj sldId="281" cId="1831036506">
                      <pslz:zmPr id="{92B3AB85-71CC-4A44-ACFC-B5A7285E5BA4}" returnToParent="0" transitionDur="1000">
                        <p166:blipFill xmlns:p166="http://schemas.microsoft.com/office/powerpoint/2016/6/main">
                          <a:blip r:embed="rId55"/>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4" name="Slide Zoom 43">
                  <a:hlinkClick r:id="rId56" action="ppaction://hlinksldjump"/>
                  <a:extLst>
                    <a:ext uri="{FF2B5EF4-FFF2-40B4-BE49-F238E27FC236}">
                      <a16:creationId xmlns:a16="http://schemas.microsoft.com/office/drawing/2014/main" id="{AEEBBB9D-566B-24CA-DCB3-5DD64DE22004}"/>
                    </a:ext>
                  </a:extLst>
                </p:cNvPr>
                <p:cNvPicPr>
                  <a:picLocks noGrp="1" noRot="1" noChangeAspect="1" noMove="1" noResize="1" noEditPoints="1" noAdjustHandles="1" noChangeArrowheads="1" noChangeShapeType="1"/>
                </p:cNvPicPr>
                <p:nvPr/>
              </p:nvPicPr>
              <p:blipFill>
                <a:blip r:embed="rId57"/>
                <a:stretch>
                  <a:fillRect/>
                </a:stretch>
              </p:blipFill>
              <p:spPr>
                <a:xfrm>
                  <a:off x="2604018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6" name="Slide Zoom 45">
                  <a:extLst>
                    <a:ext uri="{FF2B5EF4-FFF2-40B4-BE49-F238E27FC236}">
                      <a16:creationId xmlns:a16="http://schemas.microsoft.com/office/drawing/2014/main" id="{48A2A2F7-30DB-F960-3046-E526CBA664D1}"/>
                    </a:ext>
                  </a:extLst>
                </p:cNvPr>
                <p:cNvGraphicFramePr>
                  <a:graphicFrameLocks noChangeAspect="1"/>
                </p:cNvGraphicFramePr>
                <p:nvPr>
                  <p:extLst>
                    <p:ext uri="{D42A27DB-BD31-4B8C-83A1-F6EECF244321}">
                      <p14:modId xmlns:p14="http://schemas.microsoft.com/office/powerpoint/2010/main" val="3609122185"/>
                    </p:ext>
                  </p:extLst>
                </p:nvPr>
              </p:nvGraphicFramePr>
              <p:xfrm>
                <a:off x="32785454" y="1847844"/>
                <a:ext cx="3048000" cy="1714500"/>
              </p:xfrm>
              <a:graphic>
                <a:graphicData uri="http://schemas.microsoft.com/office/powerpoint/2016/slidezoom">
                  <pslz:sldZm>
                    <pslz:sldZmObj sldId="282" cId="665804915">
                      <pslz:zmPr id="{9F47F0F7-4447-440C-B90B-493FE42EF687}" returnToParent="0" transitionDur="1000">
                        <p166:blipFill xmlns:p166="http://schemas.microsoft.com/office/powerpoint/2016/6/main">
                          <a:blip r:embed="rId5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6" name="Slide Zoom 45">
                  <a:hlinkClick r:id="rId59" action="ppaction://hlinksldjump"/>
                  <a:extLst>
                    <a:ext uri="{FF2B5EF4-FFF2-40B4-BE49-F238E27FC236}">
                      <a16:creationId xmlns:a16="http://schemas.microsoft.com/office/drawing/2014/main" id="{48A2A2F7-30DB-F960-3046-E526CBA664D1}"/>
                    </a:ext>
                  </a:extLst>
                </p:cNvPr>
                <p:cNvPicPr>
                  <a:picLocks noGrp="1" noRot="1" noChangeAspect="1" noMove="1" noResize="1" noEditPoints="1" noAdjustHandles="1" noChangeArrowheads="1" noChangeShapeType="1"/>
                </p:cNvPicPr>
                <p:nvPr/>
              </p:nvPicPr>
              <p:blipFill>
                <a:blip r:embed="rId60"/>
                <a:stretch>
                  <a:fillRect/>
                </a:stretch>
              </p:blipFill>
              <p:spPr>
                <a:xfrm>
                  <a:off x="2962139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8" name="Slide Zoom 47">
                  <a:extLst>
                    <a:ext uri="{FF2B5EF4-FFF2-40B4-BE49-F238E27FC236}">
                      <a16:creationId xmlns:a16="http://schemas.microsoft.com/office/drawing/2014/main" id="{9C85355C-28B0-DBDB-673E-5B1EA096273F}"/>
                    </a:ext>
                  </a:extLst>
                </p:cNvPr>
                <p:cNvGraphicFramePr>
                  <a:graphicFrameLocks noChangeAspect="1"/>
                </p:cNvGraphicFramePr>
                <p:nvPr>
                  <p:extLst>
                    <p:ext uri="{D42A27DB-BD31-4B8C-83A1-F6EECF244321}">
                      <p14:modId xmlns:p14="http://schemas.microsoft.com/office/powerpoint/2010/main" val="2463861526"/>
                    </p:ext>
                  </p:extLst>
                </p:nvPr>
              </p:nvGraphicFramePr>
              <p:xfrm>
                <a:off x="36366665" y="1847844"/>
                <a:ext cx="3048000" cy="1714500"/>
              </p:xfrm>
              <a:graphic>
                <a:graphicData uri="http://schemas.microsoft.com/office/powerpoint/2016/slidezoom">
                  <pslz:sldZm>
                    <pslz:sldZmObj sldId="278" cId="553701949">
                      <pslz:zmPr id="{B791999C-77B6-4978-8AFA-008FF2EB4238}" returnToParent="0" transitionDur="1000">
                        <p166:blipFill xmlns:p166="http://schemas.microsoft.com/office/powerpoint/2016/6/main">
                          <a:blip r:embed="rId61"/>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8" name="Slide Zoom 47">
                  <a:hlinkClick r:id="rId62" action="ppaction://hlinksldjump"/>
                  <a:extLst>
                    <a:ext uri="{FF2B5EF4-FFF2-40B4-BE49-F238E27FC236}">
                      <a16:creationId xmlns:a16="http://schemas.microsoft.com/office/drawing/2014/main" id="{9C85355C-28B0-DBDB-673E-5B1EA096273F}"/>
                    </a:ext>
                  </a:extLst>
                </p:cNvPr>
                <p:cNvPicPr>
                  <a:picLocks noGrp="1" noRot="1" noChangeAspect="1" noMove="1" noResize="1" noEditPoints="1" noAdjustHandles="1" noChangeArrowheads="1" noChangeShapeType="1"/>
                </p:cNvPicPr>
                <p:nvPr/>
              </p:nvPicPr>
              <p:blipFill>
                <a:blip r:embed="rId63"/>
                <a:stretch>
                  <a:fillRect/>
                </a:stretch>
              </p:blipFill>
              <p:spPr>
                <a:xfrm>
                  <a:off x="3320260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0" name="Slide Zoom 49">
                  <a:extLst>
                    <a:ext uri="{FF2B5EF4-FFF2-40B4-BE49-F238E27FC236}">
                      <a16:creationId xmlns:a16="http://schemas.microsoft.com/office/drawing/2014/main" id="{4A635C67-62D1-2C16-2DE3-472CC1EC250C}"/>
                    </a:ext>
                  </a:extLst>
                </p:cNvPr>
                <p:cNvGraphicFramePr>
                  <a:graphicFrameLocks noChangeAspect="1"/>
                </p:cNvGraphicFramePr>
                <p:nvPr>
                  <p:extLst>
                    <p:ext uri="{D42A27DB-BD31-4B8C-83A1-F6EECF244321}">
                      <p14:modId xmlns:p14="http://schemas.microsoft.com/office/powerpoint/2010/main" val="3619459107"/>
                    </p:ext>
                  </p:extLst>
                </p:nvPr>
              </p:nvGraphicFramePr>
              <p:xfrm>
                <a:off x="39947876" y="1847844"/>
                <a:ext cx="3048000" cy="1714500"/>
              </p:xfrm>
              <a:graphic>
                <a:graphicData uri="http://schemas.microsoft.com/office/powerpoint/2016/slidezoom">
                  <pslz:sldZm>
                    <pslz:sldZmObj sldId="285" cId="820388872">
                      <pslz:zmPr id="{ED2615D7-51F0-4157-8073-52315F95DEFC}" returnToParent="0" transitionDur="1000">
                        <p166:blipFill xmlns:p166="http://schemas.microsoft.com/office/powerpoint/2016/6/main">
                          <a:blip r:embed="rId6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0" name="Slide Zoom 49">
                  <a:hlinkClick r:id="rId65" action="ppaction://hlinksldjump"/>
                  <a:extLst>
                    <a:ext uri="{FF2B5EF4-FFF2-40B4-BE49-F238E27FC236}">
                      <a16:creationId xmlns:a16="http://schemas.microsoft.com/office/drawing/2014/main" id="{4A635C67-62D1-2C16-2DE3-472CC1EC250C}"/>
                    </a:ext>
                  </a:extLst>
                </p:cNvPr>
                <p:cNvPicPr>
                  <a:picLocks noGrp="1" noRot="1" noChangeAspect="1" noMove="1" noResize="1" noEditPoints="1" noAdjustHandles="1" noChangeArrowheads="1" noChangeShapeType="1"/>
                </p:cNvPicPr>
                <p:nvPr/>
              </p:nvPicPr>
              <p:blipFill>
                <a:blip r:embed="rId66"/>
                <a:stretch>
                  <a:fillRect/>
                </a:stretch>
              </p:blipFill>
              <p:spPr>
                <a:xfrm>
                  <a:off x="3678381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2" name="Slide Zoom 51">
                  <a:extLst>
                    <a:ext uri="{FF2B5EF4-FFF2-40B4-BE49-F238E27FC236}">
                      <a16:creationId xmlns:a16="http://schemas.microsoft.com/office/drawing/2014/main" id="{6442AE35-ED8E-A81A-11D3-06419A3D14A0}"/>
                    </a:ext>
                  </a:extLst>
                </p:cNvPr>
                <p:cNvGraphicFramePr>
                  <a:graphicFrameLocks noChangeAspect="1"/>
                </p:cNvGraphicFramePr>
                <p:nvPr>
                  <p:extLst>
                    <p:ext uri="{D42A27DB-BD31-4B8C-83A1-F6EECF244321}">
                      <p14:modId xmlns:p14="http://schemas.microsoft.com/office/powerpoint/2010/main" val="1283981527"/>
                    </p:ext>
                  </p:extLst>
                </p:nvPr>
              </p:nvGraphicFramePr>
              <p:xfrm>
                <a:off x="43529087" y="1847844"/>
                <a:ext cx="3048000" cy="1714500"/>
              </p:xfrm>
              <a:graphic>
                <a:graphicData uri="http://schemas.microsoft.com/office/powerpoint/2016/slidezoom">
                  <pslz:sldZm>
                    <pslz:sldZmObj sldId="283" cId="2176338621">
                      <pslz:zmPr id="{CA87C549-5D55-4975-8780-39534D167AED}" returnToParent="0" transitionDur="1000">
                        <p166:blipFill xmlns:p166="http://schemas.microsoft.com/office/powerpoint/2016/6/main">
                          <a:blip r:embed="rId6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2" name="Slide Zoom 51">
                  <a:hlinkClick r:id="rId68" action="ppaction://hlinksldjump"/>
                  <a:extLst>
                    <a:ext uri="{FF2B5EF4-FFF2-40B4-BE49-F238E27FC236}">
                      <a16:creationId xmlns:a16="http://schemas.microsoft.com/office/drawing/2014/main" id="{6442AE35-ED8E-A81A-11D3-06419A3D14A0}"/>
                    </a:ext>
                  </a:extLst>
                </p:cNvPr>
                <p:cNvPicPr>
                  <a:picLocks noGrp="1" noRot="1" noChangeAspect="1" noMove="1" noResize="1" noEditPoints="1" noAdjustHandles="1" noChangeArrowheads="1" noChangeShapeType="1"/>
                </p:cNvPicPr>
                <p:nvPr/>
              </p:nvPicPr>
              <p:blipFill>
                <a:blip r:embed="rId69"/>
                <a:stretch>
                  <a:fillRect/>
                </a:stretch>
              </p:blipFill>
              <p:spPr>
                <a:xfrm>
                  <a:off x="4036502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4" name="Slide Zoom 53">
                  <a:extLst>
                    <a:ext uri="{FF2B5EF4-FFF2-40B4-BE49-F238E27FC236}">
                      <a16:creationId xmlns:a16="http://schemas.microsoft.com/office/drawing/2014/main" id="{022F9F1D-1D76-5847-0171-EFD72B48AF90}"/>
                    </a:ext>
                  </a:extLst>
                </p:cNvPr>
                <p:cNvGraphicFramePr>
                  <a:graphicFrameLocks noChangeAspect="1"/>
                </p:cNvGraphicFramePr>
                <p:nvPr>
                  <p:extLst>
                    <p:ext uri="{D42A27DB-BD31-4B8C-83A1-F6EECF244321}">
                      <p14:modId xmlns:p14="http://schemas.microsoft.com/office/powerpoint/2010/main" val="1256751364"/>
                    </p:ext>
                  </p:extLst>
                </p:nvPr>
              </p:nvGraphicFramePr>
              <p:xfrm>
                <a:off x="47110306" y="1847844"/>
                <a:ext cx="3048000" cy="1714500"/>
              </p:xfrm>
              <a:graphic>
                <a:graphicData uri="http://schemas.microsoft.com/office/powerpoint/2016/slidezoom">
                  <pslz:sldZm>
                    <pslz:sldZmObj sldId="277" cId="46777702">
                      <pslz:zmPr id="{2B706BF9-B9D3-42AC-956D-3B01E5F17730}" returnToParent="0" transitionDur="1000">
                        <p166:blipFill xmlns:p166="http://schemas.microsoft.com/office/powerpoint/2016/6/main">
                          <a:blip r:embed="rId7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4" name="Slide Zoom 53">
                  <a:hlinkClick r:id="rId71" action="ppaction://hlinksldjump"/>
                  <a:extLst>
                    <a:ext uri="{FF2B5EF4-FFF2-40B4-BE49-F238E27FC236}">
                      <a16:creationId xmlns:a16="http://schemas.microsoft.com/office/drawing/2014/main" id="{022F9F1D-1D76-5847-0171-EFD72B48AF90}"/>
                    </a:ext>
                  </a:extLst>
                </p:cNvPr>
                <p:cNvPicPr>
                  <a:picLocks noGrp="1" noRot="1" noChangeAspect="1" noMove="1" noResize="1" noEditPoints="1" noAdjustHandles="1" noChangeArrowheads="1" noChangeShapeType="1"/>
                </p:cNvPicPr>
                <p:nvPr/>
              </p:nvPicPr>
              <p:blipFill>
                <a:blip r:embed="rId72"/>
                <a:stretch>
                  <a:fillRect/>
                </a:stretch>
              </p:blipFill>
              <p:spPr>
                <a:xfrm>
                  <a:off x="43946248" y="2535238"/>
                  <a:ext cx="3048000" cy="1714500"/>
                </a:xfrm>
                <a:prstGeom prst="rect">
                  <a:avLst/>
                </a:prstGeom>
                <a:ln w="3175">
                  <a:noFill/>
                </a:ln>
                <a:effectLst>
                  <a:reflection blurRad="6350" stA="50000" endA="300" endPos="55000" dir="5400000" sy="-100000" algn="bl" rotWithShape="0"/>
                </a:effectLst>
              </p:spPr>
            </p:pic>
          </mc:Fallback>
        </mc:AlternateContent>
      </p:grpSp>
      <p:pic>
        <p:nvPicPr>
          <p:cNvPr id="68" name="Graphic 67" descr="Chevron arrows with solid fill">
            <a:hlinkClick r:id="" action="ppaction://hlinkshowjump?jump=nextslide"/>
            <a:extLst>
              <a:ext uri="{FF2B5EF4-FFF2-40B4-BE49-F238E27FC236}">
                <a16:creationId xmlns:a16="http://schemas.microsoft.com/office/drawing/2014/main" id="{2A726096-7A01-ED9B-CDC4-B20D4E74ED4A}"/>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a:off x="11323029" y="2875670"/>
            <a:ext cx="304800" cy="914400"/>
          </a:xfrm>
          <a:prstGeom prst="rect">
            <a:avLst/>
          </a:prstGeom>
        </p:spPr>
      </p:pic>
      <p:pic>
        <p:nvPicPr>
          <p:cNvPr id="69" name="Graphic 68" descr="Chevron arrows with solid fill">
            <a:hlinkClick r:id="" action="ppaction://hlinkshowjump?jump=previousslide"/>
            <a:extLst>
              <a:ext uri="{FF2B5EF4-FFF2-40B4-BE49-F238E27FC236}">
                <a16:creationId xmlns:a16="http://schemas.microsoft.com/office/drawing/2014/main" id="{6F23333C-8FA0-FE7A-E0DE-4A68BEB2A978}"/>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flipH="1">
            <a:off x="548821" y="2916530"/>
            <a:ext cx="304800" cy="914400"/>
          </a:xfrm>
          <a:prstGeom prst="rect">
            <a:avLst/>
          </a:prstGeom>
        </p:spPr>
      </p:pic>
      <p:sp>
        <p:nvSpPr>
          <p:cNvPr id="45" name="!!start">
            <a:hlinkClick r:id="" action="ppaction://hlinkshowjump?jump=firstslide"/>
            <a:extLst>
              <a:ext uri="{FF2B5EF4-FFF2-40B4-BE49-F238E27FC236}">
                <a16:creationId xmlns:a16="http://schemas.microsoft.com/office/drawing/2014/main" id="{285971E0-339E-1CC5-0A56-1B57BC842DBD}"/>
              </a:ext>
            </a:extLst>
          </p:cNvPr>
          <p:cNvSpPr/>
          <p:nvPr/>
        </p:nvSpPr>
        <p:spPr>
          <a:xfrm>
            <a:off x="5869871" y="4861663"/>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
        <p:nvSpPr>
          <p:cNvPr id="47" name="!!end">
            <a:hlinkClick r:id="rId75" action="ppaction://hlinksldjump"/>
            <a:extLst>
              <a:ext uri="{FF2B5EF4-FFF2-40B4-BE49-F238E27FC236}">
                <a16:creationId xmlns:a16="http://schemas.microsoft.com/office/drawing/2014/main" id="{4DAF5551-F121-D45A-B123-485B598F418B}"/>
              </a:ext>
            </a:extLst>
          </p:cNvPr>
          <p:cNvSpPr/>
          <p:nvPr/>
        </p:nvSpPr>
        <p:spPr>
          <a:xfrm>
            <a:off x="6178131" y="4861663"/>
            <a:ext cx="144000" cy="14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Tree>
    <p:extLst>
      <p:ext uri="{BB962C8B-B14F-4D97-AF65-F5344CB8AC3E}">
        <p14:creationId xmlns:p14="http://schemas.microsoft.com/office/powerpoint/2010/main" val="8693834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3F53A5-67E0-FB2B-2A5C-B5DEEDC7BF7F}"/>
              </a:ext>
            </a:extLst>
          </p:cNvPr>
          <p:cNvPicPr>
            <a:picLocks noChangeAspect="1"/>
          </p:cNvPicPr>
          <p:nvPr/>
        </p:nvPicPr>
        <p:blipFill rotWithShape="1">
          <a:blip r:embed="rId3">
            <a:extLst>
              <a:ext uri="{28A0092B-C50C-407E-A947-70E740481C1C}">
                <a14:useLocalDpi xmlns:a14="http://schemas.microsoft.com/office/drawing/2010/main" val="0"/>
              </a:ext>
            </a:extLst>
          </a:blip>
          <a:srcRect t="7736" b="7736"/>
          <a:stretch/>
        </p:blipFill>
        <p:spPr>
          <a:xfrm>
            <a:off x="0" y="0"/>
            <a:ext cx="12192002" cy="6858002"/>
          </a:xfrm>
          <a:prstGeom prst="rect">
            <a:avLst/>
          </a:prstGeom>
        </p:spPr>
      </p:pic>
      <p:grpSp>
        <p:nvGrpSpPr>
          <p:cNvPr id="55" name="Group 54">
            <a:extLst>
              <a:ext uri="{FF2B5EF4-FFF2-40B4-BE49-F238E27FC236}">
                <a16:creationId xmlns:a16="http://schemas.microsoft.com/office/drawing/2014/main" id="{91A0AC71-D12D-0222-8A59-33A6C6946715}"/>
              </a:ext>
            </a:extLst>
          </p:cNvPr>
          <p:cNvGrpSpPr/>
          <p:nvPr/>
        </p:nvGrpSpPr>
        <p:grpSpPr>
          <a:xfrm>
            <a:off x="-38421802" y="2535238"/>
            <a:ext cx="81834650" cy="1714500"/>
            <a:chOff x="-31676344" y="1847844"/>
            <a:chExt cx="81834650" cy="1714500"/>
          </a:xfrm>
        </p:grpSpPr>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232E0B8B-F346-E864-C4AC-8C83FAEA8CA0}"/>
                    </a:ext>
                  </a:extLst>
                </p:cNvPr>
                <p:cNvGraphicFramePr>
                  <a:graphicFrameLocks noChangeAspect="1"/>
                </p:cNvGraphicFramePr>
                <p:nvPr>
                  <p:extLst>
                    <p:ext uri="{D42A27DB-BD31-4B8C-83A1-F6EECF244321}">
                      <p14:modId xmlns:p14="http://schemas.microsoft.com/office/powerpoint/2010/main" val="3094408303"/>
                    </p:ext>
                  </p:extLst>
                </p:nvPr>
              </p:nvGraphicFramePr>
              <p:xfrm>
                <a:off x="-31676344" y="1847844"/>
                <a:ext cx="3048000" cy="1714500"/>
              </p:xfrm>
              <a:graphic>
                <a:graphicData uri="http://schemas.microsoft.com/office/powerpoint/2016/slidezoom">
                  <pslz:sldZm>
                    <pslz:sldZmObj sldId="286" cId="1818418061">
                      <pslz:zmPr id="{AC99481E-2A37-4397-8600-689D642BCAF2}"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0" name="Slide Zoom 9">
                  <a:hlinkClick r:id="rId5" action="ppaction://hlinksldjump"/>
                  <a:extLst>
                    <a:ext uri="{FF2B5EF4-FFF2-40B4-BE49-F238E27FC236}">
                      <a16:creationId xmlns:a16="http://schemas.microsoft.com/office/drawing/2014/main" id="{232E0B8B-F346-E864-C4AC-8C83FAEA8CA0}"/>
                    </a:ext>
                  </a:extLst>
                </p:cNvPr>
                <p:cNvPicPr>
                  <a:picLocks noGrp="1" noRot="1" noChangeAspect="1" noMove="1" noResize="1" noEditPoints="1" noAdjustHandles="1" noChangeArrowheads="1" noChangeShapeType="1"/>
                </p:cNvPicPr>
                <p:nvPr/>
              </p:nvPicPr>
              <p:blipFill>
                <a:blip r:embed="rId6"/>
                <a:stretch>
                  <a:fillRect/>
                </a:stretch>
              </p:blipFill>
              <p:spPr>
                <a:xfrm>
                  <a:off x="-3842180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2" name="Slide Zoom 11">
                  <a:extLst>
                    <a:ext uri="{FF2B5EF4-FFF2-40B4-BE49-F238E27FC236}">
                      <a16:creationId xmlns:a16="http://schemas.microsoft.com/office/drawing/2014/main" id="{0BF44015-4BEE-8648-EBC3-21AC5D4E4B9D}"/>
                    </a:ext>
                  </a:extLst>
                </p:cNvPr>
                <p:cNvGraphicFramePr>
                  <a:graphicFrameLocks noChangeAspect="1"/>
                </p:cNvGraphicFramePr>
                <p:nvPr>
                  <p:extLst>
                    <p:ext uri="{D42A27DB-BD31-4B8C-83A1-F6EECF244321}">
                      <p14:modId xmlns:p14="http://schemas.microsoft.com/office/powerpoint/2010/main" val="1473910814"/>
                    </p:ext>
                  </p:extLst>
                </p:nvPr>
              </p:nvGraphicFramePr>
              <p:xfrm>
                <a:off x="-28095133" y="1847844"/>
                <a:ext cx="3048000" cy="1714500"/>
              </p:xfrm>
              <a:graphic>
                <a:graphicData uri="http://schemas.microsoft.com/office/powerpoint/2016/slidezoom">
                  <pslz:sldZm>
                    <pslz:sldZmObj sldId="262" cId="3543784367">
                      <pslz:zmPr id="{A90C5C40-A638-4149-A92C-5065AB56D8E7}" returnToParent="0" transitionDur="1000">
                        <p166:blipFill xmlns:p166="http://schemas.microsoft.com/office/powerpoint/2016/6/main">
                          <a:blip r:embed="rId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2" name="Slide Zoom 11">
                  <a:hlinkClick r:id="rId8" action="ppaction://hlinksldjump"/>
                  <a:extLst>
                    <a:ext uri="{FF2B5EF4-FFF2-40B4-BE49-F238E27FC236}">
                      <a16:creationId xmlns:a16="http://schemas.microsoft.com/office/drawing/2014/main" id="{0BF44015-4BEE-8648-EBC3-21AC5D4E4B9D}"/>
                    </a:ext>
                  </a:extLst>
                </p:cNvPr>
                <p:cNvPicPr>
                  <a:picLocks noGrp="1" noRot="1" noChangeAspect="1" noMove="1" noResize="1" noEditPoints="1" noAdjustHandles="1" noChangeArrowheads="1" noChangeShapeType="1"/>
                </p:cNvPicPr>
                <p:nvPr/>
              </p:nvPicPr>
              <p:blipFill>
                <a:blip r:embed="rId9"/>
                <a:stretch>
                  <a:fillRect/>
                </a:stretch>
              </p:blipFill>
              <p:spPr>
                <a:xfrm>
                  <a:off x="-3484059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4" name="Slide Zoom 13">
                  <a:extLst>
                    <a:ext uri="{FF2B5EF4-FFF2-40B4-BE49-F238E27FC236}">
                      <a16:creationId xmlns:a16="http://schemas.microsoft.com/office/drawing/2014/main" id="{754EADE1-6438-C476-8352-5B3672446320}"/>
                    </a:ext>
                  </a:extLst>
                </p:cNvPr>
                <p:cNvGraphicFramePr>
                  <a:graphicFrameLocks noChangeAspect="1"/>
                </p:cNvGraphicFramePr>
                <p:nvPr>
                  <p:extLst>
                    <p:ext uri="{D42A27DB-BD31-4B8C-83A1-F6EECF244321}">
                      <p14:modId xmlns:p14="http://schemas.microsoft.com/office/powerpoint/2010/main" val="1502923786"/>
                    </p:ext>
                  </p:extLst>
                </p:nvPr>
              </p:nvGraphicFramePr>
              <p:xfrm>
                <a:off x="-24513922" y="1847844"/>
                <a:ext cx="3048000" cy="1714500"/>
              </p:xfrm>
              <a:graphic>
                <a:graphicData uri="http://schemas.microsoft.com/office/powerpoint/2016/slidezoom">
                  <pslz:sldZm>
                    <pslz:sldZmObj sldId="263" cId="2868976256">
                      <pslz:zmPr id="{61C60671-AB73-4466-93D0-D6F1844AC998}" returnToParent="0" transitionDur="100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4" name="Slide Zoom 13">
                  <a:hlinkClick r:id="rId11" action="ppaction://hlinksldjump"/>
                  <a:extLst>
                    <a:ext uri="{FF2B5EF4-FFF2-40B4-BE49-F238E27FC236}">
                      <a16:creationId xmlns:a16="http://schemas.microsoft.com/office/drawing/2014/main" id="{754EADE1-6438-C476-8352-5B3672446320}"/>
                    </a:ext>
                  </a:extLst>
                </p:cNvPr>
                <p:cNvPicPr>
                  <a:picLocks noGrp="1" noRot="1" noChangeAspect="1" noMove="1" noResize="1" noEditPoints="1" noAdjustHandles="1" noChangeArrowheads="1" noChangeShapeType="1"/>
                </p:cNvPicPr>
                <p:nvPr/>
              </p:nvPicPr>
              <p:blipFill>
                <a:blip r:embed="rId12"/>
                <a:stretch>
                  <a:fillRect/>
                </a:stretch>
              </p:blipFill>
              <p:spPr>
                <a:xfrm>
                  <a:off x="-3125938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6" name="Slide Zoom 15">
                  <a:extLst>
                    <a:ext uri="{FF2B5EF4-FFF2-40B4-BE49-F238E27FC236}">
                      <a16:creationId xmlns:a16="http://schemas.microsoft.com/office/drawing/2014/main" id="{E7712B8E-F635-34E9-1389-26D98368CE3B}"/>
                    </a:ext>
                  </a:extLst>
                </p:cNvPr>
                <p:cNvGraphicFramePr>
                  <a:graphicFrameLocks noChangeAspect="1"/>
                </p:cNvGraphicFramePr>
                <p:nvPr>
                  <p:extLst>
                    <p:ext uri="{D42A27DB-BD31-4B8C-83A1-F6EECF244321}">
                      <p14:modId xmlns:p14="http://schemas.microsoft.com/office/powerpoint/2010/main" val="1112852260"/>
                    </p:ext>
                  </p:extLst>
                </p:nvPr>
              </p:nvGraphicFramePr>
              <p:xfrm>
                <a:off x="-20932711" y="1847844"/>
                <a:ext cx="3048000" cy="1714500"/>
              </p:xfrm>
              <a:graphic>
                <a:graphicData uri="http://schemas.microsoft.com/office/powerpoint/2016/slidezoom">
                  <pslz:sldZm>
                    <pslz:sldZmObj sldId="265" cId="2678558429">
                      <pslz:zmPr id="{5A53CCD9-E2FD-4010-9416-75500B03CD08}" returnToParent="0" transitionDur="1000">
                        <p166:blipFill xmlns:p166="http://schemas.microsoft.com/office/powerpoint/2016/6/main">
                          <a:blip r:embed="rId13"/>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6" name="Slide Zoom 15">
                  <a:hlinkClick r:id="rId14" action="ppaction://hlinksldjump"/>
                  <a:extLst>
                    <a:ext uri="{FF2B5EF4-FFF2-40B4-BE49-F238E27FC236}">
                      <a16:creationId xmlns:a16="http://schemas.microsoft.com/office/drawing/2014/main" id="{E7712B8E-F635-34E9-1389-26D98368CE3B}"/>
                    </a:ext>
                  </a:extLst>
                </p:cNvPr>
                <p:cNvPicPr>
                  <a:picLocks noGrp="1" noRot="1" noChangeAspect="1" noMove="1" noResize="1" noEditPoints="1" noAdjustHandles="1" noChangeArrowheads="1" noChangeShapeType="1"/>
                </p:cNvPicPr>
                <p:nvPr/>
              </p:nvPicPr>
              <p:blipFill>
                <a:blip r:embed="rId15"/>
                <a:stretch>
                  <a:fillRect/>
                </a:stretch>
              </p:blipFill>
              <p:spPr>
                <a:xfrm>
                  <a:off x="-2767816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8" name="Slide Zoom 17">
                  <a:extLst>
                    <a:ext uri="{FF2B5EF4-FFF2-40B4-BE49-F238E27FC236}">
                      <a16:creationId xmlns:a16="http://schemas.microsoft.com/office/drawing/2014/main" id="{79C5DC12-81E5-34F2-A78E-43B445123025}"/>
                    </a:ext>
                  </a:extLst>
                </p:cNvPr>
                <p:cNvGraphicFramePr>
                  <a:graphicFrameLocks noChangeAspect="1"/>
                </p:cNvGraphicFramePr>
                <p:nvPr>
                  <p:extLst>
                    <p:ext uri="{D42A27DB-BD31-4B8C-83A1-F6EECF244321}">
                      <p14:modId xmlns:p14="http://schemas.microsoft.com/office/powerpoint/2010/main" val="1059886093"/>
                    </p:ext>
                  </p:extLst>
                </p:nvPr>
              </p:nvGraphicFramePr>
              <p:xfrm>
                <a:off x="-17351500" y="1847844"/>
                <a:ext cx="3048000" cy="1714500"/>
              </p:xfrm>
              <a:graphic>
                <a:graphicData uri="http://schemas.microsoft.com/office/powerpoint/2016/slidezoom">
                  <pslz:sldZm>
                    <pslz:sldZmObj sldId="266" cId="2773191812">
                      <pslz:zmPr id="{BCF643A5-0B27-4C55-8224-6693748694BB}" returnToParent="0" transitionDur="1000">
                        <p166:blipFill xmlns:p166="http://schemas.microsoft.com/office/powerpoint/2016/6/main">
                          <a:blip r:embed="rId1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8" name="Slide Zoom 17">
                  <a:hlinkClick r:id="rId17" action="ppaction://hlinksldjump"/>
                  <a:extLst>
                    <a:ext uri="{FF2B5EF4-FFF2-40B4-BE49-F238E27FC236}">
                      <a16:creationId xmlns:a16="http://schemas.microsoft.com/office/drawing/2014/main" id="{79C5DC12-81E5-34F2-A78E-43B445123025}"/>
                    </a:ext>
                  </a:extLst>
                </p:cNvPr>
                <p:cNvPicPr>
                  <a:picLocks noGrp="1" noRot="1" noChangeAspect="1" noMove="1" noResize="1" noEditPoints="1" noAdjustHandles="1" noChangeArrowheads="1" noChangeShapeType="1"/>
                </p:cNvPicPr>
                <p:nvPr/>
              </p:nvPicPr>
              <p:blipFill>
                <a:blip r:embed="rId18"/>
                <a:stretch>
                  <a:fillRect/>
                </a:stretch>
              </p:blipFill>
              <p:spPr>
                <a:xfrm>
                  <a:off x="-2409695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0" name="Slide Zoom 19">
                  <a:extLst>
                    <a:ext uri="{FF2B5EF4-FFF2-40B4-BE49-F238E27FC236}">
                      <a16:creationId xmlns:a16="http://schemas.microsoft.com/office/drawing/2014/main" id="{421F3474-179A-DEC5-7F51-FA019BE9379D}"/>
                    </a:ext>
                  </a:extLst>
                </p:cNvPr>
                <p:cNvGraphicFramePr>
                  <a:graphicFrameLocks noChangeAspect="1"/>
                </p:cNvGraphicFramePr>
                <p:nvPr>
                  <p:extLst>
                    <p:ext uri="{D42A27DB-BD31-4B8C-83A1-F6EECF244321}">
                      <p14:modId xmlns:p14="http://schemas.microsoft.com/office/powerpoint/2010/main" val="437253479"/>
                    </p:ext>
                  </p:extLst>
                </p:nvPr>
              </p:nvGraphicFramePr>
              <p:xfrm>
                <a:off x="-13770289" y="1847844"/>
                <a:ext cx="3048000" cy="1714500"/>
              </p:xfrm>
              <a:graphic>
                <a:graphicData uri="http://schemas.microsoft.com/office/powerpoint/2016/slidezoom">
                  <pslz:sldZm>
                    <pslz:sldZmObj sldId="267" cId="3683589818">
                      <pslz:zmPr id="{0B5D9E1A-4608-4A49-A0FA-37A9779C669A}" returnToParent="0" transitionDur="1000">
                        <p166:blipFill xmlns:p166="http://schemas.microsoft.com/office/powerpoint/2016/6/main">
                          <a:blip r:embed="rId1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0" name="Slide Zoom 19">
                  <a:hlinkClick r:id="rId20" action="ppaction://hlinksldjump"/>
                  <a:extLst>
                    <a:ext uri="{FF2B5EF4-FFF2-40B4-BE49-F238E27FC236}">
                      <a16:creationId xmlns:a16="http://schemas.microsoft.com/office/drawing/2014/main" id="{421F3474-179A-DEC5-7F51-FA019BE9379D}"/>
                    </a:ext>
                  </a:extLst>
                </p:cNvPr>
                <p:cNvPicPr>
                  <a:picLocks noGrp="1" noRot="1" noChangeAspect="1" noMove="1" noResize="1" noEditPoints="1" noAdjustHandles="1" noChangeArrowheads="1" noChangeShapeType="1"/>
                </p:cNvPicPr>
                <p:nvPr/>
              </p:nvPicPr>
              <p:blipFill>
                <a:blip r:embed="rId21"/>
                <a:stretch>
                  <a:fillRect/>
                </a:stretch>
              </p:blipFill>
              <p:spPr>
                <a:xfrm>
                  <a:off x="-2051574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2" name="Slide Zoom 21">
                  <a:extLst>
                    <a:ext uri="{FF2B5EF4-FFF2-40B4-BE49-F238E27FC236}">
                      <a16:creationId xmlns:a16="http://schemas.microsoft.com/office/drawing/2014/main" id="{3CDB1BB1-9AE9-1137-F357-88DD27B76DD2}"/>
                    </a:ext>
                  </a:extLst>
                </p:cNvPr>
                <p:cNvGraphicFramePr>
                  <a:graphicFrameLocks noChangeAspect="1"/>
                </p:cNvGraphicFramePr>
                <p:nvPr>
                  <p:extLst>
                    <p:ext uri="{D42A27DB-BD31-4B8C-83A1-F6EECF244321}">
                      <p14:modId xmlns:p14="http://schemas.microsoft.com/office/powerpoint/2010/main" val="3417291026"/>
                    </p:ext>
                  </p:extLst>
                </p:nvPr>
              </p:nvGraphicFramePr>
              <p:xfrm>
                <a:off x="-10189078" y="1847844"/>
                <a:ext cx="3048000" cy="1714500"/>
              </p:xfrm>
              <a:graphic>
                <a:graphicData uri="http://schemas.microsoft.com/office/powerpoint/2016/slidezoom">
                  <pslz:sldZm>
                    <pslz:sldZmObj sldId="268" cId="993943905">
                      <pslz:zmPr id="{D02EB652-5A77-4B3D-9A33-56B5DE40E653}" returnToParent="0" transitionDur="1000">
                        <p166:blipFill xmlns:p166="http://schemas.microsoft.com/office/powerpoint/2016/6/main">
                          <a:blip r:embed="rId2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2" name="Slide Zoom 21">
                  <a:hlinkClick r:id="rId23" action="ppaction://hlinksldjump"/>
                  <a:extLst>
                    <a:ext uri="{FF2B5EF4-FFF2-40B4-BE49-F238E27FC236}">
                      <a16:creationId xmlns:a16="http://schemas.microsoft.com/office/drawing/2014/main" id="{3CDB1BB1-9AE9-1137-F357-88DD27B76DD2}"/>
                    </a:ext>
                  </a:extLst>
                </p:cNvPr>
                <p:cNvPicPr>
                  <a:picLocks noGrp="1" noRot="1" noChangeAspect="1" noMove="1" noResize="1" noEditPoints="1" noAdjustHandles="1" noChangeArrowheads="1" noChangeShapeType="1"/>
                </p:cNvPicPr>
                <p:nvPr/>
              </p:nvPicPr>
              <p:blipFill>
                <a:blip r:embed="rId24"/>
                <a:stretch>
                  <a:fillRect/>
                </a:stretch>
              </p:blipFill>
              <p:spPr>
                <a:xfrm>
                  <a:off x="-1693453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4" name="Slide Zoom 23">
                  <a:extLst>
                    <a:ext uri="{FF2B5EF4-FFF2-40B4-BE49-F238E27FC236}">
                      <a16:creationId xmlns:a16="http://schemas.microsoft.com/office/drawing/2014/main" id="{472395C6-1CF7-88EE-7D25-5FCB356F01F9}"/>
                    </a:ext>
                  </a:extLst>
                </p:cNvPr>
                <p:cNvGraphicFramePr>
                  <a:graphicFrameLocks noChangeAspect="1"/>
                </p:cNvGraphicFramePr>
                <p:nvPr>
                  <p:extLst>
                    <p:ext uri="{D42A27DB-BD31-4B8C-83A1-F6EECF244321}">
                      <p14:modId xmlns:p14="http://schemas.microsoft.com/office/powerpoint/2010/main" val="2549298387"/>
                    </p:ext>
                  </p:extLst>
                </p:nvPr>
              </p:nvGraphicFramePr>
              <p:xfrm>
                <a:off x="-6607867" y="1847844"/>
                <a:ext cx="3048000" cy="1714500"/>
              </p:xfrm>
              <a:graphic>
                <a:graphicData uri="http://schemas.microsoft.com/office/powerpoint/2016/slidezoom">
                  <pslz:sldZm>
                    <pslz:sldZmObj sldId="269" cId="3396538600">
                      <pslz:zmPr id="{2C9359C3-640C-44AB-B930-7B8867733765}" returnToParent="0" transitionDur="1000">
                        <p166:blipFill xmlns:p166="http://schemas.microsoft.com/office/powerpoint/2016/6/main">
                          <a:blip r:embed="rId25"/>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4" name="Slide Zoom 23">
                  <a:hlinkClick r:id="rId26" action="ppaction://hlinksldjump"/>
                  <a:extLst>
                    <a:ext uri="{FF2B5EF4-FFF2-40B4-BE49-F238E27FC236}">
                      <a16:creationId xmlns:a16="http://schemas.microsoft.com/office/drawing/2014/main" id="{472395C6-1CF7-88EE-7D25-5FCB356F01F9}"/>
                    </a:ext>
                  </a:extLst>
                </p:cNvPr>
                <p:cNvPicPr>
                  <a:picLocks noGrp="1" noRot="1" noChangeAspect="1" noMove="1" noResize="1" noEditPoints="1" noAdjustHandles="1" noChangeArrowheads="1" noChangeShapeType="1"/>
                </p:cNvPicPr>
                <p:nvPr/>
              </p:nvPicPr>
              <p:blipFill>
                <a:blip r:embed="rId27"/>
                <a:stretch>
                  <a:fillRect/>
                </a:stretch>
              </p:blipFill>
              <p:spPr>
                <a:xfrm>
                  <a:off x="-1335332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6" name="Slide Zoom 25">
                  <a:extLst>
                    <a:ext uri="{FF2B5EF4-FFF2-40B4-BE49-F238E27FC236}">
                      <a16:creationId xmlns:a16="http://schemas.microsoft.com/office/drawing/2014/main" id="{29448628-AB48-DC15-1D75-5A271FED0C09}"/>
                    </a:ext>
                  </a:extLst>
                </p:cNvPr>
                <p:cNvGraphicFramePr>
                  <a:graphicFrameLocks noChangeAspect="1"/>
                </p:cNvGraphicFramePr>
                <p:nvPr>
                  <p:extLst>
                    <p:ext uri="{D42A27DB-BD31-4B8C-83A1-F6EECF244321}">
                      <p14:modId xmlns:p14="http://schemas.microsoft.com/office/powerpoint/2010/main" val="1483731398"/>
                    </p:ext>
                  </p:extLst>
                </p:nvPr>
              </p:nvGraphicFramePr>
              <p:xfrm>
                <a:off x="-3026656" y="1847844"/>
                <a:ext cx="3048000" cy="1714500"/>
              </p:xfrm>
              <a:graphic>
                <a:graphicData uri="http://schemas.microsoft.com/office/powerpoint/2016/slidezoom">
                  <pslz:sldZm>
                    <pslz:sldZmObj sldId="270" cId="3173571095">
                      <pslz:zmPr id="{7E0792D3-1469-4CAC-9B25-23D823D49846}" returnToParent="0" transitionDur="1000">
                        <p166:blipFill xmlns:p166="http://schemas.microsoft.com/office/powerpoint/2016/6/main">
                          <a:blip r:embed="rId2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6" name="Slide Zoom 25">
                  <a:hlinkClick r:id="rId29" action="ppaction://hlinksldjump"/>
                  <a:extLst>
                    <a:ext uri="{FF2B5EF4-FFF2-40B4-BE49-F238E27FC236}">
                      <a16:creationId xmlns:a16="http://schemas.microsoft.com/office/drawing/2014/main" id="{29448628-AB48-DC15-1D75-5A271FED0C09}"/>
                    </a:ext>
                  </a:extLst>
                </p:cNvPr>
                <p:cNvPicPr>
                  <a:picLocks noGrp="1" noRot="1" noChangeAspect="1" noMove="1" noResize="1" noEditPoints="1" noAdjustHandles="1" noChangeArrowheads="1" noChangeShapeType="1"/>
                </p:cNvPicPr>
                <p:nvPr/>
              </p:nvPicPr>
              <p:blipFill>
                <a:blip r:embed="rId30"/>
                <a:stretch>
                  <a:fillRect/>
                </a:stretch>
              </p:blipFill>
              <p:spPr>
                <a:xfrm>
                  <a:off x="-977211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8" name="Slide Zoom 27">
                  <a:extLst>
                    <a:ext uri="{FF2B5EF4-FFF2-40B4-BE49-F238E27FC236}">
                      <a16:creationId xmlns:a16="http://schemas.microsoft.com/office/drawing/2014/main" id="{551041B5-1B40-3A91-2189-8524918B03A5}"/>
                    </a:ext>
                  </a:extLst>
                </p:cNvPr>
                <p:cNvGraphicFramePr>
                  <a:graphicFrameLocks noChangeAspect="1"/>
                </p:cNvGraphicFramePr>
                <p:nvPr>
                  <p:extLst>
                    <p:ext uri="{D42A27DB-BD31-4B8C-83A1-F6EECF244321}">
                      <p14:modId xmlns:p14="http://schemas.microsoft.com/office/powerpoint/2010/main" val="1910306253"/>
                    </p:ext>
                  </p:extLst>
                </p:nvPr>
              </p:nvGraphicFramePr>
              <p:xfrm>
                <a:off x="554555" y="1847844"/>
                <a:ext cx="3048000" cy="1714500"/>
              </p:xfrm>
              <a:graphic>
                <a:graphicData uri="http://schemas.microsoft.com/office/powerpoint/2016/slidezoom">
                  <pslz:sldZm>
                    <pslz:sldZmObj sldId="271" cId="1521349398">
                      <pslz:zmPr id="{73C80B17-4DF1-4108-93FD-CF593931902B}" returnToParent="0" transitionDur="1000">
                        <p166:blipFill xmlns:p166="http://schemas.microsoft.com/office/powerpoint/2016/6/main">
                          <a:blip r:embed="rId31"/>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8" name="Slide Zoom 27">
                  <a:hlinkClick r:id="rId32" action="ppaction://hlinksldjump"/>
                  <a:extLst>
                    <a:ext uri="{FF2B5EF4-FFF2-40B4-BE49-F238E27FC236}">
                      <a16:creationId xmlns:a16="http://schemas.microsoft.com/office/drawing/2014/main" id="{551041B5-1B40-3A91-2189-8524918B03A5}"/>
                    </a:ext>
                  </a:extLst>
                </p:cNvPr>
                <p:cNvPicPr>
                  <a:picLocks noGrp="1" noRot="1" noChangeAspect="1" noMove="1" noResize="1" noEditPoints="1" noAdjustHandles="1" noChangeArrowheads="1" noChangeShapeType="1"/>
                </p:cNvPicPr>
                <p:nvPr/>
              </p:nvPicPr>
              <p:blipFill>
                <a:blip r:embed="rId33"/>
                <a:stretch>
                  <a:fillRect/>
                </a:stretch>
              </p:blipFill>
              <p:spPr>
                <a:xfrm>
                  <a:off x="-619090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0" name="Slide Zoom 29">
                  <a:extLst>
                    <a:ext uri="{FF2B5EF4-FFF2-40B4-BE49-F238E27FC236}">
                      <a16:creationId xmlns:a16="http://schemas.microsoft.com/office/drawing/2014/main" id="{FABE14DE-780F-BF3C-C7CE-69D717D8FFE0}"/>
                    </a:ext>
                  </a:extLst>
                </p:cNvPr>
                <p:cNvGraphicFramePr>
                  <a:graphicFrameLocks noChangeAspect="1"/>
                </p:cNvGraphicFramePr>
                <p:nvPr>
                  <p:extLst>
                    <p:ext uri="{D42A27DB-BD31-4B8C-83A1-F6EECF244321}">
                      <p14:modId xmlns:p14="http://schemas.microsoft.com/office/powerpoint/2010/main" val="2727095129"/>
                    </p:ext>
                  </p:extLst>
                </p:nvPr>
              </p:nvGraphicFramePr>
              <p:xfrm>
                <a:off x="4135766" y="1847844"/>
                <a:ext cx="3048000" cy="1714500"/>
              </p:xfrm>
              <a:graphic>
                <a:graphicData uri="http://schemas.microsoft.com/office/powerpoint/2016/slidezoom">
                  <pslz:sldZm>
                    <pslz:sldZmObj sldId="272" cId="905249575">
                      <pslz:zmPr id="{9C302D7E-A99D-4F8E-B0F6-62ABB1BAD0FF}" returnToParent="0" transitionDur="1000">
                        <p166:blipFill xmlns:p166="http://schemas.microsoft.com/office/powerpoint/2016/6/main">
                          <a:blip r:embed="rId3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0" name="Slide Zoom 29">
                  <a:hlinkClick r:id="rId35" action="ppaction://hlinksldjump"/>
                  <a:extLst>
                    <a:ext uri="{FF2B5EF4-FFF2-40B4-BE49-F238E27FC236}">
                      <a16:creationId xmlns:a16="http://schemas.microsoft.com/office/drawing/2014/main" id="{FABE14DE-780F-BF3C-C7CE-69D717D8FFE0}"/>
                    </a:ext>
                  </a:extLst>
                </p:cNvPr>
                <p:cNvPicPr>
                  <a:picLocks noGrp="1" noRot="1" noChangeAspect="1" noMove="1" noResize="1" noEditPoints="1" noAdjustHandles="1" noChangeArrowheads="1" noChangeShapeType="1"/>
                </p:cNvPicPr>
                <p:nvPr/>
              </p:nvPicPr>
              <p:blipFill>
                <a:blip r:embed="rId36"/>
                <a:stretch>
                  <a:fillRect/>
                </a:stretch>
              </p:blipFill>
              <p:spPr>
                <a:xfrm>
                  <a:off x="-260969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2" name="Slide Zoom 31">
                  <a:extLst>
                    <a:ext uri="{FF2B5EF4-FFF2-40B4-BE49-F238E27FC236}">
                      <a16:creationId xmlns:a16="http://schemas.microsoft.com/office/drawing/2014/main" id="{A0B61D23-5640-B1A5-BEF0-BD521359544D}"/>
                    </a:ext>
                  </a:extLst>
                </p:cNvPr>
                <p:cNvGraphicFramePr>
                  <a:graphicFrameLocks noChangeAspect="1"/>
                </p:cNvGraphicFramePr>
                <p:nvPr>
                  <p:extLst>
                    <p:ext uri="{D42A27DB-BD31-4B8C-83A1-F6EECF244321}">
                      <p14:modId xmlns:p14="http://schemas.microsoft.com/office/powerpoint/2010/main" val="2582392960"/>
                    </p:ext>
                  </p:extLst>
                </p:nvPr>
              </p:nvGraphicFramePr>
              <p:xfrm>
                <a:off x="7716977" y="1847844"/>
                <a:ext cx="3048000" cy="1714500"/>
              </p:xfrm>
              <a:graphic>
                <a:graphicData uri="http://schemas.microsoft.com/office/powerpoint/2016/slidezoom">
                  <pslz:sldZm>
                    <pslz:sldZmObj sldId="273" cId="3097556811">
                      <pslz:zmPr id="{FB7DB80F-88D4-4446-9CD0-007162636372}" returnToParent="0" transitionDur="1000">
                        <p166:blipFill xmlns:p166="http://schemas.microsoft.com/office/powerpoint/2016/6/main">
                          <a:blip r:embed="rId3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2" name="Slide Zoom 31">
                  <a:hlinkClick r:id="rId38" action="ppaction://hlinksldjump"/>
                  <a:extLst>
                    <a:ext uri="{FF2B5EF4-FFF2-40B4-BE49-F238E27FC236}">
                      <a16:creationId xmlns:a16="http://schemas.microsoft.com/office/drawing/2014/main" id="{A0B61D23-5640-B1A5-BEF0-BD521359544D}"/>
                    </a:ext>
                  </a:extLst>
                </p:cNvPr>
                <p:cNvPicPr>
                  <a:picLocks noGrp="1" noRot="1" noChangeAspect="1" noMove="1" noResize="1" noEditPoints="1" noAdjustHandles="1" noChangeArrowheads="1" noChangeShapeType="1"/>
                </p:cNvPicPr>
                <p:nvPr/>
              </p:nvPicPr>
              <p:blipFill>
                <a:blip r:embed="rId39"/>
                <a:stretch>
                  <a:fillRect/>
                </a:stretch>
              </p:blipFill>
              <p:spPr>
                <a:xfrm>
                  <a:off x="97151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4" name="Slide Zoom 33">
                  <a:extLst>
                    <a:ext uri="{FF2B5EF4-FFF2-40B4-BE49-F238E27FC236}">
                      <a16:creationId xmlns:a16="http://schemas.microsoft.com/office/drawing/2014/main" id="{EEB6CFD3-103D-8239-C2BC-5A3189135A6F}"/>
                    </a:ext>
                  </a:extLst>
                </p:cNvPr>
                <p:cNvGraphicFramePr>
                  <a:graphicFrameLocks noChangeAspect="1"/>
                </p:cNvGraphicFramePr>
                <p:nvPr>
                  <p:extLst>
                    <p:ext uri="{D42A27DB-BD31-4B8C-83A1-F6EECF244321}">
                      <p14:modId xmlns:p14="http://schemas.microsoft.com/office/powerpoint/2010/main" val="1967420797"/>
                    </p:ext>
                  </p:extLst>
                </p:nvPr>
              </p:nvGraphicFramePr>
              <p:xfrm>
                <a:off x="11298188" y="1847844"/>
                <a:ext cx="3048000" cy="1714500"/>
              </p:xfrm>
              <a:graphic>
                <a:graphicData uri="http://schemas.microsoft.com/office/powerpoint/2016/slidezoom">
                  <pslz:sldZm>
                    <pslz:sldZmObj sldId="280" cId="690155806">
                      <pslz:zmPr id="{59A9ED00-86DC-489E-A392-7655338F4EBF}" returnToParent="0" transitionDur="1000">
                        <p166:blipFill xmlns:p166="http://schemas.microsoft.com/office/powerpoint/2016/6/main">
                          <a:blip r:embed="rId4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4" name="Slide Zoom 33">
                  <a:hlinkClick r:id="rId41" action="ppaction://hlinksldjump"/>
                  <a:extLst>
                    <a:ext uri="{FF2B5EF4-FFF2-40B4-BE49-F238E27FC236}">
                      <a16:creationId xmlns:a16="http://schemas.microsoft.com/office/drawing/2014/main" id="{EEB6CFD3-103D-8239-C2BC-5A3189135A6F}"/>
                    </a:ext>
                  </a:extLst>
                </p:cNvPr>
                <p:cNvPicPr>
                  <a:picLocks noGrp="1" noRot="1" noChangeAspect="1" noMove="1" noResize="1" noEditPoints="1" noAdjustHandles="1" noChangeArrowheads="1" noChangeShapeType="1"/>
                </p:cNvPicPr>
                <p:nvPr/>
              </p:nvPicPr>
              <p:blipFill>
                <a:blip r:embed="rId42"/>
                <a:stretch>
                  <a:fillRect/>
                </a:stretch>
              </p:blipFill>
              <p:spPr>
                <a:xfrm>
                  <a:off x="455273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6" name="Slide Zoom 35">
                  <a:extLst>
                    <a:ext uri="{FF2B5EF4-FFF2-40B4-BE49-F238E27FC236}">
                      <a16:creationId xmlns:a16="http://schemas.microsoft.com/office/drawing/2014/main" id="{08BD1A8B-5671-948F-20AA-8A3A0AD54ADD}"/>
                    </a:ext>
                  </a:extLst>
                </p:cNvPr>
                <p:cNvGraphicFramePr>
                  <a:graphicFrameLocks noChangeAspect="1"/>
                </p:cNvGraphicFramePr>
                <p:nvPr>
                  <p:extLst>
                    <p:ext uri="{D42A27DB-BD31-4B8C-83A1-F6EECF244321}">
                      <p14:modId xmlns:p14="http://schemas.microsoft.com/office/powerpoint/2010/main" val="2613564041"/>
                    </p:ext>
                  </p:extLst>
                </p:nvPr>
              </p:nvGraphicFramePr>
              <p:xfrm>
                <a:off x="14879399" y="1847844"/>
                <a:ext cx="3048000" cy="1714500"/>
              </p:xfrm>
              <a:graphic>
                <a:graphicData uri="http://schemas.microsoft.com/office/powerpoint/2016/slidezoom">
                  <pslz:sldZm>
                    <pslz:sldZmObj sldId="284" cId="2347632563">
                      <pslz:zmPr id="{C8418480-D4B3-4854-9561-0BB8894B1D6A}" returnToParent="0" transitionDur="1000">
                        <p166:blipFill xmlns:p166="http://schemas.microsoft.com/office/powerpoint/2016/6/main">
                          <a:blip r:embed="rId43"/>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6" name="Slide Zoom 35">
                  <a:hlinkClick r:id="rId44" action="ppaction://hlinksldjump"/>
                  <a:extLst>
                    <a:ext uri="{FF2B5EF4-FFF2-40B4-BE49-F238E27FC236}">
                      <a16:creationId xmlns:a16="http://schemas.microsoft.com/office/drawing/2014/main" id="{08BD1A8B-5671-948F-20AA-8A3A0AD54ADD}"/>
                    </a:ext>
                  </a:extLst>
                </p:cNvPr>
                <p:cNvPicPr>
                  <a:picLocks noGrp="1" noRot="1" noChangeAspect="1" noMove="1" noResize="1" noEditPoints="1" noAdjustHandles="1" noChangeArrowheads="1" noChangeShapeType="1"/>
                </p:cNvPicPr>
                <p:nvPr/>
              </p:nvPicPr>
              <p:blipFill>
                <a:blip r:embed="rId45"/>
                <a:stretch>
                  <a:fillRect/>
                </a:stretch>
              </p:blipFill>
              <p:spPr>
                <a:xfrm>
                  <a:off x="813394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8" name="Slide Zoom 37">
                  <a:extLst>
                    <a:ext uri="{FF2B5EF4-FFF2-40B4-BE49-F238E27FC236}">
                      <a16:creationId xmlns:a16="http://schemas.microsoft.com/office/drawing/2014/main" id="{6381E552-CC8B-72EB-B3A3-56D2028BF8A9}"/>
                    </a:ext>
                  </a:extLst>
                </p:cNvPr>
                <p:cNvGraphicFramePr>
                  <a:graphicFrameLocks noChangeAspect="1"/>
                </p:cNvGraphicFramePr>
                <p:nvPr>
                  <p:extLst>
                    <p:ext uri="{D42A27DB-BD31-4B8C-83A1-F6EECF244321}">
                      <p14:modId xmlns:p14="http://schemas.microsoft.com/office/powerpoint/2010/main" val="2085892824"/>
                    </p:ext>
                  </p:extLst>
                </p:nvPr>
              </p:nvGraphicFramePr>
              <p:xfrm>
                <a:off x="18460610" y="1847844"/>
                <a:ext cx="3048000" cy="1714500"/>
              </p:xfrm>
              <a:graphic>
                <a:graphicData uri="http://schemas.microsoft.com/office/powerpoint/2016/slidezoom">
                  <pslz:sldZm>
                    <pslz:sldZmObj sldId="279" cId="1327297639">
                      <pslz:zmPr id="{CE0EE399-C1F8-42EE-B5DB-48EB9B8F3B91}" returnToParent="0" transitionDur="1000">
                        <p166:blipFill xmlns:p166="http://schemas.microsoft.com/office/powerpoint/2016/6/main">
                          <a:blip r:embed="rId4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8" name="Slide Zoom 37">
                  <a:hlinkClick r:id="rId47" action="ppaction://hlinksldjump"/>
                  <a:extLst>
                    <a:ext uri="{FF2B5EF4-FFF2-40B4-BE49-F238E27FC236}">
                      <a16:creationId xmlns:a16="http://schemas.microsoft.com/office/drawing/2014/main" id="{6381E552-CC8B-72EB-B3A3-56D2028BF8A9}"/>
                    </a:ext>
                  </a:extLst>
                </p:cNvPr>
                <p:cNvPicPr>
                  <a:picLocks noGrp="1" noRot="1" noChangeAspect="1" noMove="1" noResize="1" noEditPoints="1" noAdjustHandles="1" noChangeArrowheads="1" noChangeShapeType="1"/>
                </p:cNvPicPr>
                <p:nvPr/>
              </p:nvPicPr>
              <p:blipFill>
                <a:blip r:embed="rId48"/>
                <a:stretch>
                  <a:fillRect/>
                </a:stretch>
              </p:blipFill>
              <p:spPr>
                <a:xfrm>
                  <a:off x="1171515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0" name="Slide Zoom 39">
                  <a:extLst>
                    <a:ext uri="{FF2B5EF4-FFF2-40B4-BE49-F238E27FC236}">
                      <a16:creationId xmlns:a16="http://schemas.microsoft.com/office/drawing/2014/main" id="{4B738BA6-EC32-AB95-0684-44F5F2D8AB0A}"/>
                    </a:ext>
                  </a:extLst>
                </p:cNvPr>
                <p:cNvGraphicFramePr>
                  <a:graphicFrameLocks noChangeAspect="1"/>
                </p:cNvGraphicFramePr>
                <p:nvPr>
                  <p:extLst>
                    <p:ext uri="{D42A27DB-BD31-4B8C-83A1-F6EECF244321}">
                      <p14:modId xmlns:p14="http://schemas.microsoft.com/office/powerpoint/2010/main" val="3648878910"/>
                    </p:ext>
                  </p:extLst>
                </p:nvPr>
              </p:nvGraphicFramePr>
              <p:xfrm>
                <a:off x="22041821" y="1847844"/>
                <a:ext cx="3048000" cy="1714500"/>
              </p:xfrm>
              <a:graphic>
                <a:graphicData uri="http://schemas.microsoft.com/office/powerpoint/2016/slidezoom">
                  <pslz:sldZm>
                    <pslz:sldZmObj sldId="275" cId="2698216540">
                      <pslz:zmPr id="{90B85438-07E5-480B-80EB-F73BC11E7C9E}" returnToParent="0" transitionDur="1000">
                        <p166:blipFill xmlns:p166="http://schemas.microsoft.com/office/powerpoint/2016/6/main">
                          <a:blip r:embed="rId4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0" name="Slide Zoom 39">
                  <a:hlinkClick r:id="rId50" action="ppaction://hlinksldjump"/>
                  <a:extLst>
                    <a:ext uri="{FF2B5EF4-FFF2-40B4-BE49-F238E27FC236}">
                      <a16:creationId xmlns:a16="http://schemas.microsoft.com/office/drawing/2014/main" id="{4B738BA6-EC32-AB95-0684-44F5F2D8AB0A}"/>
                    </a:ext>
                  </a:extLst>
                </p:cNvPr>
                <p:cNvPicPr>
                  <a:picLocks noGrp="1" noRot="1" noChangeAspect="1" noMove="1" noResize="1" noEditPoints="1" noAdjustHandles="1" noChangeArrowheads="1" noChangeShapeType="1"/>
                </p:cNvPicPr>
                <p:nvPr/>
              </p:nvPicPr>
              <p:blipFill>
                <a:blip r:embed="rId51"/>
                <a:stretch>
                  <a:fillRect/>
                </a:stretch>
              </p:blipFill>
              <p:spPr>
                <a:xfrm>
                  <a:off x="1529636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2" name="Slide Zoom 41">
                  <a:extLst>
                    <a:ext uri="{FF2B5EF4-FFF2-40B4-BE49-F238E27FC236}">
                      <a16:creationId xmlns:a16="http://schemas.microsoft.com/office/drawing/2014/main" id="{123DE45D-A136-8AF3-ED99-AA5B39757A29}"/>
                    </a:ext>
                  </a:extLst>
                </p:cNvPr>
                <p:cNvGraphicFramePr>
                  <a:graphicFrameLocks noChangeAspect="1"/>
                </p:cNvGraphicFramePr>
                <p:nvPr>
                  <p:extLst>
                    <p:ext uri="{D42A27DB-BD31-4B8C-83A1-F6EECF244321}">
                      <p14:modId xmlns:p14="http://schemas.microsoft.com/office/powerpoint/2010/main" val="214323872"/>
                    </p:ext>
                  </p:extLst>
                </p:nvPr>
              </p:nvGraphicFramePr>
              <p:xfrm>
                <a:off x="25623032" y="1847844"/>
                <a:ext cx="3048000" cy="1714500"/>
              </p:xfrm>
              <a:graphic>
                <a:graphicData uri="http://schemas.microsoft.com/office/powerpoint/2016/slidezoom">
                  <pslz:sldZm>
                    <pslz:sldZmObj sldId="276" cId="1955769053">
                      <pslz:zmPr id="{CBBC2D40-DDC7-480D-B1F2-3B9DF27DCD3F}" returnToParent="0" transitionDur="1000">
                        <p166:blipFill xmlns:p166="http://schemas.microsoft.com/office/powerpoint/2016/6/main">
                          <a:blip r:embed="rId5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2" name="Slide Zoom 41">
                  <a:hlinkClick r:id="rId53" action="ppaction://hlinksldjump"/>
                  <a:extLst>
                    <a:ext uri="{FF2B5EF4-FFF2-40B4-BE49-F238E27FC236}">
                      <a16:creationId xmlns:a16="http://schemas.microsoft.com/office/drawing/2014/main" id="{123DE45D-A136-8AF3-ED99-AA5B39757A29}"/>
                    </a:ext>
                  </a:extLst>
                </p:cNvPr>
                <p:cNvPicPr>
                  <a:picLocks noGrp="1" noRot="1" noChangeAspect="1" noMove="1" noResize="1" noEditPoints="1" noAdjustHandles="1" noChangeArrowheads="1" noChangeShapeType="1"/>
                </p:cNvPicPr>
                <p:nvPr/>
              </p:nvPicPr>
              <p:blipFill>
                <a:blip r:embed="rId54"/>
                <a:stretch>
                  <a:fillRect/>
                </a:stretch>
              </p:blipFill>
              <p:spPr>
                <a:xfrm>
                  <a:off x="1887757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4" name="Slide Zoom 43">
                  <a:extLst>
                    <a:ext uri="{FF2B5EF4-FFF2-40B4-BE49-F238E27FC236}">
                      <a16:creationId xmlns:a16="http://schemas.microsoft.com/office/drawing/2014/main" id="{AEEBBB9D-566B-24CA-DCB3-5DD64DE22004}"/>
                    </a:ext>
                  </a:extLst>
                </p:cNvPr>
                <p:cNvGraphicFramePr>
                  <a:graphicFrameLocks noChangeAspect="1"/>
                </p:cNvGraphicFramePr>
                <p:nvPr>
                  <p:extLst>
                    <p:ext uri="{D42A27DB-BD31-4B8C-83A1-F6EECF244321}">
                      <p14:modId xmlns:p14="http://schemas.microsoft.com/office/powerpoint/2010/main" val="1622878503"/>
                    </p:ext>
                  </p:extLst>
                </p:nvPr>
              </p:nvGraphicFramePr>
              <p:xfrm>
                <a:off x="29204243" y="1847844"/>
                <a:ext cx="3048000" cy="1714500"/>
              </p:xfrm>
              <a:graphic>
                <a:graphicData uri="http://schemas.microsoft.com/office/powerpoint/2016/slidezoom">
                  <pslz:sldZm>
                    <pslz:sldZmObj sldId="281" cId="1831036506">
                      <pslz:zmPr id="{92B3AB85-71CC-4A44-ACFC-B5A7285E5BA4}" returnToParent="0" transitionDur="1000">
                        <p166:blipFill xmlns:p166="http://schemas.microsoft.com/office/powerpoint/2016/6/main">
                          <a:blip r:embed="rId55"/>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4" name="Slide Zoom 43">
                  <a:hlinkClick r:id="rId56" action="ppaction://hlinksldjump"/>
                  <a:extLst>
                    <a:ext uri="{FF2B5EF4-FFF2-40B4-BE49-F238E27FC236}">
                      <a16:creationId xmlns:a16="http://schemas.microsoft.com/office/drawing/2014/main" id="{AEEBBB9D-566B-24CA-DCB3-5DD64DE22004}"/>
                    </a:ext>
                  </a:extLst>
                </p:cNvPr>
                <p:cNvPicPr>
                  <a:picLocks noGrp="1" noRot="1" noChangeAspect="1" noMove="1" noResize="1" noEditPoints="1" noAdjustHandles="1" noChangeArrowheads="1" noChangeShapeType="1"/>
                </p:cNvPicPr>
                <p:nvPr/>
              </p:nvPicPr>
              <p:blipFill>
                <a:blip r:embed="rId57"/>
                <a:stretch>
                  <a:fillRect/>
                </a:stretch>
              </p:blipFill>
              <p:spPr>
                <a:xfrm>
                  <a:off x="2245878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6" name="Slide Zoom 45">
                  <a:extLst>
                    <a:ext uri="{FF2B5EF4-FFF2-40B4-BE49-F238E27FC236}">
                      <a16:creationId xmlns:a16="http://schemas.microsoft.com/office/drawing/2014/main" id="{48A2A2F7-30DB-F960-3046-E526CBA664D1}"/>
                    </a:ext>
                  </a:extLst>
                </p:cNvPr>
                <p:cNvGraphicFramePr>
                  <a:graphicFrameLocks noChangeAspect="1"/>
                </p:cNvGraphicFramePr>
                <p:nvPr>
                  <p:extLst>
                    <p:ext uri="{D42A27DB-BD31-4B8C-83A1-F6EECF244321}">
                      <p14:modId xmlns:p14="http://schemas.microsoft.com/office/powerpoint/2010/main" val="4135743965"/>
                    </p:ext>
                  </p:extLst>
                </p:nvPr>
              </p:nvGraphicFramePr>
              <p:xfrm>
                <a:off x="32785454" y="1847844"/>
                <a:ext cx="3048000" cy="1714500"/>
              </p:xfrm>
              <a:graphic>
                <a:graphicData uri="http://schemas.microsoft.com/office/powerpoint/2016/slidezoom">
                  <pslz:sldZm>
                    <pslz:sldZmObj sldId="282" cId="665804915">
                      <pslz:zmPr id="{9F47F0F7-4447-440C-B90B-493FE42EF687}" returnToParent="0" transitionDur="1000">
                        <p166:blipFill xmlns:p166="http://schemas.microsoft.com/office/powerpoint/2016/6/main">
                          <a:blip r:embed="rId5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6" name="Slide Zoom 45">
                  <a:hlinkClick r:id="rId59" action="ppaction://hlinksldjump"/>
                  <a:extLst>
                    <a:ext uri="{FF2B5EF4-FFF2-40B4-BE49-F238E27FC236}">
                      <a16:creationId xmlns:a16="http://schemas.microsoft.com/office/drawing/2014/main" id="{48A2A2F7-30DB-F960-3046-E526CBA664D1}"/>
                    </a:ext>
                  </a:extLst>
                </p:cNvPr>
                <p:cNvPicPr>
                  <a:picLocks noGrp="1" noRot="1" noChangeAspect="1" noMove="1" noResize="1" noEditPoints="1" noAdjustHandles="1" noChangeArrowheads="1" noChangeShapeType="1"/>
                </p:cNvPicPr>
                <p:nvPr/>
              </p:nvPicPr>
              <p:blipFill>
                <a:blip r:embed="rId60"/>
                <a:stretch>
                  <a:fillRect/>
                </a:stretch>
              </p:blipFill>
              <p:spPr>
                <a:xfrm>
                  <a:off x="2603999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8" name="Slide Zoom 47">
                  <a:extLst>
                    <a:ext uri="{FF2B5EF4-FFF2-40B4-BE49-F238E27FC236}">
                      <a16:creationId xmlns:a16="http://schemas.microsoft.com/office/drawing/2014/main" id="{9C85355C-28B0-DBDB-673E-5B1EA096273F}"/>
                    </a:ext>
                  </a:extLst>
                </p:cNvPr>
                <p:cNvGraphicFramePr>
                  <a:graphicFrameLocks noChangeAspect="1"/>
                </p:cNvGraphicFramePr>
                <p:nvPr>
                  <p:extLst>
                    <p:ext uri="{D42A27DB-BD31-4B8C-83A1-F6EECF244321}">
                      <p14:modId xmlns:p14="http://schemas.microsoft.com/office/powerpoint/2010/main" val="3725152692"/>
                    </p:ext>
                  </p:extLst>
                </p:nvPr>
              </p:nvGraphicFramePr>
              <p:xfrm>
                <a:off x="36366665" y="1847844"/>
                <a:ext cx="3048000" cy="1714500"/>
              </p:xfrm>
              <a:graphic>
                <a:graphicData uri="http://schemas.microsoft.com/office/powerpoint/2016/slidezoom">
                  <pslz:sldZm>
                    <pslz:sldZmObj sldId="278" cId="553701949">
                      <pslz:zmPr id="{B791999C-77B6-4978-8AFA-008FF2EB4238}" returnToParent="0" transitionDur="1000">
                        <p166:blipFill xmlns:p166="http://schemas.microsoft.com/office/powerpoint/2016/6/main">
                          <a:blip r:embed="rId61"/>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8" name="Slide Zoom 47">
                  <a:hlinkClick r:id="rId62" action="ppaction://hlinksldjump"/>
                  <a:extLst>
                    <a:ext uri="{FF2B5EF4-FFF2-40B4-BE49-F238E27FC236}">
                      <a16:creationId xmlns:a16="http://schemas.microsoft.com/office/drawing/2014/main" id="{9C85355C-28B0-DBDB-673E-5B1EA096273F}"/>
                    </a:ext>
                  </a:extLst>
                </p:cNvPr>
                <p:cNvPicPr>
                  <a:picLocks noGrp="1" noRot="1" noChangeAspect="1" noMove="1" noResize="1" noEditPoints="1" noAdjustHandles="1" noChangeArrowheads="1" noChangeShapeType="1"/>
                </p:cNvPicPr>
                <p:nvPr/>
              </p:nvPicPr>
              <p:blipFill>
                <a:blip r:embed="rId63"/>
                <a:stretch>
                  <a:fillRect/>
                </a:stretch>
              </p:blipFill>
              <p:spPr>
                <a:xfrm>
                  <a:off x="2962120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0" name="Slide Zoom 49">
                  <a:extLst>
                    <a:ext uri="{FF2B5EF4-FFF2-40B4-BE49-F238E27FC236}">
                      <a16:creationId xmlns:a16="http://schemas.microsoft.com/office/drawing/2014/main" id="{4A635C67-62D1-2C16-2DE3-472CC1EC250C}"/>
                    </a:ext>
                  </a:extLst>
                </p:cNvPr>
                <p:cNvGraphicFramePr>
                  <a:graphicFrameLocks noChangeAspect="1"/>
                </p:cNvGraphicFramePr>
                <p:nvPr>
                  <p:extLst>
                    <p:ext uri="{D42A27DB-BD31-4B8C-83A1-F6EECF244321}">
                      <p14:modId xmlns:p14="http://schemas.microsoft.com/office/powerpoint/2010/main" val="2636335563"/>
                    </p:ext>
                  </p:extLst>
                </p:nvPr>
              </p:nvGraphicFramePr>
              <p:xfrm>
                <a:off x="39947876" y="1847844"/>
                <a:ext cx="3048000" cy="1714500"/>
              </p:xfrm>
              <a:graphic>
                <a:graphicData uri="http://schemas.microsoft.com/office/powerpoint/2016/slidezoom">
                  <pslz:sldZm>
                    <pslz:sldZmObj sldId="285" cId="820388872">
                      <pslz:zmPr id="{ED2615D7-51F0-4157-8073-52315F95DEFC}" returnToParent="0" transitionDur="1000">
                        <p166:blipFill xmlns:p166="http://schemas.microsoft.com/office/powerpoint/2016/6/main">
                          <a:blip r:embed="rId6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0" name="Slide Zoom 49">
                  <a:hlinkClick r:id="rId65" action="ppaction://hlinksldjump"/>
                  <a:extLst>
                    <a:ext uri="{FF2B5EF4-FFF2-40B4-BE49-F238E27FC236}">
                      <a16:creationId xmlns:a16="http://schemas.microsoft.com/office/drawing/2014/main" id="{4A635C67-62D1-2C16-2DE3-472CC1EC250C}"/>
                    </a:ext>
                  </a:extLst>
                </p:cNvPr>
                <p:cNvPicPr>
                  <a:picLocks noGrp="1" noRot="1" noChangeAspect="1" noMove="1" noResize="1" noEditPoints="1" noAdjustHandles="1" noChangeArrowheads="1" noChangeShapeType="1"/>
                </p:cNvPicPr>
                <p:nvPr/>
              </p:nvPicPr>
              <p:blipFill>
                <a:blip r:embed="rId66"/>
                <a:stretch>
                  <a:fillRect/>
                </a:stretch>
              </p:blipFill>
              <p:spPr>
                <a:xfrm>
                  <a:off x="3320241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2" name="Slide Zoom 51">
                  <a:extLst>
                    <a:ext uri="{FF2B5EF4-FFF2-40B4-BE49-F238E27FC236}">
                      <a16:creationId xmlns:a16="http://schemas.microsoft.com/office/drawing/2014/main" id="{6442AE35-ED8E-A81A-11D3-06419A3D14A0}"/>
                    </a:ext>
                  </a:extLst>
                </p:cNvPr>
                <p:cNvGraphicFramePr>
                  <a:graphicFrameLocks noChangeAspect="1"/>
                </p:cNvGraphicFramePr>
                <p:nvPr>
                  <p:extLst>
                    <p:ext uri="{D42A27DB-BD31-4B8C-83A1-F6EECF244321}">
                      <p14:modId xmlns:p14="http://schemas.microsoft.com/office/powerpoint/2010/main" val="778955556"/>
                    </p:ext>
                  </p:extLst>
                </p:nvPr>
              </p:nvGraphicFramePr>
              <p:xfrm>
                <a:off x="43529087" y="1847844"/>
                <a:ext cx="3048000" cy="1714500"/>
              </p:xfrm>
              <a:graphic>
                <a:graphicData uri="http://schemas.microsoft.com/office/powerpoint/2016/slidezoom">
                  <pslz:sldZm>
                    <pslz:sldZmObj sldId="283" cId="2176338621">
                      <pslz:zmPr id="{CA87C549-5D55-4975-8780-39534D167AED}" returnToParent="0" transitionDur="1000">
                        <p166:blipFill xmlns:p166="http://schemas.microsoft.com/office/powerpoint/2016/6/main">
                          <a:blip r:embed="rId6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2" name="Slide Zoom 51">
                  <a:hlinkClick r:id="rId68" action="ppaction://hlinksldjump"/>
                  <a:extLst>
                    <a:ext uri="{FF2B5EF4-FFF2-40B4-BE49-F238E27FC236}">
                      <a16:creationId xmlns:a16="http://schemas.microsoft.com/office/drawing/2014/main" id="{6442AE35-ED8E-A81A-11D3-06419A3D14A0}"/>
                    </a:ext>
                  </a:extLst>
                </p:cNvPr>
                <p:cNvPicPr>
                  <a:picLocks noGrp="1" noRot="1" noChangeAspect="1" noMove="1" noResize="1" noEditPoints="1" noAdjustHandles="1" noChangeArrowheads="1" noChangeShapeType="1"/>
                </p:cNvPicPr>
                <p:nvPr/>
              </p:nvPicPr>
              <p:blipFill>
                <a:blip r:embed="rId69"/>
                <a:stretch>
                  <a:fillRect/>
                </a:stretch>
              </p:blipFill>
              <p:spPr>
                <a:xfrm>
                  <a:off x="3678362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4" name="Slide Zoom 53">
                  <a:extLst>
                    <a:ext uri="{FF2B5EF4-FFF2-40B4-BE49-F238E27FC236}">
                      <a16:creationId xmlns:a16="http://schemas.microsoft.com/office/drawing/2014/main" id="{022F9F1D-1D76-5847-0171-EFD72B48AF90}"/>
                    </a:ext>
                  </a:extLst>
                </p:cNvPr>
                <p:cNvGraphicFramePr>
                  <a:graphicFrameLocks noChangeAspect="1"/>
                </p:cNvGraphicFramePr>
                <p:nvPr>
                  <p:extLst>
                    <p:ext uri="{D42A27DB-BD31-4B8C-83A1-F6EECF244321}">
                      <p14:modId xmlns:p14="http://schemas.microsoft.com/office/powerpoint/2010/main" val="3827011939"/>
                    </p:ext>
                  </p:extLst>
                </p:nvPr>
              </p:nvGraphicFramePr>
              <p:xfrm>
                <a:off x="47110306" y="1847844"/>
                <a:ext cx="3048000" cy="1714500"/>
              </p:xfrm>
              <a:graphic>
                <a:graphicData uri="http://schemas.microsoft.com/office/powerpoint/2016/slidezoom">
                  <pslz:sldZm>
                    <pslz:sldZmObj sldId="277" cId="46777702">
                      <pslz:zmPr id="{2B706BF9-B9D3-42AC-956D-3B01E5F17730}" returnToParent="0" transitionDur="1000">
                        <p166:blipFill xmlns:p166="http://schemas.microsoft.com/office/powerpoint/2016/6/main">
                          <a:blip r:embed="rId7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4" name="Slide Zoom 53">
                  <a:hlinkClick r:id="rId71" action="ppaction://hlinksldjump"/>
                  <a:extLst>
                    <a:ext uri="{FF2B5EF4-FFF2-40B4-BE49-F238E27FC236}">
                      <a16:creationId xmlns:a16="http://schemas.microsoft.com/office/drawing/2014/main" id="{022F9F1D-1D76-5847-0171-EFD72B48AF90}"/>
                    </a:ext>
                  </a:extLst>
                </p:cNvPr>
                <p:cNvPicPr>
                  <a:picLocks noGrp="1" noRot="1" noChangeAspect="1" noMove="1" noResize="1" noEditPoints="1" noAdjustHandles="1" noChangeArrowheads="1" noChangeShapeType="1"/>
                </p:cNvPicPr>
                <p:nvPr/>
              </p:nvPicPr>
              <p:blipFill>
                <a:blip r:embed="rId72"/>
                <a:stretch>
                  <a:fillRect/>
                </a:stretch>
              </p:blipFill>
              <p:spPr>
                <a:xfrm>
                  <a:off x="40364848" y="2535238"/>
                  <a:ext cx="3048000" cy="1714500"/>
                </a:xfrm>
                <a:prstGeom prst="rect">
                  <a:avLst/>
                </a:prstGeom>
                <a:ln w="3175">
                  <a:noFill/>
                </a:ln>
                <a:effectLst>
                  <a:reflection blurRad="6350" stA="50000" endA="300" endPos="55000" dir="5400000" sy="-100000" algn="bl" rotWithShape="0"/>
                </a:effectLst>
              </p:spPr>
            </p:pic>
          </mc:Fallback>
        </mc:AlternateContent>
      </p:grpSp>
      <p:pic>
        <p:nvPicPr>
          <p:cNvPr id="68" name="Graphic 67" descr="Chevron arrows with solid fill">
            <a:hlinkClick r:id="" action="ppaction://hlinkshowjump?jump=nextslide"/>
            <a:extLst>
              <a:ext uri="{FF2B5EF4-FFF2-40B4-BE49-F238E27FC236}">
                <a16:creationId xmlns:a16="http://schemas.microsoft.com/office/drawing/2014/main" id="{2A726096-7A01-ED9B-CDC4-B20D4E74ED4A}"/>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a:off x="11323029" y="2906150"/>
            <a:ext cx="304800" cy="914400"/>
          </a:xfrm>
          <a:prstGeom prst="rect">
            <a:avLst/>
          </a:prstGeom>
        </p:spPr>
      </p:pic>
      <p:pic>
        <p:nvPicPr>
          <p:cNvPr id="69" name="Graphic 68" descr="Chevron arrows with solid fill">
            <a:hlinkClick r:id="" action="ppaction://hlinkshowjump?jump=previousslide"/>
            <a:extLst>
              <a:ext uri="{FF2B5EF4-FFF2-40B4-BE49-F238E27FC236}">
                <a16:creationId xmlns:a16="http://schemas.microsoft.com/office/drawing/2014/main" id="{6F23333C-8FA0-FE7A-E0DE-4A68BEB2A978}"/>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flipH="1">
            <a:off x="548821" y="2931770"/>
            <a:ext cx="304800" cy="914400"/>
          </a:xfrm>
          <a:prstGeom prst="rect">
            <a:avLst/>
          </a:prstGeom>
        </p:spPr>
      </p:pic>
      <p:sp>
        <p:nvSpPr>
          <p:cNvPr id="2" name="!!start">
            <a:hlinkClick r:id="" action="ppaction://hlinkshowjump?jump=firstslide"/>
            <a:extLst>
              <a:ext uri="{FF2B5EF4-FFF2-40B4-BE49-F238E27FC236}">
                <a16:creationId xmlns:a16="http://schemas.microsoft.com/office/drawing/2014/main" id="{10A4E831-F9C7-972C-9CD3-0A421281D79E}"/>
              </a:ext>
            </a:extLst>
          </p:cNvPr>
          <p:cNvSpPr/>
          <p:nvPr/>
        </p:nvSpPr>
        <p:spPr>
          <a:xfrm>
            <a:off x="5869871" y="4861663"/>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
        <p:nvSpPr>
          <p:cNvPr id="3" name="!!end">
            <a:hlinkClick r:id="rId75" action="ppaction://hlinksldjump"/>
            <a:extLst>
              <a:ext uri="{FF2B5EF4-FFF2-40B4-BE49-F238E27FC236}">
                <a16:creationId xmlns:a16="http://schemas.microsoft.com/office/drawing/2014/main" id="{B0D38DCF-D92C-69D1-8580-A8E121673789}"/>
              </a:ext>
            </a:extLst>
          </p:cNvPr>
          <p:cNvSpPr/>
          <p:nvPr/>
        </p:nvSpPr>
        <p:spPr>
          <a:xfrm>
            <a:off x="6178131" y="4861663"/>
            <a:ext cx="144000" cy="14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Tree>
    <p:extLst>
      <p:ext uri="{BB962C8B-B14F-4D97-AF65-F5344CB8AC3E}">
        <p14:creationId xmlns:p14="http://schemas.microsoft.com/office/powerpoint/2010/main" val="32146660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3F53A5-67E0-FB2B-2A5C-B5DEEDC7BF7F}"/>
              </a:ext>
            </a:extLst>
          </p:cNvPr>
          <p:cNvPicPr>
            <a:picLocks noChangeAspect="1"/>
          </p:cNvPicPr>
          <p:nvPr/>
        </p:nvPicPr>
        <p:blipFill rotWithShape="1">
          <a:blip r:embed="rId3">
            <a:extLst>
              <a:ext uri="{28A0092B-C50C-407E-A947-70E740481C1C}">
                <a14:useLocalDpi xmlns:a14="http://schemas.microsoft.com/office/drawing/2010/main" val="0"/>
              </a:ext>
            </a:extLst>
          </a:blip>
          <a:srcRect t="7736" b="7736"/>
          <a:stretch/>
        </p:blipFill>
        <p:spPr>
          <a:xfrm>
            <a:off x="0" y="0"/>
            <a:ext cx="12192002" cy="6858002"/>
          </a:xfrm>
          <a:prstGeom prst="rect">
            <a:avLst/>
          </a:prstGeom>
        </p:spPr>
      </p:pic>
      <p:grpSp>
        <p:nvGrpSpPr>
          <p:cNvPr id="55" name="Group 54">
            <a:extLst>
              <a:ext uri="{FF2B5EF4-FFF2-40B4-BE49-F238E27FC236}">
                <a16:creationId xmlns:a16="http://schemas.microsoft.com/office/drawing/2014/main" id="{91A0AC71-D12D-0222-8A59-33A6C6946715}"/>
              </a:ext>
            </a:extLst>
          </p:cNvPr>
          <p:cNvGrpSpPr/>
          <p:nvPr/>
        </p:nvGrpSpPr>
        <p:grpSpPr>
          <a:xfrm>
            <a:off x="-42003202" y="2535238"/>
            <a:ext cx="81834650" cy="1714500"/>
            <a:chOff x="-31676344" y="1847844"/>
            <a:chExt cx="81834650" cy="1714500"/>
          </a:xfrm>
        </p:grpSpPr>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232E0B8B-F346-E864-C4AC-8C83FAEA8CA0}"/>
                    </a:ext>
                  </a:extLst>
                </p:cNvPr>
                <p:cNvGraphicFramePr>
                  <a:graphicFrameLocks noChangeAspect="1"/>
                </p:cNvGraphicFramePr>
                <p:nvPr>
                  <p:extLst>
                    <p:ext uri="{D42A27DB-BD31-4B8C-83A1-F6EECF244321}">
                      <p14:modId xmlns:p14="http://schemas.microsoft.com/office/powerpoint/2010/main" val="2660075893"/>
                    </p:ext>
                  </p:extLst>
                </p:nvPr>
              </p:nvGraphicFramePr>
              <p:xfrm>
                <a:off x="-31676344" y="1847844"/>
                <a:ext cx="3048000" cy="1714500"/>
              </p:xfrm>
              <a:graphic>
                <a:graphicData uri="http://schemas.microsoft.com/office/powerpoint/2016/slidezoom">
                  <pslz:sldZm>
                    <pslz:sldZmObj sldId="286" cId="1818418061">
                      <pslz:zmPr id="{AC99481E-2A37-4397-8600-689D642BCAF2}"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0" name="Slide Zoom 9">
                  <a:hlinkClick r:id="rId5" action="ppaction://hlinksldjump"/>
                  <a:extLst>
                    <a:ext uri="{FF2B5EF4-FFF2-40B4-BE49-F238E27FC236}">
                      <a16:creationId xmlns:a16="http://schemas.microsoft.com/office/drawing/2014/main" id="{232E0B8B-F346-E864-C4AC-8C83FAEA8CA0}"/>
                    </a:ext>
                  </a:extLst>
                </p:cNvPr>
                <p:cNvPicPr>
                  <a:picLocks noGrp="1" noRot="1" noChangeAspect="1" noMove="1" noResize="1" noEditPoints="1" noAdjustHandles="1" noChangeArrowheads="1" noChangeShapeType="1"/>
                </p:cNvPicPr>
                <p:nvPr/>
              </p:nvPicPr>
              <p:blipFill>
                <a:blip r:embed="rId6"/>
                <a:stretch>
                  <a:fillRect/>
                </a:stretch>
              </p:blipFill>
              <p:spPr>
                <a:xfrm>
                  <a:off x="-4200320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2" name="Slide Zoom 11">
                  <a:extLst>
                    <a:ext uri="{FF2B5EF4-FFF2-40B4-BE49-F238E27FC236}">
                      <a16:creationId xmlns:a16="http://schemas.microsoft.com/office/drawing/2014/main" id="{0BF44015-4BEE-8648-EBC3-21AC5D4E4B9D}"/>
                    </a:ext>
                  </a:extLst>
                </p:cNvPr>
                <p:cNvGraphicFramePr>
                  <a:graphicFrameLocks noChangeAspect="1"/>
                </p:cNvGraphicFramePr>
                <p:nvPr>
                  <p:extLst>
                    <p:ext uri="{D42A27DB-BD31-4B8C-83A1-F6EECF244321}">
                      <p14:modId xmlns:p14="http://schemas.microsoft.com/office/powerpoint/2010/main" val="3384343775"/>
                    </p:ext>
                  </p:extLst>
                </p:nvPr>
              </p:nvGraphicFramePr>
              <p:xfrm>
                <a:off x="-28095133" y="1847844"/>
                <a:ext cx="3048000" cy="1714500"/>
              </p:xfrm>
              <a:graphic>
                <a:graphicData uri="http://schemas.microsoft.com/office/powerpoint/2016/slidezoom">
                  <pslz:sldZm>
                    <pslz:sldZmObj sldId="262" cId="3543784367">
                      <pslz:zmPr id="{A90C5C40-A638-4149-A92C-5065AB56D8E7}" returnToParent="0" transitionDur="1000">
                        <p166:blipFill xmlns:p166="http://schemas.microsoft.com/office/powerpoint/2016/6/main">
                          <a:blip r:embed="rId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2" name="Slide Zoom 11">
                  <a:hlinkClick r:id="rId8" action="ppaction://hlinksldjump"/>
                  <a:extLst>
                    <a:ext uri="{FF2B5EF4-FFF2-40B4-BE49-F238E27FC236}">
                      <a16:creationId xmlns:a16="http://schemas.microsoft.com/office/drawing/2014/main" id="{0BF44015-4BEE-8648-EBC3-21AC5D4E4B9D}"/>
                    </a:ext>
                  </a:extLst>
                </p:cNvPr>
                <p:cNvPicPr>
                  <a:picLocks noGrp="1" noRot="1" noChangeAspect="1" noMove="1" noResize="1" noEditPoints="1" noAdjustHandles="1" noChangeArrowheads="1" noChangeShapeType="1"/>
                </p:cNvPicPr>
                <p:nvPr/>
              </p:nvPicPr>
              <p:blipFill>
                <a:blip r:embed="rId9"/>
                <a:stretch>
                  <a:fillRect/>
                </a:stretch>
              </p:blipFill>
              <p:spPr>
                <a:xfrm>
                  <a:off x="-3842199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4" name="Slide Zoom 13">
                  <a:extLst>
                    <a:ext uri="{FF2B5EF4-FFF2-40B4-BE49-F238E27FC236}">
                      <a16:creationId xmlns:a16="http://schemas.microsoft.com/office/drawing/2014/main" id="{754EADE1-6438-C476-8352-5B3672446320}"/>
                    </a:ext>
                  </a:extLst>
                </p:cNvPr>
                <p:cNvGraphicFramePr>
                  <a:graphicFrameLocks noChangeAspect="1"/>
                </p:cNvGraphicFramePr>
                <p:nvPr>
                  <p:extLst>
                    <p:ext uri="{D42A27DB-BD31-4B8C-83A1-F6EECF244321}">
                      <p14:modId xmlns:p14="http://schemas.microsoft.com/office/powerpoint/2010/main" val="1716775919"/>
                    </p:ext>
                  </p:extLst>
                </p:nvPr>
              </p:nvGraphicFramePr>
              <p:xfrm>
                <a:off x="-24513922" y="1847844"/>
                <a:ext cx="3048000" cy="1714500"/>
              </p:xfrm>
              <a:graphic>
                <a:graphicData uri="http://schemas.microsoft.com/office/powerpoint/2016/slidezoom">
                  <pslz:sldZm>
                    <pslz:sldZmObj sldId="263" cId="2868976256">
                      <pslz:zmPr id="{61C60671-AB73-4466-93D0-D6F1844AC998}" returnToParent="0" transitionDur="100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4" name="Slide Zoom 13">
                  <a:hlinkClick r:id="rId11" action="ppaction://hlinksldjump"/>
                  <a:extLst>
                    <a:ext uri="{FF2B5EF4-FFF2-40B4-BE49-F238E27FC236}">
                      <a16:creationId xmlns:a16="http://schemas.microsoft.com/office/drawing/2014/main" id="{754EADE1-6438-C476-8352-5B3672446320}"/>
                    </a:ext>
                  </a:extLst>
                </p:cNvPr>
                <p:cNvPicPr>
                  <a:picLocks noGrp="1" noRot="1" noChangeAspect="1" noMove="1" noResize="1" noEditPoints="1" noAdjustHandles="1" noChangeArrowheads="1" noChangeShapeType="1"/>
                </p:cNvPicPr>
                <p:nvPr/>
              </p:nvPicPr>
              <p:blipFill>
                <a:blip r:embed="rId12"/>
                <a:stretch>
                  <a:fillRect/>
                </a:stretch>
              </p:blipFill>
              <p:spPr>
                <a:xfrm>
                  <a:off x="-3484078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6" name="Slide Zoom 15">
                  <a:extLst>
                    <a:ext uri="{FF2B5EF4-FFF2-40B4-BE49-F238E27FC236}">
                      <a16:creationId xmlns:a16="http://schemas.microsoft.com/office/drawing/2014/main" id="{E7712B8E-F635-34E9-1389-26D98368CE3B}"/>
                    </a:ext>
                  </a:extLst>
                </p:cNvPr>
                <p:cNvGraphicFramePr>
                  <a:graphicFrameLocks noChangeAspect="1"/>
                </p:cNvGraphicFramePr>
                <p:nvPr>
                  <p:extLst>
                    <p:ext uri="{D42A27DB-BD31-4B8C-83A1-F6EECF244321}">
                      <p14:modId xmlns:p14="http://schemas.microsoft.com/office/powerpoint/2010/main" val="1409986984"/>
                    </p:ext>
                  </p:extLst>
                </p:nvPr>
              </p:nvGraphicFramePr>
              <p:xfrm>
                <a:off x="-20932711" y="1847844"/>
                <a:ext cx="3048000" cy="1714500"/>
              </p:xfrm>
              <a:graphic>
                <a:graphicData uri="http://schemas.microsoft.com/office/powerpoint/2016/slidezoom">
                  <pslz:sldZm>
                    <pslz:sldZmObj sldId="265" cId="2678558429">
                      <pslz:zmPr id="{5A53CCD9-E2FD-4010-9416-75500B03CD08}" returnToParent="0" transitionDur="1000">
                        <p166:blipFill xmlns:p166="http://schemas.microsoft.com/office/powerpoint/2016/6/main">
                          <a:blip r:embed="rId13"/>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6" name="Slide Zoom 15">
                  <a:hlinkClick r:id="rId14" action="ppaction://hlinksldjump"/>
                  <a:extLst>
                    <a:ext uri="{FF2B5EF4-FFF2-40B4-BE49-F238E27FC236}">
                      <a16:creationId xmlns:a16="http://schemas.microsoft.com/office/drawing/2014/main" id="{E7712B8E-F635-34E9-1389-26D98368CE3B}"/>
                    </a:ext>
                  </a:extLst>
                </p:cNvPr>
                <p:cNvPicPr>
                  <a:picLocks noGrp="1" noRot="1" noChangeAspect="1" noMove="1" noResize="1" noEditPoints="1" noAdjustHandles="1" noChangeArrowheads="1" noChangeShapeType="1"/>
                </p:cNvPicPr>
                <p:nvPr/>
              </p:nvPicPr>
              <p:blipFill>
                <a:blip r:embed="rId15"/>
                <a:stretch>
                  <a:fillRect/>
                </a:stretch>
              </p:blipFill>
              <p:spPr>
                <a:xfrm>
                  <a:off x="-3125956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8" name="Slide Zoom 17">
                  <a:extLst>
                    <a:ext uri="{FF2B5EF4-FFF2-40B4-BE49-F238E27FC236}">
                      <a16:creationId xmlns:a16="http://schemas.microsoft.com/office/drawing/2014/main" id="{79C5DC12-81E5-34F2-A78E-43B445123025}"/>
                    </a:ext>
                  </a:extLst>
                </p:cNvPr>
                <p:cNvGraphicFramePr>
                  <a:graphicFrameLocks noChangeAspect="1"/>
                </p:cNvGraphicFramePr>
                <p:nvPr>
                  <p:extLst>
                    <p:ext uri="{D42A27DB-BD31-4B8C-83A1-F6EECF244321}">
                      <p14:modId xmlns:p14="http://schemas.microsoft.com/office/powerpoint/2010/main" val="368321509"/>
                    </p:ext>
                  </p:extLst>
                </p:nvPr>
              </p:nvGraphicFramePr>
              <p:xfrm>
                <a:off x="-17351500" y="1847844"/>
                <a:ext cx="3048000" cy="1714500"/>
              </p:xfrm>
              <a:graphic>
                <a:graphicData uri="http://schemas.microsoft.com/office/powerpoint/2016/slidezoom">
                  <pslz:sldZm>
                    <pslz:sldZmObj sldId="266" cId="2773191812">
                      <pslz:zmPr id="{BCF643A5-0B27-4C55-8224-6693748694BB}" returnToParent="0" transitionDur="1000">
                        <p166:blipFill xmlns:p166="http://schemas.microsoft.com/office/powerpoint/2016/6/main">
                          <a:blip r:embed="rId1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8" name="Slide Zoom 17">
                  <a:hlinkClick r:id="rId17" action="ppaction://hlinksldjump"/>
                  <a:extLst>
                    <a:ext uri="{FF2B5EF4-FFF2-40B4-BE49-F238E27FC236}">
                      <a16:creationId xmlns:a16="http://schemas.microsoft.com/office/drawing/2014/main" id="{79C5DC12-81E5-34F2-A78E-43B445123025}"/>
                    </a:ext>
                  </a:extLst>
                </p:cNvPr>
                <p:cNvPicPr>
                  <a:picLocks noGrp="1" noRot="1" noChangeAspect="1" noMove="1" noResize="1" noEditPoints="1" noAdjustHandles="1" noChangeArrowheads="1" noChangeShapeType="1"/>
                </p:cNvPicPr>
                <p:nvPr/>
              </p:nvPicPr>
              <p:blipFill>
                <a:blip r:embed="rId18"/>
                <a:stretch>
                  <a:fillRect/>
                </a:stretch>
              </p:blipFill>
              <p:spPr>
                <a:xfrm>
                  <a:off x="-2767835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0" name="Slide Zoom 19">
                  <a:extLst>
                    <a:ext uri="{FF2B5EF4-FFF2-40B4-BE49-F238E27FC236}">
                      <a16:creationId xmlns:a16="http://schemas.microsoft.com/office/drawing/2014/main" id="{421F3474-179A-DEC5-7F51-FA019BE9379D}"/>
                    </a:ext>
                  </a:extLst>
                </p:cNvPr>
                <p:cNvGraphicFramePr>
                  <a:graphicFrameLocks noChangeAspect="1"/>
                </p:cNvGraphicFramePr>
                <p:nvPr>
                  <p:extLst>
                    <p:ext uri="{D42A27DB-BD31-4B8C-83A1-F6EECF244321}">
                      <p14:modId xmlns:p14="http://schemas.microsoft.com/office/powerpoint/2010/main" val="4058521195"/>
                    </p:ext>
                  </p:extLst>
                </p:nvPr>
              </p:nvGraphicFramePr>
              <p:xfrm>
                <a:off x="-13770289" y="1847844"/>
                <a:ext cx="3048000" cy="1714500"/>
              </p:xfrm>
              <a:graphic>
                <a:graphicData uri="http://schemas.microsoft.com/office/powerpoint/2016/slidezoom">
                  <pslz:sldZm>
                    <pslz:sldZmObj sldId="267" cId="3683589818">
                      <pslz:zmPr id="{0B5D9E1A-4608-4A49-A0FA-37A9779C669A}" returnToParent="0" transitionDur="1000">
                        <p166:blipFill xmlns:p166="http://schemas.microsoft.com/office/powerpoint/2016/6/main">
                          <a:blip r:embed="rId1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0" name="Slide Zoom 19">
                  <a:hlinkClick r:id="rId20" action="ppaction://hlinksldjump"/>
                  <a:extLst>
                    <a:ext uri="{FF2B5EF4-FFF2-40B4-BE49-F238E27FC236}">
                      <a16:creationId xmlns:a16="http://schemas.microsoft.com/office/drawing/2014/main" id="{421F3474-179A-DEC5-7F51-FA019BE9379D}"/>
                    </a:ext>
                  </a:extLst>
                </p:cNvPr>
                <p:cNvPicPr>
                  <a:picLocks noGrp="1" noRot="1" noChangeAspect="1" noMove="1" noResize="1" noEditPoints="1" noAdjustHandles="1" noChangeArrowheads="1" noChangeShapeType="1"/>
                </p:cNvPicPr>
                <p:nvPr/>
              </p:nvPicPr>
              <p:blipFill>
                <a:blip r:embed="rId21"/>
                <a:stretch>
                  <a:fillRect/>
                </a:stretch>
              </p:blipFill>
              <p:spPr>
                <a:xfrm>
                  <a:off x="-2409714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2" name="Slide Zoom 21">
                  <a:extLst>
                    <a:ext uri="{FF2B5EF4-FFF2-40B4-BE49-F238E27FC236}">
                      <a16:creationId xmlns:a16="http://schemas.microsoft.com/office/drawing/2014/main" id="{3CDB1BB1-9AE9-1137-F357-88DD27B76DD2}"/>
                    </a:ext>
                  </a:extLst>
                </p:cNvPr>
                <p:cNvGraphicFramePr>
                  <a:graphicFrameLocks noChangeAspect="1"/>
                </p:cNvGraphicFramePr>
                <p:nvPr>
                  <p:extLst>
                    <p:ext uri="{D42A27DB-BD31-4B8C-83A1-F6EECF244321}">
                      <p14:modId xmlns:p14="http://schemas.microsoft.com/office/powerpoint/2010/main" val="3837639854"/>
                    </p:ext>
                  </p:extLst>
                </p:nvPr>
              </p:nvGraphicFramePr>
              <p:xfrm>
                <a:off x="-10189078" y="1847844"/>
                <a:ext cx="3048000" cy="1714500"/>
              </p:xfrm>
              <a:graphic>
                <a:graphicData uri="http://schemas.microsoft.com/office/powerpoint/2016/slidezoom">
                  <pslz:sldZm>
                    <pslz:sldZmObj sldId="268" cId="993943905">
                      <pslz:zmPr id="{D02EB652-5A77-4B3D-9A33-56B5DE40E653}" returnToParent="0" transitionDur="1000">
                        <p166:blipFill xmlns:p166="http://schemas.microsoft.com/office/powerpoint/2016/6/main">
                          <a:blip r:embed="rId2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2" name="Slide Zoom 21">
                  <a:hlinkClick r:id="rId23" action="ppaction://hlinksldjump"/>
                  <a:extLst>
                    <a:ext uri="{FF2B5EF4-FFF2-40B4-BE49-F238E27FC236}">
                      <a16:creationId xmlns:a16="http://schemas.microsoft.com/office/drawing/2014/main" id="{3CDB1BB1-9AE9-1137-F357-88DD27B76DD2}"/>
                    </a:ext>
                  </a:extLst>
                </p:cNvPr>
                <p:cNvPicPr>
                  <a:picLocks noGrp="1" noRot="1" noChangeAspect="1" noMove="1" noResize="1" noEditPoints="1" noAdjustHandles="1" noChangeArrowheads="1" noChangeShapeType="1"/>
                </p:cNvPicPr>
                <p:nvPr/>
              </p:nvPicPr>
              <p:blipFill>
                <a:blip r:embed="rId24"/>
                <a:stretch>
                  <a:fillRect/>
                </a:stretch>
              </p:blipFill>
              <p:spPr>
                <a:xfrm>
                  <a:off x="-2051593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4" name="Slide Zoom 23">
                  <a:extLst>
                    <a:ext uri="{FF2B5EF4-FFF2-40B4-BE49-F238E27FC236}">
                      <a16:creationId xmlns:a16="http://schemas.microsoft.com/office/drawing/2014/main" id="{472395C6-1CF7-88EE-7D25-5FCB356F01F9}"/>
                    </a:ext>
                  </a:extLst>
                </p:cNvPr>
                <p:cNvGraphicFramePr>
                  <a:graphicFrameLocks noChangeAspect="1"/>
                </p:cNvGraphicFramePr>
                <p:nvPr>
                  <p:extLst>
                    <p:ext uri="{D42A27DB-BD31-4B8C-83A1-F6EECF244321}">
                      <p14:modId xmlns:p14="http://schemas.microsoft.com/office/powerpoint/2010/main" val="3679716225"/>
                    </p:ext>
                  </p:extLst>
                </p:nvPr>
              </p:nvGraphicFramePr>
              <p:xfrm>
                <a:off x="-6607867" y="1847844"/>
                <a:ext cx="3048000" cy="1714500"/>
              </p:xfrm>
              <a:graphic>
                <a:graphicData uri="http://schemas.microsoft.com/office/powerpoint/2016/slidezoom">
                  <pslz:sldZm>
                    <pslz:sldZmObj sldId="269" cId="3396538600">
                      <pslz:zmPr id="{2C9359C3-640C-44AB-B930-7B8867733765}" returnToParent="0" transitionDur="1000">
                        <p166:blipFill xmlns:p166="http://schemas.microsoft.com/office/powerpoint/2016/6/main">
                          <a:blip r:embed="rId25"/>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4" name="Slide Zoom 23">
                  <a:hlinkClick r:id="rId26" action="ppaction://hlinksldjump"/>
                  <a:extLst>
                    <a:ext uri="{FF2B5EF4-FFF2-40B4-BE49-F238E27FC236}">
                      <a16:creationId xmlns:a16="http://schemas.microsoft.com/office/drawing/2014/main" id="{472395C6-1CF7-88EE-7D25-5FCB356F01F9}"/>
                    </a:ext>
                  </a:extLst>
                </p:cNvPr>
                <p:cNvPicPr>
                  <a:picLocks noGrp="1" noRot="1" noChangeAspect="1" noMove="1" noResize="1" noEditPoints="1" noAdjustHandles="1" noChangeArrowheads="1" noChangeShapeType="1"/>
                </p:cNvPicPr>
                <p:nvPr/>
              </p:nvPicPr>
              <p:blipFill>
                <a:blip r:embed="rId27"/>
                <a:stretch>
                  <a:fillRect/>
                </a:stretch>
              </p:blipFill>
              <p:spPr>
                <a:xfrm>
                  <a:off x="-1693472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6" name="Slide Zoom 25">
                  <a:extLst>
                    <a:ext uri="{FF2B5EF4-FFF2-40B4-BE49-F238E27FC236}">
                      <a16:creationId xmlns:a16="http://schemas.microsoft.com/office/drawing/2014/main" id="{29448628-AB48-DC15-1D75-5A271FED0C09}"/>
                    </a:ext>
                  </a:extLst>
                </p:cNvPr>
                <p:cNvGraphicFramePr>
                  <a:graphicFrameLocks noChangeAspect="1"/>
                </p:cNvGraphicFramePr>
                <p:nvPr>
                  <p:extLst>
                    <p:ext uri="{D42A27DB-BD31-4B8C-83A1-F6EECF244321}">
                      <p14:modId xmlns:p14="http://schemas.microsoft.com/office/powerpoint/2010/main" val="2161726328"/>
                    </p:ext>
                  </p:extLst>
                </p:nvPr>
              </p:nvGraphicFramePr>
              <p:xfrm>
                <a:off x="-3026656" y="1847844"/>
                <a:ext cx="3048000" cy="1714500"/>
              </p:xfrm>
              <a:graphic>
                <a:graphicData uri="http://schemas.microsoft.com/office/powerpoint/2016/slidezoom">
                  <pslz:sldZm>
                    <pslz:sldZmObj sldId="270" cId="3173571095">
                      <pslz:zmPr id="{7E0792D3-1469-4CAC-9B25-23D823D49846}" returnToParent="0" transitionDur="1000">
                        <p166:blipFill xmlns:p166="http://schemas.microsoft.com/office/powerpoint/2016/6/main">
                          <a:blip r:embed="rId2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6" name="Slide Zoom 25">
                  <a:hlinkClick r:id="rId29" action="ppaction://hlinksldjump"/>
                  <a:extLst>
                    <a:ext uri="{FF2B5EF4-FFF2-40B4-BE49-F238E27FC236}">
                      <a16:creationId xmlns:a16="http://schemas.microsoft.com/office/drawing/2014/main" id="{29448628-AB48-DC15-1D75-5A271FED0C09}"/>
                    </a:ext>
                  </a:extLst>
                </p:cNvPr>
                <p:cNvPicPr>
                  <a:picLocks noGrp="1" noRot="1" noChangeAspect="1" noMove="1" noResize="1" noEditPoints="1" noAdjustHandles="1" noChangeArrowheads="1" noChangeShapeType="1"/>
                </p:cNvPicPr>
                <p:nvPr/>
              </p:nvPicPr>
              <p:blipFill>
                <a:blip r:embed="rId30"/>
                <a:stretch>
                  <a:fillRect/>
                </a:stretch>
              </p:blipFill>
              <p:spPr>
                <a:xfrm>
                  <a:off x="-1335351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8" name="Slide Zoom 27">
                  <a:extLst>
                    <a:ext uri="{FF2B5EF4-FFF2-40B4-BE49-F238E27FC236}">
                      <a16:creationId xmlns:a16="http://schemas.microsoft.com/office/drawing/2014/main" id="{551041B5-1B40-3A91-2189-8524918B03A5}"/>
                    </a:ext>
                  </a:extLst>
                </p:cNvPr>
                <p:cNvGraphicFramePr>
                  <a:graphicFrameLocks noChangeAspect="1"/>
                </p:cNvGraphicFramePr>
                <p:nvPr>
                  <p:extLst>
                    <p:ext uri="{D42A27DB-BD31-4B8C-83A1-F6EECF244321}">
                      <p14:modId xmlns:p14="http://schemas.microsoft.com/office/powerpoint/2010/main" val="3413996803"/>
                    </p:ext>
                  </p:extLst>
                </p:nvPr>
              </p:nvGraphicFramePr>
              <p:xfrm>
                <a:off x="554555" y="1847844"/>
                <a:ext cx="3048000" cy="1714500"/>
              </p:xfrm>
              <a:graphic>
                <a:graphicData uri="http://schemas.microsoft.com/office/powerpoint/2016/slidezoom">
                  <pslz:sldZm>
                    <pslz:sldZmObj sldId="271" cId="1521349398">
                      <pslz:zmPr id="{73C80B17-4DF1-4108-93FD-CF593931902B}" returnToParent="0" transitionDur="1000">
                        <p166:blipFill xmlns:p166="http://schemas.microsoft.com/office/powerpoint/2016/6/main">
                          <a:blip r:embed="rId31"/>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8" name="Slide Zoom 27">
                  <a:hlinkClick r:id="rId32" action="ppaction://hlinksldjump"/>
                  <a:extLst>
                    <a:ext uri="{FF2B5EF4-FFF2-40B4-BE49-F238E27FC236}">
                      <a16:creationId xmlns:a16="http://schemas.microsoft.com/office/drawing/2014/main" id="{551041B5-1B40-3A91-2189-8524918B03A5}"/>
                    </a:ext>
                  </a:extLst>
                </p:cNvPr>
                <p:cNvPicPr>
                  <a:picLocks noGrp="1" noRot="1" noChangeAspect="1" noMove="1" noResize="1" noEditPoints="1" noAdjustHandles="1" noChangeArrowheads="1" noChangeShapeType="1"/>
                </p:cNvPicPr>
                <p:nvPr/>
              </p:nvPicPr>
              <p:blipFill>
                <a:blip r:embed="rId33"/>
                <a:stretch>
                  <a:fillRect/>
                </a:stretch>
              </p:blipFill>
              <p:spPr>
                <a:xfrm>
                  <a:off x="-977230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0" name="Slide Zoom 29">
                  <a:extLst>
                    <a:ext uri="{FF2B5EF4-FFF2-40B4-BE49-F238E27FC236}">
                      <a16:creationId xmlns:a16="http://schemas.microsoft.com/office/drawing/2014/main" id="{FABE14DE-780F-BF3C-C7CE-69D717D8FFE0}"/>
                    </a:ext>
                  </a:extLst>
                </p:cNvPr>
                <p:cNvGraphicFramePr>
                  <a:graphicFrameLocks noChangeAspect="1"/>
                </p:cNvGraphicFramePr>
                <p:nvPr>
                  <p:extLst>
                    <p:ext uri="{D42A27DB-BD31-4B8C-83A1-F6EECF244321}">
                      <p14:modId xmlns:p14="http://schemas.microsoft.com/office/powerpoint/2010/main" val="2053885315"/>
                    </p:ext>
                  </p:extLst>
                </p:nvPr>
              </p:nvGraphicFramePr>
              <p:xfrm>
                <a:off x="4135766" y="1847844"/>
                <a:ext cx="3048000" cy="1714500"/>
              </p:xfrm>
              <a:graphic>
                <a:graphicData uri="http://schemas.microsoft.com/office/powerpoint/2016/slidezoom">
                  <pslz:sldZm>
                    <pslz:sldZmObj sldId="272" cId="905249575">
                      <pslz:zmPr id="{9C302D7E-A99D-4F8E-B0F6-62ABB1BAD0FF}" returnToParent="0" transitionDur="1000">
                        <p166:blipFill xmlns:p166="http://schemas.microsoft.com/office/powerpoint/2016/6/main">
                          <a:blip r:embed="rId3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0" name="Slide Zoom 29">
                  <a:hlinkClick r:id="rId35" action="ppaction://hlinksldjump"/>
                  <a:extLst>
                    <a:ext uri="{FF2B5EF4-FFF2-40B4-BE49-F238E27FC236}">
                      <a16:creationId xmlns:a16="http://schemas.microsoft.com/office/drawing/2014/main" id="{FABE14DE-780F-BF3C-C7CE-69D717D8FFE0}"/>
                    </a:ext>
                  </a:extLst>
                </p:cNvPr>
                <p:cNvPicPr>
                  <a:picLocks noGrp="1" noRot="1" noChangeAspect="1" noMove="1" noResize="1" noEditPoints="1" noAdjustHandles="1" noChangeArrowheads="1" noChangeShapeType="1"/>
                </p:cNvPicPr>
                <p:nvPr/>
              </p:nvPicPr>
              <p:blipFill>
                <a:blip r:embed="rId36"/>
                <a:stretch>
                  <a:fillRect/>
                </a:stretch>
              </p:blipFill>
              <p:spPr>
                <a:xfrm>
                  <a:off x="-619109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2" name="Slide Zoom 31">
                  <a:extLst>
                    <a:ext uri="{FF2B5EF4-FFF2-40B4-BE49-F238E27FC236}">
                      <a16:creationId xmlns:a16="http://schemas.microsoft.com/office/drawing/2014/main" id="{A0B61D23-5640-B1A5-BEF0-BD521359544D}"/>
                    </a:ext>
                  </a:extLst>
                </p:cNvPr>
                <p:cNvGraphicFramePr>
                  <a:graphicFrameLocks noChangeAspect="1"/>
                </p:cNvGraphicFramePr>
                <p:nvPr>
                  <p:extLst>
                    <p:ext uri="{D42A27DB-BD31-4B8C-83A1-F6EECF244321}">
                      <p14:modId xmlns:p14="http://schemas.microsoft.com/office/powerpoint/2010/main" val="3170664736"/>
                    </p:ext>
                  </p:extLst>
                </p:nvPr>
              </p:nvGraphicFramePr>
              <p:xfrm>
                <a:off x="7716977" y="1847844"/>
                <a:ext cx="3048000" cy="1714500"/>
              </p:xfrm>
              <a:graphic>
                <a:graphicData uri="http://schemas.microsoft.com/office/powerpoint/2016/slidezoom">
                  <pslz:sldZm>
                    <pslz:sldZmObj sldId="273" cId="3097556811">
                      <pslz:zmPr id="{FB7DB80F-88D4-4446-9CD0-007162636372}" returnToParent="0" transitionDur="1000">
                        <p166:blipFill xmlns:p166="http://schemas.microsoft.com/office/powerpoint/2016/6/main">
                          <a:blip r:embed="rId3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2" name="Slide Zoom 31">
                  <a:hlinkClick r:id="rId38" action="ppaction://hlinksldjump"/>
                  <a:extLst>
                    <a:ext uri="{FF2B5EF4-FFF2-40B4-BE49-F238E27FC236}">
                      <a16:creationId xmlns:a16="http://schemas.microsoft.com/office/drawing/2014/main" id="{A0B61D23-5640-B1A5-BEF0-BD521359544D}"/>
                    </a:ext>
                  </a:extLst>
                </p:cNvPr>
                <p:cNvPicPr>
                  <a:picLocks noGrp="1" noRot="1" noChangeAspect="1" noMove="1" noResize="1" noEditPoints="1" noAdjustHandles="1" noChangeArrowheads="1" noChangeShapeType="1"/>
                </p:cNvPicPr>
                <p:nvPr/>
              </p:nvPicPr>
              <p:blipFill>
                <a:blip r:embed="rId39"/>
                <a:stretch>
                  <a:fillRect/>
                </a:stretch>
              </p:blipFill>
              <p:spPr>
                <a:xfrm>
                  <a:off x="-260988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4" name="Slide Zoom 33">
                  <a:extLst>
                    <a:ext uri="{FF2B5EF4-FFF2-40B4-BE49-F238E27FC236}">
                      <a16:creationId xmlns:a16="http://schemas.microsoft.com/office/drawing/2014/main" id="{EEB6CFD3-103D-8239-C2BC-5A3189135A6F}"/>
                    </a:ext>
                  </a:extLst>
                </p:cNvPr>
                <p:cNvGraphicFramePr>
                  <a:graphicFrameLocks noChangeAspect="1"/>
                </p:cNvGraphicFramePr>
                <p:nvPr>
                  <p:extLst>
                    <p:ext uri="{D42A27DB-BD31-4B8C-83A1-F6EECF244321}">
                      <p14:modId xmlns:p14="http://schemas.microsoft.com/office/powerpoint/2010/main" val="4057967406"/>
                    </p:ext>
                  </p:extLst>
                </p:nvPr>
              </p:nvGraphicFramePr>
              <p:xfrm>
                <a:off x="11298188" y="1847844"/>
                <a:ext cx="3048000" cy="1714500"/>
              </p:xfrm>
              <a:graphic>
                <a:graphicData uri="http://schemas.microsoft.com/office/powerpoint/2016/slidezoom">
                  <pslz:sldZm>
                    <pslz:sldZmObj sldId="280" cId="690155806">
                      <pslz:zmPr id="{59A9ED00-86DC-489E-A392-7655338F4EBF}" returnToParent="0" transitionDur="1000">
                        <p166:blipFill xmlns:p166="http://schemas.microsoft.com/office/powerpoint/2016/6/main">
                          <a:blip r:embed="rId4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4" name="Slide Zoom 33">
                  <a:hlinkClick r:id="rId41" action="ppaction://hlinksldjump"/>
                  <a:extLst>
                    <a:ext uri="{FF2B5EF4-FFF2-40B4-BE49-F238E27FC236}">
                      <a16:creationId xmlns:a16="http://schemas.microsoft.com/office/drawing/2014/main" id="{EEB6CFD3-103D-8239-C2BC-5A3189135A6F}"/>
                    </a:ext>
                  </a:extLst>
                </p:cNvPr>
                <p:cNvPicPr>
                  <a:picLocks noGrp="1" noRot="1" noChangeAspect="1" noMove="1" noResize="1" noEditPoints="1" noAdjustHandles="1" noChangeArrowheads="1" noChangeShapeType="1"/>
                </p:cNvPicPr>
                <p:nvPr/>
              </p:nvPicPr>
              <p:blipFill>
                <a:blip r:embed="rId42"/>
                <a:stretch>
                  <a:fillRect/>
                </a:stretch>
              </p:blipFill>
              <p:spPr>
                <a:xfrm>
                  <a:off x="97133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6" name="Slide Zoom 35">
                  <a:extLst>
                    <a:ext uri="{FF2B5EF4-FFF2-40B4-BE49-F238E27FC236}">
                      <a16:creationId xmlns:a16="http://schemas.microsoft.com/office/drawing/2014/main" id="{08BD1A8B-5671-948F-20AA-8A3A0AD54ADD}"/>
                    </a:ext>
                  </a:extLst>
                </p:cNvPr>
                <p:cNvGraphicFramePr>
                  <a:graphicFrameLocks noChangeAspect="1"/>
                </p:cNvGraphicFramePr>
                <p:nvPr>
                  <p:extLst>
                    <p:ext uri="{D42A27DB-BD31-4B8C-83A1-F6EECF244321}">
                      <p14:modId xmlns:p14="http://schemas.microsoft.com/office/powerpoint/2010/main" val="2111401103"/>
                    </p:ext>
                  </p:extLst>
                </p:nvPr>
              </p:nvGraphicFramePr>
              <p:xfrm>
                <a:off x="14879399" y="1847844"/>
                <a:ext cx="3048000" cy="1714500"/>
              </p:xfrm>
              <a:graphic>
                <a:graphicData uri="http://schemas.microsoft.com/office/powerpoint/2016/slidezoom">
                  <pslz:sldZm>
                    <pslz:sldZmObj sldId="284" cId="2347632563">
                      <pslz:zmPr id="{C8418480-D4B3-4854-9561-0BB8894B1D6A}" returnToParent="0" transitionDur="1000">
                        <p166:blipFill xmlns:p166="http://schemas.microsoft.com/office/powerpoint/2016/6/main">
                          <a:blip r:embed="rId43"/>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6" name="Slide Zoom 35">
                  <a:hlinkClick r:id="rId44" action="ppaction://hlinksldjump"/>
                  <a:extLst>
                    <a:ext uri="{FF2B5EF4-FFF2-40B4-BE49-F238E27FC236}">
                      <a16:creationId xmlns:a16="http://schemas.microsoft.com/office/drawing/2014/main" id="{08BD1A8B-5671-948F-20AA-8A3A0AD54ADD}"/>
                    </a:ext>
                  </a:extLst>
                </p:cNvPr>
                <p:cNvPicPr>
                  <a:picLocks noGrp="1" noRot="1" noChangeAspect="1" noMove="1" noResize="1" noEditPoints="1" noAdjustHandles="1" noChangeArrowheads="1" noChangeShapeType="1"/>
                </p:cNvPicPr>
                <p:nvPr/>
              </p:nvPicPr>
              <p:blipFill>
                <a:blip r:embed="rId45"/>
                <a:stretch>
                  <a:fillRect/>
                </a:stretch>
              </p:blipFill>
              <p:spPr>
                <a:xfrm>
                  <a:off x="455254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8" name="Slide Zoom 37">
                  <a:extLst>
                    <a:ext uri="{FF2B5EF4-FFF2-40B4-BE49-F238E27FC236}">
                      <a16:creationId xmlns:a16="http://schemas.microsoft.com/office/drawing/2014/main" id="{6381E552-CC8B-72EB-B3A3-56D2028BF8A9}"/>
                    </a:ext>
                  </a:extLst>
                </p:cNvPr>
                <p:cNvGraphicFramePr>
                  <a:graphicFrameLocks noChangeAspect="1"/>
                </p:cNvGraphicFramePr>
                <p:nvPr>
                  <p:extLst>
                    <p:ext uri="{D42A27DB-BD31-4B8C-83A1-F6EECF244321}">
                      <p14:modId xmlns:p14="http://schemas.microsoft.com/office/powerpoint/2010/main" val="804067947"/>
                    </p:ext>
                  </p:extLst>
                </p:nvPr>
              </p:nvGraphicFramePr>
              <p:xfrm>
                <a:off x="18460610" y="1847844"/>
                <a:ext cx="3048000" cy="1714500"/>
              </p:xfrm>
              <a:graphic>
                <a:graphicData uri="http://schemas.microsoft.com/office/powerpoint/2016/slidezoom">
                  <pslz:sldZm>
                    <pslz:sldZmObj sldId="279" cId="1327297639">
                      <pslz:zmPr id="{CE0EE399-C1F8-42EE-B5DB-48EB9B8F3B91}" returnToParent="0" transitionDur="1000">
                        <p166:blipFill xmlns:p166="http://schemas.microsoft.com/office/powerpoint/2016/6/main">
                          <a:blip r:embed="rId4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8" name="Slide Zoom 37">
                  <a:hlinkClick r:id="rId47" action="ppaction://hlinksldjump"/>
                  <a:extLst>
                    <a:ext uri="{FF2B5EF4-FFF2-40B4-BE49-F238E27FC236}">
                      <a16:creationId xmlns:a16="http://schemas.microsoft.com/office/drawing/2014/main" id="{6381E552-CC8B-72EB-B3A3-56D2028BF8A9}"/>
                    </a:ext>
                  </a:extLst>
                </p:cNvPr>
                <p:cNvPicPr>
                  <a:picLocks noGrp="1" noRot="1" noChangeAspect="1" noMove="1" noResize="1" noEditPoints="1" noAdjustHandles="1" noChangeArrowheads="1" noChangeShapeType="1"/>
                </p:cNvPicPr>
                <p:nvPr/>
              </p:nvPicPr>
              <p:blipFill>
                <a:blip r:embed="rId48"/>
                <a:stretch>
                  <a:fillRect/>
                </a:stretch>
              </p:blipFill>
              <p:spPr>
                <a:xfrm>
                  <a:off x="813375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0" name="Slide Zoom 39">
                  <a:extLst>
                    <a:ext uri="{FF2B5EF4-FFF2-40B4-BE49-F238E27FC236}">
                      <a16:creationId xmlns:a16="http://schemas.microsoft.com/office/drawing/2014/main" id="{4B738BA6-EC32-AB95-0684-44F5F2D8AB0A}"/>
                    </a:ext>
                  </a:extLst>
                </p:cNvPr>
                <p:cNvGraphicFramePr>
                  <a:graphicFrameLocks noChangeAspect="1"/>
                </p:cNvGraphicFramePr>
                <p:nvPr>
                  <p:extLst>
                    <p:ext uri="{D42A27DB-BD31-4B8C-83A1-F6EECF244321}">
                      <p14:modId xmlns:p14="http://schemas.microsoft.com/office/powerpoint/2010/main" val="3038989040"/>
                    </p:ext>
                  </p:extLst>
                </p:nvPr>
              </p:nvGraphicFramePr>
              <p:xfrm>
                <a:off x="22041821" y="1847844"/>
                <a:ext cx="3048000" cy="1714500"/>
              </p:xfrm>
              <a:graphic>
                <a:graphicData uri="http://schemas.microsoft.com/office/powerpoint/2016/slidezoom">
                  <pslz:sldZm>
                    <pslz:sldZmObj sldId="275" cId="2698216540">
                      <pslz:zmPr id="{90B85438-07E5-480B-80EB-F73BC11E7C9E}" returnToParent="0" transitionDur="1000">
                        <p166:blipFill xmlns:p166="http://schemas.microsoft.com/office/powerpoint/2016/6/main">
                          <a:blip r:embed="rId4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0" name="Slide Zoom 39">
                  <a:hlinkClick r:id="rId50" action="ppaction://hlinksldjump"/>
                  <a:extLst>
                    <a:ext uri="{FF2B5EF4-FFF2-40B4-BE49-F238E27FC236}">
                      <a16:creationId xmlns:a16="http://schemas.microsoft.com/office/drawing/2014/main" id="{4B738BA6-EC32-AB95-0684-44F5F2D8AB0A}"/>
                    </a:ext>
                  </a:extLst>
                </p:cNvPr>
                <p:cNvPicPr>
                  <a:picLocks noGrp="1" noRot="1" noChangeAspect="1" noMove="1" noResize="1" noEditPoints="1" noAdjustHandles="1" noChangeArrowheads="1" noChangeShapeType="1"/>
                </p:cNvPicPr>
                <p:nvPr/>
              </p:nvPicPr>
              <p:blipFill>
                <a:blip r:embed="rId51"/>
                <a:stretch>
                  <a:fillRect/>
                </a:stretch>
              </p:blipFill>
              <p:spPr>
                <a:xfrm>
                  <a:off x="1171496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2" name="Slide Zoom 41">
                  <a:extLst>
                    <a:ext uri="{FF2B5EF4-FFF2-40B4-BE49-F238E27FC236}">
                      <a16:creationId xmlns:a16="http://schemas.microsoft.com/office/drawing/2014/main" id="{123DE45D-A136-8AF3-ED99-AA5B39757A29}"/>
                    </a:ext>
                  </a:extLst>
                </p:cNvPr>
                <p:cNvGraphicFramePr>
                  <a:graphicFrameLocks noChangeAspect="1"/>
                </p:cNvGraphicFramePr>
                <p:nvPr>
                  <p:extLst>
                    <p:ext uri="{D42A27DB-BD31-4B8C-83A1-F6EECF244321}">
                      <p14:modId xmlns:p14="http://schemas.microsoft.com/office/powerpoint/2010/main" val="3226154569"/>
                    </p:ext>
                  </p:extLst>
                </p:nvPr>
              </p:nvGraphicFramePr>
              <p:xfrm>
                <a:off x="25623032" y="1847844"/>
                <a:ext cx="3048000" cy="1714500"/>
              </p:xfrm>
              <a:graphic>
                <a:graphicData uri="http://schemas.microsoft.com/office/powerpoint/2016/slidezoom">
                  <pslz:sldZm>
                    <pslz:sldZmObj sldId="276" cId="1955769053">
                      <pslz:zmPr id="{CBBC2D40-DDC7-480D-B1F2-3B9DF27DCD3F}" returnToParent="0" transitionDur="1000">
                        <p166:blipFill xmlns:p166="http://schemas.microsoft.com/office/powerpoint/2016/6/main">
                          <a:blip r:embed="rId5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2" name="Slide Zoom 41">
                  <a:hlinkClick r:id="rId53" action="ppaction://hlinksldjump"/>
                  <a:extLst>
                    <a:ext uri="{FF2B5EF4-FFF2-40B4-BE49-F238E27FC236}">
                      <a16:creationId xmlns:a16="http://schemas.microsoft.com/office/drawing/2014/main" id="{123DE45D-A136-8AF3-ED99-AA5B39757A29}"/>
                    </a:ext>
                  </a:extLst>
                </p:cNvPr>
                <p:cNvPicPr>
                  <a:picLocks noGrp="1" noRot="1" noChangeAspect="1" noMove="1" noResize="1" noEditPoints="1" noAdjustHandles="1" noChangeArrowheads="1" noChangeShapeType="1"/>
                </p:cNvPicPr>
                <p:nvPr/>
              </p:nvPicPr>
              <p:blipFill>
                <a:blip r:embed="rId54"/>
                <a:stretch>
                  <a:fillRect/>
                </a:stretch>
              </p:blipFill>
              <p:spPr>
                <a:xfrm>
                  <a:off x="1529617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4" name="Slide Zoom 43">
                  <a:extLst>
                    <a:ext uri="{FF2B5EF4-FFF2-40B4-BE49-F238E27FC236}">
                      <a16:creationId xmlns:a16="http://schemas.microsoft.com/office/drawing/2014/main" id="{AEEBBB9D-566B-24CA-DCB3-5DD64DE22004}"/>
                    </a:ext>
                  </a:extLst>
                </p:cNvPr>
                <p:cNvGraphicFramePr>
                  <a:graphicFrameLocks noChangeAspect="1"/>
                </p:cNvGraphicFramePr>
                <p:nvPr>
                  <p:extLst>
                    <p:ext uri="{D42A27DB-BD31-4B8C-83A1-F6EECF244321}">
                      <p14:modId xmlns:p14="http://schemas.microsoft.com/office/powerpoint/2010/main" val="913858587"/>
                    </p:ext>
                  </p:extLst>
                </p:nvPr>
              </p:nvGraphicFramePr>
              <p:xfrm>
                <a:off x="29204243" y="1847844"/>
                <a:ext cx="3048000" cy="1714500"/>
              </p:xfrm>
              <a:graphic>
                <a:graphicData uri="http://schemas.microsoft.com/office/powerpoint/2016/slidezoom">
                  <pslz:sldZm>
                    <pslz:sldZmObj sldId="281" cId="1831036506">
                      <pslz:zmPr id="{92B3AB85-71CC-4A44-ACFC-B5A7285E5BA4}" returnToParent="0" transitionDur="1000">
                        <p166:blipFill xmlns:p166="http://schemas.microsoft.com/office/powerpoint/2016/6/main">
                          <a:blip r:embed="rId55"/>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4" name="Slide Zoom 43">
                  <a:hlinkClick r:id="rId56" action="ppaction://hlinksldjump"/>
                  <a:extLst>
                    <a:ext uri="{FF2B5EF4-FFF2-40B4-BE49-F238E27FC236}">
                      <a16:creationId xmlns:a16="http://schemas.microsoft.com/office/drawing/2014/main" id="{AEEBBB9D-566B-24CA-DCB3-5DD64DE22004}"/>
                    </a:ext>
                  </a:extLst>
                </p:cNvPr>
                <p:cNvPicPr>
                  <a:picLocks noGrp="1" noRot="1" noChangeAspect="1" noMove="1" noResize="1" noEditPoints="1" noAdjustHandles="1" noChangeArrowheads="1" noChangeShapeType="1"/>
                </p:cNvPicPr>
                <p:nvPr/>
              </p:nvPicPr>
              <p:blipFill>
                <a:blip r:embed="rId57"/>
                <a:stretch>
                  <a:fillRect/>
                </a:stretch>
              </p:blipFill>
              <p:spPr>
                <a:xfrm>
                  <a:off x="1887738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6" name="Slide Zoom 45">
                  <a:extLst>
                    <a:ext uri="{FF2B5EF4-FFF2-40B4-BE49-F238E27FC236}">
                      <a16:creationId xmlns:a16="http://schemas.microsoft.com/office/drawing/2014/main" id="{48A2A2F7-30DB-F960-3046-E526CBA664D1}"/>
                    </a:ext>
                  </a:extLst>
                </p:cNvPr>
                <p:cNvGraphicFramePr>
                  <a:graphicFrameLocks noChangeAspect="1"/>
                </p:cNvGraphicFramePr>
                <p:nvPr>
                  <p:extLst>
                    <p:ext uri="{D42A27DB-BD31-4B8C-83A1-F6EECF244321}">
                      <p14:modId xmlns:p14="http://schemas.microsoft.com/office/powerpoint/2010/main" val="2997037939"/>
                    </p:ext>
                  </p:extLst>
                </p:nvPr>
              </p:nvGraphicFramePr>
              <p:xfrm>
                <a:off x="32785454" y="1847844"/>
                <a:ext cx="3048000" cy="1714500"/>
              </p:xfrm>
              <a:graphic>
                <a:graphicData uri="http://schemas.microsoft.com/office/powerpoint/2016/slidezoom">
                  <pslz:sldZm>
                    <pslz:sldZmObj sldId="282" cId="665804915">
                      <pslz:zmPr id="{9F47F0F7-4447-440C-B90B-493FE42EF687}" returnToParent="0" transitionDur="1000">
                        <p166:blipFill xmlns:p166="http://schemas.microsoft.com/office/powerpoint/2016/6/main">
                          <a:blip r:embed="rId5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6" name="Slide Zoom 45">
                  <a:hlinkClick r:id="rId59" action="ppaction://hlinksldjump"/>
                  <a:extLst>
                    <a:ext uri="{FF2B5EF4-FFF2-40B4-BE49-F238E27FC236}">
                      <a16:creationId xmlns:a16="http://schemas.microsoft.com/office/drawing/2014/main" id="{48A2A2F7-30DB-F960-3046-E526CBA664D1}"/>
                    </a:ext>
                  </a:extLst>
                </p:cNvPr>
                <p:cNvPicPr>
                  <a:picLocks noGrp="1" noRot="1" noChangeAspect="1" noMove="1" noResize="1" noEditPoints="1" noAdjustHandles="1" noChangeArrowheads="1" noChangeShapeType="1"/>
                </p:cNvPicPr>
                <p:nvPr/>
              </p:nvPicPr>
              <p:blipFill>
                <a:blip r:embed="rId60"/>
                <a:stretch>
                  <a:fillRect/>
                </a:stretch>
              </p:blipFill>
              <p:spPr>
                <a:xfrm>
                  <a:off x="2245859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8" name="Slide Zoom 47">
                  <a:extLst>
                    <a:ext uri="{FF2B5EF4-FFF2-40B4-BE49-F238E27FC236}">
                      <a16:creationId xmlns:a16="http://schemas.microsoft.com/office/drawing/2014/main" id="{9C85355C-28B0-DBDB-673E-5B1EA096273F}"/>
                    </a:ext>
                  </a:extLst>
                </p:cNvPr>
                <p:cNvGraphicFramePr>
                  <a:graphicFrameLocks noChangeAspect="1"/>
                </p:cNvGraphicFramePr>
                <p:nvPr>
                  <p:extLst>
                    <p:ext uri="{D42A27DB-BD31-4B8C-83A1-F6EECF244321}">
                      <p14:modId xmlns:p14="http://schemas.microsoft.com/office/powerpoint/2010/main" val="31979890"/>
                    </p:ext>
                  </p:extLst>
                </p:nvPr>
              </p:nvGraphicFramePr>
              <p:xfrm>
                <a:off x="36366665" y="1847844"/>
                <a:ext cx="3048000" cy="1714500"/>
              </p:xfrm>
              <a:graphic>
                <a:graphicData uri="http://schemas.microsoft.com/office/powerpoint/2016/slidezoom">
                  <pslz:sldZm>
                    <pslz:sldZmObj sldId="278" cId="553701949">
                      <pslz:zmPr id="{B791999C-77B6-4978-8AFA-008FF2EB4238}" returnToParent="0" transitionDur="1000">
                        <p166:blipFill xmlns:p166="http://schemas.microsoft.com/office/powerpoint/2016/6/main">
                          <a:blip r:embed="rId61"/>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8" name="Slide Zoom 47">
                  <a:hlinkClick r:id="rId62" action="ppaction://hlinksldjump"/>
                  <a:extLst>
                    <a:ext uri="{FF2B5EF4-FFF2-40B4-BE49-F238E27FC236}">
                      <a16:creationId xmlns:a16="http://schemas.microsoft.com/office/drawing/2014/main" id="{9C85355C-28B0-DBDB-673E-5B1EA096273F}"/>
                    </a:ext>
                  </a:extLst>
                </p:cNvPr>
                <p:cNvPicPr>
                  <a:picLocks noGrp="1" noRot="1" noChangeAspect="1" noMove="1" noResize="1" noEditPoints="1" noAdjustHandles="1" noChangeArrowheads="1" noChangeShapeType="1"/>
                </p:cNvPicPr>
                <p:nvPr/>
              </p:nvPicPr>
              <p:blipFill>
                <a:blip r:embed="rId63"/>
                <a:stretch>
                  <a:fillRect/>
                </a:stretch>
              </p:blipFill>
              <p:spPr>
                <a:xfrm>
                  <a:off x="2603980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0" name="Slide Zoom 49">
                  <a:extLst>
                    <a:ext uri="{FF2B5EF4-FFF2-40B4-BE49-F238E27FC236}">
                      <a16:creationId xmlns:a16="http://schemas.microsoft.com/office/drawing/2014/main" id="{4A635C67-62D1-2C16-2DE3-472CC1EC250C}"/>
                    </a:ext>
                  </a:extLst>
                </p:cNvPr>
                <p:cNvGraphicFramePr>
                  <a:graphicFrameLocks noChangeAspect="1"/>
                </p:cNvGraphicFramePr>
                <p:nvPr>
                  <p:extLst>
                    <p:ext uri="{D42A27DB-BD31-4B8C-83A1-F6EECF244321}">
                      <p14:modId xmlns:p14="http://schemas.microsoft.com/office/powerpoint/2010/main" val="474972953"/>
                    </p:ext>
                  </p:extLst>
                </p:nvPr>
              </p:nvGraphicFramePr>
              <p:xfrm>
                <a:off x="39947876" y="1847844"/>
                <a:ext cx="3048000" cy="1714500"/>
              </p:xfrm>
              <a:graphic>
                <a:graphicData uri="http://schemas.microsoft.com/office/powerpoint/2016/slidezoom">
                  <pslz:sldZm>
                    <pslz:sldZmObj sldId="285" cId="820388872">
                      <pslz:zmPr id="{ED2615D7-51F0-4157-8073-52315F95DEFC}" returnToParent="0" transitionDur="1000">
                        <p166:blipFill xmlns:p166="http://schemas.microsoft.com/office/powerpoint/2016/6/main">
                          <a:blip r:embed="rId6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0" name="Slide Zoom 49">
                  <a:hlinkClick r:id="rId65" action="ppaction://hlinksldjump"/>
                  <a:extLst>
                    <a:ext uri="{FF2B5EF4-FFF2-40B4-BE49-F238E27FC236}">
                      <a16:creationId xmlns:a16="http://schemas.microsoft.com/office/drawing/2014/main" id="{4A635C67-62D1-2C16-2DE3-472CC1EC250C}"/>
                    </a:ext>
                  </a:extLst>
                </p:cNvPr>
                <p:cNvPicPr>
                  <a:picLocks noGrp="1" noRot="1" noChangeAspect="1" noMove="1" noResize="1" noEditPoints="1" noAdjustHandles="1" noChangeArrowheads="1" noChangeShapeType="1"/>
                </p:cNvPicPr>
                <p:nvPr/>
              </p:nvPicPr>
              <p:blipFill>
                <a:blip r:embed="rId66"/>
                <a:stretch>
                  <a:fillRect/>
                </a:stretch>
              </p:blipFill>
              <p:spPr>
                <a:xfrm>
                  <a:off x="2962101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2" name="Slide Zoom 51">
                  <a:extLst>
                    <a:ext uri="{FF2B5EF4-FFF2-40B4-BE49-F238E27FC236}">
                      <a16:creationId xmlns:a16="http://schemas.microsoft.com/office/drawing/2014/main" id="{6442AE35-ED8E-A81A-11D3-06419A3D14A0}"/>
                    </a:ext>
                  </a:extLst>
                </p:cNvPr>
                <p:cNvGraphicFramePr>
                  <a:graphicFrameLocks noChangeAspect="1"/>
                </p:cNvGraphicFramePr>
                <p:nvPr>
                  <p:extLst>
                    <p:ext uri="{D42A27DB-BD31-4B8C-83A1-F6EECF244321}">
                      <p14:modId xmlns:p14="http://schemas.microsoft.com/office/powerpoint/2010/main" val="465635924"/>
                    </p:ext>
                  </p:extLst>
                </p:nvPr>
              </p:nvGraphicFramePr>
              <p:xfrm>
                <a:off x="43529087" y="1847844"/>
                <a:ext cx="3048000" cy="1714500"/>
              </p:xfrm>
              <a:graphic>
                <a:graphicData uri="http://schemas.microsoft.com/office/powerpoint/2016/slidezoom">
                  <pslz:sldZm>
                    <pslz:sldZmObj sldId="283" cId="2176338621">
                      <pslz:zmPr id="{CA87C549-5D55-4975-8780-39534D167AED}" returnToParent="0" transitionDur="1000">
                        <p166:blipFill xmlns:p166="http://schemas.microsoft.com/office/powerpoint/2016/6/main">
                          <a:blip r:embed="rId6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2" name="Slide Zoom 51">
                  <a:hlinkClick r:id="rId68" action="ppaction://hlinksldjump"/>
                  <a:extLst>
                    <a:ext uri="{FF2B5EF4-FFF2-40B4-BE49-F238E27FC236}">
                      <a16:creationId xmlns:a16="http://schemas.microsoft.com/office/drawing/2014/main" id="{6442AE35-ED8E-A81A-11D3-06419A3D14A0}"/>
                    </a:ext>
                  </a:extLst>
                </p:cNvPr>
                <p:cNvPicPr>
                  <a:picLocks noGrp="1" noRot="1" noChangeAspect="1" noMove="1" noResize="1" noEditPoints="1" noAdjustHandles="1" noChangeArrowheads="1" noChangeShapeType="1"/>
                </p:cNvPicPr>
                <p:nvPr/>
              </p:nvPicPr>
              <p:blipFill>
                <a:blip r:embed="rId69"/>
                <a:stretch>
                  <a:fillRect/>
                </a:stretch>
              </p:blipFill>
              <p:spPr>
                <a:xfrm>
                  <a:off x="3320222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4" name="Slide Zoom 53">
                  <a:extLst>
                    <a:ext uri="{FF2B5EF4-FFF2-40B4-BE49-F238E27FC236}">
                      <a16:creationId xmlns:a16="http://schemas.microsoft.com/office/drawing/2014/main" id="{022F9F1D-1D76-5847-0171-EFD72B48AF90}"/>
                    </a:ext>
                  </a:extLst>
                </p:cNvPr>
                <p:cNvGraphicFramePr>
                  <a:graphicFrameLocks noChangeAspect="1"/>
                </p:cNvGraphicFramePr>
                <p:nvPr>
                  <p:extLst>
                    <p:ext uri="{D42A27DB-BD31-4B8C-83A1-F6EECF244321}">
                      <p14:modId xmlns:p14="http://schemas.microsoft.com/office/powerpoint/2010/main" val="649372435"/>
                    </p:ext>
                  </p:extLst>
                </p:nvPr>
              </p:nvGraphicFramePr>
              <p:xfrm>
                <a:off x="47110306" y="1847844"/>
                <a:ext cx="3048000" cy="1714500"/>
              </p:xfrm>
              <a:graphic>
                <a:graphicData uri="http://schemas.microsoft.com/office/powerpoint/2016/slidezoom">
                  <pslz:sldZm>
                    <pslz:sldZmObj sldId="277" cId="46777702">
                      <pslz:zmPr id="{2B706BF9-B9D3-42AC-956D-3B01E5F17730}" returnToParent="0" transitionDur="1000">
                        <p166:blipFill xmlns:p166="http://schemas.microsoft.com/office/powerpoint/2016/6/main">
                          <a:blip r:embed="rId7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4" name="Slide Zoom 53">
                  <a:hlinkClick r:id="rId71" action="ppaction://hlinksldjump"/>
                  <a:extLst>
                    <a:ext uri="{FF2B5EF4-FFF2-40B4-BE49-F238E27FC236}">
                      <a16:creationId xmlns:a16="http://schemas.microsoft.com/office/drawing/2014/main" id="{022F9F1D-1D76-5847-0171-EFD72B48AF90}"/>
                    </a:ext>
                  </a:extLst>
                </p:cNvPr>
                <p:cNvPicPr>
                  <a:picLocks noGrp="1" noRot="1" noChangeAspect="1" noMove="1" noResize="1" noEditPoints="1" noAdjustHandles="1" noChangeArrowheads="1" noChangeShapeType="1"/>
                </p:cNvPicPr>
                <p:nvPr/>
              </p:nvPicPr>
              <p:blipFill>
                <a:blip r:embed="rId72"/>
                <a:stretch>
                  <a:fillRect/>
                </a:stretch>
              </p:blipFill>
              <p:spPr>
                <a:xfrm>
                  <a:off x="36783448" y="2535238"/>
                  <a:ext cx="3048000" cy="1714500"/>
                </a:xfrm>
                <a:prstGeom prst="rect">
                  <a:avLst/>
                </a:prstGeom>
                <a:ln w="3175">
                  <a:noFill/>
                </a:ln>
                <a:effectLst>
                  <a:reflection blurRad="6350" stA="50000" endA="300" endPos="55000" dir="5400000" sy="-100000" algn="bl" rotWithShape="0"/>
                </a:effectLst>
              </p:spPr>
            </p:pic>
          </mc:Fallback>
        </mc:AlternateContent>
      </p:grpSp>
      <p:pic>
        <p:nvPicPr>
          <p:cNvPr id="68" name="Graphic 67" descr="Chevron arrows with solid fill">
            <a:hlinkClick r:id="" action="ppaction://hlinkshowjump?jump=nextslide"/>
            <a:extLst>
              <a:ext uri="{FF2B5EF4-FFF2-40B4-BE49-F238E27FC236}">
                <a16:creationId xmlns:a16="http://schemas.microsoft.com/office/drawing/2014/main" id="{2A726096-7A01-ED9B-CDC4-B20D4E74ED4A}"/>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a:off x="11323029" y="2906150"/>
            <a:ext cx="304800" cy="914400"/>
          </a:xfrm>
          <a:prstGeom prst="rect">
            <a:avLst/>
          </a:prstGeom>
        </p:spPr>
      </p:pic>
      <p:pic>
        <p:nvPicPr>
          <p:cNvPr id="69" name="Graphic 68" descr="Chevron arrows with solid fill">
            <a:hlinkClick r:id="" action="ppaction://hlinkshowjump?jump=previousslide"/>
            <a:extLst>
              <a:ext uri="{FF2B5EF4-FFF2-40B4-BE49-F238E27FC236}">
                <a16:creationId xmlns:a16="http://schemas.microsoft.com/office/drawing/2014/main" id="{6F23333C-8FA0-FE7A-E0DE-4A68BEB2A978}"/>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flipH="1">
            <a:off x="548821" y="2886050"/>
            <a:ext cx="304800" cy="914400"/>
          </a:xfrm>
          <a:prstGeom prst="rect">
            <a:avLst/>
          </a:prstGeom>
        </p:spPr>
      </p:pic>
      <p:sp>
        <p:nvSpPr>
          <p:cNvPr id="2" name="!!start">
            <a:hlinkClick r:id="" action="ppaction://hlinkshowjump?jump=firstslide"/>
            <a:extLst>
              <a:ext uri="{FF2B5EF4-FFF2-40B4-BE49-F238E27FC236}">
                <a16:creationId xmlns:a16="http://schemas.microsoft.com/office/drawing/2014/main" id="{F22EF2B8-7658-C332-3226-37C576B7DB5F}"/>
              </a:ext>
            </a:extLst>
          </p:cNvPr>
          <p:cNvSpPr/>
          <p:nvPr/>
        </p:nvSpPr>
        <p:spPr>
          <a:xfrm>
            <a:off x="5869871" y="4861663"/>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
        <p:nvSpPr>
          <p:cNvPr id="3" name="!!end">
            <a:hlinkClick r:id="rId75" action="ppaction://hlinksldjump"/>
            <a:extLst>
              <a:ext uri="{FF2B5EF4-FFF2-40B4-BE49-F238E27FC236}">
                <a16:creationId xmlns:a16="http://schemas.microsoft.com/office/drawing/2014/main" id="{33321936-F554-74D1-0EA2-3CF299123713}"/>
              </a:ext>
            </a:extLst>
          </p:cNvPr>
          <p:cNvSpPr/>
          <p:nvPr/>
        </p:nvSpPr>
        <p:spPr>
          <a:xfrm>
            <a:off x="6178131" y="4861663"/>
            <a:ext cx="144000" cy="14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Tree>
    <p:extLst>
      <p:ext uri="{BB962C8B-B14F-4D97-AF65-F5344CB8AC3E}">
        <p14:creationId xmlns:p14="http://schemas.microsoft.com/office/powerpoint/2010/main" val="1855555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3F53A5-67E0-FB2B-2A5C-B5DEEDC7BF7F}"/>
              </a:ext>
            </a:extLst>
          </p:cNvPr>
          <p:cNvPicPr>
            <a:picLocks noChangeAspect="1"/>
          </p:cNvPicPr>
          <p:nvPr/>
        </p:nvPicPr>
        <p:blipFill rotWithShape="1">
          <a:blip r:embed="rId3">
            <a:extLst>
              <a:ext uri="{28A0092B-C50C-407E-A947-70E740481C1C}">
                <a14:useLocalDpi xmlns:a14="http://schemas.microsoft.com/office/drawing/2010/main" val="0"/>
              </a:ext>
            </a:extLst>
          </a:blip>
          <a:srcRect t="7736" b="7736"/>
          <a:stretch/>
        </p:blipFill>
        <p:spPr>
          <a:xfrm>
            <a:off x="0" y="0"/>
            <a:ext cx="12192002" cy="6858002"/>
          </a:xfrm>
          <a:prstGeom prst="rect">
            <a:avLst/>
          </a:prstGeom>
        </p:spPr>
      </p:pic>
      <p:grpSp>
        <p:nvGrpSpPr>
          <p:cNvPr id="55" name="Group 54">
            <a:extLst>
              <a:ext uri="{FF2B5EF4-FFF2-40B4-BE49-F238E27FC236}">
                <a16:creationId xmlns:a16="http://schemas.microsoft.com/office/drawing/2014/main" id="{91A0AC71-D12D-0222-8A59-33A6C6946715}"/>
              </a:ext>
            </a:extLst>
          </p:cNvPr>
          <p:cNvGrpSpPr/>
          <p:nvPr/>
        </p:nvGrpSpPr>
        <p:grpSpPr>
          <a:xfrm>
            <a:off x="-45584602" y="2535238"/>
            <a:ext cx="81834650" cy="1714500"/>
            <a:chOff x="-31676344" y="1847844"/>
            <a:chExt cx="81834650" cy="1714500"/>
          </a:xfrm>
        </p:grpSpPr>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232E0B8B-F346-E864-C4AC-8C83FAEA8CA0}"/>
                    </a:ext>
                  </a:extLst>
                </p:cNvPr>
                <p:cNvGraphicFramePr>
                  <a:graphicFrameLocks noChangeAspect="1"/>
                </p:cNvGraphicFramePr>
                <p:nvPr>
                  <p:extLst>
                    <p:ext uri="{D42A27DB-BD31-4B8C-83A1-F6EECF244321}">
                      <p14:modId xmlns:p14="http://schemas.microsoft.com/office/powerpoint/2010/main" val="2592934894"/>
                    </p:ext>
                  </p:extLst>
                </p:nvPr>
              </p:nvGraphicFramePr>
              <p:xfrm>
                <a:off x="-31676344" y="1847844"/>
                <a:ext cx="3048000" cy="1714500"/>
              </p:xfrm>
              <a:graphic>
                <a:graphicData uri="http://schemas.microsoft.com/office/powerpoint/2016/slidezoom">
                  <pslz:sldZm>
                    <pslz:sldZmObj sldId="286" cId="1818418061">
                      <pslz:zmPr id="{AC99481E-2A37-4397-8600-689D642BCAF2}"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0" name="Slide Zoom 9">
                  <a:hlinkClick r:id="rId5" action="ppaction://hlinksldjump"/>
                  <a:extLst>
                    <a:ext uri="{FF2B5EF4-FFF2-40B4-BE49-F238E27FC236}">
                      <a16:creationId xmlns:a16="http://schemas.microsoft.com/office/drawing/2014/main" id="{232E0B8B-F346-E864-C4AC-8C83FAEA8CA0}"/>
                    </a:ext>
                  </a:extLst>
                </p:cNvPr>
                <p:cNvPicPr>
                  <a:picLocks noGrp="1" noRot="1" noChangeAspect="1" noMove="1" noResize="1" noEditPoints="1" noAdjustHandles="1" noChangeArrowheads="1" noChangeShapeType="1"/>
                </p:cNvPicPr>
                <p:nvPr/>
              </p:nvPicPr>
              <p:blipFill>
                <a:blip r:embed="rId6"/>
                <a:stretch>
                  <a:fillRect/>
                </a:stretch>
              </p:blipFill>
              <p:spPr>
                <a:xfrm>
                  <a:off x="-4558460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2" name="Slide Zoom 11">
                  <a:extLst>
                    <a:ext uri="{FF2B5EF4-FFF2-40B4-BE49-F238E27FC236}">
                      <a16:creationId xmlns:a16="http://schemas.microsoft.com/office/drawing/2014/main" id="{0BF44015-4BEE-8648-EBC3-21AC5D4E4B9D}"/>
                    </a:ext>
                  </a:extLst>
                </p:cNvPr>
                <p:cNvGraphicFramePr>
                  <a:graphicFrameLocks noChangeAspect="1"/>
                </p:cNvGraphicFramePr>
                <p:nvPr>
                  <p:extLst>
                    <p:ext uri="{D42A27DB-BD31-4B8C-83A1-F6EECF244321}">
                      <p14:modId xmlns:p14="http://schemas.microsoft.com/office/powerpoint/2010/main" val="1603159058"/>
                    </p:ext>
                  </p:extLst>
                </p:nvPr>
              </p:nvGraphicFramePr>
              <p:xfrm>
                <a:off x="-28095133" y="1847844"/>
                <a:ext cx="3048000" cy="1714500"/>
              </p:xfrm>
              <a:graphic>
                <a:graphicData uri="http://schemas.microsoft.com/office/powerpoint/2016/slidezoom">
                  <pslz:sldZm>
                    <pslz:sldZmObj sldId="262" cId="3543784367">
                      <pslz:zmPr id="{A90C5C40-A638-4149-A92C-5065AB56D8E7}" returnToParent="0" transitionDur="1000">
                        <p166:blipFill xmlns:p166="http://schemas.microsoft.com/office/powerpoint/2016/6/main">
                          <a:blip r:embed="rId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2" name="Slide Zoom 11">
                  <a:hlinkClick r:id="rId8" action="ppaction://hlinksldjump"/>
                  <a:extLst>
                    <a:ext uri="{FF2B5EF4-FFF2-40B4-BE49-F238E27FC236}">
                      <a16:creationId xmlns:a16="http://schemas.microsoft.com/office/drawing/2014/main" id="{0BF44015-4BEE-8648-EBC3-21AC5D4E4B9D}"/>
                    </a:ext>
                  </a:extLst>
                </p:cNvPr>
                <p:cNvPicPr>
                  <a:picLocks noGrp="1" noRot="1" noChangeAspect="1" noMove="1" noResize="1" noEditPoints="1" noAdjustHandles="1" noChangeArrowheads="1" noChangeShapeType="1"/>
                </p:cNvPicPr>
                <p:nvPr/>
              </p:nvPicPr>
              <p:blipFill>
                <a:blip r:embed="rId9"/>
                <a:stretch>
                  <a:fillRect/>
                </a:stretch>
              </p:blipFill>
              <p:spPr>
                <a:xfrm>
                  <a:off x="-4200339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4" name="Slide Zoom 13">
                  <a:extLst>
                    <a:ext uri="{FF2B5EF4-FFF2-40B4-BE49-F238E27FC236}">
                      <a16:creationId xmlns:a16="http://schemas.microsoft.com/office/drawing/2014/main" id="{754EADE1-6438-C476-8352-5B3672446320}"/>
                    </a:ext>
                  </a:extLst>
                </p:cNvPr>
                <p:cNvGraphicFramePr>
                  <a:graphicFrameLocks noChangeAspect="1"/>
                </p:cNvGraphicFramePr>
                <p:nvPr>
                  <p:extLst>
                    <p:ext uri="{D42A27DB-BD31-4B8C-83A1-F6EECF244321}">
                      <p14:modId xmlns:p14="http://schemas.microsoft.com/office/powerpoint/2010/main" val="1170655686"/>
                    </p:ext>
                  </p:extLst>
                </p:nvPr>
              </p:nvGraphicFramePr>
              <p:xfrm>
                <a:off x="-24513922" y="1847844"/>
                <a:ext cx="3048000" cy="1714500"/>
              </p:xfrm>
              <a:graphic>
                <a:graphicData uri="http://schemas.microsoft.com/office/powerpoint/2016/slidezoom">
                  <pslz:sldZm>
                    <pslz:sldZmObj sldId="263" cId="2868976256">
                      <pslz:zmPr id="{61C60671-AB73-4466-93D0-D6F1844AC998}" returnToParent="0" transitionDur="100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4" name="Slide Zoom 13">
                  <a:hlinkClick r:id="rId11" action="ppaction://hlinksldjump"/>
                  <a:extLst>
                    <a:ext uri="{FF2B5EF4-FFF2-40B4-BE49-F238E27FC236}">
                      <a16:creationId xmlns:a16="http://schemas.microsoft.com/office/drawing/2014/main" id="{754EADE1-6438-C476-8352-5B3672446320}"/>
                    </a:ext>
                  </a:extLst>
                </p:cNvPr>
                <p:cNvPicPr>
                  <a:picLocks noGrp="1" noRot="1" noChangeAspect="1" noMove="1" noResize="1" noEditPoints="1" noAdjustHandles="1" noChangeArrowheads="1" noChangeShapeType="1"/>
                </p:cNvPicPr>
                <p:nvPr/>
              </p:nvPicPr>
              <p:blipFill>
                <a:blip r:embed="rId12"/>
                <a:stretch>
                  <a:fillRect/>
                </a:stretch>
              </p:blipFill>
              <p:spPr>
                <a:xfrm>
                  <a:off x="-3842218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6" name="Slide Zoom 15">
                  <a:extLst>
                    <a:ext uri="{FF2B5EF4-FFF2-40B4-BE49-F238E27FC236}">
                      <a16:creationId xmlns:a16="http://schemas.microsoft.com/office/drawing/2014/main" id="{E7712B8E-F635-34E9-1389-26D98368CE3B}"/>
                    </a:ext>
                  </a:extLst>
                </p:cNvPr>
                <p:cNvGraphicFramePr>
                  <a:graphicFrameLocks noChangeAspect="1"/>
                </p:cNvGraphicFramePr>
                <p:nvPr>
                  <p:extLst>
                    <p:ext uri="{D42A27DB-BD31-4B8C-83A1-F6EECF244321}">
                      <p14:modId xmlns:p14="http://schemas.microsoft.com/office/powerpoint/2010/main" val="1033313106"/>
                    </p:ext>
                  </p:extLst>
                </p:nvPr>
              </p:nvGraphicFramePr>
              <p:xfrm>
                <a:off x="-20932711" y="1847844"/>
                <a:ext cx="3048000" cy="1714500"/>
              </p:xfrm>
              <a:graphic>
                <a:graphicData uri="http://schemas.microsoft.com/office/powerpoint/2016/slidezoom">
                  <pslz:sldZm>
                    <pslz:sldZmObj sldId="265" cId="2678558429">
                      <pslz:zmPr id="{5A53CCD9-E2FD-4010-9416-75500B03CD08}" returnToParent="0" transitionDur="1000">
                        <p166:blipFill xmlns:p166="http://schemas.microsoft.com/office/powerpoint/2016/6/main">
                          <a:blip r:embed="rId13"/>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6" name="Slide Zoom 15">
                  <a:hlinkClick r:id="rId14" action="ppaction://hlinksldjump"/>
                  <a:extLst>
                    <a:ext uri="{FF2B5EF4-FFF2-40B4-BE49-F238E27FC236}">
                      <a16:creationId xmlns:a16="http://schemas.microsoft.com/office/drawing/2014/main" id="{E7712B8E-F635-34E9-1389-26D98368CE3B}"/>
                    </a:ext>
                  </a:extLst>
                </p:cNvPr>
                <p:cNvPicPr>
                  <a:picLocks noGrp="1" noRot="1" noChangeAspect="1" noMove="1" noResize="1" noEditPoints="1" noAdjustHandles="1" noChangeArrowheads="1" noChangeShapeType="1"/>
                </p:cNvPicPr>
                <p:nvPr/>
              </p:nvPicPr>
              <p:blipFill>
                <a:blip r:embed="rId15"/>
                <a:stretch>
                  <a:fillRect/>
                </a:stretch>
              </p:blipFill>
              <p:spPr>
                <a:xfrm>
                  <a:off x="-3484096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8" name="Slide Zoom 17">
                  <a:extLst>
                    <a:ext uri="{FF2B5EF4-FFF2-40B4-BE49-F238E27FC236}">
                      <a16:creationId xmlns:a16="http://schemas.microsoft.com/office/drawing/2014/main" id="{79C5DC12-81E5-34F2-A78E-43B445123025}"/>
                    </a:ext>
                  </a:extLst>
                </p:cNvPr>
                <p:cNvGraphicFramePr>
                  <a:graphicFrameLocks noChangeAspect="1"/>
                </p:cNvGraphicFramePr>
                <p:nvPr>
                  <p:extLst>
                    <p:ext uri="{D42A27DB-BD31-4B8C-83A1-F6EECF244321}">
                      <p14:modId xmlns:p14="http://schemas.microsoft.com/office/powerpoint/2010/main" val="3886033949"/>
                    </p:ext>
                  </p:extLst>
                </p:nvPr>
              </p:nvGraphicFramePr>
              <p:xfrm>
                <a:off x="-17351500" y="1847844"/>
                <a:ext cx="3048000" cy="1714500"/>
              </p:xfrm>
              <a:graphic>
                <a:graphicData uri="http://schemas.microsoft.com/office/powerpoint/2016/slidezoom">
                  <pslz:sldZm>
                    <pslz:sldZmObj sldId="266" cId="2773191812">
                      <pslz:zmPr id="{BCF643A5-0B27-4C55-8224-6693748694BB}" returnToParent="0" transitionDur="1000">
                        <p166:blipFill xmlns:p166="http://schemas.microsoft.com/office/powerpoint/2016/6/main">
                          <a:blip r:embed="rId1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8" name="Slide Zoom 17">
                  <a:hlinkClick r:id="rId17" action="ppaction://hlinksldjump"/>
                  <a:extLst>
                    <a:ext uri="{FF2B5EF4-FFF2-40B4-BE49-F238E27FC236}">
                      <a16:creationId xmlns:a16="http://schemas.microsoft.com/office/drawing/2014/main" id="{79C5DC12-81E5-34F2-A78E-43B445123025}"/>
                    </a:ext>
                  </a:extLst>
                </p:cNvPr>
                <p:cNvPicPr>
                  <a:picLocks noGrp="1" noRot="1" noChangeAspect="1" noMove="1" noResize="1" noEditPoints="1" noAdjustHandles="1" noChangeArrowheads="1" noChangeShapeType="1"/>
                </p:cNvPicPr>
                <p:nvPr/>
              </p:nvPicPr>
              <p:blipFill>
                <a:blip r:embed="rId18"/>
                <a:stretch>
                  <a:fillRect/>
                </a:stretch>
              </p:blipFill>
              <p:spPr>
                <a:xfrm>
                  <a:off x="-3125975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0" name="Slide Zoom 19">
                  <a:extLst>
                    <a:ext uri="{FF2B5EF4-FFF2-40B4-BE49-F238E27FC236}">
                      <a16:creationId xmlns:a16="http://schemas.microsoft.com/office/drawing/2014/main" id="{421F3474-179A-DEC5-7F51-FA019BE9379D}"/>
                    </a:ext>
                  </a:extLst>
                </p:cNvPr>
                <p:cNvGraphicFramePr>
                  <a:graphicFrameLocks noChangeAspect="1"/>
                </p:cNvGraphicFramePr>
                <p:nvPr>
                  <p:extLst>
                    <p:ext uri="{D42A27DB-BD31-4B8C-83A1-F6EECF244321}">
                      <p14:modId xmlns:p14="http://schemas.microsoft.com/office/powerpoint/2010/main" val="850664626"/>
                    </p:ext>
                  </p:extLst>
                </p:nvPr>
              </p:nvGraphicFramePr>
              <p:xfrm>
                <a:off x="-13770289" y="1847844"/>
                <a:ext cx="3048000" cy="1714500"/>
              </p:xfrm>
              <a:graphic>
                <a:graphicData uri="http://schemas.microsoft.com/office/powerpoint/2016/slidezoom">
                  <pslz:sldZm>
                    <pslz:sldZmObj sldId="267" cId="3683589818">
                      <pslz:zmPr id="{0B5D9E1A-4608-4A49-A0FA-37A9779C669A}" returnToParent="0" transitionDur="1000">
                        <p166:blipFill xmlns:p166="http://schemas.microsoft.com/office/powerpoint/2016/6/main">
                          <a:blip r:embed="rId1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0" name="Slide Zoom 19">
                  <a:hlinkClick r:id="rId20" action="ppaction://hlinksldjump"/>
                  <a:extLst>
                    <a:ext uri="{FF2B5EF4-FFF2-40B4-BE49-F238E27FC236}">
                      <a16:creationId xmlns:a16="http://schemas.microsoft.com/office/drawing/2014/main" id="{421F3474-179A-DEC5-7F51-FA019BE9379D}"/>
                    </a:ext>
                  </a:extLst>
                </p:cNvPr>
                <p:cNvPicPr>
                  <a:picLocks noGrp="1" noRot="1" noChangeAspect="1" noMove="1" noResize="1" noEditPoints="1" noAdjustHandles="1" noChangeArrowheads="1" noChangeShapeType="1"/>
                </p:cNvPicPr>
                <p:nvPr/>
              </p:nvPicPr>
              <p:blipFill>
                <a:blip r:embed="rId21"/>
                <a:stretch>
                  <a:fillRect/>
                </a:stretch>
              </p:blipFill>
              <p:spPr>
                <a:xfrm>
                  <a:off x="-2767854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2" name="Slide Zoom 21">
                  <a:extLst>
                    <a:ext uri="{FF2B5EF4-FFF2-40B4-BE49-F238E27FC236}">
                      <a16:creationId xmlns:a16="http://schemas.microsoft.com/office/drawing/2014/main" id="{3CDB1BB1-9AE9-1137-F357-88DD27B76DD2}"/>
                    </a:ext>
                  </a:extLst>
                </p:cNvPr>
                <p:cNvGraphicFramePr>
                  <a:graphicFrameLocks noChangeAspect="1"/>
                </p:cNvGraphicFramePr>
                <p:nvPr>
                  <p:extLst>
                    <p:ext uri="{D42A27DB-BD31-4B8C-83A1-F6EECF244321}">
                      <p14:modId xmlns:p14="http://schemas.microsoft.com/office/powerpoint/2010/main" val="923567913"/>
                    </p:ext>
                  </p:extLst>
                </p:nvPr>
              </p:nvGraphicFramePr>
              <p:xfrm>
                <a:off x="-10189078" y="1847844"/>
                <a:ext cx="3048000" cy="1714500"/>
              </p:xfrm>
              <a:graphic>
                <a:graphicData uri="http://schemas.microsoft.com/office/powerpoint/2016/slidezoom">
                  <pslz:sldZm>
                    <pslz:sldZmObj sldId="268" cId="993943905">
                      <pslz:zmPr id="{D02EB652-5A77-4B3D-9A33-56B5DE40E653}" returnToParent="0" transitionDur="1000">
                        <p166:blipFill xmlns:p166="http://schemas.microsoft.com/office/powerpoint/2016/6/main">
                          <a:blip r:embed="rId2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2" name="Slide Zoom 21">
                  <a:hlinkClick r:id="rId23" action="ppaction://hlinksldjump"/>
                  <a:extLst>
                    <a:ext uri="{FF2B5EF4-FFF2-40B4-BE49-F238E27FC236}">
                      <a16:creationId xmlns:a16="http://schemas.microsoft.com/office/drawing/2014/main" id="{3CDB1BB1-9AE9-1137-F357-88DD27B76DD2}"/>
                    </a:ext>
                  </a:extLst>
                </p:cNvPr>
                <p:cNvPicPr>
                  <a:picLocks noGrp="1" noRot="1" noChangeAspect="1" noMove="1" noResize="1" noEditPoints="1" noAdjustHandles="1" noChangeArrowheads="1" noChangeShapeType="1"/>
                </p:cNvPicPr>
                <p:nvPr/>
              </p:nvPicPr>
              <p:blipFill>
                <a:blip r:embed="rId24"/>
                <a:stretch>
                  <a:fillRect/>
                </a:stretch>
              </p:blipFill>
              <p:spPr>
                <a:xfrm>
                  <a:off x="-2409733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4" name="Slide Zoom 23">
                  <a:extLst>
                    <a:ext uri="{FF2B5EF4-FFF2-40B4-BE49-F238E27FC236}">
                      <a16:creationId xmlns:a16="http://schemas.microsoft.com/office/drawing/2014/main" id="{472395C6-1CF7-88EE-7D25-5FCB356F01F9}"/>
                    </a:ext>
                  </a:extLst>
                </p:cNvPr>
                <p:cNvGraphicFramePr>
                  <a:graphicFrameLocks noChangeAspect="1"/>
                </p:cNvGraphicFramePr>
                <p:nvPr>
                  <p:extLst>
                    <p:ext uri="{D42A27DB-BD31-4B8C-83A1-F6EECF244321}">
                      <p14:modId xmlns:p14="http://schemas.microsoft.com/office/powerpoint/2010/main" val="100023115"/>
                    </p:ext>
                  </p:extLst>
                </p:nvPr>
              </p:nvGraphicFramePr>
              <p:xfrm>
                <a:off x="-6607867" y="1847844"/>
                <a:ext cx="3048000" cy="1714500"/>
              </p:xfrm>
              <a:graphic>
                <a:graphicData uri="http://schemas.microsoft.com/office/powerpoint/2016/slidezoom">
                  <pslz:sldZm>
                    <pslz:sldZmObj sldId="269" cId="3396538600">
                      <pslz:zmPr id="{2C9359C3-640C-44AB-B930-7B8867733765}" returnToParent="0" transitionDur="1000">
                        <p166:blipFill xmlns:p166="http://schemas.microsoft.com/office/powerpoint/2016/6/main">
                          <a:blip r:embed="rId25"/>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4" name="Slide Zoom 23">
                  <a:hlinkClick r:id="rId26" action="ppaction://hlinksldjump"/>
                  <a:extLst>
                    <a:ext uri="{FF2B5EF4-FFF2-40B4-BE49-F238E27FC236}">
                      <a16:creationId xmlns:a16="http://schemas.microsoft.com/office/drawing/2014/main" id="{472395C6-1CF7-88EE-7D25-5FCB356F01F9}"/>
                    </a:ext>
                  </a:extLst>
                </p:cNvPr>
                <p:cNvPicPr>
                  <a:picLocks noGrp="1" noRot="1" noChangeAspect="1" noMove="1" noResize="1" noEditPoints="1" noAdjustHandles="1" noChangeArrowheads="1" noChangeShapeType="1"/>
                </p:cNvPicPr>
                <p:nvPr/>
              </p:nvPicPr>
              <p:blipFill>
                <a:blip r:embed="rId27"/>
                <a:stretch>
                  <a:fillRect/>
                </a:stretch>
              </p:blipFill>
              <p:spPr>
                <a:xfrm>
                  <a:off x="-2051612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6" name="Slide Zoom 25">
                  <a:extLst>
                    <a:ext uri="{FF2B5EF4-FFF2-40B4-BE49-F238E27FC236}">
                      <a16:creationId xmlns:a16="http://schemas.microsoft.com/office/drawing/2014/main" id="{29448628-AB48-DC15-1D75-5A271FED0C09}"/>
                    </a:ext>
                  </a:extLst>
                </p:cNvPr>
                <p:cNvGraphicFramePr>
                  <a:graphicFrameLocks noChangeAspect="1"/>
                </p:cNvGraphicFramePr>
                <p:nvPr>
                  <p:extLst>
                    <p:ext uri="{D42A27DB-BD31-4B8C-83A1-F6EECF244321}">
                      <p14:modId xmlns:p14="http://schemas.microsoft.com/office/powerpoint/2010/main" val="165654026"/>
                    </p:ext>
                  </p:extLst>
                </p:nvPr>
              </p:nvGraphicFramePr>
              <p:xfrm>
                <a:off x="-3026656" y="1847844"/>
                <a:ext cx="3048000" cy="1714500"/>
              </p:xfrm>
              <a:graphic>
                <a:graphicData uri="http://schemas.microsoft.com/office/powerpoint/2016/slidezoom">
                  <pslz:sldZm>
                    <pslz:sldZmObj sldId="270" cId="3173571095">
                      <pslz:zmPr id="{7E0792D3-1469-4CAC-9B25-23D823D49846}" returnToParent="0" transitionDur="1000">
                        <p166:blipFill xmlns:p166="http://schemas.microsoft.com/office/powerpoint/2016/6/main">
                          <a:blip r:embed="rId2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6" name="Slide Zoom 25">
                  <a:hlinkClick r:id="rId29" action="ppaction://hlinksldjump"/>
                  <a:extLst>
                    <a:ext uri="{FF2B5EF4-FFF2-40B4-BE49-F238E27FC236}">
                      <a16:creationId xmlns:a16="http://schemas.microsoft.com/office/drawing/2014/main" id="{29448628-AB48-DC15-1D75-5A271FED0C09}"/>
                    </a:ext>
                  </a:extLst>
                </p:cNvPr>
                <p:cNvPicPr>
                  <a:picLocks noGrp="1" noRot="1" noChangeAspect="1" noMove="1" noResize="1" noEditPoints="1" noAdjustHandles="1" noChangeArrowheads="1" noChangeShapeType="1"/>
                </p:cNvPicPr>
                <p:nvPr/>
              </p:nvPicPr>
              <p:blipFill>
                <a:blip r:embed="rId30"/>
                <a:stretch>
                  <a:fillRect/>
                </a:stretch>
              </p:blipFill>
              <p:spPr>
                <a:xfrm>
                  <a:off x="-1693491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8" name="Slide Zoom 27">
                  <a:extLst>
                    <a:ext uri="{FF2B5EF4-FFF2-40B4-BE49-F238E27FC236}">
                      <a16:creationId xmlns:a16="http://schemas.microsoft.com/office/drawing/2014/main" id="{551041B5-1B40-3A91-2189-8524918B03A5}"/>
                    </a:ext>
                  </a:extLst>
                </p:cNvPr>
                <p:cNvGraphicFramePr>
                  <a:graphicFrameLocks noChangeAspect="1"/>
                </p:cNvGraphicFramePr>
                <p:nvPr>
                  <p:extLst>
                    <p:ext uri="{D42A27DB-BD31-4B8C-83A1-F6EECF244321}">
                      <p14:modId xmlns:p14="http://schemas.microsoft.com/office/powerpoint/2010/main" val="1078129443"/>
                    </p:ext>
                  </p:extLst>
                </p:nvPr>
              </p:nvGraphicFramePr>
              <p:xfrm>
                <a:off x="554555" y="1847844"/>
                <a:ext cx="3048000" cy="1714500"/>
              </p:xfrm>
              <a:graphic>
                <a:graphicData uri="http://schemas.microsoft.com/office/powerpoint/2016/slidezoom">
                  <pslz:sldZm>
                    <pslz:sldZmObj sldId="271" cId="1521349398">
                      <pslz:zmPr id="{73C80B17-4DF1-4108-93FD-CF593931902B}" returnToParent="0" transitionDur="1000">
                        <p166:blipFill xmlns:p166="http://schemas.microsoft.com/office/powerpoint/2016/6/main">
                          <a:blip r:embed="rId31"/>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8" name="Slide Zoom 27">
                  <a:hlinkClick r:id="rId32" action="ppaction://hlinksldjump"/>
                  <a:extLst>
                    <a:ext uri="{FF2B5EF4-FFF2-40B4-BE49-F238E27FC236}">
                      <a16:creationId xmlns:a16="http://schemas.microsoft.com/office/drawing/2014/main" id="{551041B5-1B40-3A91-2189-8524918B03A5}"/>
                    </a:ext>
                  </a:extLst>
                </p:cNvPr>
                <p:cNvPicPr>
                  <a:picLocks noGrp="1" noRot="1" noChangeAspect="1" noMove="1" noResize="1" noEditPoints="1" noAdjustHandles="1" noChangeArrowheads="1" noChangeShapeType="1"/>
                </p:cNvPicPr>
                <p:nvPr/>
              </p:nvPicPr>
              <p:blipFill>
                <a:blip r:embed="rId33"/>
                <a:stretch>
                  <a:fillRect/>
                </a:stretch>
              </p:blipFill>
              <p:spPr>
                <a:xfrm>
                  <a:off x="-1335370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0" name="Slide Zoom 29">
                  <a:extLst>
                    <a:ext uri="{FF2B5EF4-FFF2-40B4-BE49-F238E27FC236}">
                      <a16:creationId xmlns:a16="http://schemas.microsoft.com/office/drawing/2014/main" id="{FABE14DE-780F-BF3C-C7CE-69D717D8FFE0}"/>
                    </a:ext>
                  </a:extLst>
                </p:cNvPr>
                <p:cNvGraphicFramePr>
                  <a:graphicFrameLocks noChangeAspect="1"/>
                </p:cNvGraphicFramePr>
                <p:nvPr>
                  <p:extLst>
                    <p:ext uri="{D42A27DB-BD31-4B8C-83A1-F6EECF244321}">
                      <p14:modId xmlns:p14="http://schemas.microsoft.com/office/powerpoint/2010/main" val="490229794"/>
                    </p:ext>
                  </p:extLst>
                </p:nvPr>
              </p:nvGraphicFramePr>
              <p:xfrm>
                <a:off x="4135766" y="1847844"/>
                <a:ext cx="3048000" cy="1714500"/>
              </p:xfrm>
              <a:graphic>
                <a:graphicData uri="http://schemas.microsoft.com/office/powerpoint/2016/slidezoom">
                  <pslz:sldZm>
                    <pslz:sldZmObj sldId="272" cId="905249575">
                      <pslz:zmPr id="{9C302D7E-A99D-4F8E-B0F6-62ABB1BAD0FF}" returnToParent="0" transitionDur="1000">
                        <p166:blipFill xmlns:p166="http://schemas.microsoft.com/office/powerpoint/2016/6/main">
                          <a:blip r:embed="rId3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0" name="Slide Zoom 29">
                  <a:hlinkClick r:id="rId35" action="ppaction://hlinksldjump"/>
                  <a:extLst>
                    <a:ext uri="{FF2B5EF4-FFF2-40B4-BE49-F238E27FC236}">
                      <a16:creationId xmlns:a16="http://schemas.microsoft.com/office/drawing/2014/main" id="{FABE14DE-780F-BF3C-C7CE-69D717D8FFE0}"/>
                    </a:ext>
                  </a:extLst>
                </p:cNvPr>
                <p:cNvPicPr>
                  <a:picLocks noGrp="1" noRot="1" noChangeAspect="1" noMove="1" noResize="1" noEditPoints="1" noAdjustHandles="1" noChangeArrowheads="1" noChangeShapeType="1"/>
                </p:cNvPicPr>
                <p:nvPr/>
              </p:nvPicPr>
              <p:blipFill>
                <a:blip r:embed="rId36"/>
                <a:stretch>
                  <a:fillRect/>
                </a:stretch>
              </p:blipFill>
              <p:spPr>
                <a:xfrm>
                  <a:off x="-977249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2" name="Slide Zoom 31">
                  <a:extLst>
                    <a:ext uri="{FF2B5EF4-FFF2-40B4-BE49-F238E27FC236}">
                      <a16:creationId xmlns:a16="http://schemas.microsoft.com/office/drawing/2014/main" id="{A0B61D23-5640-B1A5-BEF0-BD521359544D}"/>
                    </a:ext>
                  </a:extLst>
                </p:cNvPr>
                <p:cNvGraphicFramePr>
                  <a:graphicFrameLocks noChangeAspect="1"/>
                </p:cNvGraphicFramePr>
                <p:nvPr>
                  <p:extLst>
                    <p:ext uri="{D42A27DB-BD31-4B8C-83A1-F6EECF244321}">
                      <p14:modId xmlns:p14="http://schemas.microsoft.com/office/powerpoint/2010/main" val="880416604"/>
                    </p:ext>
                  </p:extLst>
                </p:nvPr>
              </p:nvGraphicFramePr>
              <p:xfrm>
                <a:off x="7716977" y="1847844"/>
                <a:ext cx="3048000" cy="1714500"/>
              </p:xfrm>
              <a:graphic>
                <a:graphicData uri="http://schemas.microsoft.com/office/powerpoint/2016/slidezoom">
                  <pslz:sldZm>
                    <pslz:sldZmObj sldId="273" cId="3097556811">
                      <pslz:zmPr id="{FB7DB80F-88D4-4446-9CD0-007162636372}" returnToParent="0" transitionDur="1000">
                        <p166:blipFill xmlns:p166="http://schemas.microsoft.com/office/powerpoint/2016/6/main">
                          <a:blip r:embed="rId3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2" name="Slide Zoom 31">
                  <a:hlinkClick r:id="rId38" action="ppaction://hlinksldjump"/>
                  <a:extLst>
                    <a:ext uri="{FF2B5EF4-FFF2-40B4-BE49-F238E27FC236}">
                      <a16:creationId xmlns:a16="http://schemas.microsoft.com/office/drawing/2014/main" id="{A0B61D23-5640-B1A5-BEF0-BD521359544D}"/>
                    </a:ext>
                  </a:extLst>
                </p:cNvPr>
                <p:cNvPicPr>
                  <a:picLocks noGrp="1" noRot="1" noChangeAspect="1" noMove="1" noResize="1" noEditPoints="1" noAdjustHandles="1" noChangeArrowheads="1" noChangeShapeType="1"/>
                </p:cNvPicPr>
                <p:nvPr/>
              </p:nvPicPr>
              <p:blipFill>
                <a:blip r:embed="rId39"/>
                <a:stretch>
                  <a:fillRect/>
                </a:stretch>
              </p:blipFill>
              <p:spPr>
                <a:xfrm>
                  <a:off x="-619128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4" name="Slide Zoom 33">
                  <a:extLst>
                    <a:ext uri="{FF2B5EF4-FFF2-40B4-BE49-F238E27FC236}">
                      <a16:creationId xmlns:a16="http://schemas.microsoft.com/office/drawing/2014/main" id="{EEB6CFD3-103D-8239-C2BC-5A3189135A6F}"/>
                    </a:ext>
                  </a:extLst>
                </p:cNvPr>
                <p:cNvGraphicFramePr>
                  <a:graphicFrameLocks noChangeAspect="1"/>
                </p:cNvGraphicFramePr>
                <p:nvPr>
                  <p:extLst>
                    <p:ext uri="{D42A27DB-BD31-4B8C-83A1-F6EECF244321}">
                      <p14:modId xmlns:p14="http://schemas.microsoft.com/office/powerpoint/2010/main" val="3453119401"/>
                    </p:ext>
                  </p:extLst>
                </p:nvPr>
              </p:nvGraphicFramePr>
              <p:xfrm>
                <a:off x="11298188" y="1847844"/>
                <a:ext cx="3048000" cy="1714500"/>
              </p:xfrm>
              <a:graphic>
                <a:graphicData uri="http://schemas.microsoft.com/office/powerpoint/2016/slidezoom">
                  <pslz:sldZm>
                    <pslz:sldZmObj sldId="280" cId="690155806">
                      <pslz:zmPr id="{59A9ED00-86DC-489E-A392-7655338F4EBF}" returnToParent="0" transitionDur="1000">
                        <p166:blipFill xmlns:p166="http://schemas.microsoft.com/office/powerpoint/2016/6/main">
                          <a:blip r:embed="rId4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4" name="Slide Zoom 33">
                  <a:hlinkClick r:id="rId41" action="ppaction://hlinksldjump"/>
                  <a:extLst>
                    <a:ext uri="{FF2B5EF4-FFF2-40B4-BE49-F238E27FC236}">
                      <a16:creationId xmlns:a16="http://schemas.microsoft.com/office/drawing/2014/main" id="{EEB6CFD3-103D-8239-C2BC-5A3189135A6F}"/>
                    </a:ext>
                  </a:extLst>
                </p:cNvPr>
                <p:cNvPicPr>
                  <a:picLocks noGrp="1" noRot="1" noChangeAspect="1" noMove="1" noResize="1" noEditPoints="1" noAdjustHandles="1" noChangeArrowheads="1" noChangeShapeType="1"/>
                </p:cNvPicPr>
                <p:nvPr/>
              </p:nvPicPr>
              <p:blipFill>
                <a:blip r:embed="rId42"/>
                <a:stretch>
                  <a:fillRect/>
                </a:stretch>
              </p:blipFill>
              <p:spPr>
                <a:xfrm>
                  <a:off x="-261007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6" name="Slide Zoom 35">
                  <a:extLst>
                    <a:ext uri="{FF2B5EF4-FFF2-40B4-BE49-F238E27FC236}">
                      <a16:creationId xmlns:a16="http://schemas.microsoft.com/office/drawing/2014/main" id="{08BD1A8B-5671-948F-20AA-8A3A0AD54ADD}"/>
                    </a:ext>
                  </a:extLst>
                </p:cNvPr>
                <p:cNvGraphicFramePr>
                  <a:graphicFrameLocks noChangeAspect="1"/>
                </p:cNvGraphicFramePr>
                <p:nvPr>
                  <p:extLst>
                    <p:ext uri="{D42A27DB-BD31-4B8C-83A1-F6EECF244321}">
                      <p14:modId xmlns:p14="http://schemas.microsoft.com/office/powerpoint/2010/main" val="556655630"/>
                    </p:ext>
                  </p:extLst>
                </p:nvPr>
              </p:nvGraphicFramePr>
              <p:xfrm>
                <a:off x="14879399" y="1847844"/>
                <a:ext cx="3048000" cy="1714500"/>
              </p:xfrm>
              <a:graphic>
                <a:graphicData uri="http://schemas.microsoft.com/office/powerpoint/2016/slidezoom">
                  <pslz:sldZm>
                    <pslz:sldZmObj sldId="284" cId="2347632563">
                      <pslz:zmPr id="{C8418480-D4B3-4854-9561-0BB8894B1D6A}" returnToParent="0" transitionDur="1000">
                        <p166:blipFill xmlns:p166="http://schemas.microsoft.com/office/powerpoint/2016/6/main">
                          <a:blip r:embed="rId43"/>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6" name="Slide Zoom 35">
                  <a:hlinkClick r:id="rId44" action="ppaction://hlinksldjump"/>
                  <a:extLst>
                    <a:ext uri="{FF2B5EF4-FFF2-40B4-BE49-F238E27FC236}">
                      <a16:creationId xmlns:a16="http://schemas.microsoft.com/office/drawing/2014/main" id="{08BD1A8B-5671-948F-20AA-8A3A0AD54ADD}"/>
                    </a:ext>
                  </a:extLst>
                </p:cNvPr>
                <p:cNvPicPr>
                  <a:picLocks noGrp="1" noRot="1" noChangeAspect="1" noMove="1" noResize="1" noEditPoints="1" noAdjustHandles="1" noChangeArrowheads="1" noChangeShapeType="1"/>
                </p:cNvPicPr>
                <p:nvPr/>
              </p:nvPicPr>
              <p:blipFill>
                <a:blip r:embed="rId45"/>
                <a:stretch>
                  <a:fillRect/>
                </a:stretch>
              </p:blipFill>
              <p:spPr>
                <a:xfrm>
                  <a:off x="97114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8" name="Slide Zoom 37">
                  <a:extLst>
                    <a:ext uri="{FF2B5EF4-FFF2-40B4-BE49-F238E27FC236}">
                      <a16:creationId xmlns:a16="http://schemas.microsoft.com/office/drawing/2014/main" id="{6381E552-CC8B-72EB-B3A3-56D2028BF8A9}"/>
                    </a:ext>
                  </a:extLst>
                </p:cNvPr>
                <p:cNvGraphicFramePr>
                  <a:graphicFrameLocks noChangeAspect="1"/>
                </p:cNvGraphicFramePr>
                <p:nvPr>
                  <p:extLst>
                    <p:ext uri="{D42A27DB-BD31-4B8C-83A1-F6EECF244321}">
                      <p14:modId xmlns:p14="http://schemas.microsoft.com/office/powerpoint/2010/main" val="2196911529"/>
                    </p:ext>
                  </p:extLst>
                </p:nvPr>
              </p:nvGraphicFramePr>
              <p:xfrm>
                <a:off x="18460610" y="1847844"/>
                <a:ext cx="3048000" cy="1714500"/>
              </p:xfrm>
              <a:graphic>
                <a:graphicData uri="http://schemas.microsoft.com/office/powerpoint/2016/slidezoom">
                  <pslz:sldZm>
                    <pslz:sldZmObj sldId="279" cId="1327297639">
                      <pslz:zmPr id="{CE0EE399-C1F8-42EE-B5DB-48EB9B8F3B91}" returnToParent="0" transitionDur="1000">
                        <p166:blipFill xmlns:p166="http://schemas.microsoft.com/office/powerpoint/2016/6/main">
                          <a:blip r:embed="rId4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8" name="Slide Zoom 37">
                  <a:hlinkClick r:id="rId47" action="ppaction://hlinksldjump"/>
                  <a:extLst>
                    <a:ext uri="{FF2B5EF4-FFF2-40B4-BE49-F238E27FC236}">
                      <a16:creationId xmlns:a16="http://schemas.microsoft.com/office/drawing/2014/main" id="{6381E552-CC8B-72EB-B3A3-56D2028BF8A9}"/>
                    </a:ext>
                  </a:extLst>
                </p:cNvPr>
                <p:cNvPicPr>
                  <a:picLocks noGrp="1" noRot="1" noChangeAspect="1" noMove="1" noResize="1" noEditPoints="1" noAdjustHandles="1" noChangeArrowheads="1" noChangeShapeType="1"/>
                </p:cNvPicPr>
                <p:nvPr/>
              </p:nvPicPr>
              <p:blipFill>
                <a:blip r:embed="rId48"/>
                <a:stretch>
                  <a:fillRect/>
                </a:stretch>
              </p:blipFill>
              <p:spPr>
                <a:xfrm>
                  <a:off x="455235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0" name="Slide Zoom 39">
                  <a:extLst>
                    <a:ext uri="{FF2B5EF4-FFF2-40B4-BE49-F238E27FC236}">
                      <a16:creationId xmlns:a16="http://schemas.microsoft.com/office/drawing/2014/main" id="{4B738BA6-EC32-AB95-0684-44F5F2D8AB0A}"/>
                    </a:ext>
                  </a:extLst>
                </p:cNvPr>
                <p:cNvGraphicFramePr>
                  <a:graphicFrameLocks noChangeAspect="1"/>
                </p:cNvGraphicFramePr>
                <p:nvPr>
                  <p:extLst>
                    <p:ext uri="{D42A27DB-BD31-4B8C-83A1-F6EECF244321}">
                      <p14:modId xmlns:p14="http://schemas.microsoft.com/office/powerpoint/2010/main" val="1102634704"/>
                    </p:ext>
                  </p:extLst>
                </p:nvPr>
              </p:nvGraphicFramePr>
              <p:xfrm>
                <a:off x="22041821" y="1847844"/>
                <a:ext cx="3048000" cy="1714500"/>
              </p:xfrm>
              <a:graphic>
                <a:graphicData uri="http://schemas.microsoft.com/office/powerpoint/2016/slidezoom">
                  <pslz:sldZm>
                    <pslz:sldZmObj sldId="275" cId="2698216540">
                      <pslz:zmPr id="{90B85438-07E5-480B-80EB-F73BC11E7C9E}" returnToParent="0" transitionDur="1000">
                        <p166:blipFill xmlns:p166="http://schemas.microsoft.com/office/powerpoint/2016/6/main">
                          <a:blip r:embed="rId4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0" name="Slide Zoom 39">
                  <a:hlinkClick r:id="rId50" action="ppaction://hlinksldjump"/>
                  <a:extLst>
                    <a:ext uri="{FF2B5EF4-FFF2-40B4-BE49-F238E27FC236}">
                      <a16:creationId xmlns:a16="http://schemas.microsoft.com/office/drawing/2014/main" id="{4B738BA6-EC32-AB95-0684-44F5F2D8AB0A}"/>
                    </a:ext>
                  </a:extLst>
                </p:cNvPr>
                <p:cNvPicPr>
                  <a:picLocks noGrp="1" noRot="1" noChangeAspect="1" noMove="1" noResize="1" noEditPoints="1" noAdjustHandles="1" noChangeArrowheads="1" noChangeShapeType="1"/>
                </p:cNvPicPr>
                <p:nvPr/>
              </p:nvPicPr>
              <p:blipFill>
                <a:blip r:embed="rId51"/>
                <a:stretch>
                  <a:fillRect/>
                </a:stretch>
              </p:blipFill>
              <p:spPr>
                <a:xfrm>
                  <a:off x="813356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2" name="Slide Zoom 41">
                  <a:extLst>
                    <a:ext uri="{FF2B5EF4-FFF2-40B4-BE49-F238E27FC236}">
                      <a16:creationId xmlns:a16="http://schemas.microsoft.com/office/drawing/2014/main" id="{123DE45D-A136-8AF3-ED99-AA5B39757A29}"/>
                    </a:ext>
                  </a:extLst>
                </p:cNvPr>
                <p:cNvGraphicFramePr>
                  <a:graphicFrameLocks noChangeAspect="1"/>
                </p:cNvGraphicFramePr>
                <p:nvPr>
                  <p:extLst>
                    <p:ext uri="{D42A27DB-BD31-4B8C-83A1-F6EECF244321}">
                      <p14:modId xmlns:p14="http://schemas.microsoft.com/office/powerpoint/2010/main" val="313644361"/>
                    </p:ext>
                  </p:extLst>
                </p:nvPr>
              </p:nvGraphicFramePr>
              <p:xfrm>
                <a:off x="25623032" y="1847844"/>
                <a:ext cx="3048000" cy="1714500"/>
              </p:xfrm>
              <a:graphic>
                <a:graphicData uri="http://schemas.microsoft.com/office/powerpoint/2016/slidezoom">
                  <pslz:sldZm>
                    <pslz:sldZmObj sldId="276" cId="1955769053">
                      <pslz:zmPr id="{CBBC2D40-DDC7-480D-B1F2-3B9DF27DCD3F}" returnToParent="0" transitionDur="1000">
                        <p166:blipFill xmlns:p166="http://schemas.microsoft.com/office/powerpoint/2016/6/main">
                          <a:blip r:embed="rId5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2" name="Slide Zoom 41">
                  <a:hlinkClick r:id="rId53" action="ppaction://hlinksldjump"/>
                  <a:extLst>
                    <a:ext uri="{FF2B5EF4-FFF2-40B4-BE49-F238E27FC236}">
                      <a16:creationId xmlns:a16="http://schemas.microsoft.com/office/drawing/2014/main" id="{123DE45D-A136-8AF3-ED99-AA5B39757A29}"/>
                    </a:ext>
                  </a:extLst>
                </p:cNvPr>
                <p:cNvPicPr>
                  <a:picLocks noGrp="1" noRot="1" noChangeAspect="1" noMove="1" noResize="1" noEditPoints="1" noAdjustHandles="1" noChangeArrowheads="1" noChangeShapeType="1"/>
                </p:cNvPicPr>
                <p:nvPr/>
              </p:nvPicPr>
              <p:blipFill>
                <a:blip r:embed="rId54"/>
                <a:stretch>
                  <a:fillRect/>
                </a:stretch>
              </p:blipFill>
              <p:spPr>
                <a:xfrm>
                  <a:off x="1171477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4" name="Slide Zoom 43">
                  <a:extLst>
                    <a:ext uri="{FF2B5EF4-FFF2-40B4-BE49-F238E27FC236}">
                      <a16:creationId xmlns:a16="http://schemas.microsoft.com/office/drawing/2014/main" id="{AEEBBB9D-566B-24CA-DCB3-5DD64DE22004}"/>
                    </a:ext>
                  </a:extLst>
                </p:cNvPr>
                <p:cNvGraphicFramePr>
                  <a:graphicFrameLocks noChangeAspect="1"/>
                </p:cNvGraphicFramePr>
                <p:nvPr>
                  <p:extLst>
                    <p:ext uri="{D42A27DB-BD31-4B8C-83A1-F6EECF244321}">
                      <p14:modId xmlns:p14="http://schemas.microsoft.com/office/powerpoint/2010/main" val="2751500781"/>
                    </p:ext>
                  </p:extLst>
                </p:nvPr>
              </p:nvGraphicFramePr>
              <p:xfrm>
                <a:off x="29204243" y="1847844"/>
                <a:ext cx="3048000" cy="1714500"/>
              </p:xfrm>
              <a:graphic>
                <a:graphicData uri="http://schemas.microsoft.com/office/powerpoint/2016/slidezoom">
                  <pslz:sldZm>
                    <pslz:sldZmObj sldId="281" cId="1831036506">
                      <pslz:zmPr id="{92B3AB85-71CC-4A44-ACFC-B5A7285E5BA4}" returnToParent="0" transitionDur="1000">
                        <p166:blipFill xmlns:p166="http://schemas.microsoft.com/office/powerpoint/2016/6/main">
                          <a:blip r:embed="rId55"/>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4" name="Slide Zoom 43">
                  <a:hlinkClick r:id="rId56" action="ppaction://hlinksldjump"/>
                  <a:extLst>
                    <a:ext uri="{FF2B5EF4-FFF2-40B4-BE49-F238E27FC236}">
                      <a16:creationId xmlns:a16="http://schemas.microsoft.com/office/drawing/2014/main" id="{AEEBBB9D-566B-24CA-DCB3-5DD64DE22004}"/>
                    </a:ext>
                  </a:extLst>
                </p:cNvPr>
                <p:cNvPicPr>
                  <a:picLocks noGrp="1" noRot="1" noChangeAspect="1" noMove="1" noResize="1" noEditPoints="1" noAdjustHandles="1" noChangeArrowheads="1" noChangeShapeType="1"/>
                </p:cNvPicPr>
                <p:nvPr/>
              </p:nvPicPr>
              <p:blipFill>
                <a:blip r:embed="rId57"/>
                <a:stretch>
                  <a:fillRect/>
                </a:stretch>
              </p:blipFill>
              <p:spPr>
                <a:xfrm>
                  <a:off x="1529598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6" name="Slide Zoom 45">
                  <a:extLst>
                    <a:ext uri="{FF2B5EF4-FFF2-40B4-BE49-F238E27FC236}">
                      <a16:creationId xmlns:a16="http://schemas.microsoft.com/office/drawing/2014/main" id="{48A2A2F7-30DB-F960-3046-E526CBA664D1}"/>
                    </a:ext>
                  </a:extLst>
                </p:cNvPr>
                <p:cNvGraphicFramePr>
                  <a:graphicFrameLocks noChangeAspect="1"/>
                </p:cNvGraphicFramePr>
                <p:nvPr>
                  <p:extLst>
                    <p:ext uri="{D42A27DB-BD31-4B8C-83A1-F6EECF244321}">
                      <p14:modId xmlns:p14="http://schemas.microsoft.com/office/powerpoint/2010/main" val="2100562880"/>
                    </p:ext>
                  </p:extLst>
                </p:nvPr>
              </p:nvGraphicFramePr>
              <p:xfrm>
                <a:off x="32785454" y="1847844"/>
                <a:ext cx="3048000" cy="1714500"/>
              </p:xfrm>
              <a:graphic>
                <a:graphicData uri="http://schemas.microsoft.com/office/powerpoint/2016/slidezoom">
                  <pslz:sldZm>
                    <pslz:sldZmObj sldId="282" cId="665804915">
                      <pslz:zmPr id="{9F47F0F7-4447-440C-B90B-493FE42EF687}" returnToParent="0" transitionDur="1000">
                        <p166:blipFill xmlns:p166="http://schemas.microsoft.com/office/powerpoint/2016/6/main">
                          <a:blip r:embed="rId5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6" name="Slide Zoom 45">
                  <a:hlinkClick r:id="rId59" action="ppaction://hlinksldjump"/>
                  <a:extLst>
                    <a:ext uri="{FF2B5EF4-FFF2-40B4-BE49-F238E27FC236}">
                      <a16:creationId xmlns:a16="http://schemas.microsoft.com/office/drawing/2014/main" id="{48A2A2F7-30DB-F960-3046-E526CBA664D1}"/>
                    </a:ext>
                  </a:extLst>
                </p:cNvPr>
                <p:cNvPicPr>
                  <a:picLocks noGrp="1" noRot="1" noChangeAspect="1" noMove="1" noResize="1" noEditPoints="1" noAdjustHandles="1" noChangeArrowheads="1" noChangeShapeType="1"/>
                </p:cNvPicPr>
                <p:nvPr/>
              </p:nvPicPr>
              <p:blipFill>
                <a:blip r:embed="rId60"/>
                <a:stretch>
                  <a:fillRect/>
                </a:stretch>
              </p:blipFill>
              <p:spPr>
                <a:xfrm>
                  <a:off x="1887719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8" name="Slide Zoom 47">
                  <a:extLst>
                    <a:ext uri="{FF2B5EF4-FFF2-40B4-BE49-F238E27FC236}">
                      <a16:creationId xmlns:a16="http://schemas.microsoft.com/office/drawing/2014/main" id="{9C85355C-28B0-DBDB-673E-5B1EA096273F}"/>
                    </a:ext>
                  </a:extLst>
                </p:cNvPr>
                <p:cNvGraphicFramePr>
                  <a:graphicFrameLocks noChangeAspect="1"/>
                </p:cNvGraphicFramePr>
                <p:nvPr>
                  <p:extLst>
                    <p:ext uri="{D42A27DB-BD31-4B8C-83A1-F6EECF244321}">
                      <p14:modId xmlns:p14="http://schemas.microsoft.com/office/powerpoint/2010/main" val="4203356607"/>
                    </p:ext>
                  </p:extLst>
                </p:nvPr>
              </p:nvGraphicFramePr>
              <p:xfrm>
                <a:off x="36366665" y="1847844"/>
                <a:ext cx="3048000" cy="1714500"/>
              </p:xfrm>
              <a:graphic>
                <a:graphicData uri="http://schemas.microsoft.com/office/powerpoint/2016/slidezoom">
                  <pslz:sldZm>
                    <pslz:sldZmObj sldId="278" cId="553701949">
                      <pslz:zmPr id="{B791999C-77B6-4978-8AFA-008FF2EB4238}" returnToParent="0" transitionDur="1000">
                        <p166:blipFill xmlns:p166="http://schemas.microsoft.com/office/powerpoint/2016/6/main">
                          <a:blip r:embed="rId61"/>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8" name="Slide Zoom 47">
                  <a:hlinkClick r:id="rId62" action="ppaction://hlinksldjump"/>
                  <a:extLst>
                    <a:ext uri="{FF2B5EF4-FFF2-40B4-BE49-F238E27FC236}">
                      <a16:creationId xmlns:a16="http://schemas.microsoft.com/office/drawing/2014/main" id="{9C85355C-28B0-DBDB-673E-5B1EA096273F}"/>
                    </a:ext>
                  </a:extLst>
                </p:cNvPr>
                <p:cNvPicPr>
                  <a:picLocks noGrp="1" noRot="1" noChangeAspect="1" noMove="1" noResize="1" noEditPoints="1" noAdjustHandles="1" noChangeArrowheads="1" noChangeShapeType="1"/>
                </p:cNvPicPr>
                <p:nvPr/>
              </p:nvPicPr>
              <p:blipFill>
                <a:blip r:embed="rId63"/>
                <a:stretch>
                  <a:fillRect/>
                </a:stretch>
              </p:blipFill>
              <p:spPr>
                <a:xfrm>
                  <a:off x="2245840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0" name="Slide Zoom 49">
                  <a:extLst>
                    <a:ext uri="{FF2B5EF4-FFF2-40B4-BE49-F238E27FC236}">
                      <a16:creationId xmlns:a16="http://schemas.microsoft.com/office/drawing/2014/main" id="{4A635C67-62D1-2C16-2DE3-472CC1EC250C}"/>
                    </a:ext>
                  </a:extLst>
                </p:cNvPr>
                <p:cNvGraphicFramePr>
                  <a:graphicFrameLocks noChangeAspect="1"/>
                </p:cNvGraphicFramePr>
                <p:nvPr>
                  <p:extLst>
                    <p:ext uri="{D42A27DB-BD31-4B8C-83A1-F6EECF244321}">
                      <p14:modId xmlns:p14="http://schemas.microsoft.com/office/powerpoint/2010/main" val="716174739"/>
                    </p:ext>
                  </p:extLst>
                </p:nvPr>
              </p:nvGraphicFramePr>
              <p:xfrm>
                <a:off x="39947876" y="1847844"/>
                <a:ext cx="3048000" cy="1714500"/>
              </p:xfrm>
              <a:graphic>
                <a:graphicData uri="http://schemas.microsoft.com/office/powerpoint/2016/slidezoom">
                  <pslz:sldZm>
                    <pslz:sldZmObj sldId="285" cId="820388872">
                      <pslz:zmPr id="{ED2615D7-51F0-4157-8073-52315F95DEFC}" returnToParent="0" transitionDur="1000">
                        <p166:blipFill xmlns:p166="http://schemas.microsoft.com/office/powerpoint/2016/6/main">
                          <a:blip r:embed="rId6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0" name="Slide Zoom 49">
                  <a:hlinkClick r:id="rId65" action="ppaction://hlinksldjump"/>
                  <a:extLst>
                    <a:ext uri="{FF2B5EF4-FFF2-40B4-BE49-F238E27FC236}">
                      <a16:creationId xmlns:a16="http://schemas.microsoft.com/office/drawing/2014/main" id="{4A635C67-62D1-2C16-2DE3-472CC1EC250C}"/>
                    </a:ext>
                  </a:extLst>
                </p:cNvPr>
                <p:cNvPicPr>
                  <a:picLocks noGrp="1" noRot="1" noChangeAspect="1" noMove="1" noResize="1" noEditPoints="1" noAdjustHandles="1" noChangeArrowheads="1" noChangeShapeType="1"/>
                </p:cNvPicPr>
                <p:nvPr/>
              </p:nvPicPr>
              <p:blipFill>
                <a:blip r:embed="rId66"/>
                <a:stretch>
                  <a:fillRect/>
                </a:stretch>
              </p:blipFill>
              <p:spPr>
                <a:xfrm>
                  <a:off x="2603961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2" name="Slide Zoom 51">
                  <a:extLst>
                    <a:ext uri="{FF2B5EF4-FFF2-40B4-BE49-F238E27FC236}">
                      <a16:creationId xmlns:a16="http://schemas.microsoft.com/office/drawing/2014/main" id="{6442AE35-ED8E-A81A-11D3-06419A3D14A0}"/>
                    </a:ext>
                  </a:extLst>
                </p:cNvPr>
                <p:cNvGraphicFramePr>
                  <a:graphicFrameLocks noChangeAspect="1"/>
                </p:cNvGraphicFramePr>
                <p:nvPr>
                  <p:extLst>
                    <p:ext uri="{D42A27DB-BD31-4B8C-83A1-F6EECF244321}">
                      <p14:modId xmlns:p14="http://schemas.microsoft.com/office/powerpoint/2010/main" val="3354605889"/>
                    </p:ext>
                  </p:extLst>
                </p:nvPr>
              </p:nvGraphicFramePr>
              <p:xfrm>
                <a:off x="43529087" y="1847844"/>
                <a:ext cx="3048000" cy="1714500"/>
              </p:xfrm>
              <a:graphic>
                <a:graphicData uri="http://schemas.microsoft.com/office/powerpoint/2016/slidezoom">
                  <pslz:sldZm>
                    <pslz:sldZmObj sldId="283" cId="2176338621">
                      <pslz:zmPr id="{CA87C549-5D55-4975-8780-39534D167AED}" returnToParent="0" transitionDur="1000">
                        <p166:blipFill xmlns:p166="http://schemas.microsoft.com/office/powerpoint/2016/6/main">
                          <a:blip r:embed="rId6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2" name="Slide Zoom 51">
                  <a:hlinkClick r:id="rId68" action="ppaction://hlinksldjump"/>
                  <a:extLst>
                    <a:ext uri="{FF2B5EF4-FFF2-40B4-BE49-F238E27FC236}">
                      <a16:creationId xmlns:a16="http://schemas.microsoft.com/office/drawing/2014/main" id="{6442AE35-ED8E-A81A-11D3-06419A3D14A0}"/>
                    </a:ext>
                  </a:extLst>
                </p:cNvPr>
                <p:cNvPicPr>
                  <a:picLocks noGrp="1" noRot="1" noChangeAspect="1" noMove="1" noResize="1" noEditPoints="1" noAdjustHandles="1" noChangeArrowheads="1" noChangeShapeType="1"/>
                </p:cNvPicPr>
                <p:nvPr/>
              </p:nvPicPr>
              <p:blipFill>
                <a:blip r:embed="rId69"/>
                <a:stretch>
                  <a:fillRect/>
                </a:stretch>
              </p:blipFill>
              <p:spPr>
                <a:xfrm>
                  <a:off x="2962082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4" name="Slide Zoom 53">
                  <a:extLst>
                    <a:ext uri="{FF2B5EF4-FFF2-40B4-BE49-F238E27FC236}">
                      <a16:creationId xmlns:a16="http://schemas.microsoft.com/office/drawing/2014/main" id="{022F9F1D-1D76-5847-0171-EFD72B48AF90}"/>
                    </a:ext>
                  </a:extLst>
                </p:cNvPr>
                <p:cNvGraphicFramePr>
                  <a:graphicFrameLocks noChangeAspect="1"/>
                </p:cNvGraphicFramePr>
                <p:nvPr>
                  <p:extLst>
                    <p:ext uri="{D42A27DB-BD31-4B8C-83A1-F6EECF244321}">
                      <p14:modId xmlns:p14="http://schemas.microsoft.com/office/powerpoint/2010/main" val="724852947"/>
                    </p:ext>
                  </p:extLst>
                </p:nvPr>
              </p:nvGraphicFramePr>
              <p:xfrm>
                <a:off x="47110306" y="1847844"/>
                <a:ext cx="3048000" cy="1714500"/>
              </p:xfrm>
              <a:graphic>
                <a:graphicData uri="http://schemas.microsoft.com/office/powerpoint/2016/slidezoom">
                  <pslz:sldZm>
                    <pslz:sldZmObj sldId="277" cId="46777702">
                      <pslz:zmPr id="{2B706BF9-B9D3-42AC-956D-3B01E5F17730}" returnToParent="0" transitionDur="1000">
                        <p166:blipFill xmlns:p166="http://schemas.microsoft.com/office/powerpoint/2016/6/main">
                          <a:blip r:embed="rId7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4" name="Slide Zoom 53">
                  <a:hlinkClick r:id="rId71" action="ppaction://hlinksldjump"/>
                  <a:extLst>
                    <a:ext uri="{FF2B5EF4-FFF2-40B4-BE49-F238E27FC236}">
                      <a16:creationId xmlns:a16="http://schemas.microsoft.com/office/drawing/2014/main" id="{022F9F1D-1D76-5847-0171-EFD72B48AF90}"/>
                    </a:ext>
                  </a:extLst>
                </p:cNvPr>
                <p:cNvPicPr>
                  <a:picLocks noGrp="1" noRot="1" noChangeAspect="1" noMove="1" noResize="1" noEditPoints="1" noAdjustHandles="1" noChangeArrowheads="1" noChangeShapeType="1"/>
                </p:cNvPicPr>
                <p:nvPr/>
              </p:nvPicPr>
              <p:blipFill>
                <a:blip r:embed="rId72"/>
                <a:stretch>
                  <a:fillRect/>
                </a:stretch>
              </p:blipFill>
              <p:spPr>
                <a:xfrm>
                  <a:off x="33202048" y="2535238"/>
                  <a:ext cx="3048000" cy="1714500"/>
                </a:xfrm>
                <a:prstGeom prst="rect">
                  <a:avLst/>
                </a:prstGeom>
                <a:ln w="3175">
                  <a:noFill/>
                </a:ln>
                <a:effectLst>
                  <a:reflection blurRad="6350" stA="50000" endA="300" endPos="55000" dir="5400000" sy="-100000" algn="bl" rotWithShape="0"/>
                </a:effectLst>
              </p:spPr>
            </p:pic>
          </mc:Fallback>
        </mc:AlternateContent>
      </p:grpSp>
      <p:pic>
        <p:nvPicPr>
          <p:cNvPr id="68" name="Graphic 67" descr="Chevron arrows with solid fill">
            <a:hlinkClick r:id="" action="ppaction://hlinkshowjump?jump=nextslide"/>
            <a:extLst>
              <a:ext uri="{FF2B5EF4-FFF2-40B4-BE49-F238E27FC236}">
                <a16:creationId xmlns:a16="http://schemas.microsoft.com/office/drawing/2014/main" id="{2A726096-7A01-ED9B-CDC4-B20D4E74ED4A}"/>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a:off x="11338269" y="2890910"/>
            <a:ext cx="304800" cy="914400"/>
          </a:xfrm>
          <a:prstGeom prst="rect">
            <a:avLst/>
          </a:prstGeom>
        </p:spPr>
      </p:pic>
      <p:pic>
        <p:nvPicPr>
          <p:cNvPr id="69" name="Graphic 68" descr="Chevron arrows with solid fill">
            <a:hlinkClick r:id="" action="ppaction://hlinkshowjump?jump=previousslide"/>
            <a:extLst>
              <a:ext uri="{FF2B5EF4-FFF2-40B4-BE49-F238E27FC236}">
                <a16:creationId xmlns:a16="http://schemas.microsoft.com/office/drawing/2014/main" id="{6F23333C-8FA0-FE7A-E0DE-4A68BEB2A978}"/>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flipH="1">
            <a:off x="548821" y="2916530"/>
            <a:ext cx="304800" cy="914400"/>
          </a:xfrm>
          <a:prstGeom prst="rect">
            <a:avLst/>
          </a:prstGeom>
        </p:spPr>
      </p:pic>
      <p:sp>
        <p:nvSpPr>
          <p:cNvPr id="2" name="!!start">
            <a:hlinkClick r:id="" action="ppaction://hlinkshowjump?jump=firstslide"/>
            <a:extLst>
              <a:ext uri="{FF2B5EF4-FFF2-40B4-BE49-F238E27FC236}">
                <a16:creationId xmlns:a16="http://schemas.microsoft.com/office/drawing/2014/main" id="{61B6C978-9316-48E2-6B4B-4BF140158311}"/>
              </a:ext>
            </a:extLst>
          </p:cNvPr>
          <p:cNvSpPr/>
          <p:nvPr/>
        </p:nvSpPr>
        <p:spPr>
          <a:xfrm>
            <a:off x="5869871" y="4861663"/>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
        <p:nvSpPr>
          <p:cNvPr id="3" name="!!end">
            <a:hlinkClick r:id="rId75" action="ppaction://hlinksldjump"/>
            <a:extLst>
              <a:ext uri="{FF2B5EF4-FFF2-40B4-BE49-F238E27FC236}">
                <a16:creationId xmlns:a16="http://schemas.microsoft.com/office/drawing/2014/main" id="{010DE368-3BA0-A6DE-5EBF-79AB9E45F3D9}"/>
              </a:ext>
            </a:extLst>
          </p:cNvPr>
          <p:cNvSpPr/>
          <p:nvPr/>
        </p:nvSpPr>
        <p:spPr>
          <a:xfrm>
            <a:off x="6178131" y="4861663"/>
            <a:ext cx="144000" cy="14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Tree>
    <p:extLst>
      <p:ext uri="{BB962C8B-B14F-4D97-AF65-F5344CB8AC3E}">
        <p14:creationId xmlns:p14="http://schemas.microsoft.com/office/powerpoint/2010/main" val="1180482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3F53A5-67E0-FB2B-2A5C-B5DEEDC7BF7F}"/>
              </a:ext>
            </a:extLst>
          </p:cNvPr>
          <p:cNvPicPr>
            <a:picLocks noChangeAspect="1"/>
          </p:cNvPicPr>
          <p:nvPr/>
        </p:nvPicPr>
        <p:blipFill rotWithShape="1">
          <a:blip r:embed="rId3">
            <a:extLst>
              <a:ext uri="{28A0092B-C50C-407E-A947-70E740481C1C}">
                <a14:useLocalDpi xmlns:a14="http://schemas.microsoft.com/office/drawing/2010/main" val="0"/>
              </a:ext>
            </a:extLst>
          </a:blip>
          <a:srcRect t="7736" b="7736"/>
          <a:stretch/>
        </p:blipFill>
        <p:spPr>
          <a:xfrm>
            <a:off x="0" y="0"/>
            <a:ext cx="12192002" cy="6858002"/>
          </a:xfrm>
          <a:prstGeom prst="rect">
            <a:avLst/>
          </a:prstGeom>
        </p:spPr>
      </p:pic>
      <p:grpSp>
        <p:nvGrpSpPr>
          <p:cNvPr id="55" name="Group 54">
            <a:extLst>
              <a:ext uri="{FF2B5EF4-FFF2-40B4-BE49-F238E27FC236}">
                <a16:creationId xmlns:a16="http://schemas.microsoft.com/office/drawing/2014/main" id="{91A0AC71-D12D-0222-8A59-33A6C6946715}"/>
              </a:ext>
            </a:extLst>
          </p:cNvPr>
          <p:cNvGrpSpPr/>
          <p:nvPr/>
        </p:nvGrpSpPr>
        <p:grpSpPr>
          <a:xfrm>
            <a:off x="-49166002" y="2535238"/>
            <a:ext cx="81834650" cy="1714500"/>
            <a:chOff x="-31676344" y="1847844"/>
            <a:chExt cx="81834650" cy="1714500"/>
          </a:xfrm>
        </p:grpSpPr>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232E0B8B-F346-E864-C4AC-8C83FAEA8CA0}"/>
                    </a:ext>
                  </a:extLst>
                </p:cNvPr>
                <p:cNvGraphicFramePr>
                  <a:graphicFrameLocks noChangeAspect="1"/>
                </p:cNvGraphicFramePr>
                <p:nvPr>
                  <p:extLst>
                    <p:ext uri="{D42A27DB-BD31-4B8C-83A1-F6EECF244321}">
                      <p14:modId xmlns:p14="http://schemas.microsoft.com/office/powerpoint/2010/main" val="1902178411"/>
                    </p:ext>
                  </p:extLst>
                </p:nvPr>
              </p:nvGraphicFramePr>
              <p:xfrm>
                <a:off x="-31676344" y="1847844"/>
                <a:ext cx="3048000" cy="1714500"/>
              </p:xfrm>
              <a:graphic>
                <a:graphicData uri="http://schemas.microsoft.com/office/powerpoint/2016/slidezoom">
                  <pslz:sldZm>
                    <pslz:sldZmObj sldId="286" cId="1818418061">
                      <pslz:zmPr id="{AC99481E-2A37-4397-8600-689D642BCAF2}"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0" name="Slide Zoom 9">
                  <a:hlinkClick r:id="rId5" action="ppaction://hlinksldjump"/>
                  <a:extLst>
                    <a:ext uri="{FF2B5EF4-FFF2-40B4-BE49-F238E27FC236}">
                      <a16:creationId xmlns:a16="http://schemas.microsoft.com/office/drawing/2014/main" id="{232E0B8B-F346-E864-C4AC-8C83FAEA8CA0}"/>
                    </a:ext>
                  </a:extLst>
                </p:cNvPr>
                <p:cNvPicPr>
                  <a:picLocks noGrp="1" noRot="1" noChangeAspect="1" noMove="1" noResize="1" noEditPoints="1" noAdjustHandles="1" noChangeArrowheads="1" noChangeShapeType="1"/>
                </p:cNvPicPr>
                <p:nvPr/>
              </p:nvPicPr>
              <p:blipFill>
                <a:blip r:embed="rId6"/>
                <a:stretch>
                  <a:fillRect/>
                </a:stretch>
              </p:blipFill>
              <p:spPr>
                <a:xfrm>
                  <a:off x="-4916600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2" name="Slide Zoom 11">
                  <a:extLst>
                    <a:ext uri="{FF2B5EF4-FFF2-40B4-BE49-F238E27FC236}">
                      <a16:creationId xmlns:a16="http://schemas.microsoft.com/office/drawing/2014/main" id="{0BF44015-4BEE-8648-EBC3-21AC5D4E4B9D}"/>
                    </a:ext>
                  </a:extLst>
                </p:cNvPr>
                <p:cNvGraphicFramePr>
                  <a:graphicFrameLocks noChangeAspect="1"/>
                </p:cNvGraphicFramePr>
                <p:nvPr>
                  <p:extLst>
                    <p:ext uri="{D42A27DB-BD31-4B8C-83A1-F6EECF244321}">
                      <p14:modId xmlns:p14="http://schemas.microsoft.com/office/powerpoint/2010/main" val="2203485950"/>
                    </p:ext>
                  </p:extLst>
                </p:nvPr>
              </p:nvGraphicFramePr>
              <p:xfrm>
                <a:off x="-28095133" y="1847844"/>
                <a:ext cx="3048000" cy="1714500"/>
              </p:xfrm>
              <a:graphic>
                <a:graphicData uri="http://schemas.microsoft.com/office/powerpoint/2016/slidezoom">
                  <pslz:sldZm>
                    <pslz:sldZmObj sldId="262" cId="3543784367">
                      <pslz:zmPr id="{A90C5C40-A638-4149-A92C-5065AB56D8E7}" returnToParent="0" transitionDur="1000">
                        <p166:blipFill xmlns:p166="http://schemas.microsoft.com/office/powerpoint/2016/6/main">
                          <a:blip r:embed="rId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2" name="Slide Zoom 11">
                  <a:hlinkClick r:id="rId8" action="ppaction://hlinksldjump"/>
                  <a:extLst>
                    <a:ext uri="{FF2B5EF4-FFF2-40B4-BE49-F238E27FC236}">
                      <a16:creationId xmlns:a16="http://schemas.microsoft.com/office/drawing/2014/main" id="{0BF44015-4BEE-8648-EBC3-21AC5D4E4B9D}"/>
                    </a:ext>
                  </a:extLst>
                </p:cNvPr>
                <p:cNvPicPr>
                  <a:picLocks noGrp="1" noRot="1" noChangeAspect="1" noMove="1" noResize="1" noEditPoints="1" noAdjustHandles="1" noChangeArrowheads="1" noChangeShapeType="1"/>
                </p:cNvPicPr>
                <p:nvPr/>
              </p:nvPicPr>
              <p:blipFill>
                <a:blip r:embed="rId9"/>
                <a:stretch>
                  <a:fillRect/>
                </a:stretch>
              </p:blipFill>
              <p:spPr>
                <a:xfrm>
                  <a:off x="-4558479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4" name="Slide Zoom 13">
                  <a:extLst>
                    <a:ext uri="{FF2B5EF4-FFF2-40B4-BE49-F238E27FC236}">
                      <a16:creationId xmlns:a16="http://schemas.microsoft.com/office/drawing/2014/main" id="{754EADE1-6438-C476-8352-5B3672446320}"/>
                    </a:ext>
                  </a:extLst>
                </p:cNvPr>
                <p:cNvGraphicFramePr>
                  <a:graphicFrameLocks noChangeAspect="1"/>
                </p:cNvGraphicFramePr>
                <p:nvPr>
                  <p:extLst>
                    <p:ext uri="{D42A27DB-BD31-4B8C-83A1-F6EECF244321}">
                      <p14:modId xmlns:p14="http://schemas.microsoft.com/office/powerpoint/2010/main" val="989899550"/>
                    </p:ext>
                  </p:extLst>
                </p:nvPr>
              </p:nvGraphicFramePr>
              <p:xfrm>
                <a:off x="-24513922" y="1847844"/>
                <a:ext cx="3048000" cy="1714500"/>
              </p:xfrm>
              <a:graphic>
                <a:graphicData uri="http://schemas.microsoft.com/office/powerpoint/2016/slidezoom">
                  <pslz:sldZm>
                    <pslz:sldZmObj sldId="263" cId="2868976256">
                      <pslz:zmPr id="{61C60671-AB73-4466-93D0-D6F1844AC998}" returnToParent="0" transitionDur="100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4" name="Slide Zoom 13">
                  <a:hlinkClick r:id="rId11" action="ppaction://hlinksldjump"/>
                  <a:extLst>
                    <a:ext uri="{FF2B5EF4-FFF2-40B4-BE49-F238E27FC236}">
                      <a16:creationId xmlns:a16="http://schemas.microsoft.com/office/drawing/2014/main" id="{754EADE1-6438-C476-8352-5B3672446320}"/>
                    </a:ext>
                  </a:extLst>
                </p:cNvPr>
                <p:cNvPicPr>
                  <a:picLocks noGrp="1" noRot="1" noChangeAspect="1" noMove="1" noResize="1" noEditPoints="1" noAdjustHandles="1" noChangeArrowheads="1" noChangeShapeType="1"/>
                </p:cNvPicPr>
                <p:nvPr/>
              </p:nvPicPr>
              <p:blipFill>
                <a:blip r:embed="rId12"/>
                <a:stretch>
                  <a:fillRect/>
                </a:stretch>
              </p:blipFill>
              <p:spPr>
                <a:xfrm>
                  <a:off x="-4200358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6" name="Slide Zoom 15">
                  <a:extLst>
                    <a:ext uri="{FF2B5EF4-FFF2-40B4-BE49-F238E27FC236}">
                      <a16:creationId xmlns:a16="http://schemas.microsoft.com/office/drawing/2014/main" id="{E7712B8E-F635-34E9-1389-26D98368CE3B}"/>
                    </a:ext>
                  </a:extLst>
                </p:cNvPr>
                <p:cNvGraphicFramePr>
                  <a:graphicFrameLocks noChangeAspect="1"/>
                </p:cNvGraphicFramePr>
                <p:nvPr>
                  <p:extLst>
                    <p:ext uri="{D42A27DB-BD31-4B8C-83A1-F6EECF244321}">
                      <p14:modId xmlns:p14="http://schemas.microsoft.com/office/powerpoint/2010/main" val="1877104192"/>
                    </p:ext>
                  </p:extLst>
                </p:nvPr>
              </p:nvGraphicFramePr>
              <p:xfrm>
                <a:off x="-20932711" y="1847844"/>
                <a:ext cx="3048000" cy="1714500"/>
              </p:xfrm>
              <a:graphic>
                <a:graphicData uri="http://schemas.microsoft.com/office/powerpoint/2016/slidezoom">
                  <pslz:sldZm>
                    <pslz:sldZmObj sldId="265" cId="2678558429">
                      <pslz:zmPr id="{5A53CCD9-E2FD-4010-9416-75500B03CD08}" returnToParent="0" transitionDur="1000">
                        <p166:blipFill xmlns:p166="http://schemas.microsoft.com/office/powerpoint/2016/6/main">
                          <a:blip r:embed="rId13"/>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6" name="Slide Zoom 15">
                  <a:hlinkClick r:id="rId14" action="ppaction://hlinksldjump"/>
                  <a:extLst>
                    <a:ext uri="{FF2B5EF4-FFF2-40B4-BE49-F238E27FC236}">
                      <a16:creationId xmlns:a16="http://schemas.microsoft.com/office/drawing/2014/main" id="{E7712B8E-F635-34E9-1389-26D98368CE3B}"/>
                    </a:ext>
                  </a:extLst>
                </p:cNvPr>
                <p:cNvPicPr>
                  <a:picLocks noGrp="1" noRot="1" noChangeAspect="1" noMove="1" noResize="1" noEditPoints="1" noAdjustHandles="1" noChangeArrowheads="1" noChangeShapeType="1"/>
                </p:cNvPicPr>
                <p:nvPr/>
              </p:nvPicPr>
              <p:blipFill>
                <a:blip r:embed="rId15"/>
                <a:stretch>
                  <a:fillRect/>
                </a:stretch>
              </p:blipFill>
              <p:spPr>
                <a:xfrm>
                  <a:off x="-3842236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8" name="Slide Zoom 17">
                  <a:extLst>
                    <a:ext uri="{FF2B5EF4-FFF2-40B4-BE49-F238E27FC236}">
                      <a16:creationId xmlns:a16="http://schemas.microsoft.com/office/drawing/2014/main" id="{79C5DC12-81E5-34F2-A78E-43B445123025}"/>
                    </a:ext>
                  </a:extLst>
                </p:cNvPr>
                <p:cNvGraphicFramePr>
                  <a:graphicFrameLocks noChangeAspect="1"/>
                </p:cNvGraphicFramePr>
                <p:nvPr>
                  <p:extLst>
                    <p:ext uri="{D42A27DB-BD31-4B8C-83A1-F6EECF244321}">
                      <p14:modId xmlns:p14="http://schemas.microsoft.com/office/powerpoint/2010/main" val="4022046167"/>
                    </p:ext>
                  </p:extLst>
                </p:nvPr>
              </p:nvGraphicFramePr>
              <p:xfrm>
                <a:off x="-17351500" y="1847844"/>
                <a:ext cx="3048000" cy="1714500"/>
              </p:xfrm>
              <a:graphic>
                <a:graphicData uri="http://schemas.microsoft.com/office/powerpoint/2016/slidezoom">
                  <pslz:sldZm>
                    <pslz:sldZmObj sldId="266" cId="2773191812">
                      <pslz:zmPr id="{BCF643A5-0B27-4C55-8224-6693748694BB}" returnToParent="0" transitionDur="1000">
                        <p166:blipFill xmlns:p166="http://schemas.microsoft.com/office/powerpoint/2016/6/main">
                          <a:blip r:embed="rId1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8" name="Slide Zoom 17">
                  <a:hlinkClick r:id="rId17" action="ppaction://hlinksldjump"/>
                  <a:extLst>
                    <a:ext uri="{FF2B5EF4-FFF2-40B4-BE49-F238E27FC236}">
                      <a16:creationId xmlns:a16="http://schemas.microsoft.com/office/drawing/2014/main" id="{79C5DC12-81E5-34F2-A78E-43B445123025}"/>
                    </a:ext>
                  </a:extLst>
                </p:cNvPr>
                <p:cNvPicPr>
                  <a:picLocks noGrp="1" noRot="1" noChangeAspect="1" noMove="1" noResize="1" noEditPoints="1" noAdjustHandles="1" noChangeArrowheads="1" noChangeShapeType="1"/>
                </p:cNvPicPr>
                <p:nvPr/>
              </p:nvPicPr>
              <p:blipFill>
                <a:blip r:embed="rId18"/>
                <a:stretch>
                  <a:fillRect/>
                </a:stretch>
              </p:blipFill>
              <p:spPr>
                <a:xfrm>
                  <a:off x="-3484115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0" name="Slide Zoom 19">
                  <a:extLst>
                    <a:ext uri="{FF2B5EF4-FFF2-40B4-BE49-F238E27FC236}">
                      <a16:creationId xmlns:a16="http://schemas.microsoft.com/office/drawing/2014/main" id="{421F3474-179A-DEC5-7F51-FA019BE9379D}"/>
                    </a:ext>
                  </a:extLst>
                </p:cNvPr>
                <p:cNvGraphicFramePr>
                  <a:graphicFrameLocks noChangeAspect="1"/>
                </p:cNvGraphicFramePr>
                <p:nvPr>
                  <p:extLst>
                    <p:ext uri="{D42A27DB-BD31-4B8C-83A1-F6EECF244321}">
                      <p14:modId xmlns:p14="http://schemas.microsoft.com/office/powerpoint/2010/main" val="1544531803"/>
                    </p:ext>
                  </p:extLst>
                </p:nvPr>
              </p:nvGraphicFramePr>
              <p:xfrm>
                <a:off x="-13770289" y="1847844"/>
                <a:ext cx="3048000" cy="1714500"/>
              </p:xfrm>
              <a:graphic>
                <a:graphicData uri="http://schemas.microsoft.com/office/powerpoint/2016/slidezoom">
                  <pslz:sldZm>
                    <pslz:sldZmObj sldId="267" cId="3683589818">
                      <pslz:zmPr id="{0B5D9E1A-4608-4A49-A0FA-37A9779C669A}" returnToParent="0" transitionDur="1000">
                        <p166:blipFill xmlns:p166="http://schemas.microsoft.com/office/powerpoint/2016/6/main">
                          <a:blip r:embed="rId1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0" name="Slide Zoom 19">
                  <a:hlinkClick r:id="rId20" action="ppaction://hlinksldjump"/>
                  <a:extLst>
                    <a:ext uri="{FF2B5EF4-FFF2-40B4-BE49-F238E27FC236}">
                      <a16:creationId xmlns:a16="http://schemas.microsoft.com/office/drawing/2014/main" id="{421F3474-179A-DEC5-7F51-FA019BE9379D}"/>
                    </a:ext>
                  </a:extLst>
                </p:cNvPr>
                <p:cNvPicPr>
                  <a:picLocks noGrp="1" noRot="1" noChangeAspect="1" noMove="1" noResize="1" noEditPoints="1" noAdjustHandles="1" noChangeArrowheads="1" noChangeShapeType="1"/>
                </p:cNvPicPr>
                <p:nvPr/>
              </p:nvPicPr>
              <p:blipFill>
                <a:blip r:embed="rId21"/>
                <a:stretch>
                  <a:fillRect/>
                </a:stretch>
              </p:blipFill>
              <p:spPr>
                <a:xfrm>
                  <a:off x="-3125994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2" name="Slide Zoom 21">
                  <a:extLst>
                    <a:ext uri="{FF2B5EF4-FFF2-40B4-BE49-F238E27FC236}">
                      <a16:creationId xmlns:a16="http://schemas.microsoft.com/office/drawing/2014/main" id="{3CDB1BB1-9AE9-1137-F357-88DD27B76DD2}"/>
                    </a:ext>
                  </a:extLst>
                </p:cNvPr>
                <p:cNvGraphicFramePr>
                  <a:graphicFrameLocks noChangeAspect="1"/>
                </p:cNvGraphicFramePr>
                <p:nvPr>
                  <p:extLst>
                    <p:ext uri="{D42A27DB-BD31-4B8C-83A1-F6EECF244321}">
                      <p14:modId xmlns:p14="http://schemas.microsoft.com/office/powerpoint/2010/main" val="2987446421"/>
                    </p:ext>
                  </p:extLst>
                </p:nvPr>
              </p:nvGraphicFramePr>
              <p:xfrm>
                <a:off x="-10189078" y="1847844"/>
                <a:ext cx="3048000" cy="1714500"/>
              </p:xfrm>
              <a:graphic>
                <a:graphicData uri="http://schemas.microsoft.com/office/powerpoint/2016/slidezoom">
                  <pslz:sldZm>
                    <pslz:sldZmObj sldId="268" cId="993943905">
                      <pslz:zmPr id="{D02EB652-5A77-4B3D-9A33-56B5DE40E653}" returnToParent="0" transitionDur="1000">
                        <p166:blipFill xmlns:p166="http://schemas.microsoft.com/office/powerpoint/2016/6/main">
                          <a:blip r:embed="rId2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2" name="Slide Zoom 21">
                  <a:hlinkClick r:id="rId23" action="ppaction://hlinksldjump"/>
                  <a:extLst>
                    <a:ext uri="{FF2B5EF4-FFF2-40B4-BE49-F238E27FC236}">
                      <a16:creationId xmlns:a16="http://schemas.microsoft.com/office/drawing/2014/main" id="{3CDB1BB1-9AE9-1137-F357-88DD27B76DD2}"/>
                    </a:ext>
                  </a:extLst>
                </p:cNvPr>
                <p:cNvPicPr>
                  <a:picLocks noGrp="1" noRot="1" noChangeAspect="1" noMove="1" noResize="1" noEditPoints="1" noAdjustHandles="1" noChangeArrowheads="1" noChangeShapeType="1"/>
                </p:cNvPicPr>
                <p:nvPr/>
              </p:nvPicPr>
              <p:blipFill>
                <a:blip r:embed="rId24"/>
                <a:stretch>
                  <a:fillRect/>
                </a:stretch>
              </p:blipFill>
              <p:spPr>
                <a:xfrm>
                  <a:off x="-2767873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4" name="Slide Zoom 23">
                  <a:extLst>
                    <a:ext uri="{FF2B5EF4-FFF2-40B4-BE49-F238E27FC236}">
                      <a16:creationId xmlns:a16="http://schemas.microsoft.com/office/drawing/2014/main" id="{472395C6-1CF7-88EE-7D25-5FCB356F01F9}"/>
                    </a:ext>
                  </a:extLst>
                </p:cNvPr>
                <p:cNvGraphicFramePr>
                  <a:graphicFrameLocks noChangeAspect="1"/>
                </p:cNvGraphicFramePr>
                <p:nvPr>
                  <p:extLst>
                    <p:ext uri="{D42A27DB-BD31-4B8C-83A1-F6EECF244321}">
                      <p14:modId xmlns:p14="http://schemas.microsoft.com/office/powerpoint/2010/main" val="821324858"/>
                    </p:ext>
                  </p:extLst>
                </p:nvPr>
              </p:nvGraphicFramePr>
              <p:xfrm>
                <a:off x="-6607867" y="1847844"/>
                <a:ext cx="3048000" cy="1714500"/>
              </p:xfrm>
              <a:graphic>
                <a:graphicData uri="http://schemas.microsoft.com/office/powerpoint/2016/slidezoom">
                  <pslz:sldZm>
                    <pslz:sldZmObj sldId="269" cId="3396538600">
                      <pslz:zmPr id="{2C9359C3-640C-44AB-B930-7B8867733765}" returnToParent="0" transitionDur="1000">
                        <p166:blipFill xmlns:p166="http://schemas.microsoft.com/office/powerpoint/2016/6/main">
                          <a:blip r:embed="rId25"/>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4" name="Slide Zoom 23">
                  <a:hlinkClick r:id="rId26" action="ppaction://hlinksldjump"/>
                  <a:extLst>
                    <a:ext uri="{FF2B5EF4-FFF2-40B4-BE49-F238E27FC236}">
                      <a16:creationId xmlns:a16="http://schemas.microsoft.com/office/drawing/2014/main" id="{472395C6-1CF7-88EE-7D25-5FCB356F01F9}"/>
                    </a:ext>
                  </a:extLst>
                </p:cNvPr>
                <p:cNvPicPr>
                  <a:picLocks noGrp="1" noRot="1" noChangeAspect="1" noMove="1" noResize="1" noEditPoints="1" noAdjustHandles="1" noChangeArrowheads="1" noChangeShapeType="1"/>
                </p:cNvPicPr>
                <p:nvPr/>
              </p:nvPicPr>
              <p:blipFill>
                <a:blip r:embed="rId27"/>
                <a:stretch>
                  <a:fillRect/>
                </a:stretch>
              </p:blipFill>
              <p:spPr>
                <a:xfrm>
                  <a:off x="-2409752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6" name="Slide Zoom 25">
                  <a:extLst>
                    <a:ext uri="{FF2B5EF4-FFF2-40B4-BE49-F238E27FC236}">
                      <a16:creationId xmlns:a16="http://schemas.microsoft.com/office/drawing/2014/main" id="{29448628-AB48-DC15-1D75-5A271FED0C09}"/>
                    </a:ext>
                  </a:extLst>
                </p:cNvPr>
                <p:cNvGraphicFramePr>
                  <a:graphicFrameLocks noChangeAspect="1"/>
                </p:cNvGraphicFramePr>
                <p:nvPr>
                  <p:extLst>
                    <p:ext uri="{D42A27DB-BD31-4B8C-83A1-F6EECF244321}">
                      <p14:modId xmlns:p14="http://schemas.microsoft.com/office/powerpoint/2010/main" val="1189663390"/>
                    </p:ext>
                  </p:extLst>
                </p:nvPr>
              </p:nvGraphicFramePr>
              <p:xfrm>
                <a:off x="-3026656" y="1847844"/>
                <a:ext cx="3048000" cy="1714500"/>
              </p:xfrm>
              <a:graphic>
                <a:graphicData uri="http://schemas.microsoft.com/office/powerpoint/2016/slidezoom">
                  <pslz:sldZm>
                    <pslz:sldZmObj sldId="270" cId="3173571095">
                      <pslz:zmPr id="{7E0792D3-1469-4CAC-9B25-23D823D49846}" returnToParent="0" transitionDur="1000">
                        <p166:blipFill xmlns:p166="http://schemas.microsoft.com/office/powerpoint/2016/6/main">
                          <a:blip r:embed="rId2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6" name="Slide Zoom 25">
                  <a:hlinkClick r:id="rId29" action="ppaction://hlinksldjump"/>
                  <a:extLst>
                    <a:ext uri="{FF2B5EF4-FFF2-40B4-BE49-F238E27FC236}">
                      <a16:creationId xmlns:a16="http://schemas.microsoft.com/office/drawing/2014/main" id="{29448628-AB48-DC15-1D75-5A271FED0C09}"/>
                    </a:ext>
                  </a:extLst>
                </p:cNvPr>
                <p:cNvPicPr>
                  <a:picLocks noGrp="1" noRot="1" noChangeAspect="1" noMove="1" noResize="1" noEditPoints="1" noAdjustHandles="1" noChangeArrowheads="1" noChangeShapeType="1"/>
                </p:cNvPicPr>
                <p:nvPr/>
              </p:nvPicPr>
              <p:blipFill>
                <a:blip r:embed="rId30"/>
                <a:stretch>
                  <a:fillRect/>
                </a:stretch>
              </p:blipFill>
              <p:spPr>
                <a:xfrm>
                  <a:off x="-2051631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8" name="Slide Zoom 27">
                  <a:extLst>
                    <a:ext uri="{FF2B5EF4-FFF2-40B4-BE49-F238E27FC236}">
                      <a16:creationId xmlns:a16="http://schemas.microsoft.com/office/drawing/2014/main" id="{551041B5-1B40-3A91-2189-8524918B03A5}"/>
                    </a:ext>
                  </a:extLst>
                </p:cNvPr>
                <p:cNvGraphicFramePr>
                  <a:graphicFrameLocks noChangeAspect="1"/>
                </p:cNvGraphicFramePr>
                <p:nvPr>
                  <p:extLst>
                    <p:ext uri="{D42A27DB-BD31-4B8C-83A1-F6EECF244321}">
                      <p14:modId xmlns:p14="http://schemas.microsoft.com/office/powerpoint/2010/main" val="149618395"/>
                    </p:ext>
                  </p:extLst>
                </p:nvPr>
              </p:nvGraphicFramePr>
              <p:xfrm>
                <a:off x="554555" y="1847844"/>
                <a:ext cx="3048000" cy="1714500"/>
              </p:xfrm>
              <a:graphic>
                <a:graphicData uri="http://schemas.microsoft.com/office/powerpoint/2016/slidezoom">
                  <pslz:sldZm>
                    <pslz:sldZmObj sldId="271" cId="1521349398">
                      <pslz:zmPr id="{73C80B17-4DF1-4108-93FD-CF593931902B}" returnToParent="0" transitionDur="1000">
                        <p166:blipFill xmlns:p166="http://schemas.microsoft.com/office/powerpoint/2016/6/main">
                          <a:blip r:embed="rId31"/>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8" name="Slide Zoom 27">
                  <a:hlinkClick r:id="rId32" action="ppaction://hlinksldjump"/>
                  <a:extLst>
                    <a:ext uri="{FF2B5EF4-FFF2-40B4-BE49-F238E27FC236}">
                      <a16:creationId xmlns:a16="http://schemas.microsoft.com/office/drawing/2014/main" id="{551041B5-1B40-3A91-2189-8524918B03A5}"/>
                    </a:ext>
                  </a:extLst>
                </p:cNvPr>
                <p:cNvPicPr>
                  <a:picLocks noGrp="1" noRot="1" noChangeAspect="1" noMove="1" noResize="1" noEditPoints="1" noAdjustHandles="1" noChangeArrowheads="1" noChangeShapeType="1"/>
                </p:cNvPicPr>
                <p:nvPr/>
              </p:nvPicPr>
              <p:blipFill>
                <a:blip r:embed="rId33"/>
                <a:stretch>
                  <a:fillRect/>
                </a:stretch>
              </p:blipFill>
              <p:spPr>
                <a:xfrm>
                  <a:off x="-1693510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0" name="Slide Zoom 29">
                  <a:extLst>
                    <a:ext uri="{FF2B5EF4-FFF2-40B4-BE49-F238E27FC236}">
                      <a16:creationId xmlns:a16="http://schemas.microsoft.com/office/drawing/2014/main" id="{FABE14DE-780F-BF3C-C7CE-69D717D8FFE0}"/>
                    </a:ext>
                  </a:extLst>
                </p:cNvPr>
                <p:cNvGraphicFramePr>
                  <a:graphicFrameLocks noChangeAspect="1"/>
                </p:cNvGraphicFramePr>
                <p:nvPr>
                  <p:extLst>
                    <p:ext uri="{D42A27DB-BD31-4B8C-83A1-F6EECF244321}">
                      <p14:modId xmlns:p14="http://schemas.microsoft.com/office/powerpoint/2010/main" val="3138762736"/>
                    </p:ext>
                  </p:extLst>
                </p:nvPr>
              </p:nvGraphicFramePr>
              <p:xfrm>
                <a:off x="4135766" y="1847844"/>
                <a:ext cx="3048000" cy="1714500"/>
              </p:xfrm>
              <a:graphic>
                <a:graphicData uri="http://schemas.microsoft.com/office/powerpoint/2016/slidezoom">
                  <pslz:sldZm>
                    <pslz:sldZmObj sldId="272" cId="905249575">
                      <pslz:zmPr id="{9C302D7E-A99D-4F8E-B0F6-62ABB1BAD0FF}" returnToParent="0" transitionDur="1000">
                        <p166:blipFill xmlns:p166="http://schemas.microsoft.com/office/powerpoint/2016/6/main">
                          <a:blip r:embed="rId3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0" name="Slide Zoom 29">
                  <a:hlinkClick r:id="rId35" action="ppaction://hlinksldjump"/>
                  <a:extLst>
                    <a:ext uri="{FF2B5EF4-FFF2-40B4-BE49-F238E27FC236}">
                      <a16:creationId xmlns:a16="http://schemas.microsoft.com/office/drawing/2014/main" id="{FABE14DE-780F-BF3C-C7CE-69D717D8FFE0}"/>
                    </a:ext>
                  </a:extLst>
                </p:cNvPr>
                <p:cNvPicPr>
                  <a:picLocks noGrp="1" noRot="1" noChangeAspect="1" noMove="1" noResize="1" noEditPoints="1" noAdjustHandles="1" noChangeArrowheads="1" noChangeShapeType="1"/>
                </p:cNvPicPr>
                <p:nvPr/>
              </p:nvPicPr>
              <p:blipFill>
                <a:blip r:embed="rId36"/>
                <a:stretch>
                  <a:fillRect/>
                </a:stretch>
              </p:blipFill>
              <p:spPr>
                <a:xfrm>
                  <a:off x="-1335389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2" name="Slide Zoom 31">
                  <a:extLst>
                    <a:ext uri="{FF2B5EF4-FFF2-40B4-BE49-F238E27FC236}">
                      <a16:creationId xmlns:a16="http://schemas.microsoft.com/office/drawing/2014/main" id="{A0B61D23-5640-B1A5-BEF0-BD521359544D}"/>
                    </a:ext>
                  </a:extLst>
                </p:cNvPr>
                <p:cNvGraphicFramePr>
                  <a:graphicFrameLocks noChangeAspect="1"/>
                </p:cNvGraphicFramePr>
                <p:nvPr>
                  <p:extLst>
                    <p:ext uri="{D42A27DB-BD31-4B8C-83A1-F6EECF244321}">
                      <p14:modId xmlns:p14="http://schemas.microsoft.com/office/powerpoint/2010/main" val="1575563482"/>
                    </p:ext>
                  </p:extLst>
                </p:nvPr>
              </p:nvGraphicFramePr>
              <p:xfrm>
                <a:off x="7716977" y="1847844"/>
                <a:ext cx="3048000" cy="1714500"/>
              </p:xfrm>
              <a:graphic>
                <a:graphicData uri="http://schemas.microsoft.com/office/powerpoint/2016/slidezoom">
                  <pslz:sldZm>
                    <pslz:sldZmObj sldId="273" cId="3097556811">
                      <pslz:zmPr id="{FB7DB80F-88D4-4446-9CD0-007162636372}" returnToParent="0" transitionDur="1000">
                        <p166:blipFill xmlns:p166="http://schemas.microsoft.com/office/powerpoint/2016/6/main">
                          <a:blip r:embed="rId3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2" name="Slide Zoom 31">
                  <a:hlinkClick r:id="rId38" action="ppaction://hlinksldjump"/>
                  <a:extLst>
                    <a:ext uri="{FF2B5EF4-FFF2-40B4-BE49-F238E27FC236}">
                      <a16:creationId xmlns:a16="http://schemas.microsoft.com/office/drawing/2014/main" id="{A0B61D23-5640-B1A5-BEF0-BD521359544D}"/>
                    </a:ext>
                  </a:extLst>
                </p:cNvPr>
                <p:cNvPicPr>
                  <a:picLocks noGrp="1" noRot="1" noChangeAspect="1" noMove="1" noResize="1" noEditPoints="1" noAdjustHandles="1" noChangeArrowheads="1" noChangeShapeType="1"/>
                </p:cNvPicPr>
                <p:nvPr/>
              </p:nvPicPr>
              <p:blipFill>
                <a:blip r:embed="rId39"/>
                <a:stretch>
                  <a:fillRect/>
                </a:stretch>
              </p:blipFill>
              <p:spPr>
                <a:xfrm>
                  <a:off x="-977268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4" name="Slide Zoom 33">
                  <a:extLst>
                    <a:ext uri="{FF2B5EF4-FFF2-40B4-BE49-F238E27FC236}">
                      <a16:creationId xmlns:a16="http://schemas.microsoft.com/office/drawing/2014/main" id="{EEB6CFD3-103D-8239-C2BC-5A3189135A6F}"/>
                    </a:ext>
                  </a:extLst>
                </p:cNvPr>
                <p:cNvGraphicFramePr>
                  <a:graphicFrameLocks noChangeAspect="1"/>
                </p:cNvGraphicFramePr>
                <p:nvPr>
                  <p:extLst>
                    <p:ext uri="{D42A27DB-BD31-4B8C-83A1-F6EECF244321}">
                      <p14:modId xmlns:p14="http://schemas.microsoft.com/office/powerpoint/2010/main" val="2123552436"/>
                    </p:ext>
                  </p:extLst>
                </p:nvPr>
              </p:nvGraphicFramePr>
              <p:xfrm>
                <a:off x="11298188" y="1847844"/>
                <a:ext cx="3048000" cy="1714500"/>
              </p:xfrm>
              <a:graphic>
                <a:graphicData uri="http://schemas.microsoft.com/office/powerpoint/2016/slidezoom">
                  <pslz:sldZm>
                    <pslz:sldZmObj sldId="280" cId="690155806">
                      <pslz:zmPr id="{59A9ED00-86DC-489E-A392-7655338F4EBF}" returnToParent="0" transitionDur="1000">
                        <p166:blipFill xmlns:p166="http://schemas.microsoft.com/office/powerpoint/2016/6/main">
                          <a:blip r:embed="rId4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4" name="Slide Zoom 33">
                  <a:hlinkClick r:id="rId41" action="ppaction://hlinksldjump"/>
                  <a:extLst>
                    <a:ext uri="{FF2B5EF4-FFF2-40B4-BE49-F238E27FC236}">
                      <a16:creationId xmlns:a16="http://schemas.microsoft.com/office/drawing/2014/main" id="{EEB6CFD3-103D-8239-C2BC-5A3189135A6F}"/>
                    </a:ext>
                  </a:extLst>
                </p:cNvPr>
                <p:cNvPicPr>
                  <a:picLocks noGrp="1" noRot="1" noChangeAspect="1" noMove="1" noResize="1" noEditPoints="1" noAdjustHandles="1" noChangeArrowheads="1" noChangeShapeType="1"/>
                </p:cNvPicPr>
                <p:nvPr/>
              </p:nvPicPr>
              <p:blipFill>
                <a:blip r:embed="rId42"/>
                <a:stretch>
                  <a:fillRect/>
                </a:stretch>
              </p:blipFill>
              <p:spPr>
                <a:xfrm>
                  <a:off x="-619147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6" name="Slide Zoom 35">
                  <a:extLst>
                    <a:ext uri="{FF2B5EF4-FFF2-40B4-BE49-F238E27FC236}">
                      <a16:creationId xmlns:a16="http://schemas.microsoft.com/office/drawing/2014/main" id="{08BD1A8B-5671-948F-20AA-8A3A0AD54ADD}"/>
                    </a:ext>
                  </a:extLst>
                </p:cNvPr>
                <p:cNvGraphicFramePr>
                  <a:graphicFrameLocks noChangeAspect="1"/>
                </p:cNvGraphicFramePr>
                <p:nvPr>
                  <p:extLst>
                    <p:ext uri="{D42A27DB-BD31-4B8C-83A1-F6EECF244321}">
                      <p14:modId xmlns:p14="http://schemas.microsoft.com/office/powerpoint/2010/main" val="2512791279"/>
                    </p:ext>
                  </p:extLst>
                </p:nvPr>
              </p:nvGraphicFramePr>
              <p:xfrm>
                <a:off x="14879399" y="1847844"/>
                <a:ext cx="3048000" cy="1714500"/>
              </p:xfrm>
              <a:graphic>
                <a:graphicData uri="http://schemas.microsoft.com/office/powerpoint/2016/slidezoom">
                  <pslz:sldZm>
                    <pslz:sldZmObj sldId="284" cId="2347632563">
                      <pslz:zmPr id="{C8418480-D4B3-4854-9561-0BB8894B1D6A}" returnToParent="0" transitionDur="1000">
                        <p166:blipFill xmlns:p166="http://schemas.microsoft.com/office/powerpoint/2016/6/main">
                          <a:blip r:embed="rId43"/>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6" name="Slide Zoom 35">
                  <a:hlinkClick r:id="rId44" action="ppaction://hlinksldjump"/>
                  <a:extLst>
                    <a:ext uri="{FF2B5EF4-FFF2-40B4-BE49-F238E27FC236}">
                      <a16:creationId xmlns:a16="http://schemas.microsoft.com/office/drawing/2014/main" id="{08BD1A8B-5671-948F-20AA-8A3A0AD54ADD}"/>
                    </a:ext>
                  </a:extLst>
                </p:cNvPr>
                <p:cNvPicPr>
                  <a:picLocks noGrp="1" noRot="1" noChangeAspect="1" noMove="1" noResize="1" noEditPoints="1" noAdjustHandles="1" noChangeArrowheads="1" noChangeShapeType="1"/>
                </p:cNvPicPr>
                <p:nvPr/>
              </p:nvPicPr>
              <p:blipFill>
                <a:blip r:embed="rId45"/>
                <a:stretch>
                  <a:fillRect/>
                </a:stretch>
              </p:blipFill>
              <p:spPr>
                <a:xfrm>
                  <a:off x="-261025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8" name="Slide Zoom 37">
                  <a:extLst>
                    <a:ext uri="{FF2B5EF4-FFF2-40B4-BE49-F238E27FC236}">
                      <a16:creationId xmlns:a16="http://schemas.microsoft.com/office/drawing/2014/main" id="{6381E552-CC8B-72EB-B3A3-56D2028BF8A9}"/>
                    </a:ext>
                  </a:extLst>
                </p:cNvPr>
                <p:cNvGraphicFramePr>
                  <a:graphicFrameLocks noChangeAspect="1"/>
                </p:cNvGraphicFramePr>
                <p:nvPr>
                  <p:extLst>
                    <p:ext uri="{D42A27DB-BD31-4B8C-83A1-F6EECF244321}">
                      <p14:modId xmlns:p14="http://schemas.microsoft.com/office/powerpoint/2010/main" val="658219518"/>
                    </p:ext>
                  </p:extLst>
                </p:nvPr>
              </p:nvGraphicFramePr>
              <p:xfrm>
                <a:off x="18460610" y="1847844"/>
                <a:ext cx="3048000" cy="1714500"/>
              </p:xfrm>
              <a:graphic>
                <a:graphicData uri="http://schemas.microsoft.com/office/powerpoint/2016/slidezoom">
                  <pslz:sldZm>
                    <pslz:sldZmObj sldId="279" cId="1327297639">
                      <pslz:zmPr id="{CE0EE399-C1F8-42EE-B5DB-48EB9B8F3B91}" returnToParent="0" transitionDur="1000">
                        <p166:blipFill xmlns:p166="http://schemas.microsoft.com/office/powerpoint/2016/6/main">
                          <a:blip r:embed="rId4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8" name="Slide Zoom 37">
                  <a:hlinkClick r:id="rId47" action="ppaction://hlinksldjump"/>
                  <a:extLst>
                    <a:ext uri="{FF2B5EF4-FFF2-40B4-BE49-F238E27FC236}">
                      <a16:creationId xmlns:a16="http://schemas.microsoft.com/office/drawing/2014/main" id="{6381E552-CC8B-72EB-B3A3-56D2028BF8A9}"/>
                    </a:ext>
                  </a:extLst>
                </p:cNvPr>
                <p:cNvPicPr>
                  <a:picLocks noGrp="1" noRot="1" noChangeAspect="1" noMove="1" noResize="1" noEditPoints="1" noAdjustHandles="1" noChangeArrowheads="1" noChangeShapeType="1"/>
                </p:cNvPicPr>
                <p:nvPr/>
              </p:nvPicPr>
              <p:blipFill>
                <a:blip r:embed="rId48"/>
                <a:stretch>
                  <a:fillRect/>
                </a:stretch>
              </p:blipFill>
              <p:spPr>
                <a:xfrm>
                  <a:off x="97095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0" name="Slide Zoom 39">
                  <a:extLst>
                    <a:ext uri="{FF2B5EF4-FFF2-40B4-BE49-F238E27FC236}">
                      <a16:creationId xmlns:a16="http://schemas.microsoft.com/office/drawing/2014/main" id="{4B738BA6-EC32-AB95-0684-44F5F2D8AB0A}"/>
                    </a:ext>
                  </a:extLst>
                </p:cNvPr>
                <p:cNvGraphicFramePr>
                  <a:graphicFrameLocks noChangeAspect="1"/>
                </p:cNvGraphicFramePr>
                <p:nvPr>
                  <p:extLst>
                    <p:ext uri="{D42A27DB-BD31-4B8C-83A1-F6EECF244321}">
                      <p14:modId xmlns:p14="http://schemas.microsoft.com/office/powerpoint/2010/main" val="2900293791"/>
                    </p:ext>
                  </p:extLst>
                </p:nvPr>
              </p:nvGraphicFramePr>
              <p:xfrm>
                <a:off x="22041821" y="1847844"/>
                <a:ext cx="3048000" cy="1714500"/>
              </p:xfrm>
              <a:graphic>
                <a:graphicData uri="http://schemas.microsoft.com/office/powerpoint/2016/slidezoom">
                  <pslz:sldZm>
                    <pslz:sldZmObj sldId="275" cId="2698216540">
                      <pslz:zmPr id="{90B85438-07E5-480B-80EB-F73BC11E7C9E}" returnToParent="0" transitionDur="1000">
                        <p166:blipFill xmlns:p166="http://schemas.microsoft.com/office/powerpoint/2016/6/main">
                          <a:blip r:embed="rId4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0" name="Slide Zoom 39">
                  <a:hlinkClick r:id="rId50" action="ppaction://hlinksldjump"/>
                  <a:extLst>
                    <a:ext uri="{FF2B5EF4-FFF2-40B4-BE49-F238E27FC236}">
                      <a16:creationId xmlns:a16="http://schemas.microsoft.com/office/drawing/2014/main" id="{4B738BA6-EC32-AB95-0684-44F5F2D8AB0A}"/>
                    </a:ext>
                  </a:extLst>
                </p:cNvPr>
                <p:cNvPicPr>
                  <a:picLocks noGrp="1" noRot="1" noChangeAspect="1" noMove="1" noResize="1" noEditPoints="1" noAdjustHandles="1" noChangeArrowheads="1" noChangeShapeType="1"/>
                </p:cNvPicPr>
                <p:nvPr/>
              </p:nvPicPr>
              <p:blipFill>
                <a:blip r:embed="rId51"/>
                <a:stretch>
                  <a:fillRect/>
                </a:stretch>
              </p:blipFill>
              <p:spPr>
                <a:xfrm>
                  <a:off x="455216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2" name="Slide Zoom 41">
                  <a:extLst>
                    <a:ext uri="{FF2B5EF4-FFF2-40B4-BE49-F238E27FC236}">
                      <a16:creationId xmlns:a16="http://schemas.microsoft.com/office/drawing/2014/main" id="{123DE45D-A136-8AF3-ED99-AA5B39757A29}"/>
                    </a:ext>
                  </a:extLst>
                </p:cNvPr>
                <p:cNvGraphicFramePr>
                  <a:graphicFrameLocks noChangeAspect="1"/>
                </p:cNvGraphicFramePr>
                <p:nvPr>
                  <p:extLst>
                    <p:ext uri="{D42A27DB-BD31-4B8C-83A1-F6EECF244321}">
                      <p14:modId xmlns:p14="http://schemas.microsoft.com/office/powerpoint/2010/main" val="2091971644"/>
                    </p:ext>
                  </p:extLst>
                </p:nvPr>
              </p:nvGraphicFramePr>
              <p:xfrm>
                <a:off x="25623032" y="1847844"/>
                <a:ext cx="3048000" cy="1714500"/>
              </p:xfrm>
              <a:graphic>
                <a:graphicData uri="http://schemas.microsoft.com/office/powerpoint/2016/slidezoom">
                  <pslz:sldZm>
                    <pslz:sldZmObj sldId="276" cId="1955769053">
                      <pslz:zmPr id="{CBBC2D40-DDC7-480D-B1F2-3B9DF27DCD3F}" returnToParent="0" transitionDur="1000">
                        <p166:blipFill xmlns:p166="http://schemas.microsoft.com/office/powerpoint/2016/6/main">
                          <a:blip r:embed="rId5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2" name="Slide Zoom 41">
                  <a:hlinkClick r:id="rId53" action="ppaction://hlinksldjump"/>
                  <a:extLst>
                    <a:ext uri="{FF2B5EF4-FFF2-40B4-BE49-F238E27FC236}">
                      <a16:creationId xmlns:a16="http://schemas.microsoft.com/office/drawing/2014/main" id="{123DE45D-A136-8AF3-ED99-AA5B39757A29}"/>
                    </a:ext>
                  </a:extLst>
                </p:cNvPr>
                <p:cNvPicPr>
                  <a:picLocks noGrp="1" noRot="1" noChangeAspect="1" noMove="1" noResize="1" noEditPoints="1" noAdjustHandles="1" noChangeArrowheads="1" noChangeShapeType="1"/>
                </p:cNvPicPr>
                <p:nvPr/>
              </p:nvPicPr>
              <p:blipFill>
                <a:blip r:embed="rId54"/>
                <a:stretch>
                  <a:fillRect/>
                </a:stretch>
              </p:blipFill>
              <p:spPr>
                <a:xfrm>
                  <a:off x="813337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4" name="Slide Zoom 43">
                  <a:extLst>
                    <a:ext uri="{FF2B5EF4-FFF2-40B4-BE49-F238E27FC236}">
                      <a16:creationId xmlns:a16="http://schemas.microsoft.com/office/drawing/2014/main" id="{AEEBBB9D-566B-24CA-DCB3-5DD64DE22004}"/>
                    </a:ext>
                  </a:extLst>
                </p:cNvPr>
                <p:cNvGraphicFramePr>
                  <a:graphicFrameLocks noChangeAspect="1"/>
                </p:cNvGraphicFramePr>
                <p:nvPr>
                  <p:extLst>
                    <p:ext uri="{D42A27DB-BD31-4B8C-83A1-F6EECF244321}">
                      <p14:modId xmlns:p14="http://schemas.microsoft.com/office/powerpoint/2010/main" val="2914114879"/>
                    </p:ext>
                  </p:extLst>
                </p:nvPr>
              </p:nvGraphicFramePr>
              <p:xfrm>
                <a:off x="29204243" y="1847844"/>
                <a:ext cx="3048000" cy="1714500"/>
              </p:xfrm>
              <a:graphic>
                <a:graphicData uri="http://schemas.microsoft.com/office/powerpoint/2016/slidezoom">
                  <pslz:sldZm>
                    <pslz:sldZmObj sldId="281" cId="1831036506">
                      <pslz:zmPr id="{92B3AB85-71CC-4A44-ACFC-B5A7285E5BA4}" returnToParent="0" transitionDur="1000">
                        <p166:blipFill xmlns:p166="http://schemas.microsoft.com/office/powerpoint/2016/6/main">
                          <a:blip r:embed="rId55"/>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4" name="Slide Zoom 43">
                  <a:hlinkClick r:id="rId56" action="ppaction://hlinksldjump"/>
                  <a:extLst>
                    <a:ext uri="{FF2B5EF4-FFF2-40B4-BE49-F238E27FC236}">
                      <a16:creationId xmlns:a16="http://schemas.microsoft.com/office/drawing/2014/main" id="{AEEBBB9D-566B-24CA-DCB3-5DD64DE22004}"/>
                    </a:ext>
                  </a:extLst>
                </p:cNvPr>
                <p:cNvPicPr>
                  <a:picLocks noGrp="1" noRot="1" noChangeAspect="1" noMove="1" noResize="1" noEditPoints="1" noAdjustHandles="1" noChangeArrowheads="1" noChangeShapeType="1"/>
                </p:cNvPicPr>
                <p:nvPr/>
              </p:nvPicPr>
              <p:blipFill>
                <a:blip r:embed="rId57"/>
                <a:stretch>
                  <a:fillRect/>
                </a:stretch>
              </p:blipFill>
              <p:spPr>
                <a:xfrm>
                  <a:off x="1171458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6" name="Slide Zoom 45">
                  <a:extLst>
                    <a:ext uri="{FF2B5EF4-FFF2-40B4-BE49-F238E27FC236}">
                      <a16:creationId xmlns:a16="http://schemas.microsoft.com/office/drawing/2014/main" id="{48A2A2F7-30DB-F960-3046-E526CBA664D1}"/>
                    </a:ext>
                  </a:extLst>
                </p:cNvPr>
                <p:cNvGraphicFramePr>
                  <a:graphicFrameLocks noChangeAspect="1"/>
                </p:cNvGraphicFramePr>
                <p:nvPr>
                  <p:extLst>
                    <p:ext uri="{D42A27DB-BD31-4B8C-83A1-F6EECF244321}">
                      <p14:modId xmlns:p14="http://schemas.microsoft.com/office/powerpoint/2010/main" val="1369059840"/>
                    </p:ext>
                  </p:extLst>
                </p:nvPr>
              </p:nvGraphicFramePr>
              <p:xfrm>
                <a:off x="32785454" y="1847844"/>
                <a:ext cx="3048000" cy="1714500"/>
              </p:xfrm>
              <a:graphic>
                <a:graphicData uri="http://schemas.microsoft.com/office/powerpoint/2016/slidezoom">
                  <pslz:sldZm>
                    <pslz:sldZmObj sldId="282" cId="665804915">
                      <pslz:zmPr id="{9F47F0F7-4447-440C-B90B-493FE42EF687}" returnToParent="0" transitionDur="1000">
                        <p166:blipFill xmlns:p166="http://schemas.microsoft.com/office/powerpoint/2016/6/main">
                          <a:blip r:embed="rId5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6" name="Slide Zoom 45">
                  <a:hlinkClick r:id="rId59" action="ppaction://hlinksldjump"/>
                  <a:extLst>
                    <a:ext uri="{FF2B5EF4-FFF2-40B4-BE49-F238E27FC236}">
                      <a16:creationId xmlns:a16="http://schemas.microsoft.com/office/drawing/2014/main" id="{48A2A2F7-30DB-F960-3046-E526CBA664D1}"/>
                    </a:ext>
                  </a:extLst>
                </p:cNvPr>
                <p:cNvPicPr>
                  <a:picLocks noGrp="1" noRot="1" noChangeAspect="1" noMove="1" noResize="1" noEditPoints="1" noAdjustHandles="1" noChangeArrowheads="1" noChangeShapeType="1"/>
                </p:cNvPicPr>
                <p:nvPr/>
              </p:nvPicPr>
              <p:blipFill>
                <a:blip r:embed="rId60"/>
                <a:stretch>
                  <a:fillRect/>
                </a:stretch>
              </p:blipFill>
              <p:spPr>
                <a:xfrm>
                  <a:off x="1529579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8" name="Slide Zoom 47">
                  <a:extLst>
                    <a:ext uri="{FF2B5EF4-FFF2-40B4-BE49-F238E27FC236}">
                      <a16:creationId xmlns:a16="http://schemas.microsoft.com/office/drawing/2014/main" id="{9C85355C-28B0-DBDB-673E-5B1EA096273F}"/>
                    </a:ext>
                  </a:extLst>
                </p:cNvPr>
                <p:cNvGraphicFramePr>
                  <a:graphicFrameLocks noChangeAspect="1"/>
                </p:cNvGraphicFramePr>
                <p:nvPr>
                  <p:extLst>
                    <p:ext uri="{D42A27DB-BD31-4B8C-83A1-F6EECF244321}">
                      <p14:modId xmlns:p14="http://schemas.microsoft.com/office/powerpoint/2010/main" val="1897363646"/>
                    </p:ext>
                  </p:extLst>
                </p:nvPr>
              </p:nvGraphicFramePr>
              <p:xfrm>
                <a:off x="36366665" y="1847844"/>
                <a:ext cx="3048000" cy="1714500"/>
              </p:xfrm>
              <a:graphic>
                <a:graphicData uri="http://schemas.microsoft.com/office/powerpoint/2016/slidezoom">
                  <pslz:sldZm>
                    <pslz:sldZmObj sldId="278" cId="553701949">
                      <pslz:zmPr id="{B791999C-77B6-4978-8AFA-008FF2EB4238}" returnToParent="0" transitionDur="1000">
                        <p166:blipFill xmlns:p166="http://schemas.microsoft.com/office/powerpoint/2016/6/main">
                          <a:blip r:embed="rId61"/>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8" name="Slide Zoom 47">
                  <a:hlinkClick r:id="rId62" action="ppaction://hlinksldjump"/>
                  <a:extLst>
                    <a:ext uri="{FF2B5EF4-FFF2-40B4-BE49-F238E27FC236}">
                      <a16:creationId xmlns:a16="http://schemas.microsoft.com/office/drawing/2014/main" id="{9C85355C-28B0-DBDB-673E-5B1EA096273F}"/>
                    </a:ext>
                  </a:extLst>
                </p:cNvPr>
                <p:cNvPicPr>
                  <a:picLocks noGrp="1" noRot="1" noChangeAspect="1" noMove="1" noResize="1" noEditPoints="1" noAdjustHandles="1" noChangeArrowheads="1" noChangeShapeType="1"/>
                </p:cNvPicPr>
                <p:nvPr/>
              </p:nvPicPr>
              <p:blipFill>
                <a:blip r:embed="rId63"/>
                <a:stretch>
                  <a:fillRect/>
                </a:stretch>
              </p:blipFill>
              <p:spPr>
                <a:xfrm>
                  <a:off x="1887700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0" name="Slide Zoom 49">
                  <a:extLst>
                    <a:ext uri="{FF2B5EF4-FFF2-40B4-BE49-F238E27FC236}">
                      <a16:creationId xmlns:a16="http://schemas.microsoft.com/office/drawing/2014/main" id="{4A635C67-62D1-2C16-2DE3-472CC1EC250C}"/>
                    </a:ext>
                  </a:extLst>
                </p:cNvPr>
                <p:cNvGraphicFramePr>
                  <a:graphicFrameLocks noChangeAspect="1"/>
                </p:cNvGraphicFramePr>
                <p:nvPr>
                  <p:extLst>
                    <p:ext uri="{D42A27DB-BD31-4B8C-83A1-F6EECF244321}">
                      <p14:modId xmlns:p14="http://schemas.microsoft.com/office/powerpoint/2010/main" val="1565860941"/>
                    </p:ext>
                  </p:extLst>
                </p:nvPr>
              </p:nvGraphicFramePr>
              <p:xfrm>
                <a:off x="39947876" y="1847844"/>
                <a:ext cx="3048000" cy="1714500"/>
              </p:xfrm>
              <a:graphic>
                <a:graphicData uri="http://schemas.microsoft.com/office/powerpoint/2016/slidezoom">
                  <pslz:sldZm>
                    <pslz:sldZmObj sldId="285" cId="820388872">
                      <pslz:zmPr id="{ED2615D7-51F0-4157-8073-52315F95DEFC}" returnToParent="0" transitionDur="1000">
                        <p166:blipFill xmlns:p166="http://schemas.microsoft.com/office/powerpoint/2016/6/main">
                          <a:blip r:embed="rId6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0" name="Slide Zoom 49">
                  <a:hlinkClick r:id="rId65" action="ppaction://hlinksldjump"/>
                  <a:extLst>
                    <a:ext uri="{FF2B5EF4-FFF2-40B4-BE49-F238E27FC236}">
                      <a16:creationId xmlns:a16="http://schemas.microsoft.com/office/drawing/2014/main" id="{4A635C67-62D1-2C16-2DE3-472CC1EC250C}"/>
                    </a:ext>
                  </a:extLst>
                </p:cNvPr>
                <p:cNvPicPr>
                  <a:picLocks noGrp="1" noRot="1" noChangeAspect="1" noMove="1" noResize="1" noEditPoints="1" noAdjustHandles="1" noChangeArrowheads="1" noChangeShapeType="1"/>
                </p:cNvPicPr>
                <p:nvPr/>
              </p:nvPicPr>
              <p:blipFill>
                <a:blip r:embed="rId66"/>
                <a:stretch>
                  <a:fillRect/>
                </a:stretch>
              </p:blipFill>
              <p:spPr>
                <a:xfrm>
                  <a:off x="2245821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2" name="Slide Zoom 51">
                  <a:extLst>
                    <a:ext uri="{FF2B5EF4-FFF2-40B4-BE49-F238E27FC236}">
                      <a16:creationId xmlns:a16="http://schemas.microsoft.com/office/drawing/2014/main" id="{6442AE35-ED8E-A81A-11D3-06419A3D14A0}"/>
                    </a:ext>
                  </a:extLst>
                </p:cNvPr>
                <p:cNvGraphicFramePr>
                  <a:graphicFrameLocks noChangeAspect="1"/>
                </p:cNvGraphicFramePr>
                <p:nvPr>
                  <p:extLst>
                    <p:ext uri="{D42A27DB-BD31-4B8C-83A1-F6EECF244321}">
                      <p14:modId xmlns:p14="http://schemas.microsoft.com/office/powerpoint/2010/main" val="937358893"/>
                    </p:ext>
                  </p:extLst>
                </p:nvPr>
              </p:nvGraphicFramePr>
              <p:xfrm>
                <a:off x="43529087" y="1847844"/>
                <a:ext cx="3048000" cy="1714500"/>
              </p:xfrm>
              <a:graphic>
                <a:graphicData uri="http://schemas.microsoft.com/office/powerpoint/2016/slidezoom">
                  <pslz:sldZm>
                    <pslz:sldZmObj sldId="283" cId="2176338621">
                      <pslz:zmPr id="{CA87C549-5D55-4975-8780-39534D167AED}" returnToParent="0" transitionDur="1000">
                        <p166:blipFill xmlns:p166="http://schemas.microsoft.com/office/powerpoint/2016/6/main">
                          <a:blip r:embed="rId6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2" name="Slide Zoom 51">
                  <a:hlinkClick r:id="rId68" action="ppaction://hlinksldjump"/>
                  <a:extLst>
                    <a:ext uri="{FF2B5EF4-FFF2-40B4-BE49-F238E27FC236}">
                      <a16:creationId xmlns:a16="http://schemas.microsoft.com/office/drawing/2014/main" id="{6442AE35-ED8E-A81A-11D3-06419A3D14A0}"/>
                    </a:ext>
                  </a:extLst>
                </p:cNvPr>
                <p:cNvPicPr>
                  <a:picLocks noGrp="1" noRot="1" noChangeAspect="1" noMove="1" noResize="1" noEditPoints="1" noAdjustHandles="1" noChangeArrowheads="1" noChangeShapeType="1"/>
                </p:cNvPicPr>
                <p:nvPr/>
              </p:nvPicPr>
              <p:blipFill>
                <a:blip r:embed="rId69"/>
                <a:stretch>
                  <a:fillRect/>
                </a:stretch>
              </p:blipFill>
              <p:spPr>
                <a:xfrm>
                  <a:off x="2603942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4" name="Slide Zoom 53">
                  <a:extLst>
                    <a:ext uri="{FF2B5EF4-FFF2-40B4-BE49-F238E27FC236}">
                      <a16:creationId xmlns:a16="http://schemas.microsoft.com/office/drawing/2014/main" id="{022F9F1D-1D76-5847-0171-EFD72B48AF90}"/>
                    </a:ext>
                  </a:extLst>
                </p:cNvPr>
                <p:cNvGraphicFramePr>
                  <a:graphicFrameLocks noChangeAspect="1"/>
                </p:cNvGraphicFramePr>
                <p:nvPr>
                  <p:extLst>
                    <p:ext uri="{D42A27DB-BD31-4B8C-83A1-F6EECF244321}">
                      <p14:modId xmlns:p14="http://schemas.microsoft.com/office/powerpoint/2010/main" val="4062438076"/>
                    </p:ext>
                  </p:extLst>
                </p:nvPr>
              </p:nvGraphicFramePr>
              <p:xfrm>
                <a:off x="47110306" y="1847844"/>
                <a:ext cx="3048000" cy="1714500"/>
              </p:xfrm>
              <a:graphic>
                <a:graphicData uri="http://schemas.microsoft.com/office/powerpoint/2016/slidezoom">
                  <pslz:sldZm>
                    <pslz:sldZmObj sldId="277" cId="46777702">
                      <pslz:zmPr id="{2B706BF9-B9D3-42AC-956D-3B01E5F17730}" returnToParent="0" transitionDur="1000">
                        <p166:blipFill xmlns:p166="http://schemas.microsoft.com/office/powerpoint/2016/6/main">
                          <a:blip r:embed="rId7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4" name="Slide Zoom 53">
                  <a:hlinkClick r:id="rId71" action="ppaction://hlinksldjump"/>
                  <a:extLst>
                    <a:ext uri="{FF2B5EF4-FFF2-40B4-BE49-F238E27FC236}">
                      <a16:creationId xmlns:a16="http://schemas.microsoft.com/office/drawing/2014/main" id="{022F9F1D-1D76-5847-0171-EFD72B48AF90}"/>
                    </a:ext>
                  </a:extLst>
                </p:cNvPr>
                <p:cNvPicPr>
                  <a:picLocks noGrp="1" noRot="1" noChangeAspect="1" noMove="1" noResize="1" noEditPoints="1" noAdjustHandles="1" noChangeArrowheads="1" noChangeShapeType="1"/>
                </p:cNvPicPr>
                <p:nvPr/>
              </p:nvPicPr>
              <p:blipFill>
                <a:blip r:embed="rId72"/>
                <a:stretch>
                  <a:fillRect/>
                </a:stretch>
              </p:blipFill>
              <p:spPr>
                <a:xfrm>
                  <a:off x="29620648" y="2535238"/>
                  <a:ext cx="3048000" cy="1714500"/>
                </a:xfrm>
                <a:prstGeom prst="rect">
                  <a:avLst/>
                </a:prstGeom>
                <a:ln w="3175">
                  <a:noFill/>
                </a:ln>
                <a:effectLst>
                  <a:reflection blurRad="6350" stA="50000" endA="300" endPos="55000" dir="5400000" sy="-100000" algn="bl" rotWithShape="0"/>
                </a:effectLst>
              </p:spPr>
            </p:pic>
          </mc:Fallback>
        </mc:AlternateContent>
      </p:grpSp>
      <p:pic>
        <p:nvPicPr>
          <p:cNvPr id="68" name="Graphic 67" descr="Chevron arrows with solid fill">
            <a:hlinkClick r:id="" action="ppaction://hlinkshowjump?jump=nextslide"/>
            <a:extLst>
              <a:ext uri="{FF2B5EF4-FFF2-40B4-BE49-F238E27FC236}">
                <a16:creationId xmlns:a16="http://schemas.microsoft.com/office/drawing/2014/main" id="{2A726096-7A01-ED9B-CDC4-B20D4E74ED4A}"/>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a:off x="11338269" y="2906150"/>
            <a:ext cx="304800" cy="914400"/>
          </a:xfrm>
          <a:prstGeom prst="rect">
            <a:avLst/>
          </a:prstGeom>
        </p:spPr>
      </p:pic>
      <p:pic>
        <p:nvPicPr>
          <p:cNvPr id="69" name="Graphic 68" descr="Chevron arrows with solid fill">
            <a:hlinkClick r:id="" action="ppaction://hlinkshowjump?jump=previousslide"/>
            <a:extLst>
              <a:ext uri="{FF2B5EF4-FFF2-40B4-BE49-F238E27FC236}">
                <a16:creationId xmlns:a16="http://schemas.microsoft.com/office/drawing/2014/main" id="{6F23333C-8FA0-FE7A-E0DE-4A68BEB2A978}"/>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flipH="1">
            <a:off x="548821" y="2916530"/>
            <a:ext cx="304800" cy="914400"/>
          </a:xfrm>
          <a:prstGeom prst="rect">
            <a:avLst/>
          </a:prstGeom>
        </p:spPr>
      </p:pic>
      <p:sp>
        <p:nvSpPr>
          <p:cNvPr id="2" name="!!start">
            <a:hlinkClick r:id="" action="ppaction://hlinkshowjump?jump=firstslide"/>
            <a:extLst>
              <a:ext uri="{FF2B5EF4-FFF2-40B4-BE49-F238E27FC236}">
                <a16:creationId xmlns:a16="http://schemas.microsoft.com/office/drawing/2014/main" id="{C743361A-D49C-479E-899B-790DDDE1F24C}"/>
              </a:ext>
            </a:extLst>
          </p:cNvPr>
          <p:cNvSpPr/>
          <p:nvPr/>
        </p:nvSpPr>
        <p:spPr>
          <a:xfrm>
            <a:off x="5869871" y="4861663"/>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
        <p:nvSpPr>
          <p:cNvPr id="3" name="!!end">
            <a:hlinkClick r:id="rId75" action="ppaction://hlinksldjump"/>
            <a:extLst>
              <a:ext uri="{FF2B5EF4-FFF2-40B4-BE49-F238E27FC236}">
                <a16:creationId xmlns:a16="http://schemas.microsoft.com/office/drawing/2014/main" id="{F6A80DEC-8353-65DA-99E4-E76D3C53F9B1}"/>
              </a:ext>
            </a:extLst>
          </p:cNvPr>
          <p:cNvSpPr/>
          <p:nvPr/>
        </p:nvSpPr>
        <p:spPr>
          <a:xfrm>
            <a:off x="6178131" y="4861663"/>
            <a:ext cx="144000" cy="14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Tree>
    <p:extLst>
      <p:ext uri="{BB962C8B-B14F-4D97-AF65-F5344CB8AC3E}">
        <p14:creationId xmlns:p14="http://schemas.microsoft.com/office/powerpoint/2010/main" val="1364403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3F53A5-67E0-FB2B-2A5C-B5DEEDC7BF7F}"/>
              </a:ext>
            </a:extLst>
          </p:cNvPr>
          <p:cNvPicPr>
            <a:picLocks noChangeAspect="1"/>
          </p:cNvPicPr>
          <p:nvPr/>
        </p:nvPicPr>
        <p:blipFill rotWithShape="1">
          <a:blip r:embed="rId3">
            <a:extLst>
              <a:ext uri="{28A0092B-C50C-407E-A947-70E740481C1C}">
                <a14:useLocalDpi xmlns:a14="http://schemas.microsoft.com/office/drawing/2010/main" val="0"/>
              </a:ext>
            </a:extLst>
          </a:blip>
          <a:srcRect t="7736" b="7736"/>
          <a:stretch/>
        </p:blipFill>
        <p:spPr>
          <a:xfrm>
            <a:off x="0" y="0"/>
            <a:ext cx="12192002" cy="6858002"/>
          </a:xfrm>
          <a:prstGeom prst="rect">
            <a:avLst/>
          </a:prstGeom>
        </p:spPr>
      </p:pic>
      <p:grpSp>
        <p:nvGrpSpPr>
          <p:cNvPr id="55" name="Group 54">
            <a:extLst>
              <a:ext uri="{FF2B5EF4-FFF2-40B4-BE49-F238E27FC236}">
                <a16:creationId xmlns:a16="http://schemas.microsoft.com/office/drawing/2014/main" id="{91A0AC71-D12D-0222-8A59-33A6C6946715}"/>
              </a:ext>
            </a:extLst>
          </p:cNvPr>
          <p:cNvGrpSpPr/>
          <p:nvPr/>
        </p:nvGrpSpPr>
        <p:grpSpPr>
          <a:xfrm>
            <a:off x="-52747402" y="2535238"/>
            <a:ext cx="81834650" cy="1714500"/>
            <a:chOff x="-31676344" y="1847844"/>
            <a:chExt cx="81834650" cy="1714500"/>
          </a:xfrm>
        </p:grpSpPr>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232E0B8B-F346-E864-C4AC-8C83FAEA8CA0}"/>
                    </a:ext>
                  </a:extLst>
                </p:cNvPr>
                <p:cNvGraphicFramePr>
                  <a:graphicFrameLocks noChangeAspect="1"/>
                </p:cNvGraphicFramePr>
                <p:nvPr>
                  <p:extLst>
                    <p:ext uri="{D42A27DB-BD31-4B8C-83A1-F6EECF244321}">
                      <p14:modId xmlns:p14="http://schemas.microsoft.com/office/powerpoint/2010/main" val="393877374"/>
                    </p:ext>
                  </p:extLst>
                </p:nvPr>
              </p:nvGraphicFramePr>
              <p:xfrm>
                <a:off x="-31676344" y="1847844"/>
                <a:ext cx="3048000" cy="1714500"/>
              </p:xfrm>
              <a:graphic>
                <a:graphicData uri="http://schemas.microsoft.com/office/powerpoint/2016/slidezoom">
                  <pslz:sldZm>
                    <pslz:sldZmObj sldId="286" cId="1818418061">
                      <pslz:zmPr id="{AC99481E-2A37-4397-8600-689D642BCAF2}"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0" name="Slide Zoom 9">
                  <a:hlinkClick r:id="rId5" action="ppaction://hlinksldjump"/>
                  <a:extLst>
                    <a:ext uri="{FF2B5EF4-FFF2-40B4-BE49-F238E27FC236}">
                      <a16:creationId xmlns:a16="http://schemas.microsoft.com/office/drawing/2014/main" id="{232E0B8B-F346-E864-C4AC-8C83FAEA8CA0}"/>
                    </a:ext>
                  </a:extLst>
                </p:cNvPr>
                <p:cNvPicPr>
                  <a:picLocks noGrp="1" noRot="1" noChangeAspect="1" noMove="1" noResize="1" noEditPoints="1" noAdjustHandles="1" noChangeArrowheads="1" noChangeShapeType="1"/>
                </p:cNvPicPr>
                <p:nvPr/>
              </p:nvPicPr>
              <p:blipFill>
                <a:blip r:embed="rId6"/>
                <a:stretch>
                  <a:fillRect/>
                </a:stretch>
              </p:blipFill>
              <p:spPr>
                <a:xfrm>
                  <a:off x="-5274740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2" name="Slide Zoom 11">
                  <a:extLst>
                    <a:ext uri="{FF2B5EF4-FFF2-40B4-BE49-F238E27FC236}">
                      <a16:creationId xmlns:a16="http://schemas.microsoft.com/office/drawing/2014/main" id="{0BF44015-4BEE-8648-EBC3-21AC5D4E4B9D}"/>
                    </a:ext>
                  </a:extLst>
                </p:cNvPr>
                <p:cNvGraphicFramePr>
                  <a:graphicFrameLocks noChangeAspect="1"/>
                </p:cNvGraphicFramePr>
                <p:nvPr>
                  <p:extLst>
                    <p:ext uri="{D42A27DB-BD31-4B8C-83A1-F6EECF244321}">
                      <p14:modId xmlns:p14="http://schemas.microsoft.com/office/powerpoint/2010/main" val="1853185626"/>
                    </p:ext>
                  </p:extLst>
                </p:nvPr>
              </p:nvGraphicFramePr>
              <p:xfrm>
                <a:off x="-28095133" y="1847844"/>
                <a:ext cx="3048000" cy="1714500"/>
              </p:xfrm>
              <a:graphic>
                <a:graphicData uri="http://schemas.microsoft.com/office/powerpoint/2016/slidezoom">
                  <pslz:sldZm>
                    <pslz:sldZmObj sldId="262" cId="3543784367">
                      <pslz:zmPr id="{A90C5C40-A638-4149-A92C-5065AB56D8E7}" returnToParent="0" transitionDur="1000">
                        <p166:blipFill xmlns:p166="http://schemas.microsoft.com/office/powerpoint/2016/6/main">
                          <a:blip r:embed="rId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2" name="Slide Zoom 11">
                  <a:hlinkClick r:id="rId8" action="ppaction://hlinksldjump"/>
                  <a:extLst>
                    <a:ext uri="{FF2B5EF4-FFF2-40B4-BE49-F238E27FC236}">
                      <a16:creationId xmlns:a16="http://schemas.microsoft.com/office/drawing/2014/main" id="{0BF44015-4BEE-8648-EBC3-21AC5D4E4B9D}"/>
                    </a:ext>
                  </a:extLst>
                </p:cNvPr>
                <p:cNvPicPr>
                  <a:picLocks noGrp="1" noRot="1" noChangeAspect="1" noMove="1" noResize="1" noEditPoints="1" noAdjustHandles="1" noChangeArrowheads="1" noChangeShapeType="1"/>
                </p:cNvPicPr>
                <p:nvPr/>
              </p:nvPicPr>
              <p:blipFill>
                <a:blip r:embed="rId9"/>
                <a:stretch>
                  <a:fillRect/>
                </a:stretch>
              </p:blipFill>
              <p:spPr>
                <a:xfrm>
                  <a:off x="-4916619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4" name="Slide Zoom 13">
                  <a:extLst>
                    <a:ext uri="{FF2B5EF4-FFF2-40B4-BE49-F238E27FC236}">
                      <a16:creationId xmlns:a16="http://schemas.microsoft.com/office/drawing/2014/main" id="{754EADE1-6438-C476-8352-5B3672446320}"/>
                    </a:ext>
                  </a:extLst>
                </p:cNvPr>
                <p:cNvGraphicFramePr>
                  <a:graphicFrameLocks noChangeAspect="1"/>
                </p:cNvGraphicFramePr>
                <p:nvPr>
                  <p:extLst>
                    <p:ext uri="{D42A27DB-BD31-4B8C-83A1-F6EECF244321}">
                      <p14:modId xmlns:p14="http://schemas.microsoft.com/office/powerpoint/2010/main" val="810152723"/>
                    </p:ext>
                  </p:extLst>
                </p:nvPr>
              </p:nvGraphicFramePr>
              <p:xfrm>
                <a:off x="-24513922" y="1847844"/>
                <a:ext cx="3048000" cy="1714500"/>
              </p:xfrm>
              <a:graphic>
                <a:graphicData uri="http://schemas.microsoft.com/office/powerpoint/2016/slidezoom">
                  <pslz:sldZm>
                    <pslz:sldZmObj sldId="263" cId="2868976256">
                      <pslz:zmPr id="{61C60671-AB73-4466-93D0-D6F1844AC998}" returnToParent="0" transitionDur="100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4" name="Slide Zoom 13">
                  <a:hlinkClick r:id="rId11" action="ppaction://hlinksldjump"/>
                  <a:extLst>
                    <a:ext uri="{FF2B5EF4-FFF2-40B4-BE49-F238E27FC236}">
                      <a16:creationId xmlns:a16="http://schemas.microsoft.com/office/drawing/2014/main" id="{754EADE1-6438-C476-8352-5B3672446320}"/>
                    </a:ext>
                  </a:extLst>
                </p:cNvPr>
                <p:cNvPicPr>
                  <a:picLocks noGrp="1" noRot="1" noChangeAspect="1" noMove="1" noResize="1" noEditPoints="1" noAdjustHandles="1" noChangeArrowheads="1" noChangeShapeType="1"/>
                </p:cNvPicPr>
                <p:nvPr/>
              </p:nvPicPr>
              <p:blipFill>
                <a:blip r:embed="rId12"/>
                <a:stretch>
                  <a:fillRect/>
                </a:stretch>
              </p:blipFill>
              <p:spPr>
                <a:xfrm>
                  <a:off x="-4558498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6" name="Slide Zoom 15">
                  <a:extLst>
                    <a:ext uri="{FF2B5EF4-FFF2-40B4-BE49-F238E27FC236}">
                      <a16:creationId xmlns:a16="http://schemas.microsoft.com/office/drawing/2014/main" id="{E7712B8E-F635-34E9-1389-26D98368CE3B}"/>
                    </a:ext>
                  </a:extLst>
                </p:cNvPr>
                <p:cNvGraphicFramePr>
                  <a:graphicFrameLocks noChangeAspect="1"/>
                </p:cNvGraphicFramePr>
                <p:nvPr>
                  <p:extLst>
                    <p:ext uri="{D42A27DB-BD31-4B8C-83A1-F6EECF244321}">
                      <p14:modId xmlns:p14="http://schemas.microsoft.com/office/powerpoint/2010/main" val="2079197622"/>
                    </p:ext>
                  </p:extLst>
                </p:nvPr>
              </p:nvGraphicFramePr>
              <p:xfrm>
                <a:off x="-20932711" y="1847844"/>
                <a:ext cx="3048000" cy="1714500"/>
              </p:xfrm>
              <a:graphic>
                <a:graphicData uri="http://schemas.microsoft.com/office/powerpoint/2016/slidezoom">
                  <pslz:sldZm>
                    <pslz:sldZmObj sldId="265" cId="2678558429">
                      <pslz:zmPr id="{5A53CCD9-E2FD-4010-9416-75500B03CD08}" returnToParent="0" transitionDur="1000">
                        <p166:blipFill xmlns:p166="http://schemas.microsoft.com/office/powerpoint/2016/6/main">
                          <a:blip r:embed="rId13"/>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6" name="Slide Zoom 15">
                  <a:hlinkClick r:id="rId14" action="ppaction://hlinksldjump"/>
                  <a:extLst>
                    <a:ext uri="{FF2B5EF4-FFF2-40B4-BE49-F238E27FC236}">
                      <a16:creationId xmlns:a16="http://schemas.microsoft.com/office/drawing/2014/main" id="{E7712B8E-F635-34E9-1389-26D98368CE3B}"/>
                    </a:ext>
                  </a:extLst>
                </p:cNvPr>
                <p:cNvPicPr>
                  <a:picLocks noGrp="1" noRot="1" noChangeAspect="1" noMove="1" noResize="1" noEditPoints="1" noAdjustHandles="1" noChangeArrowheads="1" noChangeShapeType="1"/>
                </p:cNvPicPr>
                <p:nvPr/>
              </p:nvPicPr>
              <p:blipFill>
                <a:blip r:embed="rId15"/>
                <a:stretch>
                  <a:fillRect/>
                </a:stretch>
              </p:blipFill>
              <p:spPr>
                <a:xfrm>
                  <a:off x="-4200376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8" name="Slide Zoom 17">
                  <a:extLst>
                    <a:ext uri="{FF2B5EF4-FFF2-40B4-BE49-F238E27FC236}">
                      <a16:creationId xmlns:a16="http://schemas.microsoft.com/office/drawing/2014/main" id="{79C5DC12-81E5-34F2-A78E-43B445123025}"/>
                    </a:ext>
                  </a:extLst>
                </p:cNvPr>
                <p:cNvGraphicFramePr>
                  <a:graphicFrameLocks noChangeAspect="1"/>
                </p:cNvGraphicFramePr>
                <p:nvPr>
                  <p:extLst>
                    <p:ext uri="{D42A27DB-BD31-4B8C-83A1-F6EECF244321}">
                      <p14:modId xmlns:p14="http://schemas.microsoft.com/office/powerpoint/2010/main" val="2100904298"/>
                    </p:ext>
                  </p:extLst>
                </p:nvPr>
              </p:nvGraphicFramePr>
              <p:xfrm>
                <a:off x="-17351500" y="1847844"/>
                <a:ext cx="3048000" cy="1714500"/>
              </p:xfrm>
              <a:graphic>
                <a:graphicData uri="http://schemas.microsoft.com/office/powerpoint/2016/slidezoom">
                  <pslz:sldZm>
                    <pslz:sldZmObj sldId="266" cId="2773191812">
                      <pslz:zmPr id="{BCF643A5-0B27-4C55-8224-6693748694BB}" returnToParent="0" transitionDur="1000">
                        <p166:blipFill xmlns:p166="http://schemas.microsoft.com/office/powerpoint/2016/6/main">
                          <a:blip r:embed="rId1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8" name="Slide Zoom 17">
                  <a:hlinkClick r:id="rId17" action="ppaction://hlinksldjump"/>
                  <a:extLst>
                    <a:ext uri="{FF2B5EF4-FFF2-40B4-BE49-F238E27FC236}">
                      <a16:creationId xmlns:a16="http://schemas.microsoft.com/office/drawing/2014/main" id="{79C5DC12-81E5-34F2-A78E-43B445123025}"/>
                    </a:ext>
                  </a:extLst>
                </p:cNvPr>
                <p:cNvPicPr>
                  <a:picLocks noGrp="1" noRot="1" noChangeAspect="1" noMove="1" noResize="1" noEditPoints="1" noAdjustHandles="1" noChangeArrowheads="1" noChangeShapeType="1"/>
                </p:cNvPicPr>
                <p:nvPr/>
              </p:nvPicPr>
              <p:blipFill>
                <a:blip r:embed="rId18"/>
                <a:stretch>
                  <a:fillRect/>
                </a:stretch>
              </p:blipFill>
              <p:spPr>
                <a:xfrm>
                  <a:off x="-3842255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0" name="Slide Zoom 19">
                  <a:extLst>
                    <a:ext uri="{FF2B5EF4-FFF2-40B4-BE49-F238E27FC236}">
                      <a16:creationId xmlns:a16="http://schemas.microsoft.com/office/drawing/2014/main" id="{421F3474-179A-DEC5-7F51-FA019BE9379D}"/>
                    </a:ext>
                  </a:extLst>
                </p:cNvPr>
                <p:cNvGraphicFramePr>
                  <a:graphicFrameLocks noChangeAspect="1"/>
                </p:cNvGraphicFramePr>
                <p:nvPr>
                  <p:extLst>
                    <p:ext uri="{D42A27DB-BD31-4B8C-83A1-F6EECF244321}">
                      <p14:modId xmlns:p14="http://schemas.microsoft.com/office/powerpoint/2010/main" val="3692010199"/>
                    </p:ext>
                  </p:extLst>
                </p:nvPr>
              </p:nvGraphicFramePr>
              <p:xfrm>
                <a:off x="-13770289" y="1847844"/>
                <a:ext cx="3048000" cy="1714500"/>
              </p:xfrm>
              <a:graphic>
                <a:graphicData uri="http://schemas.microsoft.com/office/powerpoint/2016/slidezoom">
                  <pslz:sldZm>
                    <pslz:sldZmObj sldId="267" cId="3683589818">
                      <pslz:zmPr id="{0B5D9E1A-4608-4A49-A0FA-37A9779C669A}" returnToParent="0" transitionDur="1000">
                        <p166:blipFill xmlns:p166="http://schemas.microsoft.com/office/powerpoint/2016/6/main">
                          <a:blip r:embed="rId1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0" name="Slide Zoom 19">
                  <a:hlinkClick r:id="rId20" action="ppaction://hlinksldjump"/>
                  <a:extLst>
                    <a:ext uri="{FF2B5EF4-FFF2-40B4-BE49-F238E27FC236}">
                      <a16:creationId xmlns:a16="http://schemas.microsoft.com/office/drawing/2014/main" id="{421F3474-179A-DEC5-7F51-FA019BE9379D}"/>
                    </a:ext>
                  </a:extLst>
                </p:cNvPr>
                <p:cNvPicPr>
                  <a:picLocks noGrp="1" noRot="1" noChangeAspect="1" noMove="1" noResize="1" noEditPoints="1" noAdjustHandles="1" noChangeArrowheads="1" noChangeShapeType="1"/>
                </p:cNvPicPr>
                <p:nvPr/>
              </p:nvPicPr>
              <p:blipFill>
                <a:blip r:embed="rId21"/>
                <a:stretch>
                  <a:fillRect/>
                </a:stretch>
              </p:blipFill>
              <p:spPr>
                <a:xfrm>
                  <a:off x="-3484134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2" name="Slide Zoom 21">
                  <a:extLst>
                    <a:ext uri="{FF2B5EF4-FFF2-40B4-BE49-F238E27FC236}">
                      <a16:creationId xmlns:a16="http://schemas.microsoft.com/office/drawing/2014/main" id="{3CDB1BB1-9AE9-1137-F357-88DD27B76DD2}"/>
                    </a:ext>
                  </a:extLst>
                </p:cNvPr>
                <p:cNvGraphicFramePr>
                  <a:graphicFrameLocks noChangeAspect="1"/>
                </p:cNvGraphicFramePr>
                <p:nvPr>
                  <p:extLst>
                    <p:ext uri="{D42A27DB-BD31-4B8C-83A1-F6EECF244321}">
                      <p14:modId xmlns:p14="http://schemas.microsoft.com/office/powerpoint/2010/main" val="2656087991"/>
                    </p:ext>
                  </p:extLst>
                </p:nvPr>
              </p:nvGraphicFramePr>
              <p:xfrm>
                <a:off x="-10189078" y="1847844"/>
                <a:ext cx="3048000" cy="1714500"/>
              </p:xfrm>
              <a:graphic>
                <a:graphicData uri="http://schemas.microsoft.com/office/powerpoint/2016/slidezoom">
                  <pslz:sldZm>
                    <pslz:sldZmObj sldId="268" cId="993943905">
                      <pslz:zmPr id="{D02EB652-5A77-4B3D-9A33-56B5DE40E653}" returnToParent="0" transitionDur="1000">
                        <p166:blipFill xmlns:p166="http://schemas.microsoft.com/office/powerpoint/2016/6/main">
                          <a:blip r:embed="rId2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2" name="Slide Zoom 21">
                  <a:hlinkClick r:id="rId23" action="ppaction://hlinksldjump"/>
                  <a:extLst>
                    <a:ext uri="{FF2B5EF4-FFF2-40B4-BE49-F238E27FC236}">
                      <a16:creationId xmlns:a16="http://schemas.microsoft.com/office/drawing/2014/main" id="{3CDB1BB1-9AE9-1137-F357-88DD27B76DD2}"/>
                    </a:ext>
                  </a:extLst>
                </p:cNvPr>
                <p:cNvPicPr>
                  <a:picLocks noGrp="1" noRot="1" noChangeAspect="1" noMove="1" noResize="1" noEditPoints="1" noAdjustHandles="1" noChangeArrowheads="1" noChangeShapeType="1"/>
                </p:cNvPicPr>
                <p:nvPr/>
              </p:nvPicPr>
              <p:blipFill>
                <a:blip r:embed="rId24"/>
                <a:stretch>
                  <a:fillRect/>
                </a:stretch>
              </p:blipFill>
              <p:spPr>
                <a:xfrm>
                  <a:off x="-3126013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4" name="Slide Zoom 23">
                  <a:extLst>
                    <a:ext uri="{FF2B5EF4-FFF2-40B4-BE49-F238E27FC236}">
                      <a16:creationId xmlns:a16="http://schemas.microsoft.com/office/drawing/2014/main" id="{472395C6-1CF7-88EE-7D25-5FCB356F01F9}"/>
                    </a:ext>
                  </a:extLst>
                </p:cNvPr>
                <p:cNvGraphicFramePr>
                  <a:graphicFrameLocks noChangeAspect="1"/>
                </p:cNvGraphicFramePr>
                <p:nvPr>
                  <p:extLst>
                    <p:ext uri="{D42A27DB-BD31-4B8C-83A1-F6EECF244321}">
                      <p14:modId xmlns:p14="http://schemas.microsoft.com/office/powerpoint/2010/main" val="3986844318"/>
                    </p:ext>
                  </p:extLst>
                </p:nvPr>
              </p:nvGraphicFramePr>
              <p:xfrm>
                <a:off x="-6607867" y="1847844"/>
                <a:ext cx="3048000" cy="1714500"/>
              </p:xfrm>
              <a:graphic>
                <a:graphicData uri="http://schemas.microsoft.com/office/powerpoint/2016/slidezoom">
                  <pslz:sldZm>
                    <pslz:sldZmObj sldId="269" cId="3396538600">
                      <pslz:zmPr id="{2C9359C3-640C-44AB-B930-7B8867733765}" returnToParent="0" transitionDur="1000">
                        <p166:blipFill xmlns:p166="http://schemas.microsoft.com/office/powerpoint/2016/6/main">
                          <a:blip r:embed="rId25"/>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4" name="Slide Zoom 23">
                  <a:hlinkClick r:id="rId26" action="ppaction://hlinksldjump"/>
                  <a:extLst>
                    <a:ext uri="{FF2B5EF4-FFF2-40B4-BE49-F238E27FC236}">
                      <a16:creationId xmlns:a16="http://schemas.microsoft.com/office/drawing/2014/main" id="{472395C6-1CF7-88EE-7D25-5FCB356F01F9}"/>
                    </a:ext>
                  </a:extLst>
                </p:cNvPr>
                <p:cNvPicPr>
                  <a:picLocks noGrp="1" noRot="1" noChangeAspect="1" noMove="1" noResize="1" noEditPoints="1" noAdjustHandles="1" noChangeArrowheads="1" noChangeShapeType="1"/>
                </p:cNvPicPr>
                <p:nvPr/>
              </p:nvPicPr>
              <p:blipFill>
                <a:blip r:embed="rId27"/>
                <a:stretch>
                  <a:fillRect/>
                </a:stretch>
              </p:blipFill>
              <p:spPr>
                <a:xfrm>
                  <a:off x="-2767892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6" name="Slide Zoom 25">
                  <a:extLst>
                    <a:ext uri="{FF2B5EF4-FFF2-40B4-BE49-F238E27FC236}">
                      <a16:creationId xmlns:a16="http://schemas.microsoft.com/office/drawing/2014/main" id="{29448628-AB48-DC15-1D75-5A271FED0C09}"/>
                    </a:ext>
                  </a:extLst>
                </p:cNvPr>
                <p:cNvGraphicFramePr>
                  <a:graphicFrameLocks noChangeAspect="1"/>
                </p:cNvGraphicFramePr>
                <p:nvPr>
                  <p:extLst>
                    <p:ext uri="{D42A27DB-BD31-4B8C-83A1-F6EECF244321}">
                      <p14:modId xmlns:p14="http://schemas.microsoft.com/office/powerpoint/2010/main" val="4021461652"/>
                    </p:ext>
                  </p:extLst>
                </p:nvPr>
              </p:nvGraphicFramePr>
              <p:xfrm>
                <a:off x="-3026656" y="1847844"/>
                <a:ext cx="3048000" cy="1714500"/>
              </p:xfrm>
              <a:graphic>
                <a:graphicData uri="http://schemas.microsoft.com/office/powerpoint/2016/slidezoom">
                  <pslz:sldZm>
                    <pslz:sldZmObj sldId="270" cId="3173571095">
                      <pslz:zmPr id="{7E0792D3-1469-4CAC-9B25-23D823D49846}" returnToParent="0" transitionDur="1000">
                        <p166:blipFill xmlns:p166="http://schemas.microsoft.com/office/powerpoint/2016/6/main">
                          <a:blip r:embed="rId2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6" name="Slide Zoom 25">
                  <a:hlinkClick r:id="rId29" action="ppaction://hlinksldjump"/>
                  <a:extLst>
                    <a:ext uri="{FF2B5EF4-FFF2-40B4-BE49-F238E27FC236}">
                      <a16:creationId xmlns:a16="http://schemas.microsoft.com/office/drawing/2014/main" id="{29448628-AB48-DC15-1D75-5A271FED0C09}"/>
                    </a:ext>
                  </a:extLst>
                </p:cNvPr>
                <p:cNvPicPr>
                  <a:picLocks noGrp="1" noRot="1" noChangeAspect="1" noMove="1" noResize="1" noEditPoints="1" noAdjustHandles="1" noChangeArrowheads="1" noChangeShapeType="1"/>
                </p:cNvPicPr>
                <p:nvPr/>
              </p:nvPicPr>
              <p:blipFill>
                <a:blip r:embed="rId30"/>
                <a:stretch>
                  <a:fillRect/>
                </a:stretch>
              </p:blipFill>
              <p:spPr>
                <a:xfrm>
                  <a:off x="-2409771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8" name="Slide Zoom 27">
                  <a:extLst>
                    <a:ext uri="{FF2B5EF4-FFF2-40B4-BE49-F238E27FC236}">
                      <a16:creationId xmlns:a16="http://schemas.microsoft.com/office/drawing/2014/main" id="{551041B5-1B40-3A91-2189-8524918B03A5}"/>
                    </a:ext>
                  </a:extLst>
                </p:cNvPr>
                <p:cNvGraphicFramePr>
                  <a:graphicFrameLocks noChangeAspect="1"/>
                </p:cNvGraphicFramePr>
                <p:nvPr>
                  <p:extLst>
                    <p:ext uri="{D42A27DB-BD31-4B8C-83A1-F6EECF244321}">
                      <p14:modId xmlns:p14="http://schemas.microsoft.com/office/powerpoint/2010/main" val="385370745"/>
                    </p:ext>
                  </p:extLst>
                </p:nvPr>
              </p:nvGraphicFramePr>
              <p:xfrm>
                <a:off x="554555" y="1847844"/>
                <a:ext cx="3048000" cy="1714500"/>
              </p:xfrm>
              <a:graphic>
                <a:graphicData uri="http://schemas.microsoft.com/office/powerpoint/2016/slidezoom">
                  <pslz:sldZm>
                    <pslz:sldZmObj sldId="271" cId="1521349398">
                      <pslz:zmPr id="{73C80B17-4DF1-4108-93FD-CF593931902B}" returnToParent="0" transitionDur="1000">
                        <p166:blipFill xmlns:p166="http://schemas.microsoft.com/office/powerpoint/2016/6/main">
                          <a:blip r:embed="rId31"/>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8" name="Slide Zoom 27">
                  <a:hlinkClick r:id="rId32" action="ppaction://hlinksldjump"/>
                  <a:extLst>
                    <a:ext uri="{FF2B5EF4-FFF2-40B4-BE49-F238E27FC236}">
                      <a16:creationId xmlns:a16="http://schemas.microsoft.com/office/drawing/2014/main" id="{551041B5-1B40-3A91-2189-8524918B03A5}"/>
                    </a:ext>
                  </a:extLst>
                </p:cNvPr>
                <p:cNvPicPr>
                  <a:picLocks noGrp="1" noRot="1" noChangeAspect="1" noMove="1" noResize="1" noEditPoints="1" noAdjustHandles="1" noChangeArrowheads="1" noChangeShapeType="1"/>
                </p:cNvPicPr>
                <p:nvPr/>
              </p:nvPicPr>
              <p:blipFill>
                <a:blip r:embed="rId33"/>
                <a:stretch>
                  <a:fillRect/>
                </a:stretch>
              </p:blipFill>
              <p:spPr>
                <a:xfrm>
                  <a:off x="-2051650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0" name="Slide Zoom 29">
                  <a:extLst>
                    <a:ext uri="{FF2B5EF4-FFF2-40B4-BE49-F238E27FC236}">
                      <a16:creationId xmlns:a16="http://schemas.microsoft.com/office/drawing/2014/main" id="{FABE14DE-780F-BF3C-C7CE-69D717D8FFE0}"/>
                    </a:ext>
                  </a:extLst>
                </p:cNvPr>
                <p:cNvGraphicFramePr>
                  <a:graphicFrameLocks noChangeAspect="1"/>
                </p:cNvGraphicFramePr>
                <p:nvPr>
                  <p:extLst>
                    <p:ext uri="{D42A27DB-BD31-4B8C-83A1-F6EECF244321}">
                      <p14:modId xmlns:p14="http://schemas.microsoft.com/office/powerpoint/2010/main" val="1508493942"/>
                    </p:ext>
                  </p:extLst>
                </p:nvPr>
              </p:nvGraphicFramePr>
              <p:xfrm>
                <a:off x="4135766" y="1847844"/>
                <a:ext cx="3048000" cy="1714500"/>
              </p:xfrm>
              <a:graphic>
                <a:graphicData uri="http://schemas.microsoft.com/office/powerpoint/2016/slidezoom">
                  <pslz:sldZm>
                    <pslz:sldZmObj sldId="272" cId="905249575">
                      <pslz:zmPr id="{9C302D7E-A99D-4F8E-B0F6-62ABB1BAD0FF}" returnToParent="0" transitionDur="1000">
                        <p166:blipFill xmlns:p166="http://schemas.microsoft.com/office/powerpoint/2016/6/main">
                          <a:blip r:embed="rId3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0" name="Slide Zoom 29">
                  <a:hlinkClick r:id="rId35" action="ppaction://hlinksldjump"/>
                  <a:extLst>
                    <a:ext uri="{FF2B5EF4-FFF2-40B4-BE49-F238E27FC236}">
                      <a16:creationId xmlns:a16="http://schemas.microsoft.com/office/drawing/2014/main" id="{FABE14DE-780F-BF3C-C7CE-69D717D8FFE0}"/>
                    </a:ext>
                  </a:extLst>
                </p:cNvPr>
                <p:cNvPicPr>
                  <a:picLocks noGrp="1" noRot="1" noChangeAspect="1" noMove="1" noResize="1" noEditPoints="1" noAdjustHandles="1" noChangeArrowheads="1" noChangeShapeType="1"/>
                </p:cNvPicPr>
                <p:nvPr/>
              </p:nvPicPr>
              <p:blipFill>
                <a:blip r:embed="rId36"/>
                <a:stretch>
                  <a:fillRect/>
                </a:stretch>
              </p:blipFill>
              <p:spPr>
                <a:xfrm>
                  <a:off x="-1693529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2" name="Slide Zoom 31">
                  <a:extLst>
                    <a:ext uri="{FF2B5EF4-FFF2-40B4-BE49-F238E27FC236}">
                      <a16:creationId xmlns:a16="http://schemas.microsoft.com/office/drawing/2014/main" id="{A0B61D23-5640-B1A5-BEF0-BD521359544D}"/>
                    </a:ext>
                  </a:extLst>
                </p:cNvPr>
                <p:cNvGraphicFramePr>
                  <a:graphicFrameLocks noChangeAspect="1"/>
                </p:cNvGraphicFramePr>
                <p:nvPr>
                  <p:extLst>
                    <p:ext uri="{D42A27DB-BD31-4B8C-83A1-F6EECF244321}">
                      <p14:modId xmlns:p14="http://schemas.microsoft.com/office/powerpoint/2010/main" val="3300928758"/>
                    </p:ext>
                  </p:extLst>
                </p:nvPr>
              </p:nvGraphicFramePr>
              <p:xfrm>
                <a:off x="7716977" y="1847844"/>
                <a:ext cx="3048000" cy="1714500"/>
              </p:xfrm>
              <a:graphic>
                <a:graphicData uri="http://schemas.microsoft.com/office/powerpoint/2016/slidezoom">
                  <pslz:sldZm>
                    <pslz:sldZmObj sldId="273" cId="3097556811">
                      <pslz:zmPr id="{FB7DB80F-88D4-4446-9CD0-007162636372}" returnToParent="0" transitionDur="1000">
                        <p166:blipFill xmlns:p166="http://schemas.microsoft.com/office/powerpoint/2016/6/main">
                          <a:blip r:embed="rId3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2" name="Slide Zoom 31">
                  <a:hlinkClick r:id="rId38" action="ppaction://hlinksldjump"/>
                  <a:extLst>
                    <a:ext uri="{FF2B5EF4-FFF2-40B4-BE49-F238E27FC236}">
                      <a16:creationId xmlns:a16="http://schemas.microsoft.com/office/drawing/2014/main" id="{A0B61D23-5640-B1A5-BEF0-BD521359544D}"/>
                    </a:ext>
                  </a:extLst>
                </p:cNvPr>
                <p:cNvPicPr>
                  <a:picLocks noGrp="1" noRot="1" noChangeAspect="1" noMove="1" noResize="1" noEditPoints="1" noAdjustHandles="1" noChangeArrowheads="1" noChangeShapeType="1"/>
                </p:cNvPicPr>
                <p:nvPr/>
              </p:nvPicPr>
              <p:blipFill>
                <a:blip r:embed="rId39"/>
                <a:stretch>
                  <a:fillRect/>
                </a:stretch>
              </p:blipFill>
              <p:spPr>
                <a:xfrm>
                  <a:off x="-1335408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4" name="Slide Zoom 33">
                  <a:extLst>
                    <a:ext uri="{FF2B5EF4-FFF2-40B4-BE49-F238E27FC236}">
                      <a16:creationId xmlns:a16="http://schemas.microsoft.com/office/drawing/2014/main" id="{EEB6CFD3-103D-8239-C2BC-5A3189135A6F}"/>
                    </a:ext>
                  </a:extLst>
                </p:cNvPr>
                <p:cNvGraphicFramePr>
                  <a:graphicFrameLocks noChangeAspect="1"/>
                </p:cNvGraphicFramePr>
                <p:nvPr>
                  <p:extLst>
                    <p:ext uri="{D42A27DB-BD31-4B8C-83A1-F6EECF244321}">
                      <p14:modId xmlns:p14="http://schemas.microsoft.com/office/powerpoint/2010/main" val="3968871689"/>
                    </p:ext>
                  </p:extLst>
                </p:nvPr>
              </p:nvGraphicFramePr>
              <p:xfrm>
                <a:off x="11298188" y="1847844"/>
                <a:ext cx="3048000" cy="1714500"/>
              </p:xfrm>
              <a:graphic>
                <a:graphicData uri="http://schemas.microsoft.com/office/powerpoint/2016/slidezoom">
                  <pslz:sldZm>
                    <pslz:sldZmObj sldId="280" cId="690155806">
                      <pslz:zmPr id="{59A9ED00-86DC-489E-A392-7655338F4EBF}" returnToParent="0" transitionDur="1000">
                        <p166:blipFill xmlns:p166="http://schemas.microsoft.com/office/powerpoint/2016/6/main">
                          <a:blip r:embed="rId4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4" name="Slide Zoom 33">
                  <a:hlinkClick r:id="rId41" action="ppaction://hlinksldjump"/>
                  <a:extLst>
                    <a:ext uri="{FF2B5EF4-FFF2-40B4-BE49-F238E27FC236}">
                      <a16:creationId xmlns:a16="http://schemas.microsoft.com/office/drawing/2014/main" id="{EEB6CFD3-103D-8239-C2BC-5A3189135A6F}"/>
                    </a:ext>
                  </a:extLst>
                </p:cNvPr>
                <p:cNvPicPr>
                  <a:picLocks noGrp="1" noRot="1" noChangeAspect="1" noMove="1" noResize="1" noEditPoints="1" noAdjustHandles="1" noChangeArrowheads="1" noChangeShapeType="1"/>
                </p:cNvPicPr>
                <p:nvPr/>
              </p:nvPicPr>
              <p:blipFill>
                <a:blip r:embed="rId42"/>
                <a:stretch>
                  <a:fillRect/>
                </a:stretch>
              </p:blipFill>
              <p:spPr>
                <a:xfrm>
                  <a:off x="-977287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6" name="Slide Zoom 35">
                  <a:extLst>
                    <a:ext uri="{FF2B5EF4-FFF2-40B4-BE49-F238E27FC236}">
                      <a16:creationId xmlns:a16="http://schemas.microsoft.com/office/drawing/2014/main" id="{08BD1A8B-5671-948F-20AA-8A3A0AD54ADD}"/>
                    </a:ext>
                  </a:extLst>
                </p:cNvPr>
                <p:cNvGraphicFramePr>
                  <a:graphicFrameLocks noChangeAspect="1"/>
                </p:cNvGraphicFramePr>
                <p:nvPr>
                  <p:extLst>
                    <p:ext uri="{D42A27DB-BD31-4B8C-83A1-F6EECF244321}">
                      <p14:modId xmlns:p14="http://schemas.microsoft.com/office/powerpoint/2010/main" val="4056481165"/>
                    </p:ext>
                  </p:extLst>
                </p:nvPr>
              </p:nvGraphicFramePr>
              <p:xfrm>
                <a:off x="14879399" y="1847844"/>
                <a:ext cx="3048000" cy="1714500"/>
              </p:xfrm>
              <a:graphic>
                <a:graphicData uri="http://schemas.microsoft.com/office/powerpoint/2016/slidezoom">
                  <pslz:sldZm>
                    <pslz:sldZmObj sldId="284" cId="2347632563">
                      <pslz:zmPr id="{C8418480-D4B3-4854-9561-0BB8894B1D6A}" returnToParent="0" transitionDur="1000">
                        <p166:blipFill xmlns:p166="http://schemas.microsoft.com/office/powerpoint/2016/6/main">
                          <a:blip r:embed="rId43"/>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6" name="Slide Zoom 35">
                  <a:hlinkClick r:id="rId44" action="ppaction://hlinksldjump"/>
                  <a:extLst>
                    <a:ext uri="{FF2B5EF4-FFF2-40B4-BE49-F238E27FC236}">
                      <a16:creationId xmlns:a16="http://schemas.microsoft.com/office/drawing/2014/main" id="{08BD1A8B-5671-948F-20AA-8A3A0AD54ADD}"/>
                    </a:ext>
                  </a:extLst>
                </p:cNvPr>
                <p:cNvPicPr>
                  <a:picLocks noGrp="1" noRot="1" noChangeAspect="1" noMove="1" noResize="1" noEditPoints="1" noAdjustHandles="1" noChangeArrowheads="1" noChangeShapeType="1"/>
                </p:cNvPicPr>
                <p:nvPr/>
              </p:nvPicPr>
              <p:blipFill>
                <a:blip r:embed="rId45"/>
                <a:stretch>
                  <a:fillRect/>
                </a:stretch>
              </p:blipFill>
              <p:spPr>
                <a:xfrm>
                  <a:off x="-619165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8" name="Slide Zoom 37">
                  <a:extLst>
                    <a:ext uri="{FF2B5EF4-FFF2-40B4-BE49-F238E27FC236}">
                      <a16:creationId xmlns:a16="http://schemas.microsoft.com/office/drawing/2014/main" id="{6381E552-CC8B-72EB-B3A3-56D2028BF8A9}"/>
                    </a:ext>
                  </a:extLst>
                </p:cNvPr>
                <p:cNvGraphicFramePr>
                  <a:graphicFrameLocks noChangeAspect="1"/>
                </p:cNvGraphicFramePr>
                <p:nvPr>
                  <p:extLst>
                    <p:ext uri="{D42A27DB-BD31-4B8C-83A1-F6EECF244321}">
                      <p14:modId xmlns:p14="http://schemas.microsoft.com/office/powerpoint/2010/main" val="395644140"/>
                    </p:ext>
                  </p:extLst>
                </p:nvPr>
              </p:nvGraphicFramePr>
              <p:xfrm>
                <a:off x="18460610" y="1847844"/>
                <a:ext cx="3048000" cy="1714500"/>
              </p:xfrm>
              <a:graphic>
                <a:graphicData uri="http://schemas.microsoft.com/office/powerpoint/2016/slidezoom">
                  <pslz:sldZm>
                    <pslz:sldZmObj sldId="279" cId="1327297639">
                      <pslz:zmPr id="{CE0EE399-C1F8-42EE-B5DB-48EB9B8F3B91}" returnToParent="0" transitionDur="1000">
                        <p166:blipFill xmlns:p166="http://schemas.microsoft.com/office/powerpoint/2016/6/main">
                          <a:blip r:embed="rId4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8" name="Slide Zoom 37">
                  <a:hlinkClick r:id="rId47" action="ppaction://hlinksldjump"/>
                  <a:extLst>
                    <a:ext uri="{FF2B5EF4-FFF2-40B4-BE49-F238E27FC236}">
                      <a16:creationId xmlns:a16="http://schemas.microsoft.com/office/drawing/2014/main" id="{6381E552-CC8B-72EB-B3A3-56D2028BF8A9}"/>
                    </a:ext>
                  </a:extLst>
                </p:cNvPr>
                <p:cNvPicPr>
                  <a:picLocks noGrp="1" noRot="1" noChangeAspect="1" noMove="1" noResize="1" noEditPoints="1" noAdjustHandles="1" noChangeArrowheads="1" noChangeShapeType="1"/>
                </p:cNvPicPr>
                <p:nvPr/>
              </p:nvPicPr>
              <p:blipFill>
                <a:blip r:embed="rId48"/>
                <a:stretch>
                  <a:fillRect/>
                </a:stretch>
              </p:blipFill>
              <p:spPr>
                <a:xfrm>
                  <a:off x="-261044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0" name="Slide Zoom 39">
                  <a:extLst>
                    <a:ext uri="{FF2B5EF4-FFF2-40B4-BE49-F238E27FC236}">
                      <a16:creationId xmlns:a16="http://schemas.microsoft.com/office/drawing/2014/main" id="{4B738BA6-EC32-AB95-0684-44F5F2D8AB0A}"/>
                    </a:ext>
                  </a:extLst>
                </p:cNvPr>
                <p:cNvGraphicFramePr>
                  <a:graphicFrameLocks noChangeAspect="1"/>
                </p:cNvGraphicFramePr>
                <p:nvPr>
                  <p:extLst>
                    <p:ext uri="{D42A27DB-BD31-4B8C-83A1-F6EECF244321}">
                      <p14:modId xmlns:p14="http://schemas.microsoft.com/office/powerpoint/2010/main" val="1238739868"/>
                    </p:ext>
                  </p:extLst>
                </p:nvPr>
              </p:nvGraphicFramePr>
              <p:xfrm>
                <a:off x="22041821" y="1847844"/>
                <a:ext cx="3048000" cy="1714500"/>
              </p:xfrm>
              <a:graphic>
                <a:graphicData uri="http://schemas.microsoft.com/office/powerpoint/2016/slidezoom">
                  <pslz:sldZm>
                    <pslz:sldZmObj sldId="275" cId="2698216540">
                      <pslz:zmPr id="{90B85438-07E5-480B-80EB-F73BC11E7C9E}" returnToParent="0" transitionDur="1000">
                        <p166:blipFill xmlns:p166="http://schemas.microsoft.com/office/powerpoint/2016/6/main">
                          <a:blip r:embed="rId4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0" name="Slide Zoom 39">
                  <a:hlinkClick r:id="rId50" action="ppaction://hlinksldjump"/>
                  <a:extLst>
                    <a:ext uri="{FF2B5EF4-FFF2-40B4-BE49-F238E27FC236}">
                      <a16:creationId xmlns:a16="http://schemas.microsoft.com/office/drawing/2014/main" id="{4B738BA6-EC32-AB95-0684-44F5F2D8AB0A}"/>
                    </a:ext>
                  </a:extLst>
                </p:cNvPr>
                <p:cNvPicPr>
                  <a:picLocks noGrp="1" noRot="1" noChangeAspect="1" noMove="1" noResize="1" noEditPoints="1" noAdjustHandles="1" noChangeArrowheads="1" noChangeShapeType="1"/>
                </p:cNvPicPr>
                <p:nvPr/>
              </p:nvPicPr>
              <p:blipFill>
                <a:blip r:embed="rId51"/>
                <a:stretch>
                  <a:fillRect/>
                </a:stretch>
              </p:blipFill>
              <p:spPr>
                <a:xfrm>
                  <a:off x="97076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2" name="Slide Zoom 41">
                  <a:extLst>
                    <a:ext uri="{FF2B5EF4-FFF2-40B4-BE49-F238E27FC236}">
                      <a16:creationId xmlns:a16="http://schemas.microsoft.com/office/drawing/2014/main" id="{123DE45D-A136-8AF3-ED99-AA5B39757A29}"/>
                    </a:ext>
                  </a:extLst>
                </p:cNvPr>
                <p:cNvGraphicFramePr>
                  <a:graphicFrameLocks noChangeAspect="1"/>
                </p:cNvGraphicFramePr>
                <p:nvPr>
                  <p:extLst>
                    <p:ext uri="{D42A27DB-BD31-4B8C-83A1-F6EECF244321}">
                      <p14:modId xmlns:p14="http://schemas.microsoft.com/office/powerpoint/2010/main" val="477664215"/>
                    </p:ext>
                  </p:extLst>
                </p:nvPr>
              </p:nvGraphicFramePr>
              <p:xfrm>
                <a:off x="25623032" y="1847844"/>
                <a:ext cx="3048000" cy="1714500"/>
              </p:xfrm>
              <a:graphic>
                <a:graphicData uri="http://schemas.microsoft.com/office/powerpoint/2016/slidezoom">
                  <pslz:sldZm>
                    <pslz:sldZmObj sldId="276" cId="1955769053">
                      <pslz:zmPr id="{CBBC2D40-DDC7-480D-B1F2-3B9DF27DCD3F}" returnToParent="0" transitionDur="1000">
                        <p166:blipFill xmlns:p166="http://schemas.microsoft.com/office/powerpoint/2016/6/main">
                          <a:blip r:embed="rId5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2" name="Slide Zoom 41">
                  <a:hlinkClick r:id="rId53" action="ppaction://hlinksldjump"/>
                  <a:extLst>
                    <a:ext uri="{FF2B5EF4-FFF2-40B4-BE49-F238E27FC236}">
                      <a16:creationId xmlns:a16="http://schemas.microsoft.com/office/drawing/2014/main" id="{123DE45D-A136-8AF3-ED99-AA5B39757A29}"/>
                    </a:ext>
                  </a:extLst>
                </p:cNvPr>
                <p:cNvPicPr>
                  <a:picLocks noGrp="1" noRot="1" noChangeAspect="1" noMove="1" noResize="1" noEditPoints="1" noAdjustHandles="1" noChangeArrowheads="1" noChangeShapeType="1"/>
                </p:cNvPicPr>
                <p:nvPr/>
              </p:nvPicPr>
              <p:blipFill>
                <a:blip r:embed="rId54"/>
                <a:stretch>
                  <a:fillRect/>
                </a:stretch>
              </p:blipFill>
              <p:spPr>
                <a:xfrm>
                  <a:off x="455197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4" name="Slide Zoom 43">
                  <a:extLst>
                    <a:ext uri="{FF2B5EF4-FFF2-40B4-BE49-F238E27FC236}">
                      <a16:creationId xmlns:a16="http://schemas.microsoft.com/office/drawing/2014/main" id="{AEEBBB9D-566B-24CA-DCB3-5DD64DE22004}"/>
                    </a:ext>
                  </a:extLst>
                </p:cNvPr>
                <p:cNvGraphicFramePr>
                  <a:graphicFrameLocks noChangeAspect="1"/>
                </p:cNvGraphicFramePr>
                <p:nvPr>
                  <p:extLst>
                    <p:ext uri="{D42A27DB-BD31-4B8C-83A1-F6EECF244321}">
                      <p14:modId xmlns:p14="http://schemas.microsoft.com/office/powerpoint/2010/main" val="2092618814"/>
                    </p:ext>
                  </p:extLst>
                </p:nvPr>
              </p:nvGraphicFramePr>
              <p:xfrm>
                <a:off x="29204243" y="1847844"/>
                <a:ext cx="3048000" cy="1714500"/>
              </p:xfrm>
              <a:graphic>
                <a:graphicData uri="http://schemas.microsoft.com/office/powerpoint/2016/slidezoom">
                  <pslz:sldZm>
                    <pslz:sldZmObj sldId="281" cId="1831036506">
                      <pslz:zmPr id="{92B3AB85-71CC-4A44-ACFC-B5A7285E5BA4}" returnToParent="0" transitionDur="1000">
                        <p166:blipFill xmlns:p166="http://schemas.microsoft.com/office/powerpoint/2016/6/main">
                          <a:blip r:embed="rId55"/>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4" name="Slide Zoom 43">
                  <a:hlinkClick r:id="rId56" action="ppaction://hlinksldjump"/>
                  <a:extLst>
                    <a:ext uri="{FF2B5EF4-FFF2-40B4-BE49-F238E27FC236}">
                      <a16:creationId xmlns:a16="http://schemas.microsoft.com/office/drawing/2014/main" id="{AEEBBB9D-566B-24CA-DCB3-5DD64DE22004}"/>
                    </a:ext>
                  </a:extLst>
                </p:cNvPr>
                <p:cNvPicPr>
                  <a:picLocks noGrp="1" noRot="1" noChangeAspect="1" noMove="1" noResize="1" noEditPoints="1" noAdjustHandles="1" noChangeArrowheads="1" noChangeShapeType="1"/>
                </p:cNvPicPr>
                <p:nvPr/>
              </p:nvPicPr>
              <p:blipFill>
                <a:blip r:embed="rId57"/>
                <a:stretch>
                  <a:fillRect/>
                </a:stretch>
              </p:blipFill>
              <p:spPr>
                <a:xfrm>
                  <a:off x="813318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6" name="Slide Zoom 45">
                  <a:extLst>
                    <a:ext uri="{FF2B5EF4-FFF2-40B4-BE49-F238E27FC236}">
                      <a16:creationId xmlns:a16="http://schemas.microsoft.com/office/drawing/2014/main" id="{48A2A2F7-30DB-F960-3046-E526CBA664D1}"/>
                    </a:ext>
                  </a:extLst>
                </p:cNvPr>
                <p:cNvGraphicFramePr>
                  <a:graphicFrameLocks noChangeAspect="1"/>
                </p:cNvGraphicFramePr>
                <p:nvPr>
                  <p:extLst>
                    <p:ext uri="{D42A27DB-BD31-4B8C-83A1-F6EECF244321}">
                      <p14:modId xmlns:p14="http://schemas.microsoft.com/office/powerpoint/2010/main" val="1873138733"/>
                    </p:ext>
                  </p:extLst>
                </p:nvPr>
              </p:nvGraphicFramePr>
              <p:xfrm>
                <a:off x="32785454" y="1847844"/>
                <a:ext cx="3048000" cy="1714500"/>
              </p:xfrm>
              <a:graphic>
                <a:graphicData uri="http://schemas.microsoft.com/office/powerpoint/2016/slidezoom">
                  <pslz:sldZm>
                    <pslz:sldZmObj sldId="282" cId="665804915">
                      <pslz:zmPr id="{9F47F0F7-4447-440C-B90B-493FE42EF687}" returnToParent="0" transitionDur="1000">
                        <p166:blipFill xmlns:p166="http://schemas.microsoft.com/office/powerpoint/2016/6/main">
                          <a:blip r:embed="rId5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6" name="Slide Zoom 45">
                  <a:hlinkClick r:id="rId59" action="ppaction://hlinksldjump"/>
                  <a:extLst>
                    <a:ext uri="{FF2B5EF4-FFF2-40B4-BE49-F238E27FC236}">
                      <a16:creationId xmlns:a16="http://schemas.microsoft.com/office/drawing/2014/main" id="{48A2A2F7-30DB-F960-3046-E526CBA664D1}"/>
                    </a:ext>
                  </a:extLst>
                </p:cNvPr>
                <p:cNvPicPr>
                  <a:picLocks noGrp="1" noRot="1" noChangeAspect="1" noMove="1" noResize="1" noEditPoints="1" noAdjustHandles="1" noChangeArrowheads="1" noChangeShapeType="1"/>
                </p:cNvPicPr>
                <p:nvPr/>
              </p:nvPicPr>
              <p:blipFill>
                <a:blip r:embed="rId60"/>
                <a:stretch>
                  <a:fillRect/>
                </a:stretch>
              </p:blipFill>
              <p:spPr>
                <a:xfrm>
                  <a:off x="1171439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8" name="Slide Zoom 47">
                  <a:extLst>
                    <a:ext uri="{FF2B5EF4-FFF2-40B4-BE49-F238E27FC236}">
                      <a16:creationId xmlns:a16="http://schemas.microsoft.com/office/drawing/2014/main" id="{9C85355C-28B0-DBDB-673E-5B1EA096273F}"/>
                    </a:ext>
                  </a:extLst>
                </p:cNvPr>
                <p:cNvGraphicFramePr>
                  <a:graphicFrameLocks noChangeAspect="1"/>
                </p:cNvGraphicFramePr>
                <p:nvPr>
                  <p:extLst>
                    <p:ext uri="{D42A27DB-BD31-4B8C-83A1-F6EECF244321}">
                      <p14:modId xmlns:p14="http://schemas.microsoft.com/office/powerpoint/2010/main" val="1360034335"/>
                    </p:ext>
                  </p:extLst>
                </p:nvPr>
              </p:nvGraphicFramePr>
              <p:xfrm>
                <a:off x="36366665" y="1847844"/>
                <a:ext cx="3048000" cy="1714500"/>
              </p:xfrm>
              <a:graphic>
                <a:graphicData uri="http://schemas.microsoft.com/office/powerpoint/2016/slidezoom">
                  <pslz:sldZm>
                    <pslz:sldZmObj sldId="278" cId="553701949">
                      <pslz:zmPr id="{B791999C-77B6-4978-8AFA-008FF2EB4238}" returnToParent="0" transitionDur="1000">
                        <p166:blipFill xmlns:p166="http://schemas.microsoft.com/office/powerpoint/2016/6/main">
                          <a:blip r:embed="rId61"/>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8" name="Slide Zoom 47">
                  <a:hlinkClick r:id="rId62" action="ppaction://hlinksldjump"/>
                  <a:extLst>
                    <a:ext uri="{FF2B5EF4-FFF2-40B4-BE49-F238E27FC236}">
                      <a16:creationId xmlns:a16="http://schemas.microsoft.com/office/drawing/2014/main" id="{9C85355C-28B0-DBDB-673E-5B1EA096273F}"/>
                    </a:ext>
                  </a:extLst>
                </p:cNvPr>
                <p:cNvPicPr>
                  <a:picLocks noGrp="1" noRot="1" noChangeAspect="1" noMove="1" noResize="1" noEditPoints="1" noAdjustHandles="1" noChangeArrowheads="1" noChangeShapeType="1"/>
                </p:cNvPicPr>
                <p:nvPr/>
              </p:nvPicPr>
              <p:blipFill>
                <a:blip r:embed="rId63"/>
                <a:stretch>
                  <a:fillRect/>
                </a:stretch>
              </p:blipFill>
              <p:spPr>
                <a:xfrm>
                  <a:off x="1529560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0" name="Slide Zoom 49">
                  <a:extLst>
                    <a:ext uri="{FF2B5EF4-FFF2-40B4-BE49-F238E27FC236}">
                      <a16:creationId xmlns:a16="http://schemas.microsoft.com/office/drawing/2014/main" id="{4A635C67-62D1-2C16-2DE3-472CC1EC250C}"/>
                    </a:ext>
                  </a:extLst>
                </p:cNvPr>
                <p:cNvGraphicFramePr>
                  <a:graphicFrameLocks noChangeAspect="1"/>
                </p:cNvGraphicFramePr>
                <p:nvPr>
                  <p:extLst>
                    <p:ext uri="{D42A27DB-BD31-4B8C-83A1-F6EECF244321}">
                      <p14:modId xmlns:p14="http://schemas.microsoft.com/office/powerpoint/2010/main" val="3746258011"/>
                    </p:ext>
                  </p:extLst>
                </p:nvPr>
              </p:nvGraphicFramePr>
              <p:xfrm>
                <a:off x="39947876" y="1847844"/>
                <a:ext cx="3048000" cy="1714500"/>
              </p:xfrm>
              <a:graphic>
                <a:graphicData uri="http://schemas.microsoft.com/office/powerpoint/2016/slidezoom">
                  <pslz:sldZm>
                    <pslz:sldZmObj sldId="285" cId="820388872">
                      <pslz:zmPr id="{ED2615D7-51F0-4157-8073-52315F95DEFC}" returnToParent="0" transitionDur="1000">
                        <p166:blipFill xmlns:p166="http://schemas.microsoft.com/office/powerpoint/2016/6/main">
                          <a:blip r:embed="rId6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0" name="Slide Zoom 49">
                  <a:hlinkClick r:id="rId65" action="ppaction://hlinksldjump"/>
                  <a:extLst>
                    <a:ext uri="{FF2B5EF4-FFF2-40B4-BE49-F238E27FC236}">
                      <a16:creationId xmlns:a16="http://schemas.microsoft.com/office/drawing/2014/main" id="{4A635C67-62D1-2C16-2DE3-472CC1EC250C}"/>
                    </a:ext>
                  </a:extLst>
                </p:cNvPr>
                <p:cNvPicPr>
                  <a:picLocks noGrp="1" noRot="1" noChangeAspect="1" noMove="1" noResize="1" noEditPoints="1" noAdjustHandles="1" noChangeArrowheads="1" noChangeShapeType="1"/>
                </p:cNvPicPr>
                <p:nvPr/>
              </p:nvPicPr>
              <p:blipFill>
                <a:blip r:embed="rId66"/>
                <a:stretch>
                  <a:fillRect/>
                </a:stretch>
              </p:blipFill>
              <p:spPr>
                <a:xfrm>
                  <a:off x="1887681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2" name="Slide Zoom 51">
                  <a:extLst>
                    <a:ext uri="{FF2B5EF4-FFF2-40B4-BE49-F238E27FC236}">
                      <a16:creationId xmlns:a16="http://schemas.microsoft.com/office/drawing/2014/main" id="{6442AE35-ED8E-A81A-11D3-06419A3D14A0}"/>
                    </a:ext>
                  </a:extLst>
                </p:cNvPr>
                <p:cNvGraphicFramePr>
                  <a:graphicFrameLocks noChangeAspect="1"/>
                </p:cNvGraphicFramePr>
                <p:nvPr>
                  <p:extLst>
                    <p:ext uri="{D42A27DB-BD31-4B8C-83A1-F6EECF244321}">
                      <p14:modId xmlns:p14="http://schemas.microsoft.com/office/powerpoint/2010/main" val="2813583179"/>
                    </p:ext>
                  </p:extLst>
                </p:nvPr>
              </p:nvGraphicFramePr>
              <p:xfrm>
                <a:off x="43529087" y="1847844"/>
                <a:ext cx="3048000" cy="1714500"/>
              </p:xfrm>
              <a:graphic>
                <a:graphicData uri="http://schemas.microsoft.com/office/powerpoint/2016/slidezoom">
                  <pslz:sldZm>
                    <pslz:sldZmObj sldId="283" cId="2176338621">
                      <pslz:zmPr id="{CA87C549-5D55-4975-8780-39534D167AED}" returnToParent="0" transitionDur="1000">
                        <p166:blipFill xmlns:p166="http://schemas.microsoft.com/office/powerpoint/2016/6/main">
                          <a:blip r:embed="rId6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2" name="Slide Zoom 51">
                  <a:hlinkClick r:id="rId68" action="ppaction://hlinksldjump"/>
                  <a:extLst>
                    <a:ext uri="{FF2B5EF4-FFF2-40B4-BE49-F238E27FC236}">
                      <a16:creationId xmlns:a16="http://schemas.microsoft.com/office/drawing/2014/main" id="{6442AE35-ED8E-A81A-11D3-06419A3D14A0}"/>
                    </a:ext>
                  </a:extLst>
                </p:cNvPr>
                <p:cNvPicPr>
                  <a:picLocks noGrp="1" noRot="1" noChangeAspect="1" noMove="1" noResize="1" noEditPoints="1" noAdjustHandles="1" noChangeArrowheads="1" noChangeShapeType="1"/>
                </p:cNvPicPr>
                <p:nvPr/>
              </p:nvPicPr>
              <p:blipFill>
                <a:blip r:embed="rId69"/>
                <a:stretch>
                  <a:fillRect/>
                </a:stretch>
              </p:blipFill>
              <p:spPr>
                <a:xfrm>
                  <a:off x="2245802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4" name="Slide Zoom 53">
                  <a:extLst>
                    <a:ext uri="{FF2B5EF4-FFF2-40B4-BE49-F238E27FC236}">
                      <a16:creationId xmlns:a16="http://schemas.microsoft.com/office/drawing/2014/main" id="{022F9F1D-1D76-5847-0171-EFD72B48AF90}"/>
                    </a:ext>
                  </a:extLst>
                </p:cNvPr>
                <p:cNvGraphicFramePr>
                  <a:graphicFrameLocks noChangeAspect="1"/>
                </p:cNvGraphicFramePr>
                <p:nvPr>
                  <p:extLst>
                    <p:ext uri="{D42A27DB-BD31-4B8C-83A1-F6EECF244321}">
                      <p14:modId xmlns:p14="http://schemas.microsoft.com/office/powerpoint/2010/main" val="431822775"/>
                    </p:ext>
                  </p:extLst>
                </p:nvPr>
              </p:nvGraphicFramePr>
              <p:xfrm>
                <a:off x="47110306" y="1847844"/>
                <a:ext cx="3048000" cy="1714500"/>
              </p:xfrm>
              <a:graphic>
                <a:graphicData uri="http://schemas.microsoft.com/office/powerpoint/2016/slidezoom">
                  <pslz:sldZm>
                    <pslz:sldZmObj sldId="277" cId="46777702">
                      <pslz:zmPr id="{2B706BF9-B9D3-42AC-956D-3B01E5F17730}" returnToParent="0" transitionDur="1000">
                        <p166:blipFill xmlns:p166="http://schemas.microsoft.com/office/powerpoint/2016/6/main">
                          <a:blip r:embed="rId7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4" name="Slide Zoom 53">
                  <a:hlinkClick r:id="rId71" action="ppaction://hlinksldjump"/>
                  <a:extLst>
                    <a:ext uri="{FF2B5EF4-FFF2-40B4-BE49-F238E27FC236}">
                      <a16:creationId xmlns:a16="http://schemas.microsoft.com/office/drawing/2014/main" id="{022F9F1D-1D76-5847-0171-EFD72B48AF90}"/>
                    </a:ext>
                  </a:extLst>
                </p:cNvPr>
                <p:cNvPicPr>
                  <a:picLocks noGrp="1" noRot="1" noChangeAspect="1" noMove="1" noResize="1" noEditPoints="1" noAdjustHandles="1" noChangeArrowheads="1" noChangeShapeType="1"/>
                </p:cNvPicPr>
                <p:nvPr/>
              </p:nvPicPr>
              <p:blipFill>
                <a:blip r:embed="rId72"/>
                <a:stretch>
                  <a:fillRect/>
                </a:stretch>
              </p:blipFill>
              <p:spPr>
                <a:xfrm>
                  <a:off x="26039248" y="2535238"/>
                  <a:ext cx="3048000" cy="1714500"/>
                </a:xfrm>
                <a:prstGeom prst="rect">
                  <a:avLst/>
                </a:prstGeom>
                <a:ln w="3175">
                  <a:noFill/>
                </a:ln>
                <a:effectLst>
                  <a:reflection blurRad="6350" stA="50000" endA="300" endPos="55000" dir="5400000" sy="-100000" algn="bl" rotWithShape="0"/>
                </a:effectLst>
              </p:spPr>
            </p:pic>
          </mc:Fallback>
        </mc:AlternateContent>
      </p:grpSp>
      <p:pic>
        <p:nvPicPr>
          <p:cNvPr id="68" name="Graphic 67" descr="Chevron arrows with solid fill">
            <a:hlinkClick r:id="" action="ppaction://hlinkshowjump?jump=nextslide"/>
            <a:extLst>
              <a:ext uri="{FF2B5EF4-FFF2-40B4-BE49-F238E27FC236}">
                <a16:creationId xmlns:a16="http://schemas.microsoft.com/office/drawing/2014/main" id="{2A726096-7A01-ED9B-CDC4-B20D4E74ED4A}"/>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a:off x="11338269" y="2890910"/>
            <a:ext cx="304800" cy="914400"/>
          </a:xfrm>
          <a:prstGeom prst="rect">
            <a:avLst/>
          </a:prstGeom>
        </p:spPr>
      </p:pic>
      <p:pic>
        <p:nvPicPr>
          <p:cNvPr id="69" name="Graphic 68" descr="Chevron arrows with solid fill">
            <a:hlinkClick r:id="" action="ppaction://hlinkshowjump?jump=previousslide"/>
            <a:extLst>
              <a:ext uri="{FF2B5EF4-FFF2-40B4-BE49-F238E27FC236}">
                <a16:creationId xmlns:a16="http://schemas.microsoft.com/office/drawing/2014/main" id="{6F23333C-8FA0-FE7A-E0DE-4A68BEB2A978}"/>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flipH="1">
            <a:off x="548821" y="2886050"/>
            <a:ext cx="304800" cy="914400"/>
          </a:xfrm>
          <a:prstGeom prst="rect">
            <a:avLst/>
          </a:prstGeom>
        </p:spPr>
      </p:pic>
      <p:sp>
        <p:nvSpPr>
          <p:cNvPr id="2" name="!!start">
            <a:hlinkClick r:id="" action="ppaction://hlinkshowjump?jump=firstslide"/>
            <a:extLst>
              <a:ext uri="{FF2B5EF4-FFF2-40B4-BE49-F238E27FC236}">
                <a16:creationId xmlns:a16="http://schemas.microsoft.com/office/drawing/2014/main" id="{F1FEC4BF-3CF6-55AF-CCAF-067A72E41CCB}"/>
              </a:ext>
            </a:extLst>
          </p:cNvPr>
          <p:cNvSpPr/>
          <p:nvPr/>
        </p:nvSpPr>
        <p:spPr>
          <a:xfrm>
            <a:off x="5869871" y="4861663"/>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
        <p:nvSpPr>
          <p:cNvPr id="3" name="!!end">
            <a:hlinkClick r:id="rId75" action="ppaction://hlinksldjump"/>
            <a:extLst>
              <a:ext uri="{FF2B5EF4-FFF2-40B4-BE49-F238E27FC236}">
                <a16:creationId xmlns:a16="http://schemas.microsoft.com/office/drawing/2014/main" id="{17F680FC-CC64-A073-1E16-ADAE78F02686}"/>
              </a:ext>
            </a:extLst>
          </p:cNvPr>
          <p:cNvSpPr/>
          <p:nvPr/>
        </p:nvSpPr>
        <p:spPr>
          <a:xfrm>
            <a:off x="6178131" y="4861663"/>
            <a:ext cx="144000" cy="14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Tree>
    <p:extLst>
      <p:ext uri="{BB962C8B-B14F-4D97-AF65-F5344CB8AC3E}">
        <p14:creationId xmlns:p14="http://schemas.microsoft.com/office/powerpoint/2010/main" val="4201215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3F53A5-67E0-FB2B-2A5C-B5DEEDC7BF7F}"/>
              </a:ext>
            </a:extLst>
          </p:cNvPr>
          <p:cNvPicPr>
            <a:picLocks noChangeAspect="1"/>
          </p:cNvPicPr>
          <p:nvPr/>
        </p:nvPicPr>
        <p:blipFill rotWithShape="1">
          <a:blip r:embed="rId3">
            <a:extLst>
              <a:ext uri="{28A0092B-C50C-407E-A947-70E740481C1C}">
                <a14:useLocalDpi xmlns:a14="http://schemas.microsoft.com/office/drawing/2010/main" val="0"/>
              </a:ext>
            </a:extLst>
          </a:blip>
          <a:srcRect t="7736" b="7736"/>
          <a:stretch/>
        </p:blipFill>
        <p:spPr>
          <a:xfrm>
            <a:off x="0" y="0"/>
            <a:ext cx="12192002" cy="6858002"/>
          </a:xfrm>
          <a:prstGeom prst="rect">
            <a:avLst/>
          </a:prstGeom>
        </p:spPr>
      </p:pic>
      <p:grpSp>
        <p:nvGrpSpPr>
          <p:cNvPr id="55" name="Group 54">
            <a:extLst>
              <a:ext uri="{FF2B5EF4-FFF2-40B4-BE49-F238E27FC236}">
                <a16:creationId xmlns:a16="http://schemas.microsoft.com/office/drawing/2014/main" id="{91A0AC71-D12D-0222-8A59-33A6C6946715}"/>
              </a:ext>
            </a:extLst>
          </p:cNvPr>
          <p:cNvGrpSpPr/>
          <p:nvPr/>
        </p:nvGrpSpPr>
        <p:grpSpPr>
          <a:xfrm>
            <a:off x="-56328802" y="2535238"/>
            <a:ext cx="81834650" cy="1714500"/>
            <a:chOff x="-31676344" y="1847844"/>
            <a:chExt cx="81834650" cy="1714500"/>
          </a:xfrm>
        </p:grpSpPr>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232E0B8B-F346-E864-C4AC-8C83FAEA8CA0}"/>
                    </a:ext>
                  </a:extLst>
                </p:cNvPr>
                <p:cNvGraphicFramePr>
                  <a:graphicFrameLocks noChangeAspect="1"/>
                </p:cNvGraphicFramePr>
                <p:nvPr>
                  <p:extLst>
                    <p:ext uri="{D42A27DB-BD31-4B8C-83A1-F6EECF244321}">
                      <p14:modId xmlns:p14="http://schemas.microsoft.com/office/powerpoint/2010/main" val="1340163629"/>
                    </p:ext>
                  </p:extLst>
                </p:nvPr>
              </p:nvGraphicFramePr>
              <p:xfrm>
                <a:off x="-31676344" y="1847844"/>
                <a:ext cx="3048000" cy="1714500"/>
              </p:xfrm>
              <a:graphic>
                <a:graphicData uri="http://schemas.microsoft.com/office/powerpoint/2016/slidezoom">
                  <pslz:sldZm>
                    <pslz:sldZmObj sldId="286" cId="1818418061">
                      <pslz:zmPr id="{AC99481E-2A37-4397-8600-689D642BCAF2}"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0" name="Slide Zoom 9">
                  <a:hlinkClick r:id="rId5" action="ppaction://hlinksldjump"/>
                  <a:extLst>
                    <a:ext uri="{FF2B5EF4-FFF2-40B4-BE49-F238E27FC236}">
                      <a16:creationId xmlns:a16="http://schemas.microsoft.com/office/drawing/2014/main" id="{232E0B8B-F346-E864-C4AC-8C83FAEA8CA0}"/>
                    </a:ext>
                  </a:extLst>
                </p:cNvPr>
                <p:cNvPicPr>
                  <a:picLocks noGrp="1" noRot="1" noChangeAspect="1" noMove="1" noResize="1" noEditPoints="1" noAdjustHandles="1" noChangeArrowheads="1" noChangeShapeType="1"/>
                </p:cNvPicPr>
                <p:nvPr/>
              </p:nvPicPr>
              <p:blipFill>
                <a:blip r:embed="rId6"/>
                <a:stretch>
                  <a:fillRect/>
                </a:stretch>
              </p:blipFill>
              <p:spPr>
                <a:xfrm>
                  <a:off x="-5632880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2" name="Slide Zoom 11">
                  <a:extLst>
                    <a:ext uri="{FF2B5EF4-FFF2-40B4-BE49-F238E27FC236}">
                      <a16:creationId xmlns:a16="http://schemas.microsoft.com/office/drawing/2014/main" id="{0BF44015-4BEE-8648-EBC3-21AC5D4E4B9D}"/>
                    </a:ext>
                  </a:extLst>
                </p:cNvPr>
                <p:cNvGraphicFramePr>
                  <a:graphicFrameLocks noChangeAspect="1"/>
                </p:cNvGraphicFramePr>
                <p:nvPr>
                  <p:extLst>
                    <p:ext uri="{D42A27DB-BD31-4B8C-83A1-F6EECF244321}">
                      <p14:modId xmlns:p14="http://schemas.microsoft.com/office/powerpoint/2010/main" val="3762528973"/>
                    </p:ext>
                  </p:extLst>
                </p:nvPr>
              </p:nvGraphicFramePr>
              <p:xfrm>
                <a:off x="-28095133" y="1847844"/>
                <a:ext cx="3048000" cy="1714500"/>
              </p:xfrm>
              <a:graphic>
                <a:graphicData uri="http://schemas.microsoft.com/office/powerpoint/2016/slidezoom">
                  <pslz:sldZm>
                    <pslz:sldZmObj sldId="262" cId="3543784367">
                      <pslz:zmPr id="{A90C5C40-A638-4149-A92C-5065AB56D8E7}" returnToParent="0" transitionDur="1000">
                        <p166:blipFill xmlns:p166="http://schemas.microsoft.com/office/powerpoint/2016/6/main">
                          <a:blip r:embed="rId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2" name="Slide Zoom 11">
                  <a:hlinkClick r:id="rId8" action="ppaction://hlinksldjump"/>
                  <a:extLst>
                    <a:ext uri="{FF2B5EF4-FFF2-40B4-BE49-F238E27FC236}">
                      <a16:creationId xmlns:a16="http://schemas.microsoft.com/office/drawing/2014/main" id="{0BF44015-4BEE-8648-EBC3-21AC5D4E4B9D}"/>
                    </a:ext>
                  </a:extLst>
                </p:cNvPr>
                <p:cNvPicPr>
                  <a:picLocks noGrp="1" noRot="1" noChangeAspect="1" noMove="1" noResize="1" noEditPoints="1" noAdjustHandles="1" noChangeArrowheads="1" noChangeShapeType="1"/>
                </p:cNvPicPr>
                <p:nvPr/>
              </p:nvPicPr>
              <p:blipFill>
                <a:blip r:embed="rId9"/>
                <a:stretch>
                  <a:fillRect/>
                </a:stretch>
              </p:blipFill>
              <p:spPr>
                <a:xfrm>
                  <a:off x="-5274759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4" name="Slide Zoom 13">
                  <a:extLst>
                    <a:ext uri="{FF2B5EF4-FFF2-40B4-BE49-F238E27FC236}">
                      <a16:creationId xmlns:a16="http://schemas.microsoft.com/office/drawing/2014/main" id="{754EADE1-6438-C476-8352-5B3672446320}"/>
                    </a:ext>
                  </a:extLst>
                </p:cNvPr>
                <p:cNvGraphicFramePr>
                  <a:graphicFrameLocks noChangeAspect="1"/>
                </p:cNvGraphicFramePr>
                <p:nvPr>
                  <p:extLst>
                    <p:ext uri="{D42A27DB-BD31-4B8C-83A1-F6EECF244321}">
                      <p14:modId xmlns:p14="http://schemas.microsoft.com/office/powerpoint/2010/main" val="1658427977"/>
                    </p:ext>
                  </p:extLst>
                </p:nvPr>
              </p:nvGraphicFramePr>
              <p:xfrm>
                <a:off x="-24513922" y="1847844"/>
                <a:ext cx="3048000" cy="1714500"/>
              </p:xfrm>
              <a:graphic>
                <a:graphicData uri="http://schemas.microsoft.com/office/powerpoint/2016/slidezoom">
                  <pslz:sldZm>
                    <pslz:sldZmObj sldId="263" cId="2868976256">
                      <pslz:zmPr id="{61C60671-AB73-4466-93D0-D6F1844AC998}" returnToParent="0" transitionDur="100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4" name="Slide Zoom 13">
                  <a:hlinkClick r:id="rId11" action="ppaction://hlinksldjump"/>
                  <a:extLst>
                    <a:ext uri="{FF2B5EF4-FFF2-40B4-BE49-F238E27FC236}">
                      <a16:creationId xmlns:a16="http://schemas.microsoft.com/office/drawing/2014/main" id="{754EADE1-6438-C476-8352-5B3672446320}"/>
                    </a:ext>
                  </a:extLst>
                </p:cNvPr>
                <p:cNvPicPr>
                  <a:picLocks noGrp="1" noRot="1" noChangeAspect="1" noMove="1" noResize="1" noEditPoints="1" noAdjustHandles="1" noChangeArrowheads="1" noChangeShapeType="1"/>
                </p:cNvPicPr>
                <p:nvPr/>
              </p:nvPicPr>
              <p:blipFill>
                <a:blip r:embed="rId12"/>
                <a:stretch>
                  <a:fillRect/>
                </a:stretch>
              </p:blipFill>
              <p:spPr>
                <a:xfrm>
                  <a:off x="-4916638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6" name="Slide Zoom 15">
                  <a:extLst>
                    <a:ext uri="{FF2B5EF4-FFF2-40B4-BE49-F238E27FC236}">
                      <a16:creationId xmlns:a16="http://schemas.microsoft.com/office/drawing/2014/main" id="{E7712B8E-F635-34E9-1389-26D98368CE3B}"/>
                    </a:ext>
                  </a:extLst>
                </p:cNvPr>
                <p:cNvGraphicFramePr>
                  <a:graphicFrameLocks noChangeAspect="1"/>
                </p:cNvGraphicFramePr>
                <p:nvPr>
                  <p:extLst>
                    <p:ext uri="{D42A27DB-BD31-4B8C-83A1-F6EECF244321}">
                      <p14:modId xmlns:p14="http://schemas.microsoft.com/office/powerpoint/2010/main" val="3930053576"/>
                    </p:ext>
                  </p:extLst>
                </p:nvPr>
              </p:nvGraphicFramePr>
              <p:xfrm>
                <a:off x="-20932711" y="1847844"/>
                <a:ext cx="3048000" cy="1714500"/>
              </p:xfrm>
              <a:graphic>
                <a:graphicData uri="http://schemas.microsoft.com/office/powerpoint/2016/slidezoom">
                  <pslz:sldZm>
                    <pslz:sldZmObj sldId="265" cId="2678558429">
                      <pslz:zmPr id="{5A53CCD9-E2FD-4010-9416-75500B03CD08}" returnToParent="0" transitionDur="1000">
                        <p166:blipFill xmlns:p166="http://schemas.microsoft.com/office/powerpoint/2016/6/main">
                          <a:blip r:embed="rId13"/>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6" name="Slide Zoom 15">
                  <a:hlinkClick r:id="rId14" action="ppaction://hlinksldjump"/>
                  <a:extLst>
                    <a:ext uri="{FF2B5EF4-FFF2-40B4-BE49-F238E27FC236}">
                      <a16:creationId xmlns:a16="http://schemas.microsoft.com/office/drawing/2014/main" id="{E7712B8E-F635-34E9-1389-26D98368CE3B}"/>
                    </a:ext>
                  </a:extLst>
                </p:cNvPr>
                <p:cNvPicPr>
                  <a:picLocks noGrp="1" noRot="1" noChangeAspect="1" noMove="1" noResize="1" noEditPoints="1" noAdjustHandles="1" noChangeArrowheads="1" noChangeShapeType="1"/>
                </p:cNvPicPr>
                <p:nvPr/>
              </p:nvPicPr>
              <p:blipFill>
                <a:blip r:embed="rId15"/>
                <a:stretch>
                  <a:fillRect/>
                </a:stretch>
              </p:blipFill>
              <p:spPr>
                <a:xfrm>
                  <a:off x="-4558516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8" name="Slide Zoom 17">
                  <a:extLst>
                    <a:ext uri="{FF2B5EF4-FFF2-40B4-BE49-F238E27FC236}">
                      <a16:creationId xmlns:a16="http://schemas.microsoft.com/office/drawing/2014/main" id="{79C5DC12-81E5-34F2-A78E-43B445123025}"/>
                    </a:ext>
                  </a:extLst>
                </p:cNvPr>
                <p:cNvGraphicFramePr>
                  <a:graphicFrameLocks noChangeAspect="1"/>
                </p:cNvGraphicFramePr>
                <p:nvPr>
                  <p:extLst>
                    <p:ext uri="{D42A27DB-BD31-4B8C-83A1-F6EECF244321}">
                      <p14:modId xmlns:p14="http://schemas.microsoft.com/office/powerpoint/2010/main" val="1943917517"/>
                    </p:ext>
                  </p:extLst>
                </p:nvPr>
              </p:nvGraphicFramePr>
              <p:xfrm>
                <a:off x="-17351500" y="1847844"/>
                <a:ext cx="3048000" cy="1714500"/>
              </p:xfrm>
              <a:graphic>
                <a:graphicData uri="http://schemas.microsoft.com/office/powerpoint/2016/slidezoom">
                  <pslz:sldZm>
                    <pslz:sldZmObj sldId="266" cId="2773191812">
                      <pslz:zmPr id="{BCF643A5-0B27-4C55-8224-6693748694BB}" returnToParent="0" transitionDur="1000">
                        <p166:blipFill xmlns:p166="http://schemas.microsoft.com/office/powerpoint/2016/6/main">
                          <a:blip r:embed="rId1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8" name="Slide Zoom 17">
                  <a:hlinkClick r:id="rId17" action="ppaction://hlinksldjump"/>
                  <a:extLst>
                    <a:ext uri="{FF2B5EF4-FFF2-40B4-BE49-F238E27FC236}">
                      <a16:creationId xmlns:a16="http://schemas.microsoft.com/office/drawing/2014/main" id="{79C5DC12-81E5-34F2-A78E-43B445123025}"/>
                    </a:ext>
                  </a:extLst>
                </p:cNvPr>
                <p:cNvPicPr>
                  <a:picLocks noGrp="1" noRot="1" noChangeAspect="1" noMove="1" noResize="1" noEditPoints="1" noAdjustHandles="1" noChangeArrowheads="1" noChangeShapeType="1"/>
                </p:cNvPicPr>
                <p:nvPr/>
              </p:nvPicPr>
              <p:blipFill>
                <a:blip r:embed="rId18"/>
                <a:stretch>
                  <a:fillRect/>
                </a:stretch>
              </p:blipFill>
              <p:spPr>
                <a:xfrm>
                  <a:off x="-4200395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0" name="Slide Zoom 19">
                  <a:extLst>
                    <a:ext uri="{FF2B5EF4-FFF2-40B4-BE49-F238E27FC236}">
                      <a16:creationId xmlns:a16="http://schemas.microsoft.com/office/drawing/2014/main" id="{421F3474-179A-DEC5-7F51-FA019BE9379D}"/>
                    </a:ext>
                  </a:extLst>
                </p:cNvPr>
                <p:cNvGraphicFramePr>
                  <a:graphicFrameLocks noChangeAspect="1"/>
                </p:cNvGraphicFramePr>
                <p:nvPr>
                  <p:extLst>
                    <p:ext uri="{D42A27DB-BD31-4B8C-83A1-F6EECF244321}">
                      <p14:modId xmlns:p14="http://schemas.microsoft.com/office/powerpoint/2010/main" val="568240374"/>
                    </p:ext>
                  </p:extLst>
                </p:nvPr>
              </p:nvGraphicFramePr>
              <p:xfrm>
                <a:off x="-13770289" y="1847844"/>
                <a:ext cx="3048000" cy="1714500"/>
              </p:xfrm>
              <a:graphic>
                <a:graphicData uri="http://schemas.microsoft.com/office/powerpoint/2016/slidezoom">
                  <pslz:sldZm>
                    <pslz:sldZmObj sldId="267" cId="3683589818">
                      <pslz:zmPr id="{0B5D9E1A-4608-4A49-A0FA-37A9779C669A}" returnToParent="0" transitionDur="1000">
                        <p166:blipFill xmlns:p166="http://schemas.microsoft.com/office/powerpoint/2016/6/main">
                          <a:blip r:embed="rId1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0" name="Slide Zoom 19">
                  <a:hlinkClick r:id="rId20" action="ppaction://hlinksldjump"/>
                  <a:extLst>
                    <a:ext uri="{FF2B5EF4-FFF2-40B4-BE49-F238E27FC236}">
                      <a16:creationId xmlns:a16="http://schemas.microsoft.com/office/drawing/2014/main" id="{421F3474-179A-DEC5-7F51-FA019BE9379D}"/>
                    </a:ext>
                  </a:extLst>
                </p:cNvPr>
                <p:cNvPicPr>
                  <a:picLocks noGrp="1" noRot="1" noChangeAspect="1" noMove="1" noResize="1" noEditPoints="1" noAdjustHandles="1" noChangeArrowheads="1" noChangeShapeType="1"/>
                </p:cNvPicPr>
                <p:nvPr/>
              </p:nvPicPr>
              <p:blipFill>
                <a:blip r:embed="rId21"/>
                <a:stretch>
                  <a:fillRect/>
                </a:stretch>
              </p:blipFill>
              <p:spPr>
                <a:xfrm>
                  <a:off x="-3842274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2" name="Slide Zoom 21">
                  <a:extLst>
                    <a:ext uri="{FF2B5EF4-FFF2-40B4-BE49-F238E27FC236}">
                      <a16:creationId xmlns:a16="http://schemas.microsoft.com/office/drawing/2014/main" id="{3CDB1BB1-9AE9-1137-F357-88DD27B76DD2}"/>
                    </a:ext>
                  </a:extLst>
                </p:cNvPr>
                <p:cNvGraphicFramePr>
                  <a:graphicFrameLocks noChangeAspect="1"/>
                </p:cNvGraphicFramePr>
                <p:nvPr>
                  <p:extLst>
                    <p:ext uri="{D42A27DB-BD31-4B8C-83A1-F6EECF244321}">
                      <p14:modId xmlns:p14="http://schemas.microsoft.com/office/powerpoint/2010/main" val="3189016125"/>
                    </p:ext>
                  </p:extLst>
                </p:nvPr>
              </p:nvGraphicFramePr>
              <p:xfrm>
                <a:off x="-10189078" y="1847844"/>
                <a:ext cx="3048000" cy="1714500"/>
              </p:xfrm>
              <a:graphic>
                <a:graphicData uri="http://schemas.microsoft.com/office/powerpoint/2016/slidezoom">
                  <pslz:sldZm>
                    <pslz:sldZmObj sldId="268" cId="993943905">
                      <pslz:zmPr id="{D02EB652-5A77-4B3D-9A33-56B5DE40E653}" returnToParent="0" transitionDur="1000">
                        <p166:blipFill xmlns:p166="http://schemas.microsoft.com/office/powerpoint/2016/6/main">
                          <a:blip r:embed="rId2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2" name="Slide Zoom 21">
                  <a:hlinkClick r:id="rId23" action="ppaction://hlinksldjump"/>
                  <a:extLst>
                    <a:ext uri="{FF2B5EF4-FFF2-40B4-BE49-F238E27FC236}">
                      <a16:creationId xmlns:a16="http://schemas.microsoft.com/office/drawing/2014/main" id="{3CDB1BB1-9AE9-1137-F357-88DD27B76DD2}"/>
                    </a:ext>
                  </a:extLst>
                </p:cNvPr>
                <p:cNvPicPr>
                  <a:picLocks noGrp="1" noRot="1" noChangeAspect="1" noMove="1" noResize="1" noEditPoints="1" noAdjustHandles="1" noChangeArrowheads="1" noChangeShapeType="1"/>
                </p:cNvPicPr>
                <p:nvPr/>
              </p:nvPicPr>
              <p:blipFill>
                <a:blip r:embed="rId24"/>
                <a:stretch>
                  <a:fillRect/>
                </a:stretch>
              </p:blipFill>
              <p:spPr>
                <a:xfrm>
                  <a:off x="-3484153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4" name="Slide Zoom 23">
                  <a:extLst>
                    <a:ext uri="{FF2B5EF4-FFF2-40B4-BE49-F238E27FC236}">
                      <a16:creationId xmlns:a16="http://schemas.microsoft.com/office/drawing/2014/main" id="{472395C6-1CF7-88EE-7D25-5FCB356F01F9}"/>
                    </a:ext>
                  </a:extLst>
                </p:cNvPr>
                <p:cNvGraphicFramePr>
                  <a:graphicFrameLocks noChangeAspect="1"/>
                </p:cNvGraphicFramePr>
                <p:nvPr>
                  <p:extLst>
                    <p:ext uri="{D42A27DB-BD31-4B8C-83A1-F6EECF244321}">
                      <p14:modId xmlns:p14="http://schemas.microsoft.com/office/powerpoint/2010/main" val="427098190"/>
                    </p:ext>
                  </p:extLst>
                </p:nvPr>
              </p:nvGraphicFramePr>
              <p:xfrm>
                <a:off x="-6607867" y="1847844"/>
                <a:ext cx="3048000" cy="1714500"/>
              </p:xfrm>
              <a:graphic>
                <a:graphicData uri="http://schemas.microsoft.com/office/powerpoint/2016/slidezoom">
                  <pslz:sldZm>
                    <pslz:sldZmObj sldId="269" cId="3396538600">
                      <pslz:zmPr id="{2C9359C3-640C-44AB-B930-7B8867733765}" returnToParent="0" transitionDur="1000">
                        <p166:blipFill xmlns:p166="http://schemas.microsoft.com/office/powerpoint/2016/6/main">
                          <a:blip r:embed="rId25"/>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4" name="Slide Zoom 23">
                  <a:hlinkClick r:id="rId26" action="ppaction://hlinksldjump"/>
                  <a:extLst>
                    <a:ext uri="{FF2B5EF4-FFF2-40B4-BE49-F238E27FC236}">
                      <a16:creationId xmlns:a16="http://schemas.microsoft.com/office/drawing/2014/main" id="{472395C6-1CF7-88EE-7D25-5FCB356F01F9}"/>
                    </a:ext>
                  </a:extLst>
                </p:cNvPr>
                <p:cNvPicPr>
                  <a:picLocks noGrp="1" noRot="1" noChangeAspect="1" noMove="1" noResize="1" noEditPoints="1" noAdjustHandles="1" noChangeArrowheads="1" noChangeShapeType="1"/>
                </p:cNvPicPr>
                <p:nvPr/>
              </p:nvPicPr>
              <p:blipFill>
                <a:blip r:embed="rId27"/>
                <a:stretch>
                  <a:fillRect/>
                </a:stretch>
              </p:blipFill>
              <p:spPr>
                <a:xfrm>
                  <a:off x="-3126032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6" name="Slide Zoom 25">
                  <a:extLst>
                    <a:ext uri="{FF2B5EF4-FFF2-40B4-BE49-F238E27FC236}">
                      <a16:creationId xmlns:a16="http://schemas.microsoft.com/office/drawing/2014/main" id="{29448628-AB48-DC15-1D75-5A271FED0C09}"/>
                    </a:ext>
                  </a:extLst>
                </p:cNvPr>
                <p:cNvGraphicFramePr>
                  <a:graphicFrameLocks noChangeAspect="1"/>
                </p:cNvGraphicFramePr>
                <p:nvPr>
                  <p:extLst>
                    <p:ext uri="{D42A27DB-BD31-4B8C-83A1-F6EECF244321}">
                      <p14:modId xmlns:p14="http://schemas.microsoft.com/office/powerpoint/2010/main" val="3011256535"/>
                    </p:ext>
                  </p:extLst>
                </p:nvPr>
              </p:nvGraphicFramePr>
              <p:xfrm>
                <a:off x="-3026656" y="1847844"/>
                <a:ext cx="3048000" cy="1714500"/>
              </p:xfrm>
              <a:graphic>
                <a:graphicData uri="http://schemas.microsoft.com/office/powerpoint/2016/slidezoom">
                  <pslz:sldZm>
                    <pslz:sldZmObj sldId="270" cId="3173571095">
                      <pslz:zmPr id="{7E0792D3-1469-4CAC-9B25-23D823D49846}" returnToParent="0" transitionDur="1000">
                        <p166:blipFill xmlns:p166="http://schemas.microsoft.com/office/powerpoint/2016/6/main">
                          <a:blip r:embed="rId2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6" name="Slide Zoom 25">
                  <a:hlinkClick r:id="rId29" action="ppaction://hlinksldjump"/>
                  <a:extLst>
                    <a:ext uri="{FF2B5EF4-FFF2-40B4-BE49-F238E27FC236}">
                      <a16:creationId xmlns:a16="http://schemas.microsoft.com/office/drawing/2014/main" id="{29448628-AB48-DC15-1D75-5A271FED0C09}"/>
                    </a:ext>
                  </a:extLst>
                </p:cNvPr>
                <p:cNvPicPr>
                  <a:picLocks noGrp="1" noRot="1" noChangeAspect="1" noMove="1" noResize="1" noEditPoints="1" noAdjustHandles="1" noChangeArrowheads="1" noChangeShapeType="1"/>
                </p:cNvPicPr>
                <p:nvPr/>
              </p:nvPicPr>
              <p:blipFill>
                <a:blip r:embed="rId30"/>
                <a:stretch>
                  <a:fillRect/>
                </a:stretch>
              </p:blipFill>
              <p:spPr>
                <a:xfrm>
                  <a:off x="-2767911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8" name="Slide Zoom 27">
                  <a:extLst>
                    <a:ext uri="{FF2B5EF4-FFF2-40B4-BE49-F238E27FC236}">
                      <a16:creationId xmlns:a16="http://schemas.microsoft.com/office/drawing/2014/main" id="{551041B5-1B40-3A91-2189-8524918B03A5}"/>
                    </a:ext>
                  </a:extLst>
                </p:cNvPr>
                <p:cNvGraphicFramePr>
                  <a:graphicFrameLocks noChangeAspect="1"/>
                </p:cNvGraphicFramePr>
                <p:nvPr>
                  <p:extLst>
                    <p:ext uri="{D42A27DB-BD31-4B8C-83A1-F6EECF244321}">
                      <p14:modId xmlns:p14="http://schemas.microsoft.com/office/powerpoint/2010/main" val="3720740790"/>
                    </p:ext>
                  </p:extLst>
                </p:nvPr>
              </p:nvGraphicFramePr>
              <p:xfrm>
                <a:off x="554555" y="1847844"/>
                <a:ext cx="3048000" cy="1714500"/>
              </p:xfrm>
              <a:graphic>
                <a:graphicData uri="http://schemas.microsoft.com/office/powerpoint/2016/slidezoom">
                  <pslz:sldZm>
                    <pslz:sldZmObj sldId="271" cId="1521349398">
                      <pslz:zmPr id="{73C80B17-4DF1-4108-93FD-CF593931902B}" returnToParent="0" transitionDur="1000">
                        <p166:blipFill xmlns:p166="http://schemas.microsoft.com/office/powerpoint/2016/6/main">
                          <a:blip r:embed="rId31"/>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8" name="Slide Zoom 27">
                  <a:hlinkClick r:id="rId32" action="ppaction://hlinksldjump"/>
                  <a:extLst>
                    <a:ext uri="{FF2B5EF4-FFF2-40B4-BE49-F238E27FC236}">
                      <a16:creationId xmlns:a16="http://schemas.microsoft.com/office/drawing/2014/main" id="{551041B5-1B40-3A91-2189-8524918B03A5}"/>
                    </a:ext>
                  </a:extLst>
                </p:cNvPr>
                <p:cNvPicPr>
                  <a:picLocks noGrp="1" noRot="1" noChangeAspect="1" noMove="1" noResize="1" noEditPoints="1" noAdjustHandles="1" noChangeArrowheads="1" noChangeShapeType="1"/>
                </p:cNvPicPr>
                <p:nvPr/>
              </p:nvPicPr>
              <p:blipFill>
                <a:blip r:embed="rId33"/>
                <a:stretch>
                  <a:fillRect/>
                </a:stretch>
              </p:blipFill>
              <p:spPr>
                <a:xfrm>
                  <a:off x="-2409790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0" name="Slide Zoom 29">
                  <a:extLst>
                    <a:ext uri="{FF2B5EF4-FFF2-40B4-BE49-F238E27FC236}">
                      <a16:creationId xmlns:a16="http://schemas.microsoft.com/office/drawing/2014/main" id="{FABE14DE-780F-BF3C-C7CE-69D717D8FFE0}"/>
                    </a:ext>
                  </a:extLst>
                </p:cNvPr>
                <p:cNvGraphicFramePr>
                  <a:graphicFrameLocks noChangeAspect="1"/>
                </p:cNvGraphicFramePr>
                <p:nvPr>
                  <p:extLst>
                    <p:ext uri="{D42A27DB-BD31-4B8C-83A1-F6EECF244321}">
                      <p14:modId xmlns:p14="http://schemas.microsoft.com/office/powerpoint/2010/main" val="3821333263"/>
                    </p:ext>
                  </p:extLst>
                </p:nvPr>
              </p:nvGraphicFramePr>
              <p:xfrm>
                <a:off x="4135766" y="1847844"/>
                <a:ext cx="3048000" cy="1714500"/>
              </p:xfrm>
              <a:graphic>
                <a:graphicData uri="http://schemas.microsoft.com/office/powerpoint/2016/slidezoom">
                  <pslz:sldZm>
                    <pslz:sldZmObj sldId="272" cId="905249575">
                      <pslz:zmPr id="{9C302D7E-A99D-4F8E-B0F6-62ABB1BAD0FF}" returnToParent="0" transitionDur="1000">
                        <p166:blipFill xmlns:p166="http://schemas.microsoft.com/office/powerpoint/2016/6/main">
                          <a:blip r:embed="rId3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0" name="Slide Zoom 29">
                  <a:hlinkClick r:id="rId35" action="ppaction://hlinksldjump"/>
                  <a:extLst>
                    <a:ext uri="{FF2B5EF4-FFF2-40B4-BE49-F238E27FC236}">
                      <a16:creationId xmlns:a16="http://schemas.microsoft.com/office/drawing/2014/main" id="{FABE14DE-780F-BF3C-C7CE-69D717D8FFE0}"/>
                    </a:ext>
                  </a:extLst>
                </p:cNvPr>
                <p:cNvPicPr>
                  <a:picLocks noGrp="1" noRot="1" noChangeAspect="1" noMove="1" noResize="1" noEditPoints="1" noAdjustHandles="1" noChangeArrowheads="1" noChangeShapeType="1"/>
                </p:cNvPicPr>
                <p:nvPr/>
              </p:nvPicPr>
              <p:blipFill>
                <a:blip r:embed="rId36"/>
                <a:stretch>
                  <a:fillRect/>
                </a:stretch>
              </p:blipFill>
              <p:spPr>
                <a:xfrm>
                  <a:off x="-2051669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2" name="Slide Zoom 31">
                  <a:extLst>
                    <a:ext uri="{FF2B5EF4-FFF2-40B4-BE49-F238E27FC236}">
                      <a16:creationId xmlns:a16="http://schemas.microsoft.com/office/drawing/2014/main" id="{A0B61D23-5640-B1A5-BEF0-BD521359544D}"/>
                    </a:ext>
                  </a:extLst>
                </p:cNvPr>
                <p:cNvGraphicFramePr>
                  <a:graphicFrameLocks noChangeAspect="1"/>
                </p:cNvGraphicFramePr>
                <p:nvPr>
                  <p:extLst>
                    <p:ext uri="{D42A27DB-BD31-4B8C-83A1-F6EECF244321}">
                      <p14:modId xmlns:p14="http://schemas.microsoft.com/office/powerpoint/2010/main" val="3185826747"/>
                    </p:ext>
                  </p:extLst>
                </p:nvPr>
              </p:nvGraphicFramePr>
              <p:xfrm>
                <a:off x="7716977" y="1847844"/>
                <a:ext cx="3048000" cy="1714500"/>
              </p:xfrm>
              <a:graphic>
                <a:graphicData uri="http://schemas.microsoft.com/office/powerpoint/2016/slidezoom">
                  <pslz:sldZm>
                    <pslz:sldZmObj sldId="273" cId="3097556811">
                      <pslz:zmPr id="{FB7DB80F-88D4-4446-9CD0-007162636372}" returnToParent="0" transitionDur="1000">
                        <p166:blipFill xmlns:p166="http://schemas.microsoft.com/office/powerpoint/2016/6/main">
                          <a:blip r:embed="rId3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2" name="Slide Zoom 31">
                  <a:hlinkClick r:id="rId38" action="ppaction://hlinksldjump"/>
                  <a:extLst>
                    <a:ext uri="{FF2B5EF4-FFF2-40B4-BE49-F238E27FC236}">
                      <a16:creationId xmlns:a16="http://schemas.microsoft.com/office/drawing/2014/main" id="{A0B61D23-5640-B1A5-BEF0-BD521359544D}"/>
                    </a:ext>
                  </a:extLst>
                </p:cNvPr>
                <p:cNvPicPr>
                  <a:picLocks noGrp="1" noRot="1" noChangeAspect="1" noMove="1" noResize="1" noEditPoints="1" noAdjustHandles="1" noChangeArrowheads="1" noChangeShapeType="1"/>
                </p:cNvPicPr>
                <p:nvPr/>
              </p:nvPicPr>
              <p:blipFill>
                <a:blip r:embed="rId39"/>
                <a:stretch>
                  <a:fillRect/>
                </a:stretch>
              </p:blipFill>
              <p:spPr>
                <a:xfrm>
                  <a:off x="-1693548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4" name="Slide Zoom 33">
                  <a:extLst>
                    <a:ext uri="{FF2B5EF4-FFF2-40B4-BE49-F238E27FC236}">
                      <a16:creationId xmlns:a16="http://schemas.microsoft.com/office/drawing/2014/main" id="{EEB6CFD3-103D-8239-C2BC-5A3189135A6F}"/>
                    </a:ext>
                  </a:extLst>
                </p:cNvPr>
                <p:cNvGraphicFramePr>
                  <a:graphicFrameLocks noChangeAspect="1"/>
                </p:cNvGraphicFramePr>
                <p:nvPr>
                  <p:extLst>
                    <p:ext uri="{D42A27DB-BD31-4B8C-83A1-F6EECF244321}">
                      <p14:modId xmlns:p14="http://schemas.microsoft.com/office/powerpoint/2010/main" val="3571783005"/>
                    </p:ext>
                  </p:extLst>
                </p:nvPr>
              </p:nvGraphicFramePr>
              <p:xfrm>
                <a:off x="11298188" y="1847844"/>
                <a:ext cx="3048000" cy="1714500"/>
              </p:xfrm>
              <a:graphic>
                <a:graphicData uri="http://schemas.microsoft.com/office/powerpoint/2016/slidezoom">
                  <pslz:sldZm>
                    <pslz:sldZmObj sldId="280" cId="690155806">
                      <pslz:zmPr id="{59A9ED00-86DC-489E-A392-7655338F4EBF}" returnToParent="0" transitionDur="1000">
                        <p166:blipFill xmlns:p166="http://schemas.microsoft.com/office/powerpoint/2016/6/main">
                          <a:blip r:embed="rId4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4" name="Slide Zoom 33">
                  <a:hlinkClick r:id="rId41" action="ppaction://hlinksldjump"/>
                  <a:extLst>
                    <a:ext uri="{FF2B5EF4-FFF2-40B4-BE49-F238E27FC236}">
                      <a16:creationId xmlns:a16="http://schemas.microsoft.com/office/drawing/2014/main" id="{EEB6CFD3-103D-8239-C2BC-5A3189135A6F}"/>
                    </a:ext>
                  </a:extLst>
                </p:cNvPr>
                <p:cNvPicPr>
                  <a:picLocks noGrp="1" noRot="1" noChangeAspect="1" noMove="1" noResize="1" noEditPoints="1" noAdjustHandles="1" noChangeArrowheads="1" noChangeShapeType="1"/>
                </p:cNvPicPr>
                <p:nvPr/>
              </p:nvPicPr>
              <p:blipFill>
                <a:blip r:embed="rId42"/>
                <a:stretch>
                  <a:fillRect/>
                </a:stretch>
              </p:blipFill>
              <p:spPr>
                <a:xfrm>
                  <a:off x="-1335427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6" name="Slide Zoom 35">
                  <a:extLst>
                    <a:ext uri="{FF2B5EF4-FFF2-40B4-BE49-F238E27FC236}">
                      <a16:creationId xmlns:a16="http://schemas.microsoft.com/office/drawing/2014/main" id="{08BD1A8B-5671-948F-20AA-8A3A0AD54ADD}"/>
                    </a:ext>
                  </a:extLst>
                </p:cNvPr>
                <p:cNvGraphicFramePr>
                  <a:graphicFrameLocks noChangeAspect="1"/>
                </p:cNvGraphicFramePr>
                <p:nvPr>
                  <p:extLst>
                    <p:ext uri="{D42A27DB-BD31-4B8C-83A1-F6EECF244321}">
                      <p14:modId xmlns:p14="http://schemas.microsoft.com/office/powerpoint/2010/main" val="3669724529"/>
                    </p:ext>
                  </p:extLst>
                </p:nvPr>
              </p:nvGraphicFramePr>
              <p:xfrm>
                <a:off x="14879399" y="1847844"/>
                <a:ext cx="3048000" cy="1714500"/>
              </p:xfrm>
              <a:graphic>
                <a:graphicData uri="http://schemas.microsoft.com/office/powerpoint/2016/slidezoom">
                  <pslz:sldZm>
                    <pslz:sldZmObj sldId="284" cId="2347632563">
                      <pslz:zmPr id="{C8418480-D4B3-4854-9561-0BB8894B1D6A}" returnToParent="0" transitionDur="1000">
                        <p166:blipFill xmlns:p166="http://schemas.microsoft.com/office/powerpoint/2016/6/main">
                          <a:blip r:embed="rId43"/>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6" name="Slide Zoom 35">
                  <a:hlinkClick r:id="rId44" action="ppaction://hlinksldjump"/>
                  <a:extLst>
                    <a:ext uri="{FF2B5EF4-FFF2-40B4-BE49-F238E27FC236}">
                      <a16:creationId xmlns:a16="http://schemas.microsoft.com/office/drawing/2014/main" id="{08BD1A8B-5671-948F-20AA-8A3A0AD54ADD}"/>
                    </a:ext>
                  </a:extLst>
                </p:cNvPr>
                <p:cNvPicPr>
                  <a:picLocks noGrp="1" noRot="1" noChangeAspect="1" noMove="1" noResize="1" noEditPoints="1" noAdjustHandles="1" noChangeArrowheads="1" noChangeShapeType="1"/>
                </p:cNvPicPr>
                <p:nvPr/>
              </p:nvPicPr>
              <p:blipFill>
                <a:blip r:embed="rId45"/>
                <a:stretch>
                  <a:fillRect/>
                </a:stretch>
              </p:blipFill>
              <p:spPr>
                <a:xfrm>
                  <a:off x="-977305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8" name="Slide Zoom 37">
                  <a:extLst>
                    <a:ext uri="{FF2B5EF4-FFF2-40B4-BE49-F238E27FC236}">
                      <a16:creationId xmlns:a16="http://schemas.microsoft.com/office/drawing/2014/main" id="{6381E552-CC8B-72EB-B3A3-56D2028BF8A9}"/>
                    </a:ext>
                  </a:extLst>
                </p:cNvPr>
                <p:cNvGraphicFramePr>
                  <a:graphicFrameLocks noChangeAspect="1"/>
                </p:cNvGraphicFramePr>
                <p:nvPr>
                  <p:extLst>
                    <p:ext uri="{D42A27DB-BD31-4B8C-83A1-F6EECF244321}">
                      <p14:modId xmlns:p14="http://schemas.microsoft.com/office/powerpoint/2010/main" val="4099315803"/>
                    </p:ext>
                  </p:extLst>
                </p:nvPr>
              </p:nvGraphicFramePr>
              <p:xfrm>
                <a:off x="18460610" y="1847844"/>
                <a:ext cx="3048000" cy="1714500"/>
              </p:xfrm>
              <a:graphic>
                <a:graphicData uri="http://schemas.microsoft.com/office/powerpoint/2016/slidezoom">
                  <pslz:sldZm>
                    <pslz:sldZmObj sldId="279" cId="1327297639">
                      <pslz:zmPr id="{CE0EE399-C1F8-42EE-B5DB-48EB9B8F3B91}" returnToParent="0" transitionDur="1000">
                        <p166:blipFill xmlns:p166="http://schemas.microsoft.com/office/powerpoint/2016/6/main">
                          <a:blip r:embed="rId4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8" name="Slide Zoom 37">
                  <a:hlinkClick r:id="rId47" action="ppaction://hlinksldjump"/>
                  <a:extLst>
                    <a:ext uri="{FF2B5EF4-FFF2-40B4-BE49-F238E27FC236}">
                      <a16:creationId xmlns:a16="http://schemas.microsoft.com/office/drawing/2014/main" id="{6381E552-CC8B-72EB-B3A3-56D2028BF8A9}"/>
                    </a:ext>
                  </a:extLst>
                </p:cNvPr>
                <p:cNvPicPr>
                  <a:picLocks noGrp="1" noRot="1" noChangeAspect="1" noMove="1" noResize="1" noEditPoints="1" noAdjustHandles="1" noChangeArrowheads="1" noChangeShapeType="1"/>
                </p:cNvPicPr>
                <p:nvPr/>
              </p:nvPicPr>
              <p:blipFill>
                <a:blip r:embed="rId48"/>
                <a:stretch>
                  <a:fillRect/>
                </a:stretch>
              </p:blipFill>
              <p:spPr>
                <a:xfrm>
                  <a:off x="-619184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0" name="Slide Zoom 39">
                  <a:extLst>
                    <a:ext uri="{FF2B5EF4-FFF2-40B4-BE49-F238E27FC236}">
                      <a16:creationId xmlns:a16="http://schemas.microsoft.com/office/drawing/2014/main" id="{4B738BA6-EC32-AB95-0684-44F5F2D8AB0A}"/>
                    </a:ext>
                  </a:extLst>
                </p:cNvPr>
                <p:cNvGraphicFramePr>
                  <a:graphicFrameLocks noChangeAspect="1"/>
                </p:cNvGraphicFramePr>
                <p:nvPr>
                  <p:extLst>
                    <p:ext uri="{D42A27DB-BD31-4B8C-83A1-F6EECF244321}">
                      <p14:modId xmlns:p14="http://schemas.microsoft.com/office/powerpoint/2010/main" val="1884005040"/>
                    </p:ext>
                  </p:extLst>
                </p:nvPr>
              </p:nvGraphicFramePr>
              <p:xfrm>
                <a:off x="22041821" y="1847844"/>
                <a:ext cx="3048000" cy="1714500"/>
              </p:xfrm>
              <a:graphic>
                <a:graphicData uri="http://schemas.microsoft.com/office/powerpoint/2016/slidezoom">
                  <pslz:sldZm>
                    <pslz:sldZmObj sldId="275" cId="2698216540">
                      <pslz:zmPr id="{90B85438-07E5-480B-80EB-F73BC11E7C9E}" returnToParent="0" transitionDur="1000">
                        <p166:blipFill xmlns:p166="http://schemas.microsoft.com/office/powerpoint/2016/6/main">
                          <a:blip r:embed="rId4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0" name="Slide Zoom 39">
                  <a:hlinkClick r:id="rId50" action="ppaction://hlinksldjump"/>
                  <a:extLst>
                    <a:ext uri="{FF2B5EF4-FFF2-40B4-BE49-F238E27FC236}">
                      <a16:creationId xmlns:a16="http://schemas.microsoft.com/office/drawing/2014/main" id="{4B738BA6-EC32-AB95-0684-44F5F2D8AB0A}"/>
                    </a:ext>
                  </a:extLst>
                </p:cNvPr>
                <p:cNvPicPr>
                  <a:picLocks noGrp="1" noRot="1" noChangeAspect="1" noMove="1" noResize="1" noEditPoints="1" noAdjustHandles="1" noChangeArrowheads="1" noChangeShapeType="1"/>
                </p:cNvPicPr>
                <p:nvPr/>
              </p:nvPicPr>
              <p:blipFill>
                <a:blip r:embed="rId51"/>
                <a:stretch>
                  <a:fillRect/>
                </a:stretch>
              </p:blipFill>
              <p:spPr>
                <a:xfrm>
                  <a:off x="-261063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2" name="Slide Zoom 41">
                  <a:extLst>
                    <a:ext uri="{FF2B5EF4-FFF2-40B4-BE49-F238E27FC236}">
                      <a16:creationId xmlns:a16="http://schemas.microsoft.com/office/drawing/2014/main" id="{123DE45D-A136-8AF3-ED99-AA5B39757A29}"/>
                    </a:ext>
                  </a:extLst>
                </p:cNvPr>
                <p:cNvGraphicFramePr>
                  <a:graphicFrameLocks noChangeAspect="1"/>
                </p:cNvGraphicFramePr>
                <p:nvPr>
                  <p:extLst>
                    <p:ext uri="{D42A27DB-BD31-4B8C-83A1-F6EECF244321}">
                      <p14:modId xmlns:p14="http://schemas.microsoft.com/office/powerpoint/2010/main" val="830975679"/>
                    </p:ext>
                  </p:extLst>
                </p:nvPr>
              </p:nvGraphicFramePr>
              <p:xfrm>
                <a:off x="25623032" y="1847844"/>
                <a:ext cx="3048000" cy="1714500"/>
              </p:xfrm>
              <a:graphic>
                <a:graphicData uri="http://schemas.microsoft.com/office/powerpoint/2016/slidezoom">
                  <pslz:sldZm>
                    <pslz:sldZmObj sldId="276" cId="1955769053">
                      <pslz:zmPr id="{CBBC2D40-DDC7-480D-B1F2-3B9DF27DCD3F}" returnToParent="0" transitionDur="1000">
                        <p166:blipFill xmlns:p166="http://schemas.microsoft.com/office/powerpoint/2016/6/main">
                          <a:blip r:embed="rId5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2" name="Slide Zoom 41">
                  <a:hlinkClick r:id="rId53" action="ppaction://hlinksldjump"/>
                  <a:extLst>
                    <a:ext uri="{FF2B5EF4-FFF2-40B4-BE49-F238E27FC236}">
                      <a16:creationId xmlns:a16="http://schemas.microsoft.com/office/drawing/2014/main" id="{123DE45D-A136-8AF3-ED99-AA5B39757A29}"/>
                    </a:ext>
                  </a:extLst>
                </p:cNvPr>
                <p:cNvPicPr>
                  <a:picLocks noGrp="1" noRot="1" noChangeAspect="1" noMove="1" noResize="1" noEditPoints="1" noAdjustHandles="1" noChangeArrowheads="1" noChangeShapeType="1"/>
                </p:cNvPicPr>
                <p:nvPr/>
              </p:nvPicPr>
              <p:blipFill>
                <a:blip r:embed="rId54"/>
                <a:stretch>
                  <a:fillRect/>
                </a:stretch>
              </p:blipFill>
              <p:spPr>
                <a:xfrm>
                  <a:off x="97057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4" name="Slide Zoom 43">
                  <a:extLst>
                    <a:ext uri="{FF2B5EF4-FFF2-40B4-BE49-F238E27FC236}">
                      <a16:creationId xmlns:a16="http://schemas.microsoft.com/office/drawing/2014/main" id="{AEEBBB9D-566B-24CA-DCB3-5DD64DE22004}"/>
                    </a:ext>
                  </a:extLst>
                </p:cNvPr>
                <p:cNvGraphicFramePr>
                  <a:graphicFrameLocks noChangeAspect="1"/>
                </p:cNvGraphicFramePr>
                <p:nvPr>
                  <p:extLst>
                    <p:ext uri="{D42A27DB-BD31-4B8C-83A1-F6EECF244321}">
                      <p14:modId xmlns:p14="http://schemas.microsoft.com/office/powerpoint/2010/main" val="974484846"/>
                    </p:ext>
                  </p:extLst>
                </p:nvPr>
              </p:nvGraphicFramePr>
              <p:xfrm>
                <a:off x="29204243" y="1847844"/>
                <a:ext cx="3048000" cy="1714500"/>
              </p:xfrm>
              <a:graphic>
                <a:graphicData uri="http://schemas.microsoft.com/office/powerpoint/2016/slidezoom">
                  <pslz:sldZm>
                    <pslz:sldZmObj sldId="281" cId="1831036506">
                      <pslz:zmPr id="{92B3AB85-71CC-4A44-ACFC-B5A7285E5BA4}" returnToParent="0" transitionDur="1000">
                        <p166:blipFill xmlns:p166="http://schemas.microsoft.com/office/powerpoint/2016/6/main">
                          <a:blip r:embed="rId55"/>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4" name="Slide Zoom 43">
                  <a:hlinkClick r:id="rId56" action="ppaction://hlinksldjump"/>
                  <a:extLst>
                    <a:ext uri="{FF2B5EF4-FFF2-40B4-BE49-F238E27FC236}">
                      <a16:creationId xmlns:a16="http://schemas.microsoft.com/office/drawing/2014/main" id="{AEEBBB9D-566B-24CA-DCB3-5DD64DE22004}"/>
                    </a:ext>
                  </a:extLst>
                </p:cNvPr>
                <p:cNvPicPr>
                  <a:picLocks noGrp="1" noRot="1" noChangeAspect="1" noMove="1" noResize="1" noEditPoints="1" noAdjustHandles="1" noChangeArrowheads="1" noChangeShapeType="1"/>
                </p:cNvPicPr>
                <p:nvPr/>
              </p:nvPicPr>
              <p:blipFill>
                <a:blip r:embed="rId57"/>
                <a:stretch>
                  <a:fillRect/>
                </a:stretch>
              </p:blipFill>
              <p:spPr>
                <a:xfrm>
                  <a:off x="455178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6" name="Slide Zoom 45">
                  <a:extLst>
                    <a:ext uri="{FF2B5EF4-FFF2-40B4-BE49-F238E27FC236}">
                      <a16:creationId xmlns:a16="http://schemas.microsoft.com/office/drawing/2014/main" id="{48A2A2F7-30DB-F960-3046-E526CBA664D1}"/>
                    </a:ext>
                  </a:extLst>
                </p:cNvPr>
                <p:cNvGraphicFramePr>
                  <a:graphicFrameLocks noChangeAspect="1"/>
                </p:cNvGraphicFramePr>
                <p:nvPr>
                  <p:extLst>
                    <p:ext uri="{D42A27DB-BD31-4B8C-83A1-F6EECF244321}">
                      <p14:modId xmlns:p14="http://schemas.microsoft.com/office/powerpoint/2010/main" val="955229604"/>
                    </p:ext>
                  </p:extLst>
                </p:nvPr>
              </p:nvGraphicFramePr>
              <p:xfrm>
                <a:off x="32785454" y="1847844"/>
                <a:ext cx="3048000" cy="1714500"/>
              </p:xfrm>
              <a:graphic>
                <a:graphicData uri="http://schemas.microsoft.com/office/powerpoint/2016/slidezoom">
                  <pslz:sldZm>
                    <pslz:sldZmObj sldId="282" cId="665804915">
                      <pslz:zmPr id="{9F47F0F7-4447-440C-B90B-493FE42EF687}" returnToParent="0" transitionDur="1000">
                        <p166:blipFill xmlns:p166="http://schemas.microsoft.com/office/powerpoint/2016/6/main">
                          <a:blip r:embed="rId5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6" name="Slide Zoom 45">
                  <a:hlinkClick r:id="rId59" action="ppaction://hlinksldjump"/>
                  <a:extLst>
                    <a:ext uri="{FF2B5EF4-FFF2-40B4-BE49-F238E27FC236}">
                      <a16:creationId xmlns:a16="http://schemas.microsoft.com/office/drawing/2014/main" id="{48A2A2F7-30DB-F960-3046-E526CBA664D1}"/>
                    </a:ext>
                  </a:extLst>
                </p:cNvPr>
                <p:cNvPicPr>
                  <a:picLocks noGrp="1" noRot="1" noChangeAspect="1" noMove="1" noResize="1" noEditPoints="1" noAdjustHandles="1" noChangeArrowheads="1" noChangeShapeType="1"/>
                </p:cNvPicPr>
                <p:nvPr/>
              </p:nvPicPr>
              <p:blipFill>
                <a:blip r:embed="rId60"/>
                <a:stretch>
                  <a:fillRect/>
                </a:stretch>
              </p:blipFill>
              <p:spPr>
                <a:xfrm>
                  <a:off x="813299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8" name="Slide Zoom 47">
                  <a:extLst>
                    <a:ext uri="{FF2B5EF4-FFF2-40B4-BE49-F238E27FC236}">
                      <a16:creationId xmlns:a16="http://schemas.microsoft.com/office/drawing/2014/main" id="{9C85355C-28B0-DBDB-673E-5B1EA096273F}"/>
                    </a:ext>
                  </a:extLst>
                </p:cNvPr>
                <p:cNvGraphicFramePr>
                  <a:graphicFrameLocks noChangeAspect="1"/>
                </p:cNvGraphicFramePr>
                <p:nvPr>
                  <p:extLst>
                    <p:ext uri="{D42A27DB-BD31-4B8C-83A1-F6EECF244321}">
                      <p14:modId xmlns:p14="http://schemas.microsoft.com/office/powerpoint/2010/main" val="1359847294"/>
                    </p:ext>
                  </p:extLst>
                </p:nvPr>
              </p:nvGraphicFramePr>
              <p:xfrm>
                <a:off x="36366665" y="1847844"/>
                <a:ext cx="3048000" cy="1714500"/>
              </p:xfrm>
              <a:graphic>
                <a:graphicData uri="http://schemas.microsoft.com/office/powerpoint/2016/slidezoom">
                  <pslz:sldZm>
                    <pslz:sldZmObj sldId="278" cId="553701949">
                      <pslz:zmPr id="{B791999C-77B6-4978-8AFA-008FF2EB4238}" returnToParent="0" transitionDur="1000">
                        <p166:blipFill xmlns:p166="http://schemas.microsoft.com/office/powerpoint/2016/6/main">
                          <a:blip r:embed="rId61"/>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8" name="Slide Zoom 47">
                  <a:hlinkClick r:id="rId62" action="ppaction://hlinksldjump"/>
                  <a:extLst>
                    <a:ext uri="{FF2B5EF4-FFF2-40B4-BE49-F238E27FC236}">
                      <a16:creationId xmlns:a16="http://schemas.microsoft.com/office/drawing/2014/main" id="{9C85355C-28B0-DBDB-673E-5B1EA096273F}"/>
                    </a:ext>
                  </a:extLst>
                </p:cNvPr>
                <p:cNvPicPr>
                  <a:picLocks noGrp="1" noRot="1" noChangeAspect="1" noMove="1" noResize="1" noEditPoints="1" noAdjustHandles="1" noChangeArrowheads="1" noChangeShapeType="1"/>
                </p:cNvPicPr>
                <p:nvPr/>
              </p:nvPicPr>
              <p:blipFill>
                <a:blip r:embed="rId63"/>
                <a:stretch>
                  <a:fillRect/>
                </a:stretch>
              </p:blipFill>
              <p:spPr>
                <a:xfrm>
                  <a:off x="1171420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0" name="Slide Zoom 49">
                  <a:extLst>
                    <a:ext uri="{FF2B5EF4-FFF2-40B4-BE49-F238E27FC236}">
                      <a16:creationId xmlns:a16="http://schemas.microsoft.com/office/drawing/2014/main" id="{4A635C67-62D1-2C16-2DE3-472CC1EC250C}"/>
                    </a:ext>
                  </a:extLst>
                </p:cNvPr>
                <p:cNvGraphicFramePr>
                  <a:graphicFrameLocks noChangeAspect="1"/>
                </p:cNvGraphicFramePr>
                <p:nvPr>
                  <p:extLst>
                    <p:ext uri="{D42A27DB-BD31-4B8C-83A1-F6EECF244321}">
                      <p14:modId xmlns:p14="http://schemas.microsoft.com/office/powerpoint/2010/main" val="3391634694"/>
                    </p:ext>
                  </p:extLst>
                </p:nvPr>
              </p:nvGraphicFramePr>
              <p:xfrm>
                <a:off x="39947876" y="1847844"/>
                <a:ext cx="3048000" cy="1714500"/>
              </p:xfrm>
              <a:graphic>
                <a:graphicData uri="http://schemas.microsoft.com/office/powerpoint/2016/slidezoom">
                  <pslz:sldZm>
                    <pslz:sldZmObj sldId="285" cId="820388872">
                      <pslz:zmPr id="{ED2615D7-51F0-4157-8073-52315F95DEFC}" returnToParent="0" transitionDur="1000">
                        <p166:blipFill xmlns:p166="http://schemas.microsoft.com/office/powerpoint/2016/6/main">
                          <a:blip r:embed="rId6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0" name="Slide Zoom 49">
                  <a:hlinkClick r:id="rId65" action="ppaction://hlinksldjump"/>
                  <a:extLst>
                    <a:ext uri="{FF2B5EF4-FFF2-40B4-BE49-F238E27FC236}">
                      <a16:creationId xmlns:a16="http://schemas.microsoft.com/office/drawing/2014/main" id="{4A635C67-62D1-2C16-2DE3-472CC1EC250C}"/>
                    </a:ext>
                  </a:extLst>
                </p:cNvPr>
                <p:cNvPicPr>
                  <a:picLocks noGrp="1" noRot="1" noChangeAspect="1" noMove="1" noResize="1" noEditPoints="1" noAdjustHandles="1" noChangeArrowheads="1" noChangeShapeType="1"/>
                </p:cNvPicPr>
                <p:nvPr/>
              </p:nvPicPr>
              <p:blipFill>
                <a:blip r:embed="rId66"/>
                <a:stretch>
                  <a:fillRect/>
                </a:stretch>
              </p:blipFill>
              <p:spPr>
                <a:xfrm>
                  <a:off x="1529541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2" name="Slide Zoom 51">
                  <a:extLst>
                    <a:ext uri="{FF2B5EF4-FFF2-40B4-BE49-F238E27FC236}">
                      <a16:creationId xmlns:a16="http://schemas.microsoft.com/office/drawing/2014/main" id="{6442AE35-ED8E-A81A-11D3-06419A3D14A0}"/>
                    </a:ext>
                  </a:extLst>
                </p:cNvPr>
                <p:cNvGraphicFramePr>
                  <a:graphicFrameLocks noChangeAspect="1"/>
                </p:cNvGraphicFramePr>
                <p:nvPr>
                  <p:extLst>
                    <p:ext uri="{D42A27DB-BD31-4B8C-83A1-F6EECF244321}">
                      <p14:modId xmlns:p14="http://schemas.microsoft.com/office/powerpoint/2010/main" val="2459804180"/>
                    </p:ext>
                  </p:extLst>
                </p:nvPr>
              </p:nvGraphicFramePr>
              <p:xfrm>
                <a:off x="43529087" y="1847844"/>
                <a:ext cx="3048000" cy="1714500"/>
              </p:xfrm>
              <a:graphic>
                <a:graphicData uri="http://schemas.microsoft.com/office/powerpoint/2016/slidezoom">
                  <pslz:sldZm>
                    <pslz:sldZmObj sldId="283" cId="2176338621">
                      <pslz:zmPr id="{CA87C549-5D55-4975-8780-39534D167AED}" returnToParent="0" transitionDur="1000">
                        <p166:blipFill xmlns:p166="http://schemas.microsoft.com/office/powerpoint/2016/6/main">
                          <a:blip r:embed="rId6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2" name="Slide Zoom 51">
                  <a:hlinkClick r:id="rId68" action="ppaction://hlinksldjump"/>
                  <a:extLst>
                    <a:ext uri="{FF2B5EF4-FFF2-40B4-BE49-F238E27FC236}">
                      <a16:creationId xmlns:a16="http://schemas.microsoft.com/office/drawing/2014/main" id="{6442AE35-ED8E-A81A-11D3-06419A3D14A0}"/>
                    </a:ext>
                  </a:extLst>
                </p:cNvPr>
                <p:cNvPicPr>
                  <a:picLocks noGrp="1" noRot="1" noChangeAspect="1" noMove="1" noResize="1" noEditPoints="1" noAdjustHandles="1" noChangeArrowheads="1" noChangeShapeType="1"/>
                </p:cNvPicPr>
                <p:nvPr/>
              </p:nvPicPr>
              <p:blipFill>
                <a:blip r:embed="rId69"/>
                <a:stretch>
                  <a:fillRect/>
                </a:stretch>
              </p:blipFill>
              <p:spPr>
                <a:xfrm>
                  <a:off x="1887662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4" name="Slide Zoom 53">
                  <a:extLst>
                    <a:ext uri="{FF2B5EF4-FFF2-40B4-BE49-F238E27FC236}">
                      <a16:creationId xmlns:a16="http://schemas.microsoft.com/office/drawing/2014/main" id="{022F9F1D-1D76-5847-0171-EFD72B48AF90}"/>
                    </a:ext>
                  </a:extLst>
                </p:cNvPr>
                <p:cNvGraphicFramePr>
                  <a:graphicFrameLocks noChangeAspect="1"/>
                </p:cNvGraphicFramePr>
                <p:nvPr>
                  <p:extLst>
                    <p:ext uri="{D42A27DB-BD31-4B8C-83A1-F6EECF244321}">
                      <p14:modId xmlns:p14="http://schemas.microsoft.com/office/powerpoint/2010/main" val="3338746583"/>
                    </p:ext>
                  </p:extLst>
                </p:nvPr>
              </p:nvGraphicFramePr>
              <p:xfrm>
                <a:off x="47110306" y="1847844"/>
                <a:ext cx="3048000" cy="1714500"/>
              </p:xfrm>
              <a:graphic>
                <a:graphicData uri="http://schemas.microsoft.com/office/powerpoint/2016/slidezoom">
                  <pslz:sldZm>
                    <pslz:sldZmObj sldId="277" cId="46777702">
                      <pslz:zmPr id="{2B706BF9-B9D3-42AC-956D-3B01E5F17730}" returnToParent="0" transitionDur="1000">
                        <p166:blipFill xmlns:p166="http://schemas.microsoft.com/office/powerpoint/2016/6/main">
                          <a:blip r:embed="rId7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4" name="Slide Zoom 53">
                  <a:hlinkClick r:id="rId71" action="ppaction://hlinksldjump"/>
                  <a:extLst>
                    <a:ext uri="{FF2B5EF4-FFF2-40B4-BE49-F238E27FC236}">
                      <a16:creationId xmlns:a16="http://schemas.microsoft.com/office/drawing/2014/main" id="{022F9F1D-1D76-5847-0171-EFD72B48AF90}"/>
                    </a:ext>
                  </a:extLst>
                </p:cNvPr>
                <p:cNvPicPr>
                  <a:picLocks noGrp="1" noRot="1" noChangeAspect="1" noMove="1" noResize="1" noEditPoints="1" noAdjustHandles="1" noChangeArrowheads="1" noChangeShapeType="1"/>
                </p:cNvPicPr>
                <p:nvPr/>
              </p:nvPicPr>
              <p:blipFill>
                <a:blip r:embed="rId72"/>
                <a:stretch>
                  <a:fillRect/>
                </a:stretch>
              </p:blipFill>
              <p:spPr>
                <a:xfrm>
                  <a:off x="22457848" y="2535238"/>
                  <a:ext cx="3048000" cy="1714500"/>
                </a:xfrm>
                <a:prstGeom prst="rect">
                  <a:avLst/>
                </a:prstGeom>
                <a:ln w="3175">
                  <a:noFill/>
                </a:ln>
                <a:effectLst>
                  <a:reflection blurRad="6350" stA="50000" endA="300" endPos="55000" dir="5400000" sy="-100000" algn="bl" rotWithShape="0"/>
                </a:effectLst>
              </p:spPr>
            </p:pic>
          </mc:Fallback>
        </mc:AlternateContent>
      </p:grpSp>
      <p:pic>
        <p:nvPicPr>
          <p:cNvPr id="68" name="Graphic 67" descr="Chevron arrows with solid fill">
            <a:hlinkClick r:id="" action="ppaction://hlinkshowjump?jump=nextslide"/>
            <a:extLst>
              <a:ext uri="{FF2B5EF4-FFF2-40B4-BE49-F238E27FC236}">
                <a16:creationId xmlns:a16="http://schemas.microsoft.com/office/drawing/2014/main" id="{2A726096-7A01-ED9B-CDC4-B20D4E74ED4A}"/>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a:off x="11338269" y="2890910"/>
            <a:ext cx="304800" cy="914400"/>
          </a:xfrm>
          <a:prstGeom prst="rect">
            <a:avLst/>
          </a:prstGeom>
        </p:spPr>
      </p:pic>
      <p:pic>
        <p:nvPicPr>
          <p:cNvPr id="69" name="Graphic 68" descr="Chevron arrows with solid fill">
            <a:hlinkClick r:id="" action="ppaction://hlinkshowjump?jump=previousslide"/>
            <a:extLst>
              <a:ext uri="{FF2B5EF4-FFF2-40B4-BE49-F238E27FC236}">
                <a16:creationId xmlns:a16="http://schemas.microsoft.com/office/drawing/2014/main" id="{6F23333C-8FA0-FE7A-E0DE-4A68BEB2A978}"/>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flipH="1">
            <a:off x="548821" y="2901290"/>
            <a:ext cx="304800" cy="914400"/>
          </a:xfrm>
          <a:prstGeom prst="rect">
            <a:avLst/>
          </a:prstGeom>
        </p:spPr>
      </p:pic>
      <p:sp>
        <p:nvSpPr>
          <p:cNvPr id="2" name="!!start">
            <a:hlinkClick r:id="" action="ppaction://hlinkshowjump?jump=firstslide"/>
            <a:extLst>
              <a:ext uri="{FF2B5EF4-FFF2-40B4-BE49-F238E27FC236}">
                <a16:creationId xmlns:a16="http://schemas.microsoft.com/office/drawing/2014/main" id="{92D92E15-1086-534D-3065-A703FC8F2BE2}"/>
              </a:ext>
            </a:extLst>
          </p:cNvPr>
          <p:cNvSpPr/>
          <p:nvPr/>
        </p:nvSpPr>
        <p:spPr>
          <a:xfrm>
            <a:off x="5869871" y="4861663"/>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
        <p:nvSpPr>
          <p:cNvPr id="3" name="!!end">
            <a:hlinkClick r:id="rId75" action="ppaction://hlinksldjump"/>
            <a:extLst>
              <a:ext uri="{FF2B5EF4-FFF2-40B4-BE49-F238E27FC236}">
                <a16:creationId xmlns:a16="http://schemas.microsoft.com/office/drawing/2014/main" id="{F7B4A220-2C4D-7C73-2FEB-DC8991CDE0F4}"/>
              </a:ext>
            </a:extLst>
          </p:cNvPr>
          <p:cNvSpPr/>
          <p:nvPr/>
        </p:nvSpPr>
        <p:spPr>
          <a:xfrm>
            <a:off x="6178131" y="4861663"/>
            <a:ext cx="144000" cy="14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Tree>
    <p:extLst>
      <p:ext uri="{BB962C8B-B14F-4D97-AF65-F5344CB8AC3E}">
        <p14:creationId xmlns:p14="http://schemas.microsoft.com/office/powerpoint/2010/main" val="3478443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3F53A5-67E0-FB2B-2A5C-B5DEEDC7BF7F}"/>
              </a:ext>
            </a:extLst>
          </p:cNvPr>
          <p:cNvPicPr>
            <a:picLocks noChangeAspect="1"/>
          </p:cNvPicPr>
          <p:nvPr/>
        </p:nvPicPr>
        <p:blipFill rotWithShape="1">
          <a:blip r:embed="rId3">
            <a:extLst>
              <a:ext uri="{28A0092B-C50C-407E-A947-70E740481C1C}">
                <a14:useLocalDpi xmlns:a14="http://schemas.microsoft.com/office/drawing/2010/main" val="0"/>
              </a:ext>
            </a:extLst>
          </a:blip>
          <a:srcRect t="7736" b="7736"/>
          <a:stretch/>
        </p:blipFill>
        <p:spPr>
          <a:xfrm>
            <a:off x="0" y="0"/>
            <a:ext cx="12192002" cy="6858002"/>
          </a:xfrm>
          <a:prstGeom prst="rect">
            <a:avLst/>
          </a:prstGeom>
        </p:spPr>
      </p:pic>
      <p:grpSp>
        <p:nvGrpSpPr>
          <p:cNvPr id="55" name="Group 54">
            <a:extLst>
              <a:ext uri="{FF2B5EF4-FFF2-40B4-BE49-F238E27FC236}">
                <a16:creationId xmlns:a16="http://schemas.microsoft.com/office/drawing/2014/main" id="{91A0AC71-D12D-0222-8A59-33A6C6946715}"/>
              </a:ext>
            </a:extLst>
          </p:cNvPr>
          <p:cNvGrpSpPr/>
          <p:nvPr/>
        </p:nvGrpSpPr>
        <p:grpSpPr>
          <a:xfrm>
            <a:off x="-59986402" y="2535238"/>
            <a:ext cx="81834650" cy="1714500"/>
            <a:chOff x="-31676344" y="1847844"/>
            <a:chExt cx="81834650" cy="1714500"/>
          </a:xfrm>
        </p:grpSpPr>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232E0B8B-F346-E864-C4AC-8C83FAEA8CA0}"/>
                    </a:ext>
                  </a:extLst>
                </p:cNvPr>
                <p:cNvGraphicFramePr>
                  <a:graphicFrameLocks noChangeAspect="1"/>
                </p:cNvGraphicFramePr>
                <p:nvPr>
                  <p:extLst>
                    <p:ext uri="{D42A27DB-BD31-4B8C-83A1-F6EECF244321}">
                      <p14:modId xmlns:p14="http://schemas.microsoft.com/office/powerpoint/2010/main" val="127875842"/>
                    </p:ext>
                  </p:extLst>
                </p:nvPr>
              </p:nvGraphicFramePr>
              <p:xfrm>
                <a:off x="-31676344" y="1847844"/>
                <a:ext cx="3048000" cy="1714500"/>
              </p:xfrm>
              <a:graphic>
                <a:graphicData uri="http://schemas.microsoft.com/office/powerpoint/2016/slidezoom">
                  <pslz:sldZm>
                    <pslz:sldZmObj sldId="286" cId="1818418061">
                      <pslz:zmPr id="{AC99481E-2A37-4397-8600-689D642BCAF2}"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0" name="Slide Zoom 9">
                  <a:hlinkClick r:id="rId5" action="ppaction://hlinksldjump"/>
                  <a:extLst>
                    <a:ext uri="{FF2B5EF4-FFF2-40B4-BE49-F238E27FC236}">
                      <a16:creationId xmlns:a16="http://schemas.microsoft.com/office/drawing/2014/main" id="{232E0B8B-F346-E864-C4AC-8C83FAEA8CA0}"/>
                    </a:ext>
                  </a:extLst>
                </p:cNvPr>
                <p:cNvPicPr>
                  <a:picLocks noGrp="1" noRot="1" noChangeAspect="1" noMove="1" noResize="1" noEditPoints="1" noAdjustHandles="1" noChangeArrowheads="1" noChangeShapeType="1"/>
                </p:cNvPicPr>
                <p:nvPr/>
              </p:nvPicPr>
              <p:blipFill>
                <a:blip r:embed="rId6"/>
                <a:stretch>
                  <a:fillRect/>
                </a:stretch>
              </p:blipFill>
              <p:spPr>
                <a:xfrm>
                  <a:off x="-5998640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2" name="Slide Zoom 11">
                  <a:extLst>
                    <a:ext uri="{FF2B5EF4-FFF2-40B4-BE49-F238E27FC236}">
                      <a16:creationId xmlns:a16="http://schemas.microsoft.com/office/drawing/2014/main" id="{0BF44015-4BEE-8648-EBC3-21AC5D4E4B9D}"/>
                    </a:ext>
                  </a:extLst>
                </p:cNvPr>
                <p:cNvGraphicFramePr>
                  <a:graphicFrameLocks noChangeAspect="1"/>
                </p:cNvGraphicFramePr>
                <p:nvPr>
                  <p:extLst>
                    <p:ext uri="{D42A27DB-BD31-4B8C-83A1-F6EECF244321}">
                      <p14:modId xmlns:p14="http://schemas.microsoft.com/office/powerpoint/2010/main" val="2455821644"/>
                    </p:ext>
                  </p:extLst>
                </p:nvPr>
              </p:nvGraphicFramePr>
              <p:xfrm>
                <a:off x="-28095133" y="1847844"/>
                <a:ext cx="3048000" cy="1714500"/>
              </p:xfrm>
              <a:graphic>
                <a:graphicData uri="http://schemas.microsoft.com/office/powerpoint/2016/slidezoom">
                  <pslz:sldZm>
                    <pslz:sldZmObj sldId="262" cId="3543784367">
                      <pslz:zmPr id="{A90C5C40-A638-4149-A92C-5065AB56D8E7}" returnToParent="0" transitionDur="1000">
                        <p166:blipFill xmlns:p166="http://schemas.microsoft.com/office/powerpoint/2016/6/main">
                          <a:blip r:embed="rId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2" name="Slide Zoom 11">
                  <a:hlinkClick r:id="rId8" action="ppaction://hlinksldjump"/>
                  <a:extLst>
                    <a:ext uri="{FF2B5EF4-FFF2-40B4-BE49-F238E27FC236}">
                      <a16:creationId xmlns:a16="http://schemas.microsoft.com/office/drawing/2014/main" id="{0BF44015-4BEE-8648-EBC3-21AC5D4E4B9D}"/>
                    </a:ext>
                  </a:extLst>
                </p:cNvPr>
                <p:cNvPicPr>
                  <a:picLocks noGrp="1" noRot="1" noChangeAspect="1" noMove="1" noResize="1" noEditPoints="1" noAdjustHandles="1" noChangeArrowheads="1" noChangeShapeType="1"/>
                </p:cNvPicPr>
                <p:nvPr/>
              </p:nvPicPr>
              <p:blipFill>
                <a:blip r:embed="rId9"/>
                <a:stretch>
                  <a:fillRect/>
                </a:stretch>
              </p:blipFill>
              <p:spPr>
                <a:xfrm>
                  <a:off x="-5640519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4" name="Slide Zoom 13">
                  <a:extLst>
                    <a:ext uri="{FF2B5EF4-FFF2-40B4-BE49-F238E27FC236}">
                      <a16:creationId xmlns:a16="http://schemas.microsoft.com/office/drawing/2014/main" id="{754EADE1-6438-C476-8352-5B3672446320}"/>
                    </a:ext>
                  </a:extLst>
                </p:cNvPr>
                <p:cNvGraphicFramePr>
                  <a:graphicFrameLocks noChangeAspect="1"/>
                </p:cNvGraphicFramePr>
                <p:nvPr>
                  <p:extLst>
                    <p:ext uri="{D42A27DB-BD31-4B8C-83A1-F6EECF244321}">
                      <p14:modId xmlns:p14="http://schemas.microsoft.com/office/powerpoint/2010/main" val="2770161651"/>
                    </p:ext>
                  </p:extLst>
                </p:nvPr>
              </p:nvGraphicFramePr>
              <p:xfrm>
                <a:off x="-24513922" y="1847844"/>
                <a:ext cx="3048000" cy="1714500"/>
              </p:xfrm>
              <a:graphic>
                <a:graphicData uri="http://schemas.microsoft.com/office/powerpoint/2016/slidezoom">
                  <pslz:sldZm>
                    <pslz:sldZmObj sldId="263" cId="2868976256">
                      <pslz:zmPr id="{61C60671-AB73-4466-93D0-D6F1844AC998}" returnToParent="0" transitionDur="100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4" name="Slide Zoom 13">
                  <a:hlinkClick r:id="rId11" action="ppaction://hlinksldjump"/>
                  <a:extLst>
                    <a:ext uri="{FF2B5EF4-FFF2-40B4-BE49-F238E27FC236}">
                      <a16:creationId xmlns:a16="http://schemas.microsoft.com/office/drawing/2014/main" id="{754EADE1-6438-C476-8352-5B3672446320}"/>
                    </a:ext>
                  </a:extLst>
                </p:cNvPr>
                <p:cNvPicPr>
                  <a:picLocks noGrp="1" noRot="1" noChangeAspect="1" noMove="1" noResize="1" noEditPoints="1" noAdjustHandles="1" noChangeArrowheads="1" noChangeShapeType="1"/>
                </p:cNvPicPr>
                <p:nvPr/>
              </p:nvPicPr>
              <p:blipFill>
                <a:blip r:embed="rId12"/>
                <a:stretch>
                  <a:fillRect/>
                </a:stretch>
              </p:blipFill>
              <p:spPr>
                <a:xfrm>
                  <a:off x="-5282398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6" name="Slide Zoom 15">
                  <a:extLst>
                    <a:ext uri="{FF2B5EF4-FFF2-40B4-BE49-F238E27FC236}">
                      <a16:creationId xmlns:a16="http://schemas.microsoft.com/office/drawing/2014/main" id="{E7712B8E-F635-34E9-1389-26D98368CE3B}"/>
                    </a:ext>
                  </a:extLst>
                </p:cNvPr>
                <p:cNvGraphicFramePr>
                  <a:graphicFrameLocks noChangeAspect="1"/>
                </p:cNvGraphicFramePr>
                <p:nvPr>
                  <p:extLst>
                    <p:ext uri="{D42A27DB-BD31-4B8C-83A1-F6EECF244321}">
                      <p14:modId xmlns:p14="http://schemas.microsoft.com/office/powerpoint/2010/main" val="1873834346"/>
                    </p:ext>
                  </p:extLst>
                </p:nvPr>
              </p:nvGraphicFramePr>
              <p:xfrm>
                <a:off x="-20932711" y="1847844"/>
                <a:ext cx="3048000" cy="1714500"/>
              </p:xfrm>
              <a:graphic>
                <a:graphicData uri="http://schemas.microsoft.com/office/powerpoint/2016/slidezoom">
                  <pslz:sldZm>
                    <pslz:sldZmObj sldId="265" cId="2678558429">
                      <pslz:zmPr id="{5A53CCD9-E2FD-4010-9416-75500B03CD08}" returnToParent="0" transitionDur="1000">
                        <p166:blipFill xmlns:p166="http://schemas.microsoft.com/office/powerpoint/2016/6/main">
                          <a:blip r:embed="rId13"/>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6" name="Slide Zoom 15">
                  <a:hlinkClick r:id="rId14" action="ppaction://hlinksldjump"/>
                  <a:extLst>
                    <a:ext uri="{FF2B5EF4-FFF2-40B4-BE49-F238E27FC236}">
                      <a16:creationId xmlns:a16="http://schemas.microsoft.com/office/drawing/2014/main" id="{E7712B8E-F635-34E9-1389-26D98368CE3B}"/>
                    </a:ext>
                  </a:extLst>
                </p:cNvPr>
                <p:cNvPicPr>
                  <a:picLocks noGrp="1" noRot="1" noChangeAspect="1" noMove="1" noResize="1" noEditPoints="1" noAdjustHandles="1" noChangeArrowheads="1" noChangeShapeType="1"/>
                </p:cNvPicPr>
                <p:nvPr/>
              </p:nvPicPr>
              <p:blipFill>
                <a:blip r:embed="rId15"/>
                <a:stretch>
                  <a:fillRect/>
                </a:stretch>
              </p:blipFill>
              <p:spPr>
                <a:xfrm>
                  <a:off x="-4924276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8" name="Slide Zoom 17">
                  <a:extLst>
                    <a:ext uri="{FF2B5EF4-FFF2-40B4-BE49-F238E27FC236}">
                      <a16:creationId xmlns:a16="http://schemas.microsoft.com/office/drawing/2014/main" id="{79C5DC12-81E5-34F2-A78E-43B445123025}"/>
                    </a:ext>
                  </a:extLst>
                </p:cNvPr>
                <p:cNvGraphicFramePr>
                  <a:graphicFrameLocks noChangeAspect="1"/>
                </p:cNvGraphicFramePr>
                <p:nvPr>
                  <p:extLst>
                    <p:ext uri="{D42A27DB-BD31-4B8C-83A1-F6EECF244321}">
                      <p14:modId xmlns:p14="http://schemas.microsoft.com/office/powerpoint/2010/main" val="2957888473"/>
                    </p:ext>
                  </p:extLst>
                </p:nvPr>
              </p:nvGraphicFramePr>
              <p:xfrm>
                <a:off x="-17351500" y="1847844"/>
                <a:ext cx="3048000" cy="1714500"/>
              </p:xfrm>
              <a:graphic>
                <a:graphicData uri="http://schemas.microsoft.com/office/powerpoint/2016/slidezoom">
                  <pslz:sldZm>
                    <pslz:sldZmObj sldId="266" cId="2773191812">
                      <pslz:zmPr id="{BCF643A5-0B27-4C55-8224-6693748694BB}" returnToParent="0" transitionDur="1000">
                        <p166:blipFill xmlns:p166="http://schemas.microsoft.com/office/powerpoint/2016/6/main">
                          <a:blip r:embed="rId1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8" name="Slide Zoom 17">
                  <a:hlinkClick r:id="rId17" action="ppaction://hlinksldjump"/>
                  <a:extLst>
                    <a:ext uri="{FF2B5EF4-FFF2-40B4-BE49-F238E27FC236}">
                      <a16:creationId xmlns:a16="http://schemas.microsoft.com/office/drawing/2014/main" id="{79C5DC12-81E5-34F2-A78E-43B445123025}"/>
                    </a:ext>
                  </a:extLst>
                </p:cNvPr>
                <p:cNvPicPr>
                  <a:picLocks noGrp="1" noRot="1" noChangeAspect="1" noMove="1" noResize="1" noEditPoints="1" noAdjustHandles="1" noChangeArrowheads="1" noChangeShapeType="1"/>
                </p:cNvPicPr>
                <p:nvPr/>
              </p:nvPicPr>
              <p:blipFill>
                <a:blip r:embed="rId18"/>
                <a:stretch>
                  <a:fillRect/>
                </a:stretch>
              </p:blipFill>
              <p:spPr>
                <a:xfrm>
                  <a:off x="-4566155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0" name="Slide Zoom 19">
                  <a:extLst>
                    <a:ext uri="{FF2B5EF4-FFF2-40B4-BE49-F238E27FC236}">
                      <a16:creationId xmlns:a16="http://schemas.microsoft.com/office/drawing/2014/main" id="{421F3474-179A-DEC5-7F51-FA019BE9379D}"/>
                    </a:ext>
                  </a:extLst>
                </p:cNvPr>
                <p:cNvGraphicFramePr>
                  <a:graphicFrameLocks noChangeAspect="1"/>
                </p:cNvGraphicFramePr>
                <p:nvPr>
                  <p:extLst>
                    <p:ext uri="{D42A27DB-BD31-4B8C-83A1-F6EECF244321}">
                      <p14:modId xmlns:p14="http://schemas.microsoft.com/office/powerpoint/2010/main" val="1714246218"/>
                    </p:ext>
                  </p:extLst>
                </p:nvPr>
              </p:nvGraphicFramePr>
              <p:xfrm>
                <a:off x="-13770289" y="1847844"/>
                <a:ext cx="3048000" cy="1714500"/>
              </p:xfrm>
              <a:graphic>
                <a:graphicData uri="http://schemas.microsoft.com/office/powerpoint/2016/slidezoom">
                  <pslz:sldZm>
                    <pslz:sldZmObj sldId="267" cId="3683589818">
                      <pslz:zmPr id="{0B5D9E1A-4608-4A49-A0FA-37A9779C669A}" returnToParent="0" transitionDur="1000">
                        <p166:blipFill xmlns:p166="http://schemas.microsoft.com/office/powerpoint/2016/6/main">
                          <a:blip r:embed="rId1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0" name="Slide Zoom 19">
                  <a:hlinkClick r:id="rId20" action="ppaction://hlinksldjump"/>
                  <a:extLst>
                    <a:ext uri="{FF2B5EF4-FFF2-40B4-BE49-F238E27FC236}">
                      <a16:creationId xmlns:a16="http://schemas.microsoft.com/office/drawing/2014/main" id="{421F3474-179A-DEC5-7F51-FA019BE9379D}"/>
                    </a:ext>
                  </a:extLst>
                </p:cNvPr>
                <p:cNvPicPr>
                  <a:picLocks noGrp="1" noRot="1" noChangeAspect="1" noMove="1" noResize="1" noEditPoints="1" noAdjustHandles="1" noChangeArrowheads="1" noChangeShapeType="1"/>
                </p:cNvPicPr>
                <p:nvPr/>
              </p:nvPicPr>
              <p:blipFill>
                <a:blip r:embed="rId21"/>
                <a:stretch>
                  <a:fillRect/>
                </a:stretch>
              </p:blipFill>
              <p:spPr>
                <a:xfrm>
                  <a:off x="-4208034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2" name="Slide Zoom 21">
                  <a:extLst>
                    <a:ext uri="{FF2B5EF4-FFF2-40B4-BE49-F238E27FC236}">
                      <a16:creationId xmlns:a16="http://schemas.microsoft.com/office/drawing/2014/main" id="{3CDB1BB1-9AE9-1137-F357-88DD27B76DD2}"/>
                    </a:ext>
                  </a:extLst>
                </p:cNvPr>
                <p:cNvGraphicFramePr>
                  <a:graphicFrameLocks noChangeAspect="1"/>
                </p:cNvGraphicFramePr>
                <p:nvPr>
                  <p:extLst>
                    <p:ext uri="{D42A27DB-BD31-4B8C-83A1-F6EECF244321}">
                      <p14:modId xmlns:p14="http://schemas.microsoft.com/office/powerpoint/2010/main" val="1052650974"/>
                    </p:ext>
                  </p:extLst>
                </p:nvPr>
              </p:nvGraphicFramePr>
              <p:xfrm>
                <a:off x="-10189078" y="1847844"/>
                <a:ext cx="3048000" cy="1714500"/>
              </p:xfrm>
              <a:graphic>
                <a:graphicData uri="http://schemas.microsoft.com/office/powerpoint/2016/slidezoom">
                  <pslz:sldZm>
                    <pslz:sldZmObj sldId="268" cId="993943905">
                      <pslz:zmPr id="{D02EB652-5A77-4B3D-9A33-56B5DE40E653}" returnToParent="0" transitionDur="1000">
                        <p166:blipFill xmlns:p166="http://schemas.microsoft.com/office/powerpoint/2016/6/main">
                          <a:blip r:embed="rId2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2" name="Slide Zoom 21">
                  <a:hlinkClick r:id="rId23" action="ppaction://hlinksldjump"/>
                  <a:extLst>
                    <a:ext uri="{FF2B5EF4-FFF2-40B4-BE49-F238E27FC236}">
                      <a16:creationId xmlns:a16="http://schemas.microsoft.com/office/drawing/2014/main" id="{3CDB1BB1-9AE9-1137-F357-88DD27B76DD2}"/>
                    </a:ext>
                  </a:extLst>
                </p:cNvPr>
                <p:cNvPicPr>
                  <a:picLocks noGrp="1" noRot="1" noChangeAspect="1" noMove="1" noResize="1" noEditPoints="1" noAdjustHandles="1" noChangeArrowheads="1" noChangeShapeType="1"/>
                </p:cNvPicPr>
                <p:nvPr/>
              </p:nvPicPr>
              <p:blipFill>
                <a:blip r:embed="rId24"/>
                <a:stretch>
                  <a:fillRect/>
                </a:stretch>
              </p:blipFill>
              <p:spPr>
                <a:xfrm>
                  <a:off x="-3849913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4" name="Slide Zoom 23">
                  <a:extLst>
                    <a:ext uri="{FF2B5EF4-FFF2-40B4-BE49-F238E27FC236}">
                      <a16:creationId xmlns:a16="http://schemas.microsoft.com/office/drawing/2014/main" id="{472395C6-1CF7-88EE-7D25-5FCB356F01F9}"/>
                    </a:ext>
                  </a:extLst>
                </p:cNvPr>
                <p:cNvGraphicFramePr>
                  <a:graphicFrameLocks noChangeAspect="1"/>
                </p:cNvGraphicFramePr>
                <p:nvPr/>
              </p:nvGraphicFramePr>
              <p:xfrm>
                <a:off x="-6607867" y="1847844"/>
                <a:ext cx="3048000" cy="1714500"/>
              </p:xfrm>
              <a:graphic>
                <a:graphicData uri="http://schemas.microsoft.com/office/powerpoint/2016/slidezoom">
                  <pslz:sldZm>
                    <pslz:sldZmObj sldId="269" cId="3396538600">
                      <pslz:zmPr id="{2C9359C3-640C-44AB-B930-7B8867733765}" transitionDur="1000">
                        <p166:blipFill xmlns:p166="http://schemas.microsoft.com/office/powerpoint/2016/6/main">
                          <a:blip r:embed="rId25"/>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4" name="Slide Zoom 23">
                  <a:hlinkClick r:id="rId26" action="ppaction://hlinksldjump"/>
                  <a:extLst>
                    <a:ext uri="{FF2B5EF4-FFF2-40B4-BE49-F238E27FC236}">
                      <a16:creationId xmlns:a16="http://schemas.microsoft.com/office/drawing/2014/main" id="{472395C6-1CF7-88EE-7D25-5FCB356F01F9}"/>
                    </a:ext>
                  </a:extLst>
                </p:cNvPr>
                <p:cNvPicPr>
                  <a:picLocks noGrp="1" noRot="1" noChangeAspect="1" noMove="1" noResize="1" noEditPoints="1" noAdjustHandles="1" noChangeArrowheads="1" noChangeShapeType="1"/>
                </p:cNvPicPr>
                <p:nvPr/>
              </p:nvPicPr>
              <p:blipFill>
                <a:blip r:embed="rId27"/>
                <a:stretch>
                  <a:fillRect/>
                </a:stretch>
              </p:blipFill>
              <p:spPr>
                <a:xfrm>
                  <a:off x="-3491792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6" name="Slide Zoom 25">
                  <a:extLst>
                    <a:ext uri="{FF2B5EF4-FFF2-40B4-BE49-F238E27FC236}">
                      <a16:creationId xmlns:a16="http://schemas.microsoft.com/office/drawing/2014/main" id="{29448628-AB48-DC15-1D75-5A271FED0C09}"/>
                    </a:ext>
                  </a:extLst>
                </p:cNvPr>
                <p:cNvGraphicFramePr>
                  <a:graphicFrameLocks noChangeAspect="1"/>
                </p:cNvGraphicFramePr>
                <p:nvPr>
                  <p:extLst>
                    <p:ext uri="{D42A27DB-BD31-4B8C-83A1-F6EECF244321}">
                      <p14:modId xmlns:p14="http://schemas.microsoft.com/office/powerpoint/2010/main" val="2827931479"/>
                    </p:ext>
                  </p:extLst>
                </p:nvPr>
              </p:nvGraphicFramePr>
              <p:xfrm>
                <a:off x="-3026656" y="1847844"/>
                <a:ext cx="3048000" cy="1714500"/>
              </p:xfrm>
              <a:graphic>
                <a:graphicData uri="http://schemas.microsoft.com/office/powerpoint/2016/slidezoom">
                  <pslz:sldZm>
                    <pslz:sldZmObj sldId="270" cId="3173571095">
                      <pslz:zmPr id="{7E0792D3-1469-4CAC-9B25-23D823D49846}" returnToParent="0" transitionDur="1000">
                        <p166:blipFill xmlns:p166="http://schemas.microsoft.com/office/powerpoint/2016/6/main">
                          <a:blip r:embed="rId2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6" name="Slide Zoom 25">
                  <a:hlinkClick r:id="rId29" action="ppaction://hlinksldjump"/>
                  <a:extLst>
                    <a:ext uri="{FF2B5EF4-FFF2-40B4-BE49-F238E27FC236}">
                      <a16:creationId xmlns:a16="http://schemas.microsoft.com/office/drawing/2014/main" id="{29448628-AB48-DC15-1D75-5A271FED0C09}"/>
                    </a:ext>
                  </a:extLst>
                </p:cNvPr>
                <p:cNvPicPr>
                  <a:picLocks noGrp="1" noRot="1" noChangeAspect="1" noMove="1" noResize="1" noEditPoints="1" noAdjustHandles="1" noChangeArrowheads="1" noChangeShapeType="1"/>
                </p:cNvPicPr>
                <p:nvPr/>
              </p:nvPicPr>
              <p:blipFill>
                <a:blip r:embed="rId30"/>
                <a:stretch>
                  <a:fillRect/>
                </a:stretch>
              </p:blipFill>
              <p:spPr>
                <a:xfrm>
                  <a:off x="-3133671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8" name="Slide Zoom 27">
                  <a:extLst>
                    <a:ext uri="{FF2B5EF4-FFF2-40B4-BE49-F238E27FC236}">
                      <a16:creationId xmlns:a16="http://schemas.microsoft.com/office/drawing/2014/main" id="{551041B5-1B40-3A91-2189-8524918B03A5}"/>
                    </a:ext>
                  </a:extLst>
                </p:cNvPr>
                <p:cNvGraphicFramePr>
                  <a:graphicFrameLocks noChangeAspect="1"/>
                </p:cNvGraphicFramePr>
                <p:nvPr>
                  <p:extLst>
                    <p:ext uri="{D42A27DB-BD31-4B8C-83A1-F6EECF244321}">
                      <p14:modId xmlns:p14="http://schemas.microsoft.com/office/powerpoint/2010/main" val="1236867817"/>
                    </p:ext>
                  </p:extLst>
                </p:nvPr>
              </p:nvGraphicFramePr>
              <p:xfrm>
                <a:off x="554555" y="1847844"/>
                <a:ext cx="3048000" cy="1714500"/>
              </p:xfrm>
              <a:graphic>
                <a:graphicData uri="http://schemas.microsoft.com/office/powerpoint/2016/slidezoom">
                  <pslz:sldZm>
                    <pslz:sldZmObj sldId="271" cId="1521349398">
                      <pslz:zmPr id="{73C80B17-4DF1-4108-93FD-CF593931902B}" returnToParent="0" transitionDur="1000">
                        <p166:blipFill xmlns:p166="http://schemas.microsoft.com/office/powerpoint/2016/6/main">
                          <a:blip r:embed="rId31"/>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8" name="Slide Zoom 27">
                  <a:hlinkClick r:id="rId32" action="ppaction://hlinksldjump"/>
                  <a:extLst>
                    <a:ext uri="{FF2B5EF4-FFF2-40B4-BE49-F238E27FC236}">
                      <a16:creationId xmlns:a16="http://schemas.microsoft.com/office/drawing/2014/main" id="{551041B5-1B40-3A91-2189-8524918B03A5}"/>
                    </a:ext>
                  </a:extLst>
                </p:cNvPr>
                <p:cNvPicPr>
                  <a:picLocks noGrp="1" noRot="1" noChangeAspect="1" noMove="1" noResize="1" noEditPoints="1" noAdjustHandles="1" noChangeArrowheads="1" noChangeShapeType="1"/>
                </p:cNvPicPr>
                <p:nvPr/>
              </p:nvPicPr>
              <p:blipFill>
                <a:blip r:embed="rId33"/>
                <a:stretch>
                  <a:fillRect/>
                </a:stretch>
              </p:blipFill>
              <p:spPr>
                <a:xfrm>
                  <a:off x="-2775550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0" name="Slide Zoom 29">
                  <a:extLst>
                    <a:ext uri="{FF2B5EF4-FFF2-40B4-BE49-F238E27FC236}">
                      <a16:creationId xmlns:a16="http://schemas.microsoft.com/office/drawing/2014/main" id="{FABE14DE-780F-BF3C-C7CE-69D717D8FFE0}"/>
                    </a:ext>
                  </a:extLst>
                </p:cNvPr>
                <p:cNvGraphicFramePr>
                  <a:graphicFrameLocks noChangeAspect="1"/>
                </p:cNvGraphicFramePr>
                <p:nvPr>
                  <p:extLst>
                    <p:ext uri="{D42A27DB-BD31-4B8C-83A1-F6EECF244321}">
                      <p14:modId xmlns:p14="http://schemas.microsoft.com/office/powerpoint/2010/main" val="3170546466"/>
                    </p:ext>
                  </p:extLst>
                </p:nvPr>
              </p:nvGraphicFramePr>
              <p:xfrm>
                <a:off x="4135766" y="1847844"/>
                <a:ext cx="3048000" cy="1714500"/>
              </p:xfrm>
              <a:graphic>
                <a:graphicData uri="http://schemas.microsoft.com/office/powerpoint/2016/slidezoom">
                  <pslz:sldZm>
                    <pslz:sldZmObj sldId="272" cId="905249575">
                      <pslz:zmPr id="{9C302D7E-A99D-4F8E-B0F6-62ABB1BAD0FF}" returnToParent="0" transitionDur="1000">
                        <p166:blipFill xmlns:p166="http://schemas.microsoft.com/office/powerpoint/2016/6/main">
                          <a:blip r:embed="rId3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0" name="Slide Zoom 29">
                  <a:hlinkClick r:id="rId35" action="ppaction://hlinksldjump"/>
                  <a:extLst>
                    <a:ext uri="{FF2B5EF4-FFF2-40B4-BE49-F238E27FC236}">
                      <a16:creationId xmlns:a16="http://schemas.microsoft.com/office/drawing/2014/main" id="{FABE14DE-780F-BF3C-C7CE-69D717D8FFE0}"/>
                    </a:ext>
                  </a:extLst>
                </p:cNvPr>
                <p:cNvPicPr>
                  <a:picLocks noGrp="1" noRot="1" noChangeAspect="1" noMove="1" noResize="1" noEditPoints="1" noAdjustHandles="1" noChangeArrowheads="1" noChangeShapeType="1"/>
                </p:cNvPicPr>
                <p:nvPr/>
              </p:nvPicPr>
              <p:blipFill>
                <a:blip r:embed="rId36"/>
                <a:stretch>
                  <a:fillRect/>
                </a:stretch>
              </p:blipFill>
              <p:spPr>
                <a:xfrm>
                  <a:off x="-2417429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2" name="Slide Zoom 31">
                  <a:extLst>
                    <a:ext uri="{FF2B5EF4-FFF2-40B4-BE49-F238E27FC236}">
                      <a16:creationId xmlns:a16="http://schemas.microsoft.com/office/drawing/2014/main" id="{A0B61D23-5640-B1A5-BEF0-BD521359544D}"/>
                    </a:ext>
                  </a:extLst>
                </p:cNvPr>
                <p:cNvGraphicFramePr>
                  <a:graphicFrameLocks noChangeAspect="1"/>
                </p:cNvGraphicFramePr>
                <p:nvPr>
                  <p:extLst>
                    <p:ext uri="{D42A27DB-BD31-4B8C-83A1-F6EECF244321}">
                      <p14:modId xmlns:p14="http://schemas.microsoft.com/office/powerpoint/2010/main" val="3599552117"/>
                    </p:ext>
                  </p:extLst>
                </p:nvPr>
              </p:nvGraphicFramePr>
              <p:xfrm>
                <a:off x="7716977" y="1847844"/>
                <a:ext cx="3048000" cy="1714500"/>
              </p:xfrm>
              <a:graphic>
                <a:graphicData uri="http://schemas.microsoft.com/office/powerpoint/2016/slidezoom">
                  <pslz:sldZm>
                    <pslz:sldZmObj sldId="273" cId="3097556811">
                      <pslz:zmPr id="{FB7DB80F-88D4-4446-9CD0-007162636372}" returnToParent="0" transitionDur="1000">
                        <p166:blipFill xmlns:p166="http://schemas.microsoft.com/office/powerpoint/2016/6/main">
                          <a:blip r:embed="rId3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2" name="Slide Zoom 31">
                  <a:hlinkClick r:id="rId38" action="ppaction://hlinksldjump"/>
                  <a:extLst>
                    <a:ext uri="{FF2B5EF4-FFF2-40B4-BE49-F238E27FC236}">
                      <a16:creationId xmlns:a16="http://schemas.microsoft.com/office/drawing/2014/main" id="{A0B61D23-5640-B1A5-BEF0-BD521359544D}"/>
                    </a:ext>
                  </a:extLst>
                </p:cNvPr>
                <p:cNvPicPr>
                  <a:picLocks noGrp="1" noRot="1" noChangeAspect="1" noMove="1" noResize="1" noEditPoints="1" noAdjustHandles="1" noChangeArrowheads="1" noChangeShapeType="1"/>
                </p:cNvPicPr>
                <p:nvPr/>
              </p:nvPicPr>
              <p:blipFill>
                <a:blip r:embed="rId39"/>
                <a:stretch>
                  <a:fillRect/>
                </a:stretch>
              </p:blipFill>
              <p:spPr>
                <a:xfrm>
                  <a:off x="-2059308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4" name="Slide Zoom 33">
                  <a:extLst>
                    <a:ext uri="{FF2B5EF4-FFF2-40B4-BE49-F238E27FC236}">
                      <a16:creationId xmlns:a16="http://schemas.microsoft.com/office/drawing/2014/main" id="{EEB6CFD3-103D-8239-C2BC-5A3189135A6F}"/>
                    </a:ext>
                  </a:extLst>
                </p:cNvPr>
                <p:cNvGraphicFramePr>
                  <a:graphicFrameLocks noChangeAspect="1"/>
                </p:cNvGraphicFramePr>
                <p:nvPr>
                  <p:extLst>
                    <p:ext uri="{D42A27DB-BD31-4B8C-83A1-F6EECF244321}">
                      <p14:modId xmlns:p14="http://schemas.microsoft.com/office/powerpoint/2010/main" val="752378137"/>
                    </p:ext>
                  </p:extLst>
                </p:nvPr>
              </p:nvGraphicFramePr>
              <p:xfrm>
                <a:off x="11298188" y="1847844"/>
                <a:ext cx="3048000" cy="1714500"/>
              </p:xfrm>
              <a:graphic>
                <a:graphicData uri="http://schemas.microsoft.com/office/powerpoint/2016/slidezoom">
                  <pslz:sldZm>
                    <pslz:sldZmObj sldId="280" cId="690155806">
                      <pslz:zmPr id="{59A9ED00-86DC-489E-A392-7655338F4EBF}" returnToParent="0" transitionDur="1000">
                        <p166:blipFill xmlns:p166="http://schemas.microsoft.com/office/powerpoint/2016/6/main">
                          <a:blip r:embed="rId4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4" name="Slide Zoom 33">
                  <a:hlinkClick r:id="rId41" action="ppaction://hlinksldjump"/>
                  <a:extLst>
                    <a:ext uri="{FF2B5EF4-FFF2-40B4-BE49-F238E27FC236}">
                      <a16:creationId xmlns:a16="http://schemas.microsoft.com/office/drawing/2014/main" id="{EEB6CFD3-103D-8239-C2BC-5A3189135A6F}"/>
                    </a:ext>
                  </a:extLst>
                </p:cNvPr>
                <p:cNvPicPr>
                  <a:picLocks noGrp="1" noRot="1" noChangeAspect="1" noMove="1" noResize="1" noEditPoints="1" noAdjustHandles="1" noChangeArrowheads="1" noChangeShapeType="1"/>
                </p:cNvPicPr>
                <p:nvPr/>
              </p:nvPicPr>
              <p:blipFill>
                <a:blip r:embed="rId42"/>
                <a:stretch>
                  <a:fillRect/>
                </a:stretch>
              </p:blipFill>
              <p:spPr>
                <a:xfrm>
                  <a:off x="-1701187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6" name="Slide Zoom 35">
                  <a:extLst>
                    <a:ext uri="{FF2B5EF4-FFF2-40B4-BE49-F238E27FC236}">
                      <a16:creationId xmlns:a16="http://schemas.microsoft.com/office/drawing/2014/main" id="{08BD1A8B-5671-948F-20AA-8A3A0AD54ADD}"/>
                    </a:ext>
                  </a:extLst>
                </p:cNvPr>
                <p:cNvGraphicFramePr>
                  <a:graphicFrameLocks noChangeAspect="1"/>
                </p:cNvGraphicFramePr>
                <p:nvPr>
                  <p:extLst>
                    <p:ext uri="{D42A27DB-BD31-4B8C-83A1-F6EECF244321}">
                      <p14:modId xmlns:p14="http://schemas.microsoft.com/office/powerpoint/2010/main" val="406383560"/>
                    </p:ext>
                  </p:extLst>
                </p:nvPr>
              </p:nvGraphicFramePr>
              <p:xfrm>
                <a:off x="14879399" y="1847844"/>
                <a:ext cx="3048000" cy="1714500"/>
              </p:xfrm>
              <a:graphic>
                <a:graphicData uri="http://schemas.microsoft.com/office/powerpoint/2016/slidezoom">
                  <pslz:sldZm>
                    <pslz:sldZmObj sldId="284" cId="2347632563">
                      <pslz:zmPr id="{C8418480-D4B3-4854-9561-0BB8894B1D6A}" returnToParent="0" transitionDur="1000">
                        <p166:blipFill xmlns:p166="http://schemas.microsoft.com/office/powerpoint/2016/6/main">
                          <a:blip r:embed="rId43"/>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6" name="Slide Zoom 35">
                  <a:hlinkClick r:id="rId44" action="ppaction://hlinksldjump"/>
                  <a:extLst>
                    <a:ext uri="{FF2B5EF4-FFF2-40B4-BE49-F238E27FC236}">
                      <a16:creationId xmlns:a16="http://schemas.microsoft.com/office/drawing/2014/main" id="{08BD1A8B-5671-948F-20AA-8A3A0AD54ADD}"/>
                    </a:ext>
                  </a:extLst>
                </p:cNvPr>
                <p:cNvPicPr>
                  <a:picLocks noGrp="1" noRot="1" noChangeAspect="1" noMove="1" noResize="1" noEditPoints="1" noAdjustHandles="1" noChangeArrowheads="1" noChangeShapeType="1"/>
                </p:cNvPicPr>
                <p:nvPr/>
              </p:nvPicPr>
              <p:blipFill>
                <a:blip r:embed="rId45"/>
                <a:stretch>
                  <a:fillRect/>
                </a:stretch>
              </p:blipFill>
              <p:spPr>
                <a:xfrm>
                  <a:off x="-1343065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8" name="Slide Zoom 37">
                  <a:extLst>
                    <a:ext uri="{FF2B5EF4-FFF2-40B4-BE49-F238E27FC236}">
                      <a16:creationId xmlns:a16="http://schemas.microsoft.com/office/drawing/2014/main" id="{6381E552-CC8B-72EB-B3A3-56D2028BF8A9}"/>
                    </a:ext>
                  </a:extLst>
                </p:cNvPr>
                <p:cNvGraphicFramePr>
                  <a:graphicFrameLocks noChangeAspect="1"/>
                </p:cNvGraphicFramePr>
                <p:nvPr>
                  <p:extLst>
                    <p:ext uri="{D42A27DB-BD31-4B8C-83A1-F6EECF244321}">
                      <p14:modId xmlns:p14="http://schemas.microsoft.com/office/powerpoint/2010/main" val="657668216"/>
                    </p:ext>
                  </p:extLst>
                </p:nvPr>
              </p:nvGraphicFramePr>
              <p:xfrm>
                <a:off x="18460610" y="1847844"/>
                <a:ext cx="3048000" cy="1714500"/>
              </p:xfrm>
              <a:graphic>
                <a:graphicData uri="http://schemas.microsoft.com/office/powerpoint/2016/slidezoom">
                  <pslz:sldZm>
                    <pslz:sldZmObj sldId="279" cId="1327297639">
                      <pslz:zmPr id="{CE0EE399-C1F8-42EE-B5DB-48EB9B8F3B91}" returnToParent="0" transitionDur="1000">
                        <p166:blipFill xmlns:p166="http://schemas.microsoft.com/office/powerpoint/2016/6/main">
                          <a:blip r:embed="rId4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8" name="Slide Zoom 37">
                  <a:hlinkClick r:id="rId47" action="ppaction://hlinksldjump"/>
                  <a:extLst>
                    <a:ext uri="{FF2B5EF4-FFF2-40B4-BE49-F238E27FC236}">
                      <a16:creationId xmlns:a16="http://schemas.microsoft.com/office/drawing/2014/main" id="{6381E552-CC8B-72EB-B3A3-56D2028BF8A9}"/>
                    </a:ext>
                  </a:extLst>
                </p:cNvPr>
                <p:cNvPicPr>
                  <a:picLocks noGrp="1" noRot="1" noChangeAspect="1" noMove="1" noResize="1" noEditPoints="1" noAdjustHandles="1" noChangeArrowheads="1" noChangeShapeType="1"/>
                </p:cNvPicPr>
                <p:nvPr/>
              </p:nvPicPr>
              <p:blipFill>
                <a:blip r:embed="rId48"/>
                <a:stretch>
                  <a:fillRect/>
                </a:stretch>
              </p:blipFill>
              <p:spPr>
                <a:xfrm>
                  <a:off x="-984944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0" name="Slide Zoom 39">
                  <a:extLst>
                    <a:ext uri="{FF2B5EF4-FFF2-40B4-BE49-F238E27FC236}">
                      <a16:creationId xmlns:a16="http://schemas.microsoft.com/office/drawing/2014/main" id="{4B738BA6-EC32-AB95-0684-44F5F2D8AB0A}"/>
                    </a:ext>
                  </a:extLst>
                </p:cNvPr>
                <p:cNvGraphicFramePr>
                  <a:graphicFrameLocks noChangeAspect="1"/>
                </p:cNvGraphicFramePr>
                <p:nvPr>
                  <p:extLst>
                    <p:ext uri="{D42A27DB-BD31-4B8C-83A1-F6EECF244321}">
                      <p14:modId xmlns:p14="http://schemas.microsoft.com/office/powerpoint/2010/main" val="235517897"/>
                    </p:ext>
                  </p:extLst>
                </p:nvPr>
              </p:nvGraphicFramePr>
              <p:xfrm>
                <a:off x="22041821" y="1847844"/>
                <a:ext cx="3048000" cy="1714500"/>
              </p:xfrm>
              <a:graphic>
                <a:graphicData uri="http://schemas.microsoft.com/office/powerpoint/2016/slidezoom">
                  <pslz:sldZm>
                    <pslz:sldZmObj sldId="275" cId="2698216540">
                      <pslz:zmPr id="{90B85438-07E5-480B-80EB-F73BC11E7C9E}" returnToParent="0" transitionDur="1000">
                        <p166:blipFill xmlns:p166="http://schemas.microsoft.com/office/powerpoint/2016/6/main">
                          <a:blip r:embed="rId4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0" name="Slide Zoom 39">
                  <a:hlinkClick r:id="rId50" action="ppaction://hlinksldjump"/>
                  <a:extLst>
                    <a:ext uri="{FF2B5EF4-FFF2-40B4-BE49-F238E27FC236}">
                      <a16:creationId xmlns:a16="http://schemas.microsoft.com/office/drawing/2014/main" id="{4B738BA6-EC32-AB95-0684-44F5F2D8AB0A}"/>
                    </a:ext>
                  </a:extLst>
                </p:cNvPr>
                <p:cNvPicPr>
                  <a:picLocks noGrp="1" noRot="1" noChangeAspect="1" noMove="1" noResize="1" noEditPoints="1" noAdjustHandles="1" noChangeArrowheads="1" noChangeShapeType="1"/>
                </p:cNvPicPr>
                <p:nvPr/>
              </p:nvPicPr>
              <p:blipFill>
                <a:blip r:embed="rId51"/>
                <a:stretch>
                  <a:fillRect/>
                </a:stretch>
              </p:blipFill>
              <p:spPr>
                <a:xfrm>
                  <a:off x="-626823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2" name="Slide Zoom 41">
                  <a:extLst>
                    <a:ext uri="{FF2B5EF4-FFF2-40B4-BE49-F238E27FC236}">
                      <a16:creationId xmlns:a16="http://schemas.microsoft.com/office/drawing/2014/main" id="{123DE45D-A136-8AF3-ED99-AA5B39757A29}"/>
                    </a:ext>
                  </a:extLst>
                </p:cNvPr>
                <p:cNvGraphicFramePr>
                  <a:graphicFrameLocks noChangeAspect="1"/>
                </p:cNvGraphicFramePr>
                <p:nvPr>
                  <p:extLst>
                    <p:ext uri="{D42A27DB-BD31-4B8C-83A1-F6EECF244321}">
                      <p14:modId xmlns:p14="http://schemas.microsoft.com/office/powerpoint/2010/main" val="754450104"/>
                    </p:ext>
                  </p:extLst>
                </p:nvPr>
              </p:nvGraphicFramePr>
              <p:xfrm>
                <a:off x="25623032" y="1847844"/>
                <a:ext cx="3048000" cy="1714500"/>
              </p:xfrm>
              <a:graphic>
                <a:graphicData uri="http://schemas.microsoft.com/office/powerpoint/2016/slidezoom">
                  <pslz:sldZm>
                    <pslz:sldZmObj sldId="276" cId="1955769053">
                      <pslz:zmPr id="{CBBC2D40-DDC7-480D-B1F2-3B9DF27DCD3F}" returnToParent="0" transitionDur="1000">
                        <p166:blipFill xmlns:p166="http://schemas.microsoft.com/office/powerpoint/2016/6/main">
                          <a:blip r:embed="rId5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2" name="Slide Zoom 41">
                  <a:hlinkClick r:id="rId53" action="ppaction://hlinksldjump"/>
                  <a:extLst>
                    <a:ext uri="{FF2B5EF4-FFF2-40B4-BE49-F238E27FC236}">
                      <a16:creationId xmlns:a16="http://schemas.microsoft.com/office/drawing/2014/main" id="{123DE45D-A136-8AF3-ED99-AA5B39757A29}"/>
                    </a:ext>
                  </a:extLst>
                </p:cNvPr>
                <p:cNvPicPr>
                  <a:picLocks noGrp="1" noRot="1" noChangeAspect="1" noMove="1" noResize="1" noEditPoints="1" noAdjustHandles="1" noChangeArrowheads="1" noChangeShapeType="1"/>
                </p:cNvPicPr>
                <p:nvPr/>
              </p:nvPicPr>
              <p:blipFill>
                <a:blip r:embed="rId54"/>
                <a:stretch>
                  <a:fillRect/>
                </a:stretch>
              </p:blipFill>
              <p:spPr>
                <a:xfrm>
                  <a:off x="-268702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4" name="Slide Zoom 43">
                  <a:extLst>
                    <a:ext uri="{FF2B5EF4-FFF2-40B4-BE49-F238E27FC236}">
                      <a16:creationId xmlns:a16="http://schemas.microsoft.com/office/drawing/2014/main" id="{AEEBBB9D-566B-24CA-DCB3-5DD64DE22004}"/>
                    </a:ext>
                  </a:extLst>
                </p:cNvPr>
                <p:cNvGraphicFramePr>
                  <a:graphicFrameLocks noChangeAspect="1"/>
                </p:cNvGraphicFramePr>
                <p:nvPr>
                  <p:extLst>
                    <p:ext uri="{D42A27DB-BD31-4B8C-83A1-F6EECF244321}">
                      <p14:modId xmlns:p14="http://schemas.microsoft.com/office/powerpoint/2010/main" val="560834166"/>
                    </p:ext>
                  </p:extLst>
                </p:nvPr>
              </p:nvGraphicFramePr>
              <p:xfrm>
                <a:off x="29204243" y="1847844"/>
                <a:ext cx="3048000" cy="1714500"/>
              </p:xfrm>
              <a:graphic>
                <a:graphicData uri="http://schemas.microsoft.com/office/powerpoint/2016/slidezoom">
                  <pslz:sldZm>
                    <pslz:sldZmObj sldId="281" cId="1831036506">
                      <pslz:zmPr id="{92B3AB85-71CC-4A44-ACFC-B5A7285E5BA4}" returnToParent="0" transitionDur="1000">
                        <p166:blipFill xmlns:p166="http://schemas.microsoft.com/office/powerpoint/2016/6/main">
                          <a:blip r:embed="rId55"/>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4" name="Slide Zoom 43">
                  <a:hlinkClick r:id="rId56" action="ppaction://hlinksldjump"/>
                  <a:extLst>
                    <a:ext uri="{FF2B5EF4-FFF2-40B4-BE49-F238E27FC236}">
                      <a16:creationId xmlns:a16="http://schemas.microsoft.com/office/drawing/2014/main" id="{AEEBBB9D-566B-24CA-DCB3-5DD64DE22004}"/>
                    </a:ext>
                  </a:extLst>
                </p:cNvPr>
                <p:cNvPicPr>
                  <a:picLocks noGrp="1" noRot="1" noChangeAspect="1" noMove="1" noResize="1" noEditPoints="1" noAdjustHandles="1" noChangeArrowheads="1" noChangeShapeType="1"/>
                </p:cNvPicPr>
                <p:nvPr/>
              </p:nvPicPr>
              <p:blipFill>
                <a:blip r:embed="rId57"/>
                <a:stretch>
                  <a:fillRect/>
                </a:stretch>
              </p:blipFill>
              <p:spPr>
                <a:xfrm>
                  <a:off x="89418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6" name="Slide Zoom 45">
                  <a:extLst>
                    <a:ext uri="{FF2B5EF4-FFF2-40B4-BE49-F238E27FC236}">
                      <a16:creationId xmlns:a16="http://schemas.microsoft.com/office/drawing/2014/main" id="{48A2A2F7-30DB-F960-3046-E526CBA664D1}"/>
                    </a:ext>
                  </a:extLst>
                </p:cNvPr>
                <p:cNvGraphicFramePr>
                  <a:graphicFrameLocks noChangeAspect="1"/>
                </p:cNvGraphicFramePr>
                <p:nvPr>
                  <p:extLst>
                    <p:ext uri="{D42A27DB-BD31-4B8C-83A1-F6EECF244321}">
                      <p14:modId xmlns:p14="http://schemas.microsoft.com/office/powerpoint/2010/main" val="2283949071"/>
                    </p:ext>
                  </p:extLst>
                </p:nvPr>
              </p:nvGraphicFramePr>
              <p:xfrm>
                <a:off x="32785454" y="1847844"/>
                <a:ext cx="3048000" cy="1714500"/>
              </p:xfrm>
              <a:graphic>
                <a:graphicData uri="http://schemas.microsoft.com/office/powerpoint/2016/slidezoom">
                  <pslz:sldZm>
                    <pslz:sldZmObj sldId="282" cId="665804915">
                      <pslz:zmPr id="{9F47F0F7-4447-440C-B90B-493FE42EF687}" returnToParent="0" transitionDur="1000">
                        <p166:blipFill xmlns:p166="http://schemas.microsoft.com/office/powerpoint/2016/6/main">
                          <a:blip r:embed="rId5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6" name="Slide Zoom 45">
                  <a:hlinkClick r:id="rId59" action="ppaction://hlinksldjump"/>
                  <a:extLst>
                    <a:ext uri="{FF2B5EF4-FFF2-40B4-BE49-F238E27FC236}">
                      <a16:creationId xmlns:a16="http://schemas.microsoft.com/office/drawing/2014/main" id="{48A2A2F7-30DB-F960-3046-E526CBA664D1}"/>
                    </a:ext>
                  </a:extLst>
                </p:cNvPr>
                <p:cNvPicPr>
                  <a:picLocks noGrp="1" noRot="1" noChangeAspect="1" noMove="1" noResize="1" noEditPoints="1" noAdjustHandles="1" noChangeArrowheads="1" noChangeShapeType="1"/>
                </p:cNvPicPr>
                <p:nvPr/>
              </p:nvPicPr>
              <p:blipFill>
                <a:blip r:embed="rId60"/>
                <a:stretch>
                  <a:fillRect/>
                </a:stretch>
              </p:blipFill>
              <p:spPr>
                <a:xfrm>
                  <a:off x="447539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8" name="Slide Zoom 47">
                  <a:extLst>
                    <a:ext uri="{FF2B5EF4-FFF2-40B4-BE49-F238E27FC236}">
                      <a16:creationId xmlns:a16="http://schemas.microsoft.com/office/drawing/2014/main" id="{9C85355C-28B0-DBDB-673E-5B1EA096273F}"/>
                    </a:ext>
                  </a:extLst>
                </p:cNvPr>
                <p:cNvGraphicFramePr>
                  <a:graphicFrameLocks noChangeAspect="1"/>
                </p:cNvGraphicFramePr>
                <p:nvPr>
                  <p:extLst>
                    <p:ext uri="{D42A27DB-BD31-4B8C-83A1-F6EECF244321}">
                      <p14:modId xmlns:p14="http://schemas.microsoft.com/office/powerpoint/2010/main" val="3967027107"/>
                    </p:ext>
                  </p:extLst>
                </p:nvPr>
              </p:nvGraphicFramePr>
              <p:xfrm>
                <a:off x="36366665" y="1847844"/>
                <a:ext cx="3048000" cy="1714500"/>
              </p:xfrm>
              <a:graphic>
                <a:graphicData uri="http://schemas.microsoft.com/office/powerpoint/2016/slidezoom">
                  <pslz:sldZm>
                    <pslz:sldZmObj sldId="278" cId="553701949">
                      <pslz:zmPr id="{B791999C-77B6-4978-8AFA-008FF2EB4238}" returnToParent="0" transitionDur="1000">
                        <p166:blipFill xmlns:p166="http://schemas.microsoft.com/office/powerpoint/2016/6/main">
                          <a:blip r:embed="rId61"/>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8" name="Slide Zoom 47">
                  <a:hlinkClick r:id="rId62" action="ppaction://hlinksldjump"/>
                  <a:extLst>
                    <a:ext uri="{FF2B5EF4-FFF2-40B4-BE49-F238E27FC236}">
                      <a16:creationId xmlns:a16="http://schemas.microsoft.com/office/drawing/2014/main" id="{9C85355C-28B0-DBDB-673E-5B1EA096273F}"/>
                    </a:ext>
                  </a:extLst>
                </p:cNvPr>
                <p:cNvPicPr>
                  <a:picLocks noGrp="1" noRot="1" noChangeAspect="1" noMove="1" noResize="1" noEditPoints="1" noAdjustHandles="1" noChangeArrowheads="1" noChangeShapeType="1"/>
                </p:cNvPicPr>
                <p:nvPr/>
              </p:nvPicPr>
              <p:blipFill>
                <a:blip r:embed="rId63"/>
                <a:stretch>
                  <a:fillRect/>
                </a:stretch>
              </p:blipFill>
              <p:spPr>
                <a:xfrm>
                  <a:off x="805660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0" name="Slide Zoom 49">
                  <a:extLst>
                    <a:ext uri="{FF2B5EF4-FFF2-40B4-BE49-F238E27FC236}">
                      <a16:creationId xmlns:a16="http://schemas.microsoft.com/office/drawing/2014/main" id="{4A635C67-62D1-2C16-2DE3-472CC1EC250C}"/>
                    </a:ext>
                  </a:extLst>
                </p:cNvPr>
                <p:cNvGraphicFramePr>
                  <a:graphicFrameLocks noChangeAspect="1"/>
                </p:cNvGraphicFramePr>
                <p:nvPr>
                  <p:extLst>
                    <p:ext uri="{D42A27DB-BD31-4B8C-83A1-F6EECF244321}">
                      <p14:modId xmlns:p14="http://schemas.microsoft.com/office/powerpoint/2010/main" val="3497032350"/>
                    </p:ext>
                  </p:extLst>
                </p:nvPr>
              </p:nvGraphicFramePr>
              <p:xfrm>
                <a:off x="39947876" y="1847844"/>
                <a:ext cx="3048000" cy="1714500"/>
              </p:xfrm>
              <a:graphic>
                <a:graphicData uri="http://schemas.microsoft.com/office/powerpoint/2016/slidezoom">
                  <pslz:sldZm>
                    <pslz:sldZmObj sldId="285" cId="820388872">
                      <pslz:zmPr id="{ED2615D7-51F0-4157-8073-52315F95DEFC}" returnToParent="0" transitionDur="1000">
                        <p166:blipFill xmlns:p166="http://schemas.microsoft.com/office/powerpoint/2016/6/main">
                          <a:blip r:embed="rId6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0" name="Slide Zoom 49">
                  <a:hlinkClick r:id="rId65" action="ppaction://hlinksldjump"/>
                  <a:extLst>
                    <a:ext uri="{FF2B5EF4-FFF2-40B4-BE49-F238E27FC236}">
                      <a16:creationId xmlns:a16="http://schemas.microsoft.com/office/drawing/2014/main" id="{4A635C67-62D1-2C16-2DE3-472CC1EC250C}"/>
                    </a:ext>
                  </a:extLst>
                </p:cNvPr>
                <p:cNvPicPr>
                  <a:picLocks noGrp="1" noRot="1" noChangeAspect="1" noMove="1" noResize="1" noEditPoints="1" noAdjustHandles="1" noChangeArrowheads="1" noChangeShapeType="1"/>
                </p:cNvPicPr>
                <p:nvPr/>
              </p:nvPicPr>
              <p:blipFill>
                <a:blip r:embed="rId66"/>
                <a:stretch>
                  <a:fillRect/>
                </a:stretch>
              </p:blipFill>
              <p:spPr>
                <a:xfrm>
                  <a:off x="1163781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2" name="Slide Zoom 51">
                  <a:extLst>
                    <a:ext uri="{FF2B5EF4-FFF2-40B4-BE49-F238E27FC236}">
                      <a16:creationId xmlns:a16="http://schemas.microsoft.com/office/drawing/2014/main" id="{6442AE35-ED8E-A81A-11D3-06419A3D14A0}"/>
                    </a:ext>
                  </a:extLst>
                </p:cNvPr>
                <p:cNvGraphicFramePr>
                  <a:graphicFrameLocks noChangeAspect="1"/>
                </p:cNvGraphicFramePr>
                <p:nvPr>
                  <p:extLst>
                    <p:ext uri="{D42A27DB-BD31-4B8C-83A1-F6EECF244321}">
                      <p14:modId xmlns:p14="http://schemas.microsoft.com/office/powerpoint/2010/main" val="2393543290"/>
                    </p:ext>
                  </p:extLst>
                </p:nvPr>
              </p:nvGraphicFramePr>
              <p:xfrm>
                <a:off x="43529087" y="1847844"/>
                <a:ext cx="3048000" cy="1714500"/>
              </p:xfrm>
              <a:graphic>
                <a:graphicData uri="http://schemas.microsoft.com/office/powerpoint/2016/slidezoom">
                  <pslz:sldZm>
                    <pslz:sldZmObj sldId="283" cId="2176338621">
                      <pslz:zmPr id="{CA87C549-5D55-4975-8780-39534D167AED}" returnToParent="0" transitionDur="1000">
                        <p166:blipFill xmlns:p166="http://schemas.microsoft.com/office/powerpoint/2016/6/main">
                          <a:blip r:embed="rId6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2" name="Slide Zoom 51">
                  <a:hlinkClick r:id="rId68" action="ppaction://hlinksldjump"/>
                  <a:extLst>
                    <a:ext uri="{FF2B5EF4-FFF2-40B4-BE49-F238E27FC236}">
                      <a16:creationId xmlns:a16="http://schemas.microsoft.com/office/drawing/2014/main" id="{6442AE35-ED8E-A81A-11D3-06419A3D14A0}"/>
                    </a:ext>
                  </a:extLst>
                </p:cNvPr>
                <p:cNvPicPr>
                  <a:picLocks noGrp="1" noRot="1" noChangeAspect="1" noMove="1" noResize="1" noEditPoints="1" noAdjustHandles="1" noChangeArrowheads="1" noChangeShapeType="1"/>
                </p:cNvPicPr>
                <p:nvPr/>
              </p:nvPicPr>
              <p:blipFill>
                <a:blip r:embed="rId69"/>
                <a:stretch>
                  <a:fillRect/>
                </a:stretch>
              </p:blipFill>
              <p:spPr>
                <a:xfrm>
                  <a:off x="1521902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4" name="Slide Zoom 53">
                  <a:extLst>
                    <a:ext uri="{FF2B5EF4-FFF2-40B4-BE49-F238E27FC236}">
                      <a16:creationId xmlns:a16="http://schemas.microsoft.com/office/drawing/2014/main" id="{022F9F1D-1D76-5847-0171-EFD72B48AF90}"/>
                    </a:ext>
                  </a:extLst>
                </p:cNvPr>
                <p:cNvGraphicFramePr>
                  <a:graphicFrameLocks noChangeAspect="1"/>
                </p:cNvGraphicFramePr>
                <p:nvPr>
                  <p:extLst>
                    <p:ext uri="{D42A27DB-BD31-4B8C-83A1-F6EECF244321}">
                      <p14:modId xmlns:p14="http://schemas.microsoft.com/office/powerpoint/2010/main" val="1778053661"/>
                    </p:ext>
                  </p:extLst>
                </p:nvPr>
              </p:nvGraphicFramePr>
              <p:xfrm>
                <a:off x="47110306" y="1847844"/>
                <a:ext cx="3048000" cy="1714500"/>
              </p:xfrm>
              <a:graphic>
                <a:graphicData uri="http://schemas.microsoft.com/office/powerpoint/2016/slidezoom">
                  <pslz:sldZm>
                    <pslz:sldZmObj sldId="277" cId="46777702">
                      <pslz:zmPr id="{2B706BF9-B9D3-42AC-956D-3B01E5F17730}" returnToParent="0" transitionDur="1000">
                        <p166:blipFill xmlns:p166="http://schemas.microsoft.com/office/powerpoint/2016/6/main">
                          <a:blip r:embed="rId7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4" name="Slide Zoom 53">
                  <a:hlinkClick r:id="rId71" action="ppaction://hlinksldjump"/>
                  <a:extLst>
                    <a:ext uri="{FF2B5EF4-FFF2-40B4-BE49-F238E27FC236}">
                      <a16:creationId xmlns:a16="http://schemas.microsoft.com/office/drawing/2014/main" id="{022F9F1D-1D76-5847-0171-EFD72B48AF90}"/>
                    </a:ext>
                  </a:extLst>
                </p:cNvPr>
                <p:cNvPicPr>
                  <a:picLocks noGrp="1" noRot="1" noChangeAspect="1" noMove="1" noResize="1" noEditPoints="1" noAdjustHandles="1" noChangeArrowheads="1" noChangeShapeType="1"/>
                </p:cNvPicPr>
                <p:nvPr/>
              </p:nvPicPr>
              <p:blipFill>
                <a:blip r:embed="rId72"/>
                <a:stretch>
                  <a:fillRect/>
                </a:stretch>
              </p:blipFill>
              <p:spPr>
                <a:xfrm>
                  <a:off x="18800248" y="2535238"/>
                  <a:ext cx="3048000" cy="1714500"/>
                </a:xfrm>
                <a:prstGeom prst="rect">
                  <a:avLst/>
                </a:prstGeom>
                <a:ln w="3175">
                  <a:noFill/>
                </a:ln>
                <a:effectLst>
                  <a:reflection blurRad="6350" stA="50000" endA="300" endPos="55000" dir="5400000" sy="-100000" algn="bl" rotWithShape="0"/>
                </a:effectLst>
              </p:spPr>
            </p:pic>
          </mc:Fallback>
        </mc:AlternateContent>
      </p:grpSp>
      <p:pic>
        <p:nvPicPr>
          <p:cNvPr id="68" name="Graphic 67" descr="Chevron arrows with solid fill">
            <a:hlinkClick r:id="" action="ppaction://hlinkshowjump?jump=nextslide"/>
            <a:extLst>
              <a:ext uri="{FF2B5EF4-FFF2-40B4-BE49-F238E27FC236}">
                <a16:creationId xmlns:a16="http://schemas.microsoft.com/office/drawing/2014/main" id="{2A726096-7A01-ED9B-CDC4-B20D4E74ED4A}"/>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a:off x="11277309" y="2875670"/>
            <a:ext cx="304800" cy="914400"/>
          </a:xfrm>
          <a:prstGeom prst="rect">
            <a:avLst/>
          </a:prstGeom>
        </p:spPr>
      </p:pic>
      <p:pic>
        <p:nvPicPr>
          <p:cNvPr id="69" name="Graphic 68" descr="Chevron arrows with solid fill">
            <a:hlinkClick r:id="" action="ppaction://hlinkshowjump?jump=previousslide"/>
            <a:extLst>
              <a:ext uri="{FF2B5EF4-FFF2-40B4-BE49-F238E27FC236}">
                <a16:creationId xmlns:a16="http://schemas.microsoft.com/office/drawing/2014/main" id="{6F23333C-8FA0-FE7A-E0DE-4A68BEB2A978}"/>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flipH="1">
            <a:off x="503101" y="2916530"/>
            <a:ext cx="304800" cy="914400"/>
          </a:xfrm>
          <a:prstGeom prst="rect">
            <a:avLst/>
          </a:prstGeom>
        </p:spPr>
      </p:pic>
      <p:sp>
        <p:nvSpPr>
          <p:cNvPr id="2" name="!!start">
            <a:hlinkClick r:id="" action="ppaction://hlinkshowjump?jump=firstslide"/>
            <a:extLst>
              <a:ext uri="{FF2B5EF4-FFF2-40B4-BE49-F238E27FC236}">
                <a16:creationId xmlns:a16="http://schemas.microsoft.com/office/drawing/2014/main" id="{AA62FAE8-A1FE-6BE4-6D6B-84DF13A1AB42}"/>
              </a:ext>
            </a:extLst>
          </p:cNvPr>
          <p:cNvSpPr/>
          <p:nvPr/>
        </p:nvSpPr>
        <p:spPr>
          <a:xfrm>
            <a:off x="5869871" y="4861663"/>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
        <p:nvSpPr>
          <p:cNvPr id="3" name="!!end">
            <a:hlinkClick r:id="rId75" action="ppaction://hlinksldjump"/>
            <a:extLst>
              <a:ext uri="{FF2B5EF4-FFF2-40B4-BE49-F238E27FC236}">
                <a16:creationId xmlns:a16="http://schemas.microsoft.com/office/drawing/2014/main" id="{4BE52B72-56C8-7B19-4993-44F7AE6D0A6D}"/>
              </a:ext>
            </a:extLst>
          </p:cNvPr>
          <p:cNvSpPr/>
          <p:nvPr/>
        </p:nvSpPr>
        <p:spPr>
          <a:xfrm>
            <a:off x="6178131" y="4861663"/>
            <a:ext cx="144000" cy="14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Tree>
    <p:extLst>
      <p:ext uri="{BB962C8B-B14F-4D97-AF65-F5344CB8AC3E}">
        <p14:creationId xmlns:p14="http://schemas.microsoft.com/office/powerpoint/2010/main" val="1468660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3F53A5-67E0-FB2B-2A5C-B5DEEDC7BF7F}"/>
              </a:ext>
            </a:extLst>
          </p:cNvPr>
          <p:cNvPicPr>
            <a:picLocks noChangeAspect="1"/>
          </p:cNvPicPr>
          <p:nvPr/>
        </p:nvPicPr>
        <p:blipFill rotWithShape="1">
          <a:blip r:embed="rId3">
            <a:extLst>
              <a:ext uri="{28A0092B-C50C-407E-A947-70E740481C1C}">
                <a14:useLocalDpi xmlns:a14="http://schemas.microsoft.com/office/drawing/2010/main" val="0"/>
              </a:ext>
            </a:extLst>
          </a:blip>
          <a:srcRect t="7736" b="7736"/>
          <a:stretch/>
        </p:blipFill>
        <p:spPr>
          <a:xfrm>
            <a:off x="0" y="0"/>
            <a:ext cx="12192002" cy="6858002"/>
          </a:xfrm>
          <a:prstGeom prst="rect">
            <a:avLst/>
          </a:prstGeom>
        </p:spPr>
      </p:pic>
      <p:grpSp>
        <p:nvGrpSpPr>
          <p:cNvPr id="55" name="Group 54">
            <a:extLst>
              <a:ext uri="{FF2B5EF4-FFF2-40B4-BE49-F238E27FC236}">
                <a16:creationId xmlns:a16="http://schemas.microsoft.com/office/drawing/2014/main" id="{91A0AC71-D12D-0222-8A59-33A6C6946715}"/>
              </a:ext>
            </a:extLst>
          </p:cNvPr>
          <p:cNvGrpSpPr/>
          <p:nvPr/>
        </p:nvGrpSpPr>
        <p:grpSpPr>
          <a:xfrm>
            <a:off x="1013456" y="2535238"/>
            <a:ext cx="81834650" cy="1714500"/>
            <a:chOff x="-31676344" y="1847844"/>
            <a:chExt cx="81834650" cy="1714500"/>
          </a:xfrm>
        </p:grpSpPr>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232E0B8B-F346-E864-C4AC-8C83FAEA8CA0}"/>
                    </a:ext>
                  </a:extLst>
                </p:cNvPr>
                <p:cNvGraphicFramePr>
                  <a:graphicFrameLocks noChangeAspect="1"/>
                </p:cNvGraphicFramePr>
                <p:nvPr>
                  <p:extLst>
                    <p:ext uri="{D42A27DB-BD31-4B8C-83A1-F6EECF244321}">
                      <p14:modId xmlns:p14="http://schemas.microsoft.com/office/powerpoint/2010/main" val="3686062591"/>
                    </p:ext>
                  </p:extLst>
                </p:nvPr>
              </p:nvGraphicFramePr>
              <p:xfrm>
                <a:off x="-31676344" y="1847844"/>
                <a:ext cx="3048000" cy="1714500"/>
              </p:xfrm>
              <a:graphic>
                <a:graphicData uri="http://schemas.microsoft.com/office/powerpoint/2016/slidezoom">
                  <pslz:sldZm>
                    <pslz:sldZmObj sldId="286" cId="1818418061">
                      <pslz:zmPr id="{AC99481E-2A37-4397-8600-689D642BCAF2}"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0" name="Slide Zoom 9">
                  <a:hlinkClick r:id="rId5" action="ppaction://hlinksldjump"/>
                  <a:extLst>
                    <a:ext uri="{FF2B5EF4-FFF2-40B4-BE49-F238E27FC236}">
                      <a16:creationId xmlns:a16="http://schemas.microsoft.com/office/drawing/2014/main" id="{232E0B8B-F346-E864-C4AC-8C83FAEA8CA0}"/>
                    </a:ext>
                  </a:extLst>
                </p:cNvPr>
                <p:cNvPicPr>
                  <a:picLocks noGrp="1" noRot="1" noChangeAspect="1" noMove="1" noResize="1" noEditPoints="1" noAdjustHandles="1" noChangeArrowheads="1" noChangeShapeType="1"/>
                </p:cNvPicPr>
                <p:nvPr/>
              </p:nvPicPr>
              <p:blipFill>
                <a:blip r:embed="rId6"/>
                <a:stretch>
                  <a:fillRect/>
                </a:stretch>
              </p:blipFill>
              <p:spPr>
                <a:xfrm>
                  <a:off x="101345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2" name="Slide Zoom 11">
                  <a:extLst>
                    <a:ext uri="{FF2B5EF4-FFF2-40B4-BE49-F238E27FC236}">
                      <a16:creationId xmlns:a16="http://schemas.microsoft.com/office/drawing/2014/main" id="{0BF44015-4BEE-8648-EBC3-21AC5D4E4B9D}"/>
                    </a:ext>
                  </a:extLst>
                </p:cNvPr>
                <p:cNvGraphicFramePr>
                  <a:graphicFrameLocks noChangeAspect="1"/>
                </p:cNvGraphicFramePr>
                <p:nvPr>
                  <p:extLst>
                    <p:ext uri="{D42A27DB-BD31-4B8C-83A1-F6EECF244321}">
                      <p14:modId xmlns:p14="http://schemas.microsoft.com/office/powerpoint/2010/main" val="4276233914"/>
                    </p:ext>
                  </p:extLst>
                </p:nvPr>
              </p:nvGraphicFramePr>
              <p:xfrm>
                <a:off x="-28095133" y="1847844"/>
                <a:ext cx="3048000" cy="1714500"/>
              </p:xfrm>
              <a:graphic>
                <a:graphicData uri="http://schemas.microsoft.com/office/powerpoint/2016/slidezoom">
                  <pslz:sldZm>
                    <pslz:sldZmObj sldId="262" cId="3543784367">
                      <pslz:zmPr id="{A90C5C40-A638-4149-A92C-5065AB56D8E7}" returnToParent="0" transitionDur="1000">
                        <p166:blipFill xmlns:p166="http://schemas.microsoft.com/office/powerpoint/2016/6/main">
                          <a:blip r:embed="rId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2" name="Slide Zoom 11">
                  <a:hlinkClick r:id="rId8" action="ppaction://hlinksldjump"/>
                  <a:extLst>
                    <a:ext uri="{FF2B5EF4-FFF2-40B4-BE49-F238E27FC236}">
                      <a16:creationId xmlns:a16="http://schemas.microsoft.com/office/drawing/2014/main" id="{0BF44015-4BEE-8648-EBC3-21AC5D4E4B9D}"/>
                    </a:ext>
                  </a:extLst>
                </p:cNvPr>
                <p:cNvPicPr>
                  <a:picLocks noGrp="1" noRot="1" noChangeAspect="1" noMove="1" noResize="1" noEditPoints="1" noAdjustHandles="1" noChangeArrowheads="1" noChangeShapeType="1"/>
                </p:cNvPicPr>
                <p:nvPr/>
              </p:nvPicPr>
              <p:blipFill>
                <a:blip r:embed="rId9"/>
                <a:stretch>
                  <a:fillRect/>
                </a:stretch>
              </p:blipFill>
              <p:spPr>
                <a:xfrm>
                  <a:off x="459466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4" name="Slide Zoom 13">
                  <a:extLst>
                    <a:ext uri="{FF2B5EF4-FFF2-40B4-BE49-F238E27FC236}">
                      <a16:creationId xmlns:a16="http://schemas.microsoft.com/office/drawing/2014/main" id="{754EADE1-6438-C476-8352-5B3672446320}"/>
                    </a:ext>
                  </a:extLst>
                </p:cNvPr>
                <p:cNvGraphicFramePr>
                  <a:graphicFrameLocks noChangeAspect="1"/>
                </p:cNvGraphicFramePr>
                <p:nvPr>
                  <p:extLst>
                    <p:ext uri="{D42A27DB-BD31-4B8C-83A1-F6EECF244321}">
                      <p14:modId xmlns:p14="http://schemas.microsoft.com/office/powerpoint/2010/main" val="1978668911"/>
                    </p:ext>
                  </p:extLst>
                </p:nvPr>
              </p:nvGraphicFramePr>
              <p:xfrm>
                <a:off x="-24513922" y="1847844"/>
                <a:ext cx="3048000" cy="1714500"/>
              </p:xfrm>
              <a:graphic>
                <a:graphicData uri="http://schemas.microsoft.com/office/powerpoint/2016/slidezoom">
                  <pslz:sldZm>
                    <pslz:sldZmObj sldId="263" cId="2868976256">
                      <pslz:zmPr id="{61C60671-AB73-4466-93D0-D6F1844AC998}" returnToParent="0" transitionDur="100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4" name="Slide Zoom 13">
                  <a:hlinkClick r:id="rId11" action="ppaction://hlinksldjump"/>
                  <a:extLst>
                    <a:ext uri="{FF2B5EF4-FFF2-40B4-BE49-F238E27FC236}">
                      <a16:creationId xmlns:a16="http://schemas.microsoft.com/office/drawing/2014/main" id="{754EADE1-6438-C476-8352-5B3672446320}"/>
                    </a:ext>
                  </a:extLst>
                </p:cNvPr>
                <p:cNvPicPr>
                  <a:picLocks noGrp="1" noRot="1" noChangeAspect="1" noMove="1" noResize="1" noEditPoints="1" noAdjustHandles="1" noChangeArrowheads="1" noChangeShapeType="1"/>
                </p:cNvPicPr>
                <p:nvPr/>
              </p:nvPicPr>
              <p:blipFill>
                <a:blip r:embed="rId12"/>
                <a:stretch>
                  <a:fillRect/>
                </a:stretch>
              </p:blipFill>
              <p:spPr>
                <a:xfrm>
                  <a:off x="817587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6" name="Slide Zoom 15">
                  <a:extLst>
                    <a:ext uri="{FF2B5EF4-FFF2-40B4-BE49-F238E27FC236}">
                      <a16:creationId xmlns:a16="http://schemas.microsoft.com/office/drawing/2014/main" id="{E7712B8E-F635-34E9-1389-26D98368CE3B}"/>
                    </a:ext>
                  </a:extLst>
                </p:cNvPr>
                <p:cNvGraphicFramePr>
                  <a:graphicFrameLocks noChangeAspect="1"/>
                </p:cNvGraphicFramePr>
                <p:nvPr>
                  <p:extLst>
                    <p:ext uri="{D42A27DB-BD31-4B8C-83A1-F6EECF244321}">
                      <p14:modId xmlns:p14="http://schemas.microsoft.com/office/powerpoint/2010/main" val="2332264792"/>
                    </p:ext>
                  </p:extLst>
                </p:nvPr>
              </p:nvGraphicFramePr>
              <p:xfrm>
                <a:off x="-20932711" y="1847844"/>
                <a:ext cx="3048000" cy="1714500"/>
              </p:xfrm>
              <a:graphic>
                <a:graphicData uri="http://schemas.microsoft.com/office/powerpoint/2016/slidezoom">
                  <pslz:sldZm>
                    <pslz:sldZmObj sldId="265" cId="2678558429">
                      <pslz:zmPr id="{5A53CCD9-E2FD-4010-9416-75500B03CD08}" returnToParent="0" transitionDur="1000">
                        <p166:blipFill xmlns:p166="http://schemas.microsoft.com/office/powerpoint/2016/6/main">
                          <a:blip r:embed="rId13"/>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6" name="Slide Zoom 15">
                  <a:hlinkClick r:id="rId14" action="ppaction://hlinksldjump"/>
                  <a:extLst>
                    <a:ext uri="{FF2B5EF4-FFF2-40B4-BE49-F238E27FC236}">
                      <a16:creationId xmlns:a16="http://schemas.microsoft.com/office/drawing/2014/main" id="{E7712B8E-F635-34E9-1389-26D98368CE3B}"/>
                    </a:ext>
                  </a:extLst>
                </p:cNvPr>
                <p:cNvPicPr>
                  <a:picLocks noGrp="1" noRot="1" noChangeAspect="1" noMove="1" noResize="1" noEditPoints="1" noAdjustHandles="1" noChangeArrowheads="1" noChangeShapeType="1"/>
                </p:cNvPicPr>
                <p:nvPr/>
              </p:nvPicPr>
              <p:blipFill>
                <a:blip r:embed="rId15"/>
                <a:stretch>
                  <a:fillRect/>
                </a:stretch>
              </p:blipFill>
              <p:spPr>
                <a:xfrm>
                  <a:off x="1175708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8" name="Slide Zoom 17">
                  <a:extLst>
                    <a:ext uri="{FF2B5EF4-FFF2-40B4-BE49-F238E27FC236}">
                      <a16:creationId xmlns:a16="http://schemas.microsoft.com/office/drawing/2014/main" id="{79C5DC12-81E5-34F2-A78E-43B445123025}"/>
                    </a:ext>
                  </a:extLst>
                </p:cNvPr>
                <p:cNvGraphicFramePr>
                  <a:graphicFrameLocks noChangeAspect="1"/>
                </p:cNvGraphicFramePr>
                <p:nvPr>
                  <p:extLst>
                    <p:ext uri="{D42A27DB-BD31-4B8C-83A1-F6EECF244321}">
                      <p14:modId xmlns:p14="http://schemas.microsoft.com/office/powerpoint/2010/main" val="1643268501"/>
                    </p:ext>
                  </p:extLst>
                </p:nvPr>
              </p:nvGraphicFramePr>
              <p:xfrm>
                <a:off x="-17351500" y="1847844"/>
                <a:ext cx="3048000" cy="1714500"/>
              </p:xfrm>
              <a:graphic>
                <a:graphicData uri="http://schemas.microsoft.com/office/powerpoint/2016/slidezoom">
                  <pslz:sldZm>
                    <pslz:sldZmObj sldId="266" cId="2773191812">
                      <pslz:zmPr id="{BCF643A5-0B27-4C55-8224-6693748694BB}" returnToParent="0" transitionDur="1000">
                        <p166:blipFill xmlns:p166="http://schemas.microsoft.com/office/powerpoint/2016/6/main">
                          <a:blip r:embed="rId1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8" name="Slide Zoom 17">
                  <a:hlinkClick r:id="rId17" action="ppaction://hlinksldjump"/>
                  <a:extLst>
                    <a:ext uri="{FF2B5EF4-FFF2-40B4-BE49-F238E27FC236}">
                      <a16:creationId xmlns:a16="http://schemas.microsoft.com/office/drawing/2014/main" id="{79C5DC12-81E5-34F2-A78E-43B445123025}"/>
                    </a:ext>
                  </a:extLst>
                </p:cNvPr>
                <p:cNvPicPr>
                  <a:picLocks noGrp="1" noRot="1" noChangeAspect="1" noMove="1" noResize="1" noEditPoints="1" noAdjustHandles="1" noChangeArrowheads="1" noChangeShapeType="1"/>
                </p:cNvPicPr>
                <p:nvPr/>
              </p:nvPicPr>
              <p:blipFill>
                <a:blip r:embed="rId18"/>
                <a:stretch>
                  <a:fillRect/>
                </a:stretch>
              </p:blipFill>
              <p:spPr>
                <a:xfrm>
                  <a:off x="1533830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0" name="Slide Zoom 19">
                  <a:extLst>
                    <a:ext uri="{FF2B5EF4-FFF2-40B4-BE49-F238E27FC236}">
                      <a16:creationId xmlns:a16="http://schemas.microsoft.com/office/drawing/2014/main" id="{421F3474-179A-DEC5-7F51-FA019BE9379D}"/>
                    </a:ext>
                  </a:extLst>
                </p:cNvPr>
                <p:cNvGraphicFramePr>
                  <a:graphicFrameLocks noChangeAspect="1"/>
                </p:cNvGraphicFramePr>
                <p:nvPr>
                  <p:extLst>
                    <p:ext uri="{D42A27DB-BD31-4B8C-83A1-F6EECF244321}">
                      <p14:modId xmlns:p14="http://schemas.microsoft.com/office/powerpoint/2010/main" val="1067481572"/>
                    </p:ext>
                  </p:extLst>
                </p:nvPr>
              </p:nvGraphicFramePr>
              <p:xfrm>
                <a:off x="-13770289" y="1847844"/>
                <a:ext cx="3048000" cy="1714500"/>
              </p:xfrm>
              <a:graphic>
                <a:graphicData uri="http://schemas.microsoft.com/office/powerpoint/2016/slidezoom">
                  <pslz:sldZm>
                    <pslz:sldZmObj sldId="267" cId="3683589818">
                      <pslz:zmPr id="{0B5D9E1A-4608-4A49-A0FA-37A9779C669A}" returnToParent="0" transitionDur="1000">
                        <p166:blipFill xmlns:p166="http://schemas.microsoft.com/office/powerpoint/2016/6/main">
                          <a:blip r:embed="rId1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0" name="Slide Zoom 19">
                  <a:hlinkClick r:id="rId20" action="ppaction://hlinksldjump"/>
                  <a:extLst>
                    <a:ext uri="{FF2B5EF4-FFF2-40B4-BE49-F238E27FC236}">
                      <a16:creationId xmlns:a16="http://schemas.microsoft.com/office/drawing/2014/main" id="{421F3474-179A-DEC5-7F51-FA019BE9379D}"/>
                    </a:ext>
                  </a:extLst>
                </p:cNvPr>
                <p:cNvPicPr>
                  <a:picLocks noGrp="1" noRot="1" noChangeAspect="1" noMove="1" noResize="1" noEditPoints="1" noAdjustHandles="1" noChangeArrowheads="1" noChangeShapeType="1"/>
                </p:cNvPicPr>
                <p:nvPr/>
              </p:nvPicPr>
              <p:blipFill>
                <a:blip r:embed="rId21"/>
                <a:stretch>
                  <a:fillRect/>
                </a:stretch>
              </p:blipFill>
              <p:spPr>
                <a:xfrm>
                  <a:off x="1891951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2" name="Slide Zoom 21">
                  <a:extLst>
                    <a:ext uri="{FF2B5EF4-FFF2-40B4-BE49-F238E27FC236}">
                      <a16:creationId xmlns:a16="http://schemas.microsoft.com/office/drawing/2014/main" id="{3CDB1BB1-9AE9-1137-F357-88DD27B76DD2}"/>
                    </a:ext>
                  </a:extLst>
                </p:cNvPr>
                <p:cNvGraphicFramePr>
                  <a:graphicFrameLocks noChangeAspect="1"/>
                </p:cNvGraphicFramePr>
                <p:nvPr>
                  <p:extLst>
                    <p:ext uri="{D42A27DB-BD31-4B8C-83A1-F6EECF244321}">
                      <p14:modId xmlns:p14="http://schemas.microsoft.com/office/powerpoint/2010/main" val="1642190535"/>
                    </p:ext>
                  </p:extLst>
                </p:nvPr>
              </p:nvGraphicFramePr>
              <p:xfrm>
                <a:off x="-10189078" y="1847844"/>
                <a:ext cx="3048000" cy="1714500"/>
              </p:xfrm>
              <a:graphic>
                <a:graphicData uri="http://schemas.microsoft.com/office/powerpoint/2016/slidezoom">
                  <pslz:sldZm>
                    <pslz:sldZmObj sldId="268" cId="993943905">
                      <pslz:zmPr id="{D02EB652-5A77-4B3D-9A33-56B5DE40E653}" returnToParent="0" transitionDur="1000">
                        <p166:blipFill xmlns:p166="http://schemas.microsoft.com/office/powerpoint/2016/6/main">
                          <a:blip r:embed="rId2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2" name="Slide Zoom 21">
                  <a:hlinkClick r:id="rId23" action="ppaction://hlinksldjump"/>
                  <a:extLst>
                    <a:ext uri="{FF2B5EF4-FFF2-40B4-BE49-F238E27FC236}">
                      <a16:creationId xmlns:a16="http://schemas.microsoft.com/office/drawing/2014/main" id="{3CDB1BB1-9AE9-1137-F357-88DD27B76DD2}"/>
                    </a:ext>
                  </a:extLst>
                </p:cNvPr>
                <p:cNvPicPr>
                  <a:picLocks noGrp="1" noRot="1" noChangeAspect="1" noMove="1" noResize="1" noEditPoints="1" noAdjustHandles="1" noChangeArrowheads="1" noChangeShapeType="1"/>
                </p:cNvPicPr>
                <p:nvPr/>
              </p:nvPicPr>
              <p:blipFill>
                <a:blip r:embed="rId24"/>
                <a:stretch>
                  <a:fillRect/>
                </a:stretch>
              </p:blipFill>
              <p:spPr>
                <a:xfrm>
                  <a:off x="2250072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4" name="Slide Zoom 23">
                  <a:extLst>
                    <a:ext uri="{FF2B5EF4-FFF2-40B4-BE49-F238E27FC236}">
                      <a16:creationId xmlns:a16="http://schemas.microsoft.com/office/drawing/2014/main" id="{472395C6-1CF7-88EE-7D25-5FCB356F01F9}"/>
                    </a:ext>
                  </a:extLst>
                </p:cNvPr>
                <p:cNvGraphicFramePr>
                  <a:graphicFrameLocks noChangeAspect="1"/>
                </p:cNvGraphicFramePr>
                <p:nvPr>
                  <p:extLst>
                    <p:ext uri="{D42A27DB-BD31-4B8C-83A1-F6EECF244321}">
                      <p14:modId xmlns:p14="http://schemas.microsoft.com/office/powerpoint/2010/main" val="3627654170"/>
                    </p:ext>
                  </p:extLst>
                </p:nvPr>
              </p:nvGraphicFramePr>
              <p:xfrm>
                <a:off x="-6607867" y="1847844"/>
                <a:ext cx="3048000" cy="1714500"/>
              </p:xfrm>
              <a:graphic>
                <a:graphicData uri="http://schemas.microsoft.com/office/powerpoint/2016/slidezoom">
                  <pslz:sldZm>
                    <pslz:sldZmObj sldId="269" cId="3396538600">
                      <pslz:zmPr id="{2C9359C3-640C-44AB-B930-7B8867733765}" returnToParent="0" transitionDur="1000">
                        <p166:blipFill xmlns:p166="http://schemas.microsoft.com/office/powerpoint/2016/6/main">
                          <a:blip r:embed="rId25"/>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4" name="Slide Zoom 23">
                  <a:hlinkClick r:id="rId26" action="ppaction://hlinksldjump"/>
                  <a:extLst>
                    <a:ext uri="{FF2B5EF4-FFF2-40B4-BE49-F238E27FC236}">
                      <a16:creationId xmlns:a16="http://schemas.microsoft.com/office/drawing/2014/main" id="{472395C6-1CF7-88EE-7D25-5FCB356F01F9}"/>
                    </a:ext>
                  </a:extLst>
                </p:cNvPr>
                <p:cNvPicPr>
                  <a:picLocks noGrp="1" noRot="1" noChangeAspect="1" noMove="1" noResize="1" noEditPoints="1" noAdjustHandles="1" noChangeArrowheads="1" noChangeShapeType="1"/>
                </p:cNvPicPr>
                <p:nvPr/>
              </p:nvPicPr>
              <p:blipFill>
                <a:blip r:embed="rId27"/>
                <a:stretch>
                  <a:fillRect/>
                </a:stretch>
              </p:blipFill>
              <p:spPr>
                <a:xfrm>
                  <a:off x="2608193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6" name="Slide Zoom 25">
                  <a:extLst>
                    <a:ext uri="{FF2B5EF4-FFF2-40B4-BE49-F238E27FC236}">
                      <a16:creationId xmlns:a16="http://schemas.microsoft.com/office/drawing/2014/main" id="{29448628-AB48-DC15-1D75-5A271FED0C09}"/>
                    </a:ext>
                  </a:extLst>
                </p:cNvPr>
                <p:cNvGraphicFramePr>
                  <a:graphicFrameLocks noChangeAspect="1"/>
                </p:cNvGraphicFramePr>
                <p:nvPr>
                  <p:extLst>
                    <p:ext uri="{D42A27DB-BD31-4B8C-83A1-F6EECF244321}">
                      <p14:modId xmlns:p14="http://schemas.microsoft.com/office/powerpoint/2010/main" val="975603395"/>
                    </p:ext>
                  </p:extLst>
                </p:nvPr>
              </p:nvGraphicFramePr>
              <p:xfrm>
                <a:off x="-3026656" y="1847844"/>
                <a:ext cx="3048000" cy="1714500"/>
              </p:xfrm>
              <a:graphic>
                <a:graphicData uri="http://schemas.microsoft.com/office/powerpoint/2016/slidezoom">
                  <pslz:sldZm>
                    <pslz:sldZmObj sldId="270" cId="3173571095">
                      <pslz:zmPr id="{7E0792D3-1469-4CAC-9B25-23D823D49846}" returnToParent="0" transitionDur="1000">
                        <p166:blipFill xmlns:p166="http://schemas.microsoft.com/office/powerpoint/2016/6/main">
                          <a:blip r:embed="rId2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6" name="Slide Zoom 25">
                  <a:hlinkClick r:id="rId29" action="ppaction://hlinksldjump"/>
                  <a:extLst>
                    <a:ext uri="{FF2B5EF4-FFF2-40B4-BE49-F238E27FC236}">
                      <a16:creationId xmlns:a16="http://schemas.microsoft.com/office/drawing/2014/main" id="{29448628-AB48-DC15-1D75-5A271FED0C09}"/>
                    </a:ext>
                  </a:extLst>
                </p:cNvPr>
                <p:cNvPicPr>
                  <a:picLocks noGrp="1" noRot="1" noChangeAspect="1" noMove="1" noResize="1" noEditPoints="1" noAdjustHandles="1" noChangeArrowheads="1" noChangeShapeType="1"/>
                </p:cNvPicPr>
                <p:nvPr/>
              </p:nvPicPr>
              <p:blipFill>
                <a:blip r:embed="rId30"/>
                <a:stretch>
                  <a:fillRect/>
                </a:stretch>
              </p:blipFill>
              <p:spPr>
                <a:xfrm>
                  <a:off x="2966314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8" name="Slide Zoom 27">
                  <a:extLst>
                    <a:ext uri="{FF2B5EF4-FFF2-40B4-BE49-F238E27FC236}">
                      <a16:creationId xmlns:a16="http://schemas.microsoft.com/office/drawing/2014/main" id="{551041B5-1B40-3A91-2189-8524918B03A5}"/>
                    </a:ext>
                  </a:extLst>
                </p:cNvPr>
                <p:cNvGraphicFramePr>
                  <a:graphicFrameLocks noChangeAspect="1"/>
                </p:cNvGraphicFramePr>
                <p:nvPr>
                  <p:extLst>
                    <p:ext uri="{D42A27DB-BD31-4B8C-83A1-F6EECF244321}">
                      <p14:modId xmlns:p14="http://schemas.microsoft.com/office/powerpoint/2010/main" val="692978470"/>
                    </p:ext>
                  </p:extLst>
                </p:nvPr>
              </p:nvGraphicFramePr>
              <p:xfrm>
                <a:off x="554555" y="1847844"/>
                <a:ext cx="3048000" cy="1714500"/>
              </p:xfrm>
              <a:graphic>
                <a:graphicData uri="http://schemas.microsoft.com/office/powerpoint/2016/slidezoom">
                  <pslz:sldZm>
                    <pslz:sldZmObj sldId="271" cId="1521349398">
                      <pslz:zmPr id="{73C80B17-4DF1-4108-93FD-CF593931902B}" returnToParent="0" transitionDur="1000">
                        <p166:blipFill xmlns:p166="http://schemas.microsoft.com/office/powerpoint/2016/6/main">
                          <a:blip r:embed="rId31"/>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8" name="Slide Zoom 27">
                  <a:hlinkClick r:id="rId32" action="ppaction://hlinksldjump"/>
                  <a:extLst>
                    <a:ext uri="{FF2B5EF4-FFF2-40B4-BE49-F238E27FC236}">
                      <a16:creationId xmlns:a16="http://schemas.microsoft.com/office/drawing/2014/main" id="{551041B5-1B40-3A91-2189-8524918B03A5}"/>
                    </a:ext>
                  </a:extLst>
                </p:cNvPr>
                <p:cNvPicPr>
                  <a:picLocks noGrp="1" noRot="1" noChangeAspect="1" noMove="1" noResize="1" noEditPoints="1" noAdjustHandles="1" noChangeArrowheads="1" noChangeShapeType="1"/>
                </p:cNvPicPr>
                <p:nvPr/>
              </p:nvPicPr>
              <p:blipFill>
                <a:blip r:embed="rId33"/>
                <a:stretch>
                  <a:fillRect/>
                </a:stretch>
              </p:blipFill>
              <p:spPr>
                <a:xfrm>
                  <a:off x="3324435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0" name="Slide Zoom 29">
                  <a:extLst>
                    <a:ext uri="{FF2B5EF4-FFF2-40B4-BE49-F238E27FC236}">
                      <a16:creationId xmlns:a16="http://schemas.microsoft.com/office/drawing/2014/main" id="{FABE14DE-780F-BF3C-C7CE-69D717D8FFE0}"/>
                    </a:ext>
                  </a:extLst>
                </p:cNvPr>
                <p:cNvGraphicFramePr>
                  <a:graphicFrameLocks noChangeAspect="1"/>
                </p:cNvGraphicFramePr>
                <p:nvPr>
                  <p:extLst>
                    <p:ext uri="{D42A27DB-BD31-4B8C-83A1-F6EECF244321}">
                      <p14:modId xmlns:p14="http://schemas.microsoft.com/office/powerpoint/2010/main" val="1119410128"/>
                    </p:ext>
                  </p:extLst>
                </p:nvPr>
              </p:nvGraphicFramePr>
              <p:xfrm>
                <a:off x="4135766" y="1847844"/>
                <a:ext cx="3048000" cy="1714500"/>
              </p:xfrm>
              <a:graphic>
                <a:graphicData uri="http://schemas.microsoft.com/office/powerpoint/2016/slidezoom">
                  <pslz:sldZm>
                    <pslz:sldZmObj sldId="272" cId="905249575">
                      <pslz:zmPr id="{9C302D7E-A99D-4F8E-B0F6-62ABB1BAD0FF}" returnToParent="0" transitionDur="1000">
                        <p166:blipFill xmlns:p166="http://schemas.microsoft.com/office/powerpoint/2016/6/main">
                          <a:blip r:embed="rId3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0" name="Slide Zoom 29">
                  <a:hlinkClick r:id="rId35" action="ppaction://hlinksldjump"/>
                  <a:extLst>
                    <a:ext uri="{FF2B5EF4-FFF2-40B4-BE49-F238E27FC236}">
                      <a16:creationId xmlns:a16="http://schemas.microsoft.com/office/drawing/2014/main" id="{FABE14DE-780F-BF3C-C7CE-69D717D8FFE0}"/>
                    </a:ext>
                  </a:extLst>
                </p:cNvPr>
                <p:cNvPicPr>
                  <a:picLocks noGrp="1" noRot="1" noChangeAspect="1" noMove="1" noResize="1" noEditPoints="1" noAdjustHandles="1" noChangeArrowheads="1" noChangeShapeType="1"/>
                </p:cNvPicPr>
                <p:nvPr/>
              </p:nvPicPr>
              <p:blipFill>
                <a:blip r:embed="rId36"/>
                <a:stretch>
                  <a:fillRect/>
                </a:stretch>
              </p:blipFill>
              <p:spPr>
                <a:xfrm>
                  <a:off x="3682556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2" name="Slide Zoom 31">
                  <a:extLst>
                    <a:ext uri="{FF2B5EF4-FFF2-40B4-BE49-F238E27FC236}">
                      <a16:creationId xmlns:a16="http://schemas.microsoft.com/office/drawing/2014/main" id="{A0B61D23-5640-B1A5-BEF0-BD521359544D}"/>
                    </a:ext>
                  </a:extLst>
                </p:cNvPr>
                <p:cNvGraphicFramePr>
                  <a:graphicFrameLocks noChangeAspect="1"/>
                </p:cNvGraphicFramePr>
                <p:nvPr>
                  <p:extLst>
                    <p:ext uri="{D42A27DB-BD31-4B8C-83A1-F6EECF244321}">
                      <p14:modId xmlns:p14="http://schemas.microsoft.com/office/powerpoint/2010/main" val="382785383"/>
                    </p:ext>
                  </p:extLst>
                </p:nvPr>
              </p:nvGraphicFramePr>
              <p:xfrm>
                <a:off x="7716977" y="1847844"/>
                <a:ext cx="3048000" cy="1714500"/>
              </p:xfrm>
              <a:graphic>
                <a:graphicData uri="http://schemas.microsoft.com/office/powerpoint/2016/slidezoom">
                  <pslz:sldZm>
                    <pslz:sldZmObj sldId="273" cId="3097556811">
                      <pslz:zmPr id="{FB7DB80F-88D4-4446-9CD0-007162636372}" returnToParent="0" transitionDur="1000">
                        <p166:blipFill xmlns:p166="http://schemas.microsoft.com/office/powerpoint/2016/6/main">
                          <a:blip r:embed="rId3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2" name="Slide Zoom 31">
                  <a:hlinkClick r:id="rId38" action="ppaction://hlinksldjump"/>
                  <a:extLst>
                    <a:ext uri="{FF2B5EF4-FFF2-40B4-BE49-F238E27FC236}">
                      <a16:creationId xmlns:a16="http://schemas.microsoft.com/office/drawing/2014/main" id="{A0B61D23-5640-B1A5-BEF0-BD521359544D}"/>
                    </a:ext>
                  </a:extLst>
                </p:cNvPr>
                <p:cNvPicPr>
                  <a:picLocks noGrp="1" noRot="1" noChangeAspect="1" noMove="1" noResize="1" noEditPoints="1" noAdjustHandles="1" noChangeArrowheads="1" noChangeShapeType="1"/>
                </p:cNvPicPr>
                <p:nvPr/>
              </p:nvPicPr>
              <p:blipFill>
                <a:blip r:embed="rId39"/>
                <a:stretch>
                  <a:fillRect/>
                </a:stretch>
              </p:blipFill>
              <p:spPr>
                <a:xfrm>
                  <a:off x="4040677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4" name="Slide Zoom 33">
                  <a:extLst>
                    <a:ext uri="{FF2B5EF4-FFF2-40B4-BE49-F238E27FC236}">
                      <a16:creationId xmlns:a16="http://schemas.microsoft.com/office/drawing/2014/main" id="{EEB6CFD3-103D-8239-C2BC-5A3189135A6F}"/>
                    </a:ext>
                  </a:extLst>
                </p:cNvPr>
                <p:cNvGraphicFramePr>
                  <a:graphicFrameLocks noChangeAspect="1"/>
                </p:cNvGraphicFramePr>
                <p:nvPr>
                  <p:extLst>
                    <p:ext uri="{D42A27DB-BD31-4B8C-83A1-F6EECF244321}">
                      <p14:modId xmlns:p14="http://schemas.microsoft.com/office/powerpoint/2010/main" val="3927547534"/>
                    </p:ext>
                  </p:extLst>
                </p:nvPr>
              </p:nvGraphicFramePr>
              <p:xfrm>
                <a:off x="11298188" y="1847844"/>
                <a:ext cx="3048000" cy="1714500"/>
              </p:xfrm>
              <a:graphic>
                <a:graphicData uri="http://schemas.microsoft.com/office/powerpoint/2016/slidezoom">
                  <pslz:sldZm>
                    <pslz:sldZmObj sldId="280" cId="690155806">
                      <pslz:zmPr id="{59A9ED00-86DC-489E-A392-7655338F4EBF}" returnToParent="0" transitionDur="1000">
                        <p166:blipFill xmlns:p166="http://schemas.microsoft.com/office/powerpoint/2016/6/main">
                          <a:blip r:embed="rId4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4" name="Slide Zoom 33">
                  <a:hlinkClick r:id="rId41" action="ppaction://hlinksldjump"/>
                  <a:extLst>
                    <a:ext uri="{FF2B5EF4-FFF2-40B4-BE49-F238E27FC236}">
                      <a16:creationId xmlns:a16="http://schemas.microsoft.com/office/drawing/2014/main" id="{EEB6CFD3-103D-8239-C2BC-5A3189135A6F}"/>
                    </a:ext>
                  </a:extLst>
                </p:cNvPr>
                <p:cNvPicPr>
                  <a:picLocks noGrp="1" noRot="1" noChangeAspect="1" noMove="1" noResize="1" noEditPoints="1" noAdjustHandles="1" noChangeArrowheads="1" noChangeShapeType="1"/>
                </p:cNvPicPr>
                <p:nvPr/>
              </p:nvPicPr>
              <p:blipFill>
                <a:blip r:embed="rId42"/>
                <a:stretch>
                  <a:fillRect/>
                </a:stretch>
              </p:blipFill>
              <p:spPr>
                <a:xfrm>
                  <a:off x="4398798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6" name="Slide Zoom 35">
                  <a:extLst>
                    <a:ext uri="{FF2B5EF4-FFF2-40B4-BE49-F238E27FC236}">
                      <a16:creationId xmlns:a16="http://schemas.microsoft.com/office/drawing/2014/main" id="{08BD1A8B-5671-948F-20AA-8A3A0AD54ADD}"/>
                    </a:ext>
                  </a:extLst>
                </p:cNvPr>
                <p:cNvGraphicFramePr>
                  <a:graphicFrameLocks noChangeAspect="1"/>
                </p:cNvGraphicFramePr>
                <p:nvPr>
                  <p:extLst>
                    <p:ext uri="{D42A27DB-BD31-4B8C-83A1-F6EECF244321}">
                      <p14:modId xmlns:p14="http://schemas.microsoft.com/office/powerpoint/2010/main" val="3778136875"/>
                    </p:ext>
                  </p:extLst>
                </p:nvPr>
              </p:nvGraphicFramePr>
              <p:xfrm>
                <a:off x="14879399" y="1847844"/>
                <a:ext cx="3048000" cy="1714500"/>
              </p:xfrm>
              <a:graphic>
                <a:graphicData uri="http://schemas.microsoft.com/office/powerpoint/2016/slidezoom">
                  <pslz:sldZm>
                    <pslz:sldZmObj sldId="284" cId="2347632563">
                      <pslz:zmPr id="{C8418480-D4B3-4854-9561-0BB8894B1D6A}" returnToParent="0" transitionDur="1000">
                        <p166:blipFill xmlns:p166="http://schemas.microsoft.com/office/powerpoint/2016/6/main">
                          <a:blip r:embed="rId43"/>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6" name="Slide Zoom 35">
                  <a:hlinkClick r:id="rId44" action="ppaction://hlinksldjump"/>
                  <a:extLst>
                    <a:ext uri="{FF2B5EF4-FFF2-40B4-BE49-F238E27FC236}">
                      <a16:creationId xmlns:a16="http://schemas.microsoft.com/office/drawing/2014/main" id="{08BD1A8B-5671-948F-20AA-8A3A0AD54ADD}"/>
                    </a:ext>
                  </a:extLst>
                </p:cNvPr>
                <p:cNvPicPr>
                  <a:picLocks noGrp="1" noRot="1" noChangeAspect="1" noMove="1" noResize="1" noEditPoints="1" noAdjustHandles="1" noChangeArrowheads="1" noChangeShapeType="1"/>
                </p:cNvPicPr>
                <p:nvPr/>
              </p:nvPicPr>
              <p:blipFill>
                <a:blip r:embed="rId45"/>
                <a:stretch>
                  <a:fillRect/>
                </a:stretch>
              </p:blipFill>
              <p:spPr>
                <a:xfrm>
                  <a:off x="4756919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8" name="Slide Zoom 37">
                  <a:extLst>
                    <a:ext uri="{FF2B5EF4-FFF2-40B4-BE49-F238E27FC236}">
                      <a16:creationId xmlns:a16="http://schemas.microsoft.com/office/drawing/2014/main" id="{6381E552-CC8B-72EB-B3A3-56D2028BF8A9}"/>
                    </a:ext>
                  </a:extLst>
                </p:cNvPr>
                <p:cNvGraphicFramePr>
                  <a:graphicFrameLocks noChangeAspect="1"/>
                </p:cNvGraphicFramePr>
                <p:nvPr>
                  <p:extLst>
                    <p:ext uri="{D42A27DB-BD31-4B8C-83A1-F6EECF244321}">
                      <p14:modId xmlns:p14="http://schemas.microsoft.com/office/powerpoint/2010/main" val="3654160007"/>
                    </p:ext>
                  </p:extLst>
                </p:nvPr>
              </p:nvGraphicFramePr>
              <p:xfrm>
                <a:off x="18460610" y="1847844"/>
                <a:ext cx="3048000" cy="1714500"/>
              </p:xfrm>
              <a:graphic>
                <a:graphicData uri="http://schemas.microsoft.com/office/powerpoint/2016/slidezoom">
                  <pslz:sldZm>
                    <pslz:sldZmObj sldId="279" cId="1327297639">
                      <pslz:zmPr id="{CE0EE399-C1F8-42EE-B5DB-48EB9B8F3B91}" returnToParent="0" transitionDur="1000">
                        <p166:blipFill xmlns:p166="http://schemas.microsoft.com/office/powerpoint/2016/6/main">
                          <a:blip r:embed="rId4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8" name="Slide Zoom 37">
                  <a:hlinkClick r:id="rId47" action="ppaction://hlinksldjump"/>
                  <a:extLst>
                    <a:ext uri="{FF2B5EF4-FFF2-40B4-BE49-F238E27FC236}">
                      <a16:creationId xmlns:a16="http://schemas.microsoft.com/office/drawing/2014/main" id="{6381E552-CC8B-72EB-B3A3-56D2028BF8A9}"/>
                    </a:ext>
                  </a:extLst>
                </p:cNvPr>
                <p:cNvPicPr>
                  <a:picLocks noGrp="1" noRot="1" noChangeAspect="1" noMove="1" noResize="1" noEditPoints="1" noAdjustHandles="1" noChangeArrowheads="1" noChangeShapeType="1"/>
                </p:cNvPicPr>
                <p:nvPr/>
              </p:nvPicPr>
              <p:blipFill>
                <a:blip r:embed="rId48"/>
                <a:stretch>
                  <a:fillRect/>
                </a:stretch>
              </p:blipFill>
              <p:spPr>
                <a:xfrm>
                  <a:off x="5115041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0" name="Slide Zoom 39">
                  <a:extLst>
                    <a:ext uri="{FF2B5EF4-FFF2-40B4-BE49-F238E27FC236}">
                      <a16:creationId xmlns:a16="http://schemas.microsoft.com/office/drawing/2014/main" id="{4B738BA6-EC32-AB95-0684-44F5F2D8AB0A}"/>
                    </a:ext>
                  </a:extLst>
                </p:cNvPr>
                <p:cNvGraphicFramePr>
                  <a:graphicFrameLocks noChangeAspect="1"/>
                </p:cNvGraphicFramePr>
                <p:nvPr>
                  <p:extLst>
                    <p:ext uri="{D42A27DB-BD31-4B8C-83A1-F6EECF244321}">
                      <p14:modId xmlns:p14="http://schemas.microsoft.com/office/powerpoint/2010/main" val="2487569005"/>
                    </p:ext>
                  </p:extLst>
                </p:nvPr>
              </p:nvGraphicFramePr>
              <p:xfrm>
                <a:off x="22041821" y="1847844"/>
                <a:ext cx="3048000" cy="1714500"/>
              </p:xfrm>
              <a:graphic>
                <a:graphicData uri="http://schemas.microsoft.com/office/powerpoint/2016/slidezoom">
                  <pslz:sldZm>
                    <pslz:sldZmObj sldId="275" cId="2698216540">
                      <pslz:zmPr id="{90B85438-07E5-480B-80EB-F73BC11E7C9E}" returnToParent="0" transitionDur="1000">
                        <p166:blipFill xmlns:p166="http://schemas.microsoft.com/office/powerpoint/2016/6/main">
                          <a:blip r:embed="rId4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0" name="Slide Zoom 39">
                  <a:hlinkClick r:id="rId50" action="ppaction://hlinksldjump"/>
                  <a:extLst>
                    <a:ext uri="{FF2B5EF4-FFF2-40B4-BE49-F238E27FC236}">
                      <a16:creationId xmlns:a16="http://schemas.microsoft.com/office/drawing/2014/main" id="{4B738BA6-EC32-AB95-0684-44F5F2D8AB0A}"/>
                    </a:ext>
                  </a:extLst>
                </p:cNvPr>
                <p:cNvPicPr>
                  <a:picLocks noGrp="1" noRot="1" noChangeAspect="1" noMove="1" noResize="1" noEditPoints="1" noAdjustHandles="1" noChangeArrowheads="1" noChangeShapeType="1"/>
                </p:cNvPicPr>
                <p:nvPr/>
              </p:nvPicPr>
              <p:blipFill>
                <a:blip r:embed="rId51"/>
                <a:stretch>
                  <a:fillRect/>
                </a:stretch>
              </p:blipFill>
              <p:spPr>
                <a:xfrm>
                  <a:off x="5473162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2" name="Slide Zoom 41">
                  <a:extLst>
                    <a:ext uri="{FF2B5EF4-FFF2-40B4-BE49-F238E27FC236}">
                      <a16:creationId xmlns:a16="http://schemas.microsoft.com/office/drawing/2014/main" id="{123DE45D-A136-8AF3-ED99-AA5B39757A29}"/>
                    </a:ext>
                  </a:extLst>
                </p:cNvPr>
                <p:cNvGraphicFramePr>
                  <a:graphicFrameLocks noChangeAspect="1"/>
                </p:cNvGraphicFramePr>
                <p:nvPr>
                  <p:extLst>
                    <p:ext uri="{D42A27DB-BD31-4B8C-83A1-F6EECF244321}">
                      <p14:modId xmlns:p14="http://schemas.microsoft.com/office/powerpoint/2010/main" val="1614074068"/>
                    </p:ext>
                  </p:extLst>
                </p:nvPr>
              </p:nvGraphicFramePr>
              <p:xfrm>
                <a:off x="25623032" y="1847844"/>
                <a:ext cx="3048000" cy="1714500"/>
              </p:xfrm>
              <a:graphic>
                <a:graphicData uri="http://schemas.microsoft.com/office/powerpoint/2016/slidezoom">
                  <pslz:sldZm>
                    <pslz:sldZmObj sldId="276" cId="1955769053">
                      <pslz:zmPr id="{CBBC2D40-DDC7-480D-B1F2-3B9DF27DCD3F}" returnToParent="0" transitionDur="1000">
                        <p166:blipFill xmlns:p166="http://schemas.microsoft.com/office/powerpoint/2016/6/main">
                          <a:blip r:embed="rId5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2" name="Slide Zoom 41">
                  <a:hlinkClick r:id="rId53" action="ppaction://hlinksldjump"/>
                  <a:extLst>
                    <a:ext uri="{FF2B5EF4-FFF2-40B4-BE49-F238E27FC236}">
                      <a16:creationId xmlns:a16="http://schemas.microsoft.com/office/drawing/2014/main" id="{123DE45D-A136-8AF3-ED99-AA5B39757A29}"/>
                    </a:ext>
                  </a:extLst>
                </p:cNvPr>
                <p:cNvPicPr>
                  <a:picLocks noGrp="1" noRot="1" noChangeAspect="1" noMove="1" noResize="1" noEditPoints="1" noAdjustHandles="1" noChangeArrowheads="1" noChangeShapeType="1"/>
                </p:cNvPicPr>
                <p:nvPr/>
              </p:nvPicPr>
              <p:blipFill>
                <a:blip r:embed="rId54"/>
                <a:stretch>
                  <a:fillRect/>
                </a:stretch>
              </p:blipFill>
              <p:spPr>
                <a:xfrm>
                  <a:off x="5831283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4" name="Slide Zoom 43">
                  <a:extLst>
                    <a:ext uri="{FF2B5EF4-FFF2-40B4-BE49-F238E27FC236}">
                      <a16:creationId xmlns:a16="http://schemas.microsoft.com/office/drawing/2014/main" id="{AEEBBB9D-566B-24CA-DCB3-5DD64DE22004}"/>
                    </a:ext>
                  </a:extLst>
                </p:cNvPr>
                <p:cNvGraphicFramePr>
                  <a:graphicFrameLocks noChangeAspect="1"/>
                </p:cNvGraphicFramePr>
                <p:nvPr>
                  <p:extLst>
                    <p:ext uri="{D42A27DB-BD31-4B8C-83A1-F6EECF244321}">
                      <p14:modId xmlns:p14="http://schemas.microsoft.com/office/powerpoint/2010/main" val="919220283"/>
                    </p:ext>
                  </p:extLst>
                </p:nvPr>
              </p:nvGraphicFramePr>
              <p:xfrm>
                <a:off x="29204243" y="1847844"/>
                <a:ext cx="3048000" cy="1714500"/>
              </p:xfrm>
              <a:graphic>
                <a:graphicData uri="http://schemas.microsoft.com/office/powerpoint/2016/slidezoom">
                  <pslz:sldZm>
                    <pslz:sldZmObj sldId="281" cId="1831036506">
                      <pslz:zmPr id="{92B3AB85-71CC-4A44-ACFC-B5A7285E5BA4}" returnToParent="0" transitionDur="1000">
                        <p166:blipFill xmlns:p166="http://schemas.microsoft.com/office/powerpoint/2016/6/main">
                          <a:blip r:embed="rId55"/>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4" name="Slide Zoom 43">
                  <a:hlinkClick r:id="rId56" action="ppaction://hlinksldjump"/>
                  <a:extLst>
                    <a:ext uri="{FF2B5EF4-FFF2-40B4-BE49-F238E27FC236}">
                      <a16:creationId xmlns:a16="http://schemas.microsoft.com/office/drawing/2014/main" id="{AEEBBB9D-566B-24CA-DCB3-5DD64DE22004}"/>
                    </a:ext>
                  </a:extLst>
                </p:cNvPr>
                <p:cNvPicPr>
                  <a:picLocks noGrp="1" noRot="1" noChangeAspect="1" noMove="1" noResize="1" noEditPoints="1" noAdjustHandles="1" noChangeArrowheads="1" noChangeShapeType="1"/>
                </p:cNvPicPr>
                <p:nvPr/>
              </p:nvPicPr>
              <p:blipFill>
                <a:blip r:embed="rId57"/>
                <a:stretch>
                  <a:fillRect/>
                </a:stretch>
              </p:blipFill>
              <p:spPr>
                <a:xfrm>
                  <a:off x="6189404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6" name="Slide Zoom 45">
                  <a:extLst>
                    <a:ext uri="{FF2B5EF4-FFF2-40B4-BE49-F238E27FC236}">
                      <a16:creationId xmlns:a16="http://schemas.microsoft.com/office/drawing/2014/main" id="{48A2A2F7-30DB-F960-3046-E526CBA664D1}"/>
                    </a:ext>
                  </a:extLst>
                </p:cNvPr>
                <p:cNvGraphicFramePr>
                  <a:graphicFrameLocks noChangeAspect="1"/>
                </p:cNvGraphicFramePr>
                <p:nvPr>
                  <p:extLst>
                    <p:ext uri="{D42A27DB-BD31-4B8C-83A1-F6EECF244321}">
                      <p14:modId xmlns:p14="http://schemas.microsoft.com/office/powerpoint/2010/main" val="2615601420"/>
                    </p:ext>
                  </p:extLst>
                </p:nvPr>
              </p:nvGraphicFramePr>
              <p:xfrm>
                <a:off x="32785454" y="1847844"/>
                <a:ext cx="3048000" cy="1714500"/>
              </p:xfrm>
              <a:graphic>
                <a:graphicData uri="http://schemas.microsoft.com/office/powerpoint/2016/slidezoom">
                  <pslz:sldZm>
                    <pslz:sldZmObj sldId="282" cId="665804915">
                      <pslz:zmPr id="{9F47F0F7-4447-440C-B90B-493FE42EF687}" returnToParent="0" transitionDur="1000">
                        <p166:blipFill xmlns:p166="http://schemas.microsoft.com/office/powerpoint/2016/6/main">
                          <a:blip r:embed="rId5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6" name="Slide Zoom 45">
                  <a:hlinkClick r:id="rId59" action="ppaction://hlinksldjump"/>
                  <a:extLst>
                    <a:ext uri="{FF2B5EF4-FFF2-40B4-BE49-F238E27FC236}">
                      <a16:creationId xmlns:a16="http://schemas.microsoft.com/office/drawing/2014/main" id="{48A2A2F7-30DB-F960-3046-E526CBA664D1}"/>
                    </a:ext>
                  </a:extLst>
                </p:cNvPr>
                <p:cNvPicPr>
                  <a:picLocks noGrp="1" noRot="1" noChangeAspect="1" noMove="1" noResize="1" noEditPoints="1" noAdjustHandles="1" noChangeArrowheads="1" noChangeShapeType="1"/>
                </p:cNvPicPr>
                <p:nvPr/>
              </p:nvPicPr>
              <p:blipFill>
                <a:blip r:embed="rId60"/>
                <a:stretch>
                  <a:fillRect/>
                </a:stretch>
              </p:blipFill>
              <p:spPr>
                <a:xfrm>
                  <a:off x="6547525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8" name="Slide Zoom 47">
                  <a:extLst>
                    <a:ext uri="{FF2B5EF4-FFF2-40B4-BE49-F238E27FC236}">
                      <a16:creationId xmlns:a16="http://schemas.microsoft.com/office/drawing/2014/main" id="{9C85355C-28B0-DBDB-673E-5B1EA096273F}"/>
                    </a:ext>
                  </a:extLst>
                </p:cNvPr>
                <p:cNvGraphicFramePr>
                  <a:graphicFrameLocks noChangeAspect="1"/>
                </p:cNvGraphicFramePr>
                <p:nvPr>
                  <p:extLst>
                    <p:ext uri="{D42A27DB-BD31-4B8C-83A1-F6EECF244321}">
                      <p14:modId xmlns:p14="http://schemas.microsoft.com/office/powerpoint/2010/main" val="4029307470"/>
                    </p:ext>
                  </p:extLst>
                </p:nvPr>
              </p:nvGraphicFramePr>
              <p:xfrm>
                <a:off x="36366665" y="1847844"/>
                <a:ext cx="3048000" cy="1714500"/>
              </p:xfrm>
              <a:graphic>
                <a:graphicData uri="http://schemas.microsoft.com/office/powerpoint/2016/slidezoom">
                  <pslz:sldZm>
                    <pslz:sldZmObj sldId="278" cId="553701949">
                      <pslz:zmPr id="{B791999C-77B6-4978-8AFA-008FF2EB4238}" returnToParent="0" transitionDur="1000">
                        <p166:blipFill xmlns:p166="http://schemas.microsoft.com/office/powerpoint/2016/6/main">
                          <a:blip r:embed="rId61"/>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8" name="Slide Zoom 47">
                  <a:hlinkClick r:id="rId62" action="ppaction://hlinksldjump"/>
                  <a:extLst>
                    <a:ext uri="{FF2B5EF4-FFF2-40B4-BE49-F238E27FC236}">
                      <a16:creationId xmlns:a16="http://schemas.microsoft.com/office/drawing/2014/main" id="{9C85355C-28B0-DBDB-673E-5B1EA096273F}"/>
                    </a:ext>
                  </a:extLst>
                </p:cNvPr>
                <p:cNvPicPr>
                  <a:picLocks noGrp="1" noRot="1" noChangeAspect="1" noMove="1" noResize="1" noEditPoints="1" noAdjustHandles="1" noChangeArrowheads="1" noChangeShapeType="1"/>
                </p:cNvPicPr>
                <p:nvPr/>
              </p:nvPicPr>
              <p:blipFill>
                <a:blip r:embed="rId63"/>
                <a:stretch>
                  <a:fillRect/>
                </a:stretch>
              </p:blipFill>
              <p:spPr>
                <a:xfrm>
                  <a:off x="6905646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0" name="Slide Zoom 49">
                  <a:extLst>
                    <a:ext uri="{FF2B5EF4-FFF2-40B4-BE49-F238E27FC236}">
                      <a16:creationId xmlns:a16="http://schemas.microsoft.com/office/drawing/2014/main" id="{4A635C67-62D1-2C16-2DE3-472CC1EC250C}"/>
                    </a:ext>
                  </a:extLst>
                </p:cNvPr>
                <p:cNvGraphicFramePr>
                  <a:graphicFrameLocks noChangeAspect="1"/>
                </p:cNvGraphicFramePr>
                <p:nvPr>
                  <p:extLst>
                    <p:ext uri="{D42A27DB-BD31-4B8C-83A1-F6EECF244321}">
                      <p14:modId xmlns:p14="http://schemas.microsoft.com/office/powerpoint/2010/main" val="2915660755"/>
                    </p:ext>
                  </p:extLst>
                </p:nvPr>
              </p:nvGraphicFramePr>
              <p:xfrm>
                <a:off x="39947876" y="1847844"/>
                <a:ext cx="3048000" cy="1714500"/>
              </p:xfrm>
              <a:graphic>
                <a:graphicData uri="http://schemas.microsoft.com/office/powerpoint/2016/slidezoom">
                  <pslz:sldZm>
                    <pslz:sldZmObj sldId="285" cId="820388872">
                      <pslz:zmPr id="{ED2615D7-51F0-4157-8073-52315F95DEFC}" returnToParent="0" transitionDur="1000">
                        <p166:blipFill xmlns:p166="http://schemas.microsoft.com/office/powerpoint/2016/6/main">
                          <a:blip r:embed="rId6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0" name="Slide Zoom 49">
                  <a:hlinkClick r:id="rId65" action="ppaction://hlinksldjump"/>
                  <a:extLst>
                    <a:ext uri="{FF2B5EF4-FFF2-40B4-BE49-F238E27FC236}">
                      <a16:creationId xmlns:a16="http://schemas.microsoft.com/office/drawing/2014/main" id="{4A635C67-62D1-2C16-2DE3-472CC1EC250C}"/>
                    </a:ext>
                  </a:extLst>
                </p:cNvPr>
                <p:cNvPicPr>
                  <a:picLocks noGrp="1" noRot="1" noChangeAspect="1" noMove="1" noResize="1" noEditPoints="1" noAdjustHandles="1" noChangeArrowheads="1" noChangeShapeType="1"/>
                </p:cNvPicPr>
                <p:nvPr/>
              </p:nvPicPr>
              <p:blipFill>
                <a:blip r:embed="rId66"/>
                <a:stretch>
                  <a:fillRect/>
                </a:stretch>
              </p:blipFill>
              <p:spPr>
                <a:xfrm>
                  <a:off x="7263767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2" name="Slide Zoom 51">
                  <a:extLst>
                    <a:ext uri="{FF2B5EF4-FFF2-40B4-BE49-F238E27FC236}">
                      <a16:creationId xmlns:a16="http://schemas.microsoft.com/office/drawing/2014/main" id="{6442AE35-ED8E-A81A-11D3-06419A3D14A0}"/>
                    </a:ext>
                  </a:extLst>
                </p:cNvPr>
                <p:cNvGraphicFramePr>
                  <a:graphicFrameLocks noChangeAspect="1"/>
                </p:cNvGraphicFramePr>
                <p:nvPr>
                  <p:extLst>
                    <p:ext uri="{D42A27DB-BD31-4B8C-83A1-F6EECF244321}">
                      <p14:modId xmlns:p14="http://schemas.microsoft.com/office/powerpoint/2010/main" val="9984731"/>
                    </p:ext>
                  </p:extLst>
                </p:nvPr>
              </p:nvGraphicFramePr>
              <p:xfrm>
                <a:off x="43529087" y="1847844"/>
                <a:ext cx="3048000" cy="1714500"/>
              </p:xfrm>
              <a:graphic>
                <a:graphicData uri="http://schemas.microsoft.com/office/powerpoint/2016/slidezoom">
                  <pslz:sldZm>
                    <pslz:sldZmObj sldId="283" cId="2176338621">
                      <pslz:zmPr id="{CA87C549-5D55-4975-8780-39534D167AED}" returnToParent="0" transitionDur="1000">
                        <p166:blipFill xmlns:p166="http://schemas.microsoft.com/office/powerpoint/2016/6/main">
                          <a:blip r:embed="rId6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2" name="Slide Zoom 51">
                  <a:hlinkClick r:id="rId68" action="ppaction://hlinksldjump"/>
                  <a:extLst>
                    <a:ext uri="{FF2B5EF4-FFF2-40B4-BE49-F238E27FC236}">
                      <a16:creationId xmlns:a16="http://schemas.microsoft.com/office/drawing/2014/main" id="{6442AE35-ED8E-A81A-11D3-06419A3D14A0}"/>
                    </a:ext>
                  </a:extLst>
                </p:cNvPr>
                <p:cNvPicPr>
                  <a:picLocks noGrp="1" noRot="1" noChangeAspect="1" noMove="1" noResize="1" noEditPoints="1" noAdjustHandles="1" noChangeArrowheads="1" noChangeShapeType="1"/>
                </p:cNvPicPr>
                <p:nvPr/>
              </p:nvPicPr>
              <p:blipFill>
                <a:blip r:embed="rId69"/>
                <a:stretch>
                  <a:fillRect/>
                </a:stretch>
              </p:blipFill>
              <p:spPr>
                <a:xfrm>
                  <a:off x="7621888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4" name="Slide Zoom 53">
                  <a:extLst>
                    <a:ext uri="{FF2B5EF4-FFF2-40B4-BE49-F238E27FC236}">
                      <a16:creationId xmlns:a16="http://schemas.microsoft.com/office/drawing/2014/main" id="{022F9F1D-1D76-5847-0171-EFD72B48AF90}"/>
                    </a:ext>
                  </a:extLst>
                </p:cNvPr>
                <p:cNvGraphicFramePr>
                  <a:graphicFrameLocks noChangeAspect="1"/>
                </p:cNvGraphicFramePr>
                <p:nvPr>
                  <p:extLst>
                    <p:ext uri="{D42A27DB-BD31-4B8C-83A1-F6EECF244321}">
                      <p14:modId xmlns:p14="http://schemas.microsoft.com/office/powerpoint/2010/main" val="298834169"/>
                    </p:ext>
                  </p:extLst>
                </p:nvPr>
              </p:nvGraphicFramePr>
              <p:xfrm>
                <a:off x="47110306" y="1847844"/>
                <a:ext cx="3048000" cy="1714500"/>
              </p:xfrm>
              <a:graphic>
                <a:graphicData uri="http://schemas.microsoft.com/office/powerpoint/2016/slidezoom">
                  <pslz:sldZm>
                    <pslz:sldZmObj sldId="277" cId="46777702">
                      <pslz:zmPr id="{2B706BF9-B9D3-42AC-956D-3B01E5F17730}" returnToParent="0" transitionDur="1000">
                        <p166:blipFill xmlns:p166="http://schemas.microsoft.com/office/powerpoint/2016/6/main">
                          <a:blip r:embed="rId7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4" name="Slide Zoom 53">
                  <a:hlinkClick r:id="rId71" action="ppaction://hlinksldjump"/>
                  <a:extLst>
                    <a:ext uri="{FF2B5EF4-FFF2-40B4-BE49-F238E27FC236}">
                      <a16:creationId xmlns:a16="http://schemas.microsoft.com/office/drawing/2014/main" id="{022F9F1D-1D76-5847-0171-EFD72B48AF90}"/>
                    </a:ext>
                  </a:extLst>
                </p:cNvPr>
                <p:cNvPicPr>
                  <a:picLocks noGrp="1" noRot="1" noChangeAspect="1" noMove="1" noResize="1" noEditPoints="1" noAdjustHandles="1" noChangeArrowheads="1" noChangeShapeType="1"/>
                </p:cNvPicPr>
                <p:nvPr/>
              </p:nvPicPr>
              <p:blipFill>
                <a:blip r:embed="rId72"/>
                <a:stretch>
                  <a:fillRect/>
                </a:stretch>
              </p:blipFill>
              <p:spPr>
                <a:xfrm>
                  <a:off x="79800106" y="2535238"/>
                  <a:ext cx="3048000" cy="1714500"/>
                </a:xfrm>
                <a:prstGeom prst="rect">
                  <a:avLst/>
                </a:prstGeom>
                <a:ln w="3175">
                  <a:noFill/>
                </a:ln>
                <a:effectLst>
                  <a:reflection blurRad="6350" stA="50000" endA="300" endPos="55000" dir="5400000" sy="-100000" algn="bl" rotWithShape="0"/>
                </a:effectLst>
              </p:spPr>
            </p:pic>
          </mc:Fallback>
        </mc:AlternateContent>
      </p:grpSp>
      <p:pic>
        <p:nvPicPr>
          <p:cNvPr id="68" name="Graphic 67" descr="Chevron arrows with solid fill">
            <a:hlinkClick r:id="" action="ppaction://hlinkshowjump?jump=nextslide"/>
            <a:extLst>
              <a:ext uri="{FF2B5EF4-FFF2-40B4-BE49-F238E27FC236}">
                <a16:creationId xmlns:a16="http://schemas.microsoft.com/office/drawing/2014/main" id="{2A726096-7A01-ED9B-CDC4-B20D4E74ED4A}"/>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a:off x="11323029" y="2899116"/>
            <a:ext cx="304800" cy="914400"/>
          </a:xfrm>
          <a:prstGeom prst="rect">
            <a:avLst/>
          </a:prstGeom>
        </p:spPr>
      </p:pic>
      <p:pic>
        <p:nvPicPr>
          <p:cNvPr id="69" name="Graphic 68" descr="Chevron arrows with solid fill">
            <a:hlinkClick r:id="" action="ppaction://hlinkshowjump?jump=previousslide"/>
            <a:extLst>
              <a:ext uri="{FF2B5EF4-FFF2-40B4-BE49-F238E27FC236}">
                <a16:creationId xmlns:a16="http://schemas.microsoft.com/office/drawing/2014/main" id="{6F23333C-8FA0-FE7A-E0DE-4A68BEB2A978}"/>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flipH="1">
            <a:off x="518341" y="2901290"/>
            <a:ext cx="304800" cy="914400"/>
          </a:xfrm>
          <a:prstGeom prst="rect">
            <a:avLst/>
          </a:prstGeom>
        </p:spPr>
      </p:pic>
      <p:sp>
        <p:nvSpPr>
          <p:cNvPr id="2" name="!!start">
            <a:hlinkClick r:id="" action="ppaction://hlinkshowjump?jump=firstslide"/>
            <a:extLst>
              <a:ext uri="{FF2B5EF4-FFF2-40B4-BE49-F238E27FC236}">
                <a16:creationId xmlns:a16="http://schemas.microsoft.com/office/drawing/2014/main" id="{0EA7A1DC-EA6F-4318-89E3-794B40B8DE6D}"/>
              </a:ext>
            </a:extLst>
          </p:cNvPr>
          <p:cNvSpPr/>
          <p:nvPr/>
        </p:nvSpPr>
        <p:spPr>
          <a:xfrm>
            <a:off x="5869871" y="4861663"/>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
        <p:nvSpPr>
          <p:cNvPr id="3" name="!!end">
            <a:hlinkClick r:id="rId75" action="ppaction://hlinksldjump"/>
            <a:extLst>
              <a:ext uri="{FF2B5EF4-FFF2-40B4-BE49-F238E27FC236}">
                <a16:creationId xmlns:a16="http://schemas.microsoft.com/office/drawing/2014/main" id="{B53839D3-DFBC-8919-E315-1CF9DD145A7D}"/>
              </a:ext>
            </a:extLst>
          </p:cNvPr>
          <p:cNvSpPr/>
          <p:nvPr/>
        </p:nvSpPr>
        <p:spPr>
          <a:xfrm>
            <a:off x="6178131" y="4861663"/>
            <a:ext cx="144000" cy="14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Tree>
    <p:extLst>
      <p:ext uri="{BB962C8B-B14F-4D97-AF65-F5344CB8AC3E}">
        <p14:creationId xmlns:p14="http://schemas.microsoft.com/office/powerpoint/2010/main" val="7274958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3F53A5-67E0-FB2B-2A5C-B5DEEDC7BF7F}"/>
              </a:ext>
            </a:extLst>
          </p:cNvPr>
          <p:cNvPicPr>
            <a:picLocks noChangeAspect="1"/>
          </p:cNvPicPr>
          <p:nvPr/>
        </p:nvPicPr>
        <p:blipFill rotWithShape="1">
          <a:blip r:embed="rId3">
            <a:extLst>
              <a:ext uri="{28A0092B-C50C-407E-A947-70E740481C1C}">
                <a14:useLocalDpi xmlns:a14="http://schemas.microsoft.com/office/drawing/2010/main" val="0"/>
              </a:ext>
            </a:extLst>
          </a:blip>
          <a:srcRect t="7736" b="7736"/>
          <a:stretch/>
        </p:blipFill>
        <p:spPr>
          <a:xfrm>
            <a:off x="0" y="0"/>
            <a:ext cx="12192002" cy="6858002"/>
          </a:xfrm>
          <a:prstGeom prst="rect">
            <a:avLst/>
          </a:prstGeom>
        </p:spPr>
      </p:pic>
      <p:grpSp>
        <p:nvGrpSpPr>
          <p:cNvPr id="55" name="Group 54">
            <a:extLst>
              <a:ext uri="{FF2B5EF4-FFF2-40B4-BE49-F238E27FC236}">
                <a16:creationId xmlns:a16="http://schemas.microsoft.com/office/drawing/2014/main" id="{91A0AC71-D12D-0222-8A59-33A6C6946715}"/>
              </a:ext>
            </a:extLst>
          </p:cNvPr>
          <p:cNvGrpSpPr/>
          <p:nvPr/>
        </p:nvGrpSpPr>
        <p:grpSpPr>
          <a:xfrm>
            <a:off x="-63567802" y="2535238"/>
            <a:ext cx="81834650" cy="1714500"/>
            <a:chOff x="-31676344" y="1847844"/>
            <a:chExt cx="81834650" cy="1714500"/>
          </a:xfrm>
        </p:grpSpPr>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232E0B8B-F346-E864-C4AC-8C83FAEA8CA0}"/>
                    </a:ext>
                  </a:extLst>
                </p:cNvPr>
                <p:cNvGraphicFramePr>
                  <a:graphicFrameLocks noChangeAspect="1"/>
                </p:cNvGraphicFramePr>
                <p:nvPr>
                  <p:extLst>
                    <p:ext uri="{D42A27DB-BD31-4B8C-83A1-F6EECF244321}">
                      <p14:modId xmlns:p14="http://schemas.microsoft.com/office/powerpoint/2010/main" val="2649611997"/>
                    </p:ext>
                  </p:extLst>
                </p:nvPr>
              </p:nvGraphicFramePr>
              <p:xfrm>
                <a:off x="-31676344" y="1847844"/>
                <a:ext cx="3048000" cy="1714500"/>
              </p:xfrm>
              <a:graphic>
                <a:graphicData uri="http://schemas.microsoft.com/office/powerpoint/2016/slidezoom">
                  <pslz:sldZm>
                    <pslz:sldZmObj sldId="286" cId="1818418061">
                      <pslz:zmPr id="{AC99481E-2A37-4397-8600-689D642BCAF2}"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0" name="Slide Zoom 9">
                  <a:hlinkClick r:id="rId5" action="ppaction://hlinksldjump"/>
                  <a:extLst>
                    <a:ext uri="{FF2B5EF4-FFF2-40B4-BE49-F238E27FC236}">
                      <a16:creationId xmlns:a16="http://schemas.microsoft.com/office/drawing/2014/main" id="{232E0B8B-F346-E864-C4AC-8C83FAEA8CA0}"/>
                    </a:ext>
                  </a:extLst>
                </p:cNvPr>
                <p:cNvPicPr>
                  <a:picLocks noGrp="1" noRot="1" noChangeAspect="1" noMove="1" noResize="1" noEditPoints="1" noAdjustHandles="1" noChangeArrowheads="1" noChangeShapeType="1"/>
                </p:cNvPicPr>
                <p:nvPr/>
              </p:nvPicPr>
              <p:blipFill>
                <a:blip r:embed="rId6"/>
                <a:stretch>
                  <a:fillRect/>
                </a:stretch>
              </p:blipFill>
              <p:spPr>
                <a:xfrm>
                  <a:off x="-6356780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2" name="Slide Zoom 11">
                  <a:extLst>
                    <a:ext uri="{FF2B5EF4-FFF2-40B4-BE49-F238E27FC236}">
                      <a16:creationId xmlns:a16="http://schemas.microsoft.com/office/drawing/2014/main" id="{0BF44015-4BEE-8648-EBC3-21AC5D4E4B9D}"/>
                    </a:ext>
                  </a:extLst>
                </p:cNvPr>
                <p:cNvGraphicFramePr>
                  <a:graphicFrameLocks noChangeAspect="1"/>
                </p:cNvGraphicFramePr>
                <p:nvPr>
                  <p:extLst>
                    <p:ext uri="{D42A27DB-BD31-4B8C-83A1-F6EECF244321}">
                      <p14:modId xmlns:p14="http://schemas.microsoft.com/office/powerpoint/2010/main" val="3558570080"/>
                    </p:ext>
                  </p:extLst>
                </p:nvPr>
              </p:nvGraphicFramePr>
              <p:xfrm>
                <a:off x="-28095133" y="1847844"/>
                <a:ext cx="3048000" cy="1714500"/>
              </p:xfrm>
              <a:graphic>
                <a:graphicData uri="http://schemas.microsoft.com/office/powerpoint/2016/slidezoom">
                  <pslz:sldZm>
                    <pslz:sldZmObj sldId="262" cId="3543784367">
                      <pslz:zmPr id="{A90C5C40-A638-4149-A92C-5065AB56D8E7}" returnToParent="0" transitionDur="1000">
                        <p166:blipFill xmlns:p166="http://schemas.microsoft.com/office/powerpoint/2016/6/main">
                          <a:blip r:embed="rId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2" name="Slide Zoom 11">
                  <a:hlinkClick r:id="rId8" action="ppaction://hlinksldjump"/>
                  <a:extLst>
                    <a:ext uri="{FF2B5EF4-FFF2-40B4-BE49-F238E27FC236}">
                      <a16:creationId xmlns:a16="http://schemas.microsoft.com/office/drawing/2014/main" id="{0BF44015-4BEE-8648-EBC3-21AC5D4E4B9D}"/>
                    </a:ext>
                  </a:extLst>
                </p:cNvPr>
                <p:cNvPicPr>
                  <a:picLocks noGrp="1" noRot="1" noChangeAspect="1" noMove="1" noResize="1" noEditPoints="1" noAdjustHandles="1" noChangeArrowheads="1" noChangeShapeType="1"/>
                </p:cNvPicPr>
                <p:nvPr/>
              </p:nvPicPr>
              <p:blipFill>
                <a:blip r:embed="rId9"/>
                <a:stretch>
                  <a:fillRect/>
                </a:stretch>
              </p:blipFill>
              <p:spPr>
                <a:xfrm>
                  <a:off x="-5998659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4" name="Slide Zoom 13">
                  <a:extLst>
                    <a:ext uri="{FF2B5EF4-FFF2-40B4-BE49-F238E27FC236}">
                      <a16:creationId xmlns:a16="http://schemas.microsoft.com/office/drawing/2014/main" id="{754EADE1-6438-C476-8352-5B3672446320}"/>
                    </a:ext>
                  </a:extLst>
                </p:cNvPr>
                <p:cNvGraphicFramePr>
                  <a:graphicFrameLocks noChangeAspect="1"/>
                </p:cNvGraphicFramePr>
                <p:nvPr>
                  <p:extLst>
                    <p:ext uri="{D42A27DB-BD31-4B8C-83A1-F6EECF244321}">
                      <p14:modId xmlns:p14="http://schemas.microsoft.com/office/powerpoint/2010/main" val="2289637386"/>
                    </p:ext>
                  </p:extLst>
                </p:nvPr>
              </p:nvGraphicFramePr>
              <p:xfrm>
                <a:off x="-24513922" y="1847844"/>
                <a:ext cx="3048000" cy="1714500"/>
              </p:xfrm>
              <a:graphic>
                <a:graphicData uri="http://schemas.microsoft.com/office/powerpoint/2016/slidezoom">
                  <pslz:sldZm>
                    <pslz:sldZmObj sldId="263" cId="2868976256">
                      <pslz:zmPr id="{61C60671-AB73-4466-93D0-D6F1844AC998}" returnToParent="0" transitionDur="100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4" name="Slide Zoom 13">
                  <a:hlinkClick r:id="rId11" action="ppaction://hlinksldjump"/>
                  <a:extLst>
                    <a:ext uri="{FF2B5EF4-FFF2-40B4-BE49-F238E27FC236}">
                      <a16:creationId xmlns:a16="http://schemas.microsoft.com/office/drawing/2014/main" id="{754EADE1-6438-C476-8352-5B3672446320}"/>
                    </a:ext>
                  </a:extLst>
                </p:cNvPr>
                <p:cNvPicPr>
                  <a:picLocks noGrp="1" noRot="1" noChangeAspect="1" noMove="1" noResize="1" noEditPoints="1" noAdjustHandles="1" noChangeArrowheads="1" noChangeShapeType="1"/>
                </p:cNvPicPr>
                <p:nvPr/>
              </p:nvPicPr>
              <p:blipFill>
                <a:blip r:embed="rId12"/>
                <a:stretch>
                  <a:fillRect/>
                </a:stretch>
              </p:blipFill>
              <p:spPr>
                <a:xfrm>
                  <a:off x="-5640538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6" name="Slide Zoom 15">
                  <a:extLst>
                    <a:ext uri="{FF2B5EF4-FFF2-40B4-BE49-F238E27FC236}">
                      <a16:creationId xmlns:a16="http://schemas.microsoft.com/office/drawing/2014/main" id="{E7712B8E-F635-34E9-1389-26D98368CE3B}"/>
                    </a:ext>
                  </a:extLst>
                </p:cNvPr>
                <p:cNvGraphicFramePr>
                  <a:graphicFrameLocks noChangeAspect="1"/>
                </p:cNvGraphicFramePr>
                <p:nvPr>
                  <p:extLst>
                    <p:ext uri="{D42A27DB-BD31-4B8C-83A1-F6EECF244321}">
                      <p14:modId xmlns:p14="http://schemas.microsoft.com/office/powerpoint/2010/main" val="3431374141"/>
                    </p:ext>
                  </p:extLst>
                </p:nvPr>
              </p:nvGraphicFramePr>
              <p:xfrm>
                <a:off x="-20932711" y="1847844"/>
                <a:ext cx="3048000" cy="1714500"/>
              </p:xfrm>
              <a:graphic>
                <a:graphicData uri="http://schemas.microsoft.com/office/powerpoint/2016/slidezoom">
                  <pslz:sldZm>
                    <pslz:sldZmObj sldId="265" cId="2678558429">
                      <pslz:zmPr id="{5A53CCD9-E2FD-4010-9416-75500B03CD08}" returnToParent="0" transitionDur="1000">
                        <p166:blipFill xmlns:p166="http://schemas.microsoft.com/office/powerpoint/2016/6/main">
                          <a:blip r:embed="rId13"/>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6" name="Slide Zoom 15">
                  <a:hlinkClick r:id="rId14" action="ppaction://hlinksldjump"/>
                  <a:extLst>
                    <a:ext uri="{FF2B5EF4-FFF2-40B4-BE49-F238E27FC236}">
                      <a16:creationId xmlns:a16="http://schemas.microsoft.com/office/drawing/2014/main" id="{E7712B8E-F635-34E9-1389-26D98368CE3B}"/>
                    </a:ext>
                  </a:extLst>
                </p:cNvPr>
                <p:cNvPicPr>
                  <a:picLocks noGrp="1" noRot="1" noChangeAspect="1" noMove="1" noResize="1" noEditPoints="1" noAdjustHandles="1" noChangeArrowheads="1" noChangeShapeType="1"/>
                </p:cNvPicPr>
                <p:nvPr/>
              </p:nvPicPr>
              <p:blipFill>
                <a:blip r:embed="rId15"/>
                <a:stretch>
                  <a:fillRect/>
                </a:stretch>
              </p:blipFill>
              <p:spPr>
                <a:xfrm>
                  <a:off x="-5282416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8" name="Slide Zoom 17">
                  <a:extLst>
                    <a:ext uri="{FF2B5EF4-FFF2-40B4-BE49-F238E27FC236}">
                      <a16:creationId xmlns:a16="http://schemas.microsoft.com/office/drawing/2014/main" id="{79C5DC12-81E5-34F2-A78E-43B445123025}"/>
                    </a:ext>
                  </a:extLst>
                </p:cNvPr>
                <p:cNvGraphicFramePr>
                  <a:graphicFrameLocks noChangeAspect="1"/>
                </p:cNvGraphicFramePr>
                <p:nvPr>
                  <p:extLst>
                    <p:ext uri="{D42A27DB-BD31-4B8C-83A1-F6EECF244321}">
                      <p14:modId xmlns:p14="http://schemas.microsoft.com/office/powerpoint/2010/main" val="4157958229"/>
                    </p:ext>
                  </p:extLst>
                </p:nvPr>
              </p:nvGraphicFramePr>
              <p:xfrm>
                <a:off x="-17351500" y="1847844"/>
                <a:ext cx="3048000" cy="1714500"/>
              </p:xfrm>
              <a:graphic>
                <a:graphicData uri="http://schemas.microsoft.com/office/powerpoint/2016/slidezoom">
                  <pslz:sldZm>
                    <pslz:sldZmObj sldId="266" cId="2773191812">
                      <pslz:zmPr id="{BCF643A5-0B27-4C55-8224-6693748694BB}" returnToParent="0" transitionDur="1000">
                        <p166:blipFill xmlns:p166="http://schemas.microsoft.com/office/powerpoint/2016/6/main">
                          <a:blip r:embed="rId1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8" name="Slide Zoom 17">
                  <a:hlinkClick r:id="rId17" action="ppaction://hlinksldjump"/>
                  <a:extLst>
                    <a:ext uri="{FF2B5EF4-FFF2-40B4-BE49-F238E27FC236}">
                      <a16:creationId xmlns:a16="http://schemas.microsoft.com/office/drawing/2014/main" id="{79C5DC12-81E5-34F2-A78E-43B445123025}"/>
                    </a:ext>
                  </a:extLst>
                </p:cNvPr>
                <p:cNvPicPr>
                  <a:picLocks noGrp="1" noRot="1" noChangeAspect="1" noMove="1" noResize="1" noEditPoints="1" noAdjustHandles="1" noChangeArrowheads="1" noChangeShapeType="1"/>
                </p:cNvPicPr>
                <p:nvPr/>
              </p:nvPicPr>
              <p:blipFill>
                <a:blip r:embed="rId18"/>
                <a:stretch>
                  <a:fillRect/>
                </a:stretch>
              </p:blipFill>
              <p:spPr>
                <a:xfrm>
                  <a:off x="-4924295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0" name="Slide Zoom 19">
                  <a:extLst>
                    <a:ext uri="{FF2B5EF4-FFF2-40B4-BE49-F238E27FC236}">
                      <a16:creationId xmlns:a16="http://schemas.microsoft.com/office/drawing/2014/main" id="{421F3474-179A-DEC5-7F51-FA019BE9379D}"/>
                    </a:ext>
                  </a:extLst>
                </p:cNvPr>
                <p:cNvGraphicFramePr>
                  <a:graphicFrameLocks noChangeAspect="1"/>
                </p:cNvGraphicFramePr>
                <p:nvPr>
                  <p:extLst>
                    <p:ext uri="{D42A27DB-BD31-4B8C-83A1-F6EECF244321}">
                      <p14:modId xmlns:p14="http://schemas.microsoft.com/office/powerpoint/2010/main" val="1449197814"/>
                    </p:ext>
                  </p:extLst>
                </p:nvPr>
              </p:nvGraphicFramePr>
              <p:xfrm>
                <a:off x="-13770289" y="1847844"/>
                <a:ext cx="3048000" cy="1714500"/>
              </p:xfrm>
              <a:graphic>
                <a:graphicData uri="http://schemas.microsoft.com/office/powerpoint/2016/slidezoom">
                  <pslz:sldZm>
                    <pslz:sldZmObj sldId="267" cId="3683589818">
                      <pslz:zmPr id="{0B5D9E1A-4608-4A49-A0FA-37A9779C669A}" returnToParent="0" transitionDur="1000">
                        <p166:blipFill xmlns:p166="http://schemas.microsoft.com/office/powerpoint/2016/6/main">
                          <a:blip r:embed="rId1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0" name="Slide Zoom 19">
                  <a:hlinkClick r:id="rId20" action="ppaction://hlinksldjump"/>
                  <a:extLst>
                    <a:ext uri="{FF2B5EF4-FFF2-40B4-BE49-F238E27FC236}">
                      <a16:creationId xmlns:a16="http://schemas.microsoft.com/office/drawing/2014/main" id="{421F3474-179A-DEC5-7F51-FA019BE9379D}"/>
                    </a:ext>
                  </a:extLst>
                </p:cNvPr>
                <p:cNvPicPr>
                  <a:picLocks noGrp="1" noRot="1" noChangeAspect="1" noMove="1" noResize="1" noEditPoints="1" noAdjustHandles="1" noChangeArrowheads="1" noChangeShapeType="1"/>
                </p:cNvPicPr>
                <p:nvPr/>
              </p:nvPicPr>
              <p:blipFill>
                <a:blip r:embed="rId21"/>
                <a:stretch>
                  <a:fillRect/>
                </a:stretch>
              </p:blipFill>
              <p:spPr>
                <a:xfrm>
                  <a:off x="-4566174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2" name="Slide Zoom 21">
                  <a:extLst>
                    <a:ext uri="{FF2B5EF4-FFF2-40B4-BE49-F238E27FC236}">
                      <a16:creationId xmlns:a16="http://schemas.microsoft.com/office/drawing/2014/main" id="{3CDB1BB1-9AE9-1137-F357-88DD27B76DD2}"/>
                    </a:ext>
                  </a:extLst>
                </p:cNvPr>
                <p:cNvGraphicFramePr>
                  <a:graphicFrameLocks noChangeAspect="1"/>
                </p:cNvGraphicFramePr>
                <p:nvPr>
                  <p:extLst>
                    <p:ext uri="{D42A27DB-BD31-4B8C-83A1-F6EECF244321}">
                      <p14:modId xmlns:p14="http://schemas.microsoft.com/office/powerpoint/2010/main" val="2226362838"/>
                    </p:ext>
                  </p:extLst>
                </p:nvPr>
              </p:nvGraphicFramePr>
              <p:xfrm>
                <a:off x="-10189078" y="1847844"/>
                <a:ext cx="3048000" cy="1714500"/>
              </p:xfrm>
              <a:graphic>
                <a:graphicData uri="http://schemas.microsoft.com/office/powerpoint/2016/slidezoom">
                  <pslz:sldZm>
                    <pslz:sldZmObj sldId="268" cId="993943905">
                      <pslz:zmPr id="{D02EB652-5A77-4B3D-9A33-56B5DE40E653}" returnToParent="0" transitionDur="1000">
                        <p166:blipFill xmlns:p166="http://schemas.microsoft.com/office/powerpoint/2016/6/main">
                          <a:blip r:embed="rId2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2" name="Slide Zoom 21">
                  <a:hlinkClick r:id="rId23" action="ppaction://hlinksldjump"/>
                  <a:extLst>
                    <a:ext uri="{FF2B5EF4-FFF2-40B4-BE49-F238E27FC236}">
                      <a16:creationId xmlns:a16="http://schemas.microsoft.com/office/drawing/2014/main" id="{3CDB1BB1-9AE9-1137-F357-88DD27B76DD2}"/>
                    </a:ext>
                  </a:extLst>
                </p:cNvPr>
                <p:cNvPicPr>
                  <a:picLocks noGrp="1" noRot="1" noChangeAspect="1" noMove="1" noResize="1" noEditPoints="1" noAdjustHandles="1" noChangeArrowheads="1" noChangeShapeType="1"/>
                </p:cNvPicPr>
                <p:nvPr/>
              </p:nvPicPr>
              <p:blipFill>
                <a:blip r:embed="rId24"/>
                <a:stretch>
                  <a:fillRect/>
                </a:stretch>
              </p:blipFill>
              <p:spPr>
                <a:xfrm>
                  <a:off x="-4208053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4" name="Slide Zoom 23">
                  <a:extLst>
                    <a:ext uri="{FF2B5EF4-FFF2-40B4-BE49-F238E27FC236}">
                      <a16:creationId xmlns:a16="http://schemas.microsoft.com/office/drawing/2014/main" id="{472395C6-1CF7-88EE-7D25-5FCB356F01F9}"/>
                    </a:ext>
                  </a:extLst>
                </p:cNvPr>
                <p:cNvGraphicFramePr>
                  <a:graphicFrameLocks noChangeAspect="1"/>
                </p:cNvGraphicFramePr>
                <p:nvPr>
                  <p:extLst>
                    <p:ext uri="{D42A27DB-BD31-4B8C-83A1-F6EECF244321}">
                      <p14:modId xmlns:p14="http://schemas.microsoft.com/office/powerpoint/2010/main" val="968167786"/>
                    </p:ext>
                  </p:extLst>
                </p:nvPr>
              </p:nvGraphicFramePr>
              <p:xfrm>
                <a:off x="-6607867" y="1847844"/>
                <a:ext cx="3048000" cy="1714500"/>
              </p:xfrm>
              <a:graphic>
                <a:graphicData uri="http://schemas.microsoft.com/office/powerpoint/2016/slidezoom">
                  <pslz:sldZm>
                    <pslz:sldZmObj sldId="269" cId="3396538600">
                      <pslz:zmPr id="{2C9359C3-640C-44AB-B930-7B8867733765}" returnToParent="0" transitionDur="1000">
                        <p166:blipFill xmlns:p166="http://schemas.microsoft.com/office/powerpoint/2016/6/main">
                          <a:blip r:embed="rId25"/>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4" name="Slide Zoom 23">
                  <a:hlinkClick r:id="rId26" action="ppaction://hlinksldjump"/>
                  <a:extLst>
                    <a:ext uri="{FF2B5EF4-FFF2-40B4-BE49-F238E27FC236}">
                      <a16:creationId xmlns:a16="http://schemas.microsoft.com/office/drawing/2014/main" id="{472395C6-1CF7-88EE-7D25-5FCB356F01F9}"/>
                    </a:ext>
                  </a:extLst>
                </p:cNvPr>
                <p:cNvPicPr>
                  <a:picLocks noGrp="1" noRot="1" noChangeAspect="1" noMove="1" noResize="1" noEditPoints="1" noAdjustHandles="1" noChangeArrowheads="1" noChangeShapeType="1"/>
                </p:cNvPicPr>
                <p:nvPr/>
              </p:nvPicPr>
              <p:blipFill>
                <a:blip r:embed="rId27"/>
                <a:stretch>
                  <a:fillRect/>
                </a:stretch>
              </p:blipFill>
              <p:spPr>
                <a:xfrm>
                  <a:off x="-3849932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6" name="Slide Zoom 25">
                  <a:extLst>
                    <a:ext uri="{FF2B5EF4-FFF2-40B4-BE49-F238E27FC236}">
                      <a16:creationId xmlns:a16="http://schemas.microsoft.com/office/drawing/2014/main" id="{29448628-AB48-DC15-1D75-5A271FED0C09}"/>
                    </a:ext>
                  </a:extLst>
                </p:cNvPr>
                <p:cNvGraphicFramePr>
                  <a:graphicFrameLocks noChangeAspect="1"/>
                </p:cNvGraphicFramePr>
                <p:nvPr>
                  <p:extLst>
                    <p:ext uri="{D42A27DB-BD31-4B8C-83A1-F6EECF244321}">
                      <p14:modId xmlns:p14="http://schemas.microsoft.com/office/powerpoint/2010/main" val="3774713642"/>
                    </p:ext>
                  </p:extLst>
                </p:nvPr>
              </p:nvGraphicFramePr>
              <p:xfrm>
                <a:off x="-3026656" y="1847844"/>
                <a:ext cx="3048000" cy="1714500"/>
              </p:xfrm>
              <a:graphic>
                <a:graphicData uri="http://schemas.microsoft.com/office/powerpoint/2016/slidezoom">
                  <pslz:sldZm>
                    <pslz:sldZmObj sldId="270" cId="3173571095">
                      <pslz:zmPr id="{7E0792D3-1469-4CAC-9B25-23D823D49846}" returnToParent="0" transitionDur="1000">
                        <p166:blipFill xmlns:p166="http://schemas.microsoft.com/office/powerpoint/2016/6/main">
                          <a:blip r:embed="rId2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6" name="Slide Zoom 25">
                  <a:hlinkClick r:id="rId29" action="ppaction://hlinksldjump"/>
                  <a:extLst>
                    <a:ext uri="{FF2B5EF4-FFF2-40B4-BE49-F238E27FC236}">
                      <a16:creationId xmlns:a16="http://schemas.microsoft.com/office/drawing/2014/main" id="{29448628-AB48-DC15-1D75-5A271FED0C09}"/>
                    </a:ext>
                  </a:extLst>
                </p:cNvPr>
                <p:cNvPicPr>
                  <a:picLocks noGrp="1" noRot="1" noChangeAspect="1" noMove="1" noResize="1" noEditPoints="1" noAdjustHandles="1" noChangeArrowheads="1" noChangeShapeType="1"/>
                </p:cNvPicPr>
                <p:nvPr/>
              </p:nvPicPr>
              <p:blipFill>
                <a:blip r:embed="rId30"/>
                <a:stretch>
                  <a:fillRect/>
                </a:stretch>
              </p:blipFill>
              <p:spPr>
                <a:xfrm>
                  <a:off x="-3491811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8" name="Slide Zoom 27">
                  <a:extLst>
                    <a:ext uri="{FF2B5EF4-FFF2-40B4-BE49-F238E27FC236}">
                      <a16:creationId xmlns:a16="http://schemas.microsoft.com/office/drawing/2014/main" id="{551041B5-1B40-3A91-2189-8524918B03A5}"/>
                    </a:ext>
                  </a:extLst>
                </p:cNvPr>
                <p:cNvGraphicFramePr>
                  <a:graphicFrameLocks noChangeAspect="1"/>
                </p:cNvGraphicFramePr>
                <p:nvPr>
                  <p:extLst>
                    <p:ext uri="{D42A27DB-BD31-4B8C-83A1-F6EECF244321}">
                      <p14:modId xmlns:p14="http://schemas.microsoft.com/office/powerpoint/2010/main" val="2212497089"/>
                    </p:ext>
                  </p:extLst>
                </p:nvPr>
              </p:nvGraphicFramePr>
              <p:xfrm>
                <a:off x="554555" y="1847844"/>
                <a:ext cx="3048000" cy="1714500"/>
              </p:xfrm>
              <a:graphic>
                <a:graphicData uri="http://schemas.microsoft.com/office/powerpoint/2016/slidezoom">
                  <pslz:sldZm>
                    <pslz:sldZmObj sldId="271" cId="1521349398">
                      <pslz:zmPr id="{73C80B17-4DF1-4108-93FD-CF593931902B}" returnToParent="0" transitionDur="1000">
                        <p166:blipFill xmlns:p166="http://schemas.microsoft.com/office/powerpoint/2016/6/main">
                          <a:blip r:embed="rId31"/>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8" name="Slide Zoom 27">
                  <a:hlinkClick r:id="rId32" action="ppaction://hlinksldjump"/>
                  <a:extLst>
                    <a:ext uri="{FF2B5EF4-FFF2-40B4-BE49-F238E27FC236}">
                      <a16:creationId xmlns:a16="http://schemas.microsoft.com/office/drawing/2014/main" id="{551041B5-1B40-3A91-2189-8524918B03A5}"/>
                    </a:ext>
                  </a:extLst>
                </p:cNvPr>
                <p:cNvPicPr>
                  <a:picLocks noGrp="1" noRot="1" noChangeAspect="1" noMove="1" noResize="1" noEditPoints="1" noAdjustHandles="1" noChangeArrowheads="1" noChangeShapeType="1"/>
                </p:cNvPicPr>
                <p:nvPr/>
              </p:nvPicPr>
              <p:blipFill>
                <a:blip r:embed="rId33"/>
                <a:stretch>
                  <a:fillRect/>
                </a:stretch>
              </p:blipFill>
              <p:spPr>
                <a:xfrm>
                  <a:off x="-3133690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0" name="Slide Zoom 29">
                  <a:extLst>
                    <a:ext uri="{FF2B5EF4-FFF2-40B4-BE49-F238E27FC236}">
                      <a16:creationId xmlns:a16="http://schemas.microsoft.com/office/drawing/2014/main" id="{FABE14DE-780F-BF3C-C7CE-69D717D8FFE0}"/>
                    </a:ext>
                  </a:extLst>
                </p:cNvPr>
                <p:cNvGraphicFramePr>
                  <a:graphicFrameLocks noChangeAspect="1"/>
                </p:cNvGraphicFramePr>
                <p:nvPr>
                  <p:extLst>
                    <p:ext uri="{D42A27DB-BD31-4B8C-83A1-F6EECF244321}">
                      <p14:modId xmlns:p14="http://schemas.microsoft.com/office/powerpoint/2010/main" val="1084623896"/>
                    </p:ext>
                  </p:extLst>
                </p:nvPr>
              </p:nvGraphicFramePr>
              <p:xfrm>
                <a:off x="4135766" y="1847844"/>
                <a:ext cx="3048000" cy="1714500"/>
              </p:xfrm>
              <a:graphic>
                <a:graphicData uri="http://schemas.microsoft.com/office/powerpoint/2016/slidezoom">
                  <pslz:sldZm>
                    <pslz:sldZmObj sldId="272" cId="905249575">
                      <pslz:zmPr id="{9C302D7E-A99D-4F8E-B0F6-62ABB1BAD0FF}" returnToParent="0" transitionDur="1000">
                        <p166:blipFill xmlns:p166="http://schemas.microsoft.com/office/powerpoint/2016/6/main">
                          <a:blip r:embed="rId3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0" name="Slide Zoom 29">
                  <a:hlinkClick r:id="rId35" action="ppaction://hlinksldjump"/>
                  <a:extLst>
                    <a:ext uri="{FF2B5EF4-FFF2-40B4-BE49-F238E27FC236}">
                      <a16:creationId xmlns:a16="http://schemas.microsoft.com/office/drawing/2014/main" id="{FABE14DE-780F-BF3C-C7CE-69D717D8FFE0}"/>
                    </a:ext>
                  </a:extLst>
                </p:cNvPr>
                <p:cNvPicPr>
                  <a:picLocks noGrp="1" noRot="1" noChangeAspect="1" noMove="1" noResize="1" noEditPoints="1" noAdjustHandles="1" noChangeArrowheads="1" noChangeShapeType="1"/>
                </p:cNvPicPr>
                <p:nvPr/>
              </p:nvPicPr>
              <p:blipFill>
                <a:blip r:embed="rId36"/>
                <a:stretch>
                  <a:fillRect/>
                </a:stretch>
              </p:blipFill>
              <p:spPr>
                <a:xfrm>
                  <a:off x="-2775569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2" name="Slide Zoom 31">
                  <a:extLst>
                    <a:ext uri="{FF2B5EF4-FFF2-40B4-BE49-F238E27FC236}">
                      <a16:creationId xmlns:a16="http://schemas.microsoft.com/office/drawing/2014/main" id="{A0B61D23-5640-B1A5-BEF0-BD521359544D}"/>
                    </a:ext>
                  </a:extLst>
                </p:cNvPr>
                <p:cNvGraphicFramePr>
                  <a:graphicFrameLocks noChangeAspect="1"/>
                </p:cNvGraphicFramePr>
                <p:nvPr>
                  <p:extLst>
                    <p:ext uri="{D42A27DB-BD31-4B8C-83A1-F6EECF244321}">
                      <p14:modId xmlns:p14="http://schemas.microsoft.com/office/powerpoint/2010/main" val="1320140505"/>
                    </p:ext>
                  </p:extLst>
                </p:nvPr>
              </p:nvGraphicFramePr>
              <p:xfrm>
                <a:off x="7716977" y="1847844"/>
                <a:ext cx="3048000" cy="1714500"/>
              </p:xfrm>
              <a:graphic>
                <a:graphicData uri="http://schemas.microsoft.com/office/powerpoint/2016/slidezoom">
                  <pslz:sldZm>
                    <pslz:sldZmObj sldId="273" cId="3097556811">
                      <pslz:zmPr id="{FB7DB80F-88D4-4446-9CD0-007162636372}" returnToParent="0" transitionDur="1000">
                        <p166:blipFill xmlns:p166="http://schemas.microsoft.com/office/powerpoint/2016/6/main">
                          <a:blip r:embed="rId3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2" name="Slide Zoom 31">
                  <a:hlinkClick r:id="rId38" action="ppaction://hlinksldjump"/>
                  <a:extLst>
                    <a:ext uri="{FF2B5EF4-FFF2-40B4-BE49-F238E27FC236}">
                      <a16:creationId xmlns:a16="http://schemas.microsoft.com/office/drawing/2014/main" id="{A0B61D23-5640-B1A5-BEF0-BD521359544D}"/>
                    </a:ext>
                  </a:extLst>
                </p:cNvPr>
                <p:cNvPicPr>
                  <a:picLocks noGrp="1" noRot="1" noChangeAspect="1" noMove="1" noResize="1" noEditPoints="1" noAdjustHandles="1" noChangeArrowheads="1" noChangeShapeType="1"/>
                </p:cNvPicPr>
                <p:nvPr/>
              </p:nvPicPr>
              <p:blipFill>
                <a:blip r:embed="rId39"/>
                <a:stretch>
                  <a:fillRect/>
                </a:stretch>
              </p:blipFill>
              <p:spPr>
                <a:xfrm>
                  <a:off x="-2417448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4" name="Slide Zoom 33">
                  <a:extLst>
                    <a:ext uri="{FF2B5EF4-FFF2-40B4-BE49-F238E27FC236}">
                      <a16:creationId xmlns:a16="http://schemas.microsoft.com/office/drawing/2014/main" id="{EEB6CFD3-103D-8239-C2BC-5A3189135A6F}"/>
                    </a:ext>
                  </a:extLst>
                </p:cNvPr>
                <p:cNvGraphicFramePr>
                  <a:graphicFrameLocks noChangeAspect="1"/>
                </p:cNvGraphicFramePr>
                <p:nvPr>
                  <p:extLst>
                    <p:ext uri="{D42A27DB-BD31-4B8C-83A1-F6EECF244321}">
                      <p14:modId xmlns:p14="http://schemas.microsoft.com/office/powerpoint/2010/main" val="2091397188"/>
                    </p:ext>
                  </p:extLst>
                </p:nvPr>
              </p:nvGraphicFramePr>
              <p:xfrm>
                <a:off x="11298188" y="1847844"/>
                <a:ext cx="3048000" cy="1714500"/>
              </p:xfrm>
              <a:graphic>
                <a:graphicData uri="http://schemas.microsoft.com/office/powerpoint/2016/slidezoom">
                  <pslz:sldZm>
                    <pslz:sldZmObj sldId="280" cId="690155806">
                      <pslz:zmPr id="{59A9ED00-86DC-489E-A392-7655338F4EBF}" returnToParent="0" transitionDur="1000">
                        <p166:blipFill xmlns:p166="http://schemas.microsoft.com/office/powerpoint/2016/6/main">
                          <a:blip r:embed="rId4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4" name="Slide Zoom 33">
                  <a:hlinkClick r:id="rId41" action="ppaction://hlinksldjump"/>
                  <a:extLst>
                    <a:ext uri="{FF2B5EF4-FFF2-40B4-BE49-F238E27FC236}">
                      <a16:creationId xmlns:a16="http://schemas.microsoft.com/office/drawing/2014/main" id="{EEB6CFD3-103D-8239-C2BC-5A3189135A6F}"/>
                    </a:ext>
                  </a:extLst>
                </p:cNvPr>
                <p:cNvPicPr>
                  <a:picLocks noGrp="1" noRot="1" noChangeAspect="1" noMove="1" noResize="1" noEditPoints="1" noAdjustHandles="1" noChangeArrowheads="1" noChangeShapeType="1"/>
                </p:cNvPicPr>
                <p:nvPr/>
              </p:nvPicPr>
              <p:blipFill>
                <a:blip r:embed="rId42"/>
                <a:stretch>
                  <a:fillRect/>
                </a:stretch>
              </p:blipFill>
              <p:spPr>
                <a:xfrm>
                  <a:off x="-2059327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6" name="Slide Zoom 35">
                  <a:extLst>
                    <a:ext uri="{FF2B5EF4-FFF2-40B4-BE49-F238E27FC236}">
                      <a16:creationId xmlns:a16="http://schemas.microsoft.com/office/drawing/2014/main" id="{08BD1A8B-5671-948F-20AA-8A3A0AD54ADD}"/>
                    </a:ext>
                  </a:extLst>
                </p:cNvPr>
                <p:cNvGraphicFramePr>
                  <a:graphicFrameLocks noChangeAspect="1"/>
                </p:cNvGraphicFramePr>
                <p:nvPr>
                  <p:extLst>
                    <p:ext uri="{D42A27DB-BD31-4B8C-83A1-F6EECF244321}">
                      <p14:modId xmlns:p14="http://schemas.microsoft.com/office/powerpoint/2010/main" val="22913847"/>
                    </p:ext>
                  </p:extLst>
                </p:nvPr>
              </p:nvGraphicFramePr>
              <p:xfrm>
                <a:off x="14879399" y="1847844"/>
                <a:ext cx="3048000" cy="1714500"/>
              </p:xfrm>
              <a:graphic>
                <a:graphicData uri="http://schemas.microsoft.com/office/powerpoint/2016/slidezoom">
                  <pslz:sldZm>
                    <pslz:sldZmObj sldId="284" cId="2347632563">
                      <pslz:zmPr id="{C8418480-D4B3-4854-9561-0BB8894B1D6A}" returnToParent="0" transitionDur="1000">
                        <p166:blipFill xmlns:p166="http://schemas.microsoft.com/office/powerpoint/2016/6/main">
                          <a:blip r:embed="rId43"/>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6" name="Slide Zoom 35">
                  <a:hlinkClick r:id="rId44" action="ppaction://hlinksldjump"/>
                  <a:extLst>
                    <a:ext uri="{FF2B5EF4-FFF2-40B4-BE49-F238E27FC236}">
                      <a16:creationId xmlns:a16="http://schemas.microsoft.com/office/drawing/2014/main" id="{08BD1A8B-5671-948F-20AA-8A3A0AD54ADD}"/>
                    </a:ext>
                  </a:extLst>
                </p:cNvPr>
                <p:cNvPicPr>
                  <a:picLocks noGrp="1" noRot="1" noChangeAspect="1" noMove="1" noResize="1" noEditPoints="1" noAdjustHandles="1" noChangeArrowheads="1" noChangeShapeType="1"/>
                </p:cNvPicPr>
                <p:nvPr/>
              </p:nvPicPr>
              <p:blipFill>
                <a:blip r:embed="rId45"/>
                <a:stretch>
                  <a:fillRect/>
                </a:stretch>
              </p:blipFill>
              <p:spPr>
                <a:xfrm>
                  <a:off x="-1701205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8" name="Slide Zoom 37">
                  <a:extLst>
                    <a:ext uri="{FF2B5EF4-FFF2-40B4-BE49-F238E27FC236}">
                      <a16:creationId xmlns:a16="http://schemas.microsoft.com/office/drawing/2014/main" id="{6381E552-CC8B-72EB-B3A3-56D2028BF8A9}"/>
                    </a:ext>
                  </a:extLst>
                </p:cNvPr>
                <p:cNvGraphicFramePr>
                  <a:graphicFrameLocks noChangeAspect="1"/>
                </p:cNvGraphicFramePr>
                <p:nvPr>
                  <p:extLst>
                    <p:ext uri="{D42A27DB-BD31-4B8C-83A1-F6EECF244321}">
                      <p14:modId xmlns:p14="http://schemas.microsoft.com/office/powerpoint/2010/main" val="3011533938"/>
                    </p:ext>
                  </p:extLst>
                </p:nvPr>
              </p:nvGraphicFramePr>
              <p:xfrm>
                <a:off x="18460610" y="1847844"/>
                <a:ext cx="3048000" cy="1714500"/>
              </p:xfrm>
              <a:graphic>
                <a:graphicData uri="http://schemas.microsoft.com/office/powerpoint/2016/slidezoom">
                  <pslz:sldZm>
                    <pslz:sldZmObj sldId="279" cId="1327297639">
                      <pslz:zmPr id="{CE0EE399-C1F8-42EE-B5DB-48EB9B8F3B91}" returnToParent="0" transitionDur="1000">
                        <p166:blipFill xmlns:p166="http://schemas.microsoft.com/office/powerpoint/2016/6/main">
                          <a:blip r:embed="rId4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8" name="Slide Zoom 37">
                  <a:hlinkClick r:id="rId47" action="ppaction://hlinksldjump"/>
                  <a:extLst>
                    <a:ext uri="{FF2B5EF4-FFF2-40B4-BE49-F238E27FC236}">
                      <a16:creationId xmlns:a16="http://schemas.microsoft.com/office/drawing/2014/main" id="{6381E552-CC8B-72EB-B3A3-56D2028BF8A9}"/>
                    </a:ext>
                  </a:extLst>
                </p:cNvPr>
                <p:cNvPicPr>
                  <a:picLocks noGrp="1" noRot="1" noChangeAspect="1" noMove="1" noResize="1" noEditPoints="1" noAdjustHandles="1" noChangeArrowheads="1" noChangeShapeType="1"/>
                </p:cNvPicPr>
                <p:nvPr/>
              </p:nvPicPr>
              <p:blipFill>
                <a:blip r:embed="rId48"/>
                <a:stretch>
                  <a:fillRect/>
                </a:stretch>
              </p:blipFill>
              <p:spPr>
                <a:xfrm>
                  <a:off x="-1343084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0" name="Slide Zoom 39">
                  <a:extLst>
                    <a:ext uri="{FF2B5EF4-FFF2-40B4-BE49-F238E27FC236}">
                      <a16:creationId xmlns:a16="http://schemas.microsoft.com/office/drawing/2014/main" id="{4B738BA6-EC32-AB95-0684-44F5F2D8AB0A}"/>
                    </a:ext>
                  </a:extLst>
                </p:cNvPr>
                <p:cNvGraphicFramePr>
                  <a:graphicFrameLocks noChangeAspect="1"/>
                </p:cNvGraphicFramePr>
                <p:nvPr>
                  <p:extLst>
                    <p:ext uri="{D42A27DB-BD31-4B8C-83A1-F6EECF244321}">
                      <p14:modId xmlns:p14="http://schemas.microsoft.com/office/powerpoint/2010/main" val="827094396"/>
                    </p:ext>
                  </p:extLst>
                </p:nvPr>
              </p:nvGraphicFramePr>
              <p:xfrm>
                <a:off x="22041821" y="1847844"/>
                <a:ext cx="3048000" cy="1714500"/>
              </p:xfrm>
              <a:graphic>
                <a:graphicData uri="http://schemas.microsoft.com/office/powerpoint/2016/slidezoom">
                  <pslz:sldZm>
                    <pslz:sldZmObj sldId="275" cId="2698216540">
                      <pslz:zmPr id="{90B85438-07E5-480B-80EB-F73BC11E7C9E}" returnToParent="0" transitionDur="1000">
                        <p166:blipFill xmlns:p166="http://schemas.microsoft.com/office/powerpoint/2016/6/main">
                          <a:blip r:embed="rId4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0" name="Slide Zoom 39">
                  <a:hlinkClick r:id="rId50" action="ppaction://hlinksldjump"/>
                  <a:extLst>
                    <a:ext uri="{FF2B5EF4-FFF2-40B4-BE49-F238E27FC236}">
                      <a16:creationId xmlns:a16="http://schemas.microsoft.com/office/drawing/2014/main" id="{4B738BA6-EC32-AB95-0684-44F5F2D8AB0A}"/>
                    </a:ext>
                  </a:extLst>
                </p:cNvPr>
                <p:cNvPicPr>
                  <a:picLocks noGrp="1" noRot="1" noChangeAspect="1" noMove="1" noResize="1" noEditPoints="1" noAdjustHandles="1" noChangeArrowheads="1" noChangeShapeType="1"/>
                </p:cNvPicPr>
                <p:nvPr/>
              </p:nvPicPr>
              <p:blipFill>
                <a:blip r:embed="rId51"/>
                <a:stretch>
                  <a:fillRect/>
                </a:stretch>
              </p:blipFill>
              <p:spPr>
                <a:xfrm>
                  <a:off x="-984963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2" name="Slide Zoom 41">
                  <a:extLst>
                    <a:ext uri="{FF2B5EF4-FFF2-40B4-BE49-F238E27FC236}">
                      <a16:creationId xmlns:a16="http://schemas.microsoft.com/office/drawing/2014/main" id="{123DE45D-A136-8AF3-ED99-AA5B39757A29}"/>
                    </a:ext>
                  </a:extLst>
                </p:cNvPr>
                <p:cNvGraphicFramePr>
                  <a:graphicFrameLocks noChangeAspect="1"/>
                </p:cNvGraphicFramePr>
                <p:nvPr>
                  <p:extLst>
                    <p:ext uri="{D42A27DB-BD31-4B8C-83A1-F6EECF244321}">
                      <p14:modId xmlns:p14="http://schemas.microsoft.com/office/powerpoint/2010/main" val="3828550149"/>
                    </p:ext>
                  </p:extLst>
                </p:nvPr>
              </p:nvGraphicFramePr>
              <p:xfrm>
                <a:off x="25623032" y="1847844"/>
                <a:ext cx="3048000" cy="1714500"/>
              </p:xfrm>
              <a:graphic>
                <a:graphicData uri="http://schemas.microsoft.com/office/powerpoint/2016/slidezoom">
                  <pslz:sldZm>
                    <pslz:sldZmObj sldId="276" cId="1955769053">
                      <pslz:zmPr id="{CBBC2D40-DDC7-480D-B1F2-3B9DF27DCD3F}" returnToParent="0" transitionDur="1000">
                        <p166:blipFill xmlns:p166="http://schemas.microsoft.com/office/powerpoint/2016/6/main">
                          <a:blip r:embed="rId5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2" name="Slide Zoom 41">
                  <a:hlinkClick r:id="rId53" action="ppaction://hlinksldjump"/>
                  <a:extLst>
                    <a:ext uri="{FF2B5EF4-FFF2-40B4-BE49-F238E27FC236}">
                      <a16:creationId xmlns:a16="http://schemas.microsoft.com/office/drawing/2014/main" id="{123DE45D-A136-8AF3-ED99-AA5B39757A29}"/>
                    </a:ext>
                  </a:extLst>
                </p:cNvPr>
                <p:cNvPicPr>
                  <a:picLocks noGrp="1" noRot="1" noChangeAspect="1" noMove="1" noResize="1" noEditPoints="1" noAdjustHandles="1" noChangeArrowheads="1" noChangeShapeType="1"/>
                </p:cNvPicPr>
                <p:nvPr/>
              </p:nvPicPr>
              <p:blipFill>
                <a:blip r:embed="rId54"/>
                <a:stretch>
                  <a:fillRect/>
                </a:stretch>
              </p:blipFill>
              <p:spPr>
                <a:xfrm>
                  <a:off x="-626842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4" name="Slide Zoom 43">
                  <a:extLst>
                    <a:ext uri="{FF2B5EF4-FFF2-40B4-BE49-F238E27FC236}">
                      <a16:creationId xmlns:a16="http://schemas.microsoft.com/office/drawing/2014/main" id="{AEEBBB9D-566B-24CA-DCB3-5DD64DE22004}"/>
                    </a:ext>
                  </a:extLst>
                </p:cNvPr>
                <p:cNvGraphicFramePr>
                  <a:graphicFrameLocks noChangeAspect="1"/>
                </p:cNvGraphicFramePr>
                <p:nvPr>
                  <p:extLst>
                    <p:ext uri="{D42A27DB-BD31-4B8C-83A1-F6EECF244321}">
                      <p14:modId xmlns:p14="http://schemas.microsoft.com/office/powerpoint/2010/main" val="2682379054"/>
                    </p:ext>
                  </p:extLst>
                </p:nvPr>
              </p:nvGraphicFramePr>
              <p:xfrm>
                <a:off x="29204243" y="1847844"/>
                <a:ext cx="3048000" cy="1714500"/>
              </p:xfrm>
              <a:graphic>
                <a:graphicData uri="http://schemas.microsoft.com/office/powerpoint/2016/slidezoom">
                  <pslz:sldZm>
                    <pslz:sldZmObj sldId="281" cId="1831036506">
                      <pslz:zmPr id="{92B3AB85-71CC-4A44-ACFC-B5A7285E5BA4}" returnToParent="0" transitionDur="1000">
                        <p166:blipFill xmlns:p166="http://schemas.microsoft.com/office/powerpoint/2016/6/main">
                          <a:blip r:embed="rId55"/>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4" name="Slide Zoom 43">
                  <a:hlinkClick r:id="rId56" action="ppaction://hlinksldjump"/>
                  <a:extLst>
                    <a:ext uri="{FF2B5EF4-FFF2-40B4-BE49-F238E27FC236}">
                      <a16:creationId xmlns:a16="http://schemas.microsoft.com/office/drawing/2014/main" id="{AEEBBB9D-566B-24CA-DCB3-5DD64DE22004}"/>
                    </a:ext>
                  </a:extLst>
                </p:cNvPr>
                <p:cNvPicPr>
                  <a:picLocks noGrp="1" noRot="1" noChangeAspect="1" noMove="1" noResize="1" noEditPoints="1" noAdjustHandles="1" noChangeArrowheads="1" noChangeShapeType="1"/>
                </p:cNvPicPr>
                <p:nvPr/>
              </p:nvPicPr>
              <p:blipFill>
                <a:blip r:embed="rId57"/>
                <a:stretch>
                  <a:fillRect/>
                </a:stretch>
              </p:blipFill>
              <p:spPr>
                <a:xfrm>
                  <a:off x="-268721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6" name="Slide Zoom 45">
                  <a:extLst>
                    <a:ext uri="{FF2B5EF4-FFF2-40B4-BE49-F238E27FC236}">
                      <a16:creationId xmlns:a16="http://schemas.microsoft.com/office/drawing/2014/main" id="{48A2A2F7-30DB-F960-3046-E526CBA664D1}"/>
                    </a:ext>
                  </a:extLst>
                </p:cNvPr>
                <p:cNvGraphicFramePr>
                  <a:graphicFrameLocks noChangeAspect="1"/>
                </p:cNvGraphicFramePr>
                <p:nvPr>
                  <p:extLst>
                    <p:ext uri="{D42A27DB-BD31-4B8C-83A1-F6EECF244321}">
                      <p14:modId xmlns:p14="http://schemas.microsoft.com/office/powerpoint/2010/main" val="317612917"/>
                    </p:ext>
                  </p:extLst>
                </p:nvPr>
              </p:nvGraphicFramePr>
              <p:xfrm>
                <a:off x="32785454" y="1847844"/>
                <a:ext cx="3048000" cy="1714500"/>
              </p:xfrm>
              <a:graphic>
                <a:graphicData uri="http://schemas.microsoft.com/office/powerpoint/2016/slidezoom">
                  <pslz:sldZm>
                    <pslz:sldZmObj sldId="282" cId="665804915">
                      <pslz:zmPr id="{9F47F0F7-4447-440C-B90B-493FE42EF687}" returnToParent="0" transitionDur="1000">
                        <p166:blipFill xmlns:p166="http://schemas.microsoft.com/office/powerpoint/2016/6/main">
                          <a:blip r:embed="rId5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6" name="Slide Zoom 45">
                  <a:hlinkClick r:id="rId59" action="ppaction://hlinksldjump"/>
                  <a:extLst>
                    <a:ext uri="{FF2B5EF4-FFF2-40B4-BE49-F238E27FC236}">
                      <a16:creationId xmlns:a16="http://schemas.microsoft.com/office/drawing/2014/main" id="{48A2A2F7-30DB-F960-3046-E526CBA664D1}"/>
                    </a:ext>
                  </a:extLst>
                </p:cNvPr>
                <p:cNvPicPr>
                  <a:picLocks noGrp="1" noRot="1" noChangeAspect="1" noMove="1" noResize="1" noEditPoints="1" noAdjustHandles="1" noChangeArrowheads="1" noChangeShapeType="1"/>
                </p:cNvPicPr>
                <p:nvPr/>
              </p:nvPicPr>
              <p:blipFill>
                <a:blip r:embed="rId60"/>
                <a:stretch>
                  <a:fillRect/>
                </a:stretch>
              </p:blipFill>
              <p:spPr>
                <a:xfrm>
                  <a:off x="89399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8" name="Slide Zoom 47">
                  <a:extLst>
                    <a:ext uri="{FF2B5EF4-FFF2-40B4-BE49-F238E27FC236}">
                      <a16:creationId xmlns:a16="http://schemas.microsoft.com/office/drawing/2014/main" id="{9C85355C-28B0-DBDB-673E-5B1EA096273F}"/>
                    </a:ext>
                  </a:extLst>
                </p:cNvPr>
                <p:cNvGraphicFramePr>
                  <a:graphicFrameLocks noChangeAspect="1"/>
                </p:cNvGraphicFramePr>
                <p:nvPr>
                  <p:extLst>
                    <p:ext uri="{D42A27DB-BD31-4B8C-83A1-F6EECF244321}">
                      <p14:modId xmlns:p14="http://schemas.microsoft.com/office/powerpoint/2010/main" val="1165372755"/>
                    </p:ext>
                  </p:extLst>
                </p:nvPr>
              </p:nvGraphicFramePr>
              <p:xfrm>
                <a:off x="36366665" y="1847844"/>
                <a:ext cx="3048000" cy="1714500"/>
              </p:xfrm>
              <a:graphic>
                <a:graphicData uri="http://schemas.microsoft.com/office/powerpoint/2016/slidezoom">
                  <pslz:sldZm>
                    <pslz:sldZmObj sldId="278" cId="553701949">
                      <pslz:zmPr id="{B791999C-77B6-4978-8AFA-008FF2EB4238}" returnToParent="0" transitionDur="1000">
                        <p166:blipFill xmlns:p166="http://schemas.microsoft.com/office/powerpoint/2016/6/main">
                          <a:blip r:embed="rId61"/>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8" name="Slide Zoom 47">
                  <a:hlinkClick r:id="rId62" action="ppaction://hlinksldjump"/>
                  <a:extLst>
                    <a:ext uri="{FF2B5EF4-FFF2-40B4-BE49-F238E27FC236}">
                      <a16:creationId xmlns:a16="http://schemas.microsoft.com/office/drawing/2014/main" id="{9C85355C-28B0-DBDB-673E-5B1EA096273F}"/>
                    </a:ext>
                  </a:extLst>
                </p:cNvPr>
                <p:cNvPicPr>
                  <a:picLocks noGrp="1" noRot="1" noChangeAspect="1" noMove="1" noResize="1" noEditPoints="1" noAdjustHandles="1" noChangeArrowheads="1" noChangeShapeType="1"/>
                </p:cNvPicPr>
                <p:nvPr/>
              </p:nvPicPr>
              <p:blipFill>
                <a:blip r:embed="rId63"/>
                <a:stretch>
                  <a:fillRect/>
                </a:stretch>
              </p:blipFill>
              <p:spPr>
                <a:xfrm>
                  <a:off x="447520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0" name="Slide Zoom 49">
                  <a:extLst>
                    <a:ext uri="{FF2B5EF4-FFF2-40B4-BE49-F238E27FC236}">
                      <a16:creationId xmlns:a16="http://schemas.microsoft.com/office/drawing/2014/main" id="{4A635C67-62D1-2C16-2DE3-472CC1EC250C}"/>
                    </a:ext>
                  </a:extLst>
                </p:cNvPr>
                <p:cNvGraphicFramePr>
                  <a:graphicFrameLocks noChangeAspect="1"/>
                </p:cNvGraphicFramePr>
                <p:nvPr>
                  <p:extLst>
                    <p:ext uri="{D42A27DB-BD31-4B8C-83A1-F6EECF244321}">
                      <p14:modId xmlns:p14="http://schemas.microsoft.com/office/powerpoint/2010/main" val="1716467407"/>
                    </p:ext>
                  </p:extLst>
                </p:nvPr>
              </p:nvGraphicFramePr>
              <p:xfrm>
                <a:off x="39947876" y="1847844"/>
                <a:ext cx="3048000" cy="1714500"/>
              </p:xfrm>
              <a:graphic>
                <a:graphicData uri="http://schemas.microsoft.com/office/powerpoint/2016/slidezoom">
                  <pslz:sldZm>
                    <pslz:sldZmObj sldId="285" cId="820388872">
                      <pslz:zmPr id="{ED2615D7-51F0-4157-8073-52315F95DEFC}" returnToParent="0" transitionDur="1000">
                        <p166:blipFill xmlns:p166="http://schemas.microsoft.com/office/powerpoint/2016/6/main">
                          <a:blip r:embed="rId6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0" name="Slide Zoom 49">
                  <a:hlinkClick r:id="rId65" action="ppaction://hlinksldjump"/>
                  <a:extLst>
                    <a:ext uri="{FF2B5EF4-FFF2-40B4-BE49-F238E27FC236}">
                      <a16:creationId xmlns:a16="http://schemas.microsoft.com/office/drawing/2014/main" id="{4A635C67-62D1-2C16-2DE3-472CC1EC250C}"/>
                    </a:ext>
                  </a:extLst>
                </p:cNvPr>
                <p:cNvPicPr>
                  <a:picLocks noGrp="1" noRot="1" noChangeAspect="1" noMove="1" noResize="1" noEditPoints="1" noAdjustHandles="1" noChangeArrowheads="1" noChangeShapeType="1"/>
                </p:cNvPicPr>
                <p:nvPr/>
              </p:nvPicPr>
              <p:blipFill>
                <a:blip r:embed="rId66"/>
                <a:stretch>
                  <a:fillRect/>
                </a:stretch>
              </p:blipFill>
              <p:spPr>
                <a:xfrm>
                  <a:off x="805641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2" name="Slide Zoom 51">
                  <a:extLst>
                    <a:ext uri="{FF2B5EF4-FFF2-40B4-BE49-F238E27FC236}">
                      <a16:creationId xmlns:a16="http://schemas.microsoft.com/office/drawing/2014/main" id="{6442AE35-ED8E-A81A-11D3-06419A3D14A0}"/>
                    </a:ext>
                  </a:extLst>
                </p:cNvPr>
                <p:cNvGraphicFramePr>
                  <a:graphicFrameLocks noChangeAspect="1"/>
                </p:cNvGraphicFramePr>
                <p:nvPr>
                  <p:extLst>
                    <p:ext uri="{D42A27DB-BD31-4B8C-83A1-F6EECF244321}">
                      <p14:modId xmlns:p14="http://schemas.microsoft.com/office/powerpoint/2010/main" val="3091478110"/>
                    </p:ext>
                  </p:extLst>
                </p:nvPr>
              </p:nvGraphicFramePr>
              <p:xfrm>
                <a:off x="43529087" y="1847844"/>
                <a:ext cx="3048000" cy="1714500"/>
              </p:xfrm>
              <a:graphic>
                <a:graphicData uri="http://schemas.microsoft.com/office/powerpoint/2016/slidezoom">
                  <pslz:sldZm>
                    <pslz:sldZmObj sldId="283" cId="2176338621">
                      <pslz:zmPr id="{CA87C549-5D55-4975-8780-39534D167AED}" returnToParent="0" transitionDur="1000">
                        <p166:blipFill xmlns:p166="http://schemas.microsoft.com/office/powerpoint/2016/6/main">
                          <a:blip r:embed="rId6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2" name="Slide Zoom 51">
                  <a:hlinkClick r:id="rId68" action="ppaction://hlinksldjump"/>
                  <a:extLst>
                    <a:ext uri="{FF2B5EF4-FFF2-40B4-BE49-F238E27FC236}">
                      <a16:creationId xmlns:a16="http://schemas.microsoft.com/office/drawing/2014/main" id="{6442AE35-ED8E-A81A-11D3-06419A3D14A0}"/>
                    </a:ext>
                  </a:extLst>
                </p:cNvPr>
                <p:cNvPicPr>
                  <a:picLocks noGrp="1" noRot="1" noChangeAspect="1" noMove="1" noResize="1" noEditPoints="1" noAdjustHandles="1" noChangeArrowheads="1" noChangeShapeType="1"/>
                </p:cNvPicPr>
                <p:nvPr/>
              </p:nvPicPr>
              <p:blipFill>
                <a:blip r:embed="rId69"/>
                <a:stretch>
                  <a:fillRect/>
                </a:stretch>
              </p:blipFill>
              <p:spPr>
                <a:xfrm>
                  <a:off x="1163762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4" name="Slide Zoom 53">
                  <a:extLst>
                    <a:ext uri="{FF2B5EF4-FFF2-40B4-BE49-F238E27FC236}">
                      <a16:creationId xmlns:a16="http://schemas.microsoft.com/office/drawing/2014/main" id="{022F9F1D-1D76-5847-0171-EFD72B48AF90}"/>
                    </a:ext>
                  </a:extLst>
                </p:cNvPr>
                <p:cNvGraphicFramePr>
                  <a:graphicFrameLocks noChangeAspect="1"/>
                </p:cNvGraphicFramePr>
                <p:nvPr>
                  <p:extLst>
                    <p:ext uri="{D42A27DB-BD31-4B8C-83A1-F6EECF244321}">
                      <p14:modId xmlns:p14="http://schemas.microsoft.com/office/powerpoint/2010/main" val="3291503450"/>
                    </p:ext>
                  </p:extLst>
                </p:nvPr>
              </p:nvGraphicFramePr>
              <p:xfrm>
                <a:off x="47110306" y="1847844"/>
                <a:ext cx="3048000" cy="1714500"/>
              </p:xfrm>
              <a:graphic>
                <a:graphicData uri="http://schemas.microsoft.com/office/powerpoint/2016/slidezoom">
                  <pslz:sldZm>
                    <pslz:sldZmObj sldId="277" cId="46777702">
                      <pslz:zmPr id="{2B706BF9-B9D3-42AC-956D-3B01E5F17730}" returnToParent="0" transitionDur="1000">
                        <p166:blipFill xmlns:p166="http://schemas.microsoft.com/office/powerpoint/2016/6/main">
                          <a:blip r:embed="rId7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4" name="Slide Zoom 53">
                  <a:hlinkClick r:id="rId71" action="ppaction://hlinksldjump"/>
                  <a:extLst>
                    <a:ext uri="{FF2B5EF4-FFF2-40B4-BE49-F238E27FC236}">
                      <a16:creationId xmlns:a16="http://schemas.microsoft.com/office/drawing/2014/main" id="{022F9F1D-1D76-5847-0171-EFD72B48AF90}"/>
                    </a:ext>
                  </a:extLst>
                </p:cNvPr>
                <p:cNvPicPr>
                  <a:picLocks noGrp="1" noRot="1" noChangeAspect="1" noMove="1" noResize="1" noEditPoints="1" noAdjustHandles="1" noChangeArrowheads="1" noChangeShapeType="1"/>
                </p:cNvPicPr>
                <p:nvPr/>
              </p:nvPicPr>
              <p:blipFill>
                <a:blip r:embed="rId72"/>
                <a:stretch>
                  <a:fillRect/>
                </a:stretch>
              </p:blipFill>
              <p:spPr>
                <a:xfrm>
                  <a:off x="15218848" y="2535238"/>
                  <a:ext cx="3048000" cy="1714500"/>
                </a:xfrm>
                <a:prstGeom prst="rect">
                  <a:avLst/>
                </a:prstGeom>
                <a:ln w="3175">
                  <a:noFill/>
                </a:ln>
                <a:effectLst>
                  <a:reflection blurRad="6350" stA="50000" endA="300" endPos="55000" dir="5400000" sy="-100000" algn="bl" rotWithShape="0"/>
                </a:effectLst>
              </p:spPr>
            </p:pic>
          </mc:Fallback>
        </mc:AlternateContent>
      </p:grpSp>
      <p:pic>
        <p:nvPicPr>
          <p:cNvPr id="68" name="Graphic 67" descr="Chevron arrows with solid fill">
            <a:hlinkClick r:id="" action="ppaction://hlinkshowjump?jump=nextslide"/>
            <a:extLst>
              <a:ext uri="{FF2B5EF4-FFF2-40B4-BE49-F238E27FC236}">
                <a16:creationId xmlns:a16="http://schemas.microsoft.com/office/drawing/2014/main" id="{2A726096-7A01-ED9B-CDC4-B20D4E74ED4A}"/>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a:off x="11277309" y="2875670"/>
            <a:ext cx="304800" cy="914400"/>
          </a:xfrm>
          <a:prstGeom prst="rect">
            <a:avLst/>
          </a:prstGeom>
        </p:spPr>
      </p:pic>
      <p:pic>
        <p:nvPicPr>
          <p:cNvPr id="69" name="Graphic 68" descr="Chevron arrows with solid fill">
            <a:hlinkClick r:id="" action="ppaction://hlinkshowjump?jump=previousslide"/>
            <a:extLst>
              <a:ext uri="{FF2B5EF4-FFF2-40B4-BE49-F238E27FC236}">
                <a16:creationId xmlns:a16="http://schemas.microsoft.com/office/drawing/2014/main" id="{6F23333C-8FA0-FE7A-E0DE-4A68BEB2A978}"/>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flipH="1">
            <a:off x="503101" y="2916530"/>
            <a:ext cx="304800" cy="914400"/>
          </a:xfrm>
          <a:prstGeom prst="rect">
            <a:avLst/>
          </a:prstGeom>
        </p:spPr>
      </p:pic>
      <p:sp>
        <p:nvSpPr>
          <p:cNvPr id="2" name="!!start">
            <a:hlinkClick r:id="" action="ppaction://hlinkshowjump?jump=firstslide"/>
            <a:extLst>
              <a:ext uri="{FF2B5EF4-FFF2-40B4-BE49-F238E27FC236}">
                <a16:creationId xmlns:a16="http://schemas.microsoft.com/office/drawing/2014/main" id="{0A3DA5B5-F4CA-B3FA-F37F-F0346E7E5941}"/>
              </a:ext>
            </a:extLst>
          </p:cNvPr>
          <p:cNvSpPr/>
          <p:nvPr/>
        </p:nvSpPr>
        <p:spPr>
          <a:xfrm>
            <a:off x="5869871" y="4861663"/>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
        <p:nvSpPr>
          <p:cNvPr id="3" name="!!end">
            <a:hlinkClick r:id="rId75" action="ppaction://hlinksldjump"/>
            <a:extLst>
              <a:ext uri="{FF2B5EF4-FFF2-40B4-BE49-F238E27FC236}">
                <a16:creationId xmlns:a16="http://schemas.microsoft.com/office/drawing/2014/main" id="{D239D530-6B44-B99B-A1CA-41071FD5A443}"/>
              </a:ext>
            </a:extLst>
          </p:cNvPr>
          <p:cNvSpPr/>
          <p:nvPr/>
        </p:nvSpPr>
        <p:spPr>
          <a:xfrm>
            <a:off x="6178131" y="4861663"/>
            <a:ext cx="144000" cy="14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Tree>
    <p:extLst>
      <p:ext uri="{BB962C8B-B14F-4D97-AF65-F5344CB8AC3E}">
        <p14:creationId xmlns:p14="http://schemas.microsoft.com/office/powerpoint/2010/main" val="22239945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3F53A5-67E0-FB2B-2A5C-B5DEEDC7BF7F}"/>
              </a:ext>
            </a:extLst>
          </p:cNvPr>
          <p:cNvPicPr>
            <a:picLocks noChangeAspect="1"/>
          </p:cNvPicPr>
          <p:nvPr/>
        </p:nvPicPr>
        <p:blipFill rotWithShape="1">
          <a:blip r:embed="rId3">
            <a:extLst>
              <a:ext uri="{28A0092B-C50C-407E-A947-70E740481C1C}">
                <a14:useLocalDpi xmlns:a14="http://schemas.microsoft.com/office/drawing/2010/main" val="0"/>
              </a:ext>
            </a:extLst>
          </a:blip>
          <a:srcRect t="7736" b="7736"/>
          <a:stretch/>
        </p:blipFill>
        <p:spPr>
          <a:xfrm>
            <a:off x="0" y="0"/>
            <a:ext cx="12192002" cy="6858002"/>
          </a:xfrm>
          <a:prstGeom prst="rect">
            <a:avLst/>
          </a:prstGeom>
        </p:spPr>
      </p:pic>
      <p:grpSp>
        <p:nvGrpSpPr>
          <p:cNvPr id="55" name="Group 54">
            <a:extLst>
              <a:ext uri="{FF2B5EF4-FFF2-40B4-BE49-F238E27FC236}">
                <a16:creationId xmlns:a16="http://schemas.microsoft.com/office/drawing/2014/main" id="{91A0AC71-D12D-0222-8A59-33A6C6946715}"/>
              </a:ext>
            </a:extLst>
          </p:cNvPr>
          <p:cNvGrpSpPr/>
          <p:nvPr/>
        </p:nvGrpSpPr>
        <p:grpSpPr>
          <a:xfrm>
            <a:off x="-67149202" y="2535238"/>
            <a:ext cx="81834650" cy="1714500"/>
            <a:chOff x="-31676344" y="1847844"/>
            <a:chExt cx="81834650" cy="1714500"/>
          </a:xfrm>
        </p:grpSpPr>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232E0B8B-F346-E864-C4AC-8C83FAEA8CA0}"/>
                    </a:ext>
                  </a:extLst>
                </p:cNvPr>
                <p:cNvGraphicFramePr>
                  <a:graphicFrameLocks noChangeAspect="1"/>
                </p:cNvGraphicFramePr>
                <p:nvPr>
                  <p:extLst>
                    <p:ext uri="{D42A27DB-BD31-4B8C-83A1-F6EECF244321}">
                      <p14:modId xmlns:p14="http://schemas.microsoft.com/office/powerpoint/2010/main" val="3127649524"/>
                    </p:ext>
                  </p:extLst>
                </p:nvPr>
              </p:nvGraphicFramePr>
              <p:xfrm>
                <a:off x="-31676344" y="1847844"/>
                <a:ext cx="3048000" cy="1714500"/>
              </p:xfrm>
              <a:graphic>
                <a:graphicData uri="http://schemas.microsoft.com/office/powerpoint/2016/slidezoom">
                  <pslz:sldZm>
                    <pslz:sldZmObj sldId="286" cId="1818418061">
                      <pslz:zmPr id="{AC99481E-2A37-4397-8600-689D642BCAF2}"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0" name="Slide Zoom 9">
                  <a:hlinkClick r:id="rId5" action="ppaction://hlinksldjump"/>
                  <a:extLst>
                    <a:ext uri="{FF2B5EF4-FFF2-40B4-BE49-F238E27FC236}">
                      <a16:creationId xmlns:a16="http://schemas.microsoft.com/office/drawing/2014/main" id="{232E0B8B-F346-E864-C4AC-8C83FAEA8CA0}"/>
                    </a:ext>
                  </a:extLst>
                </p:cNvPr>
                <p:cNvPicPr>
                  <a:picLocks noGrp="1" noRot="1" noChangeAspect="1" noMove="1" noResize="1" noEditPoints="1" noAdjustHandles="1" noChangeArrowheads="1" noChangeShapeType="1"/>
                </p:cNvPicPr>
                <p:nvPr/>
              </p:nvPicPr>
              <p:blipFill>
                <a:blip r:embed="rId6"/>
                <a:stretch>
                  <a:fillRect/>
                </a:stretch>
              </p:blipFill>
              <p:spPr>
                <a:xfrm>
                  <a:off x="-6714920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2" name="Slide Zoom 11">
                  <a:extLst>
                    <a:ext uri="{FF2B5EF4-FFF2-40B4-BE49-F238E27FC236}">
                      <a16:creationId xmlns:a16="http://schemas.microsoft.com/office/drawing/2014/main" id="{0BF44015-4BEE-8648-EBC3-21AC5D4E4B9D}"/>
                    </a:ext>
                  </a:extLst>
                </p:cNvPr>
                <p:cNvGraphicFramePr>
                  <a:graphicFrameLocks noChangeAspect="1"/>
                </p:cNvGraphicFramePr>
                <p:nvPr>
                  <p:extLst>
                    <p:ext uri="{D42A27DB-BD31-4B8C-83A1-F6EECF244321}">
                      <p14:modId xmlns:p14="http://schemas.microsoft.com/office/powerpoint/2010/main" val="3947488212"/>
                    </p:ext>
                  </p:extLst>
                </p:nvPr>
              </p:nvGraphicFramePr>
              <p:xfrm>
                <a:off x="-28095133" y="1847844"/>
                <a:ext cx="3048000" cy="1714500"/>
              </p:xfrm>
              <a:graphic>
                <a:graphicData uri="http://schemas.microsoft.com/office/powerpoint/2016/slidezoom">
                  <pslz:sldZm>
                    <pslz:sldZmObj sldId="262" cId="3543784367">
                      <pslz:zmPr id="{A90C5C40-A638-4149-A92C-5065AB56D8E7}" returnToParent="0" transitionDur="1000">
                        <p166:blipFill xmlns:p166="http://schemas.microsoft.com/office/powerpoint/2016/6/main">
                          <a:blip r:embed="rId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2" name="Slide Zoom 11">
                  <a:hlinkClick r:id="rId8" action="ppaction://hlinksldjump"/>
                  <a:extLst>
                    <a:ext uri="{FF2B5EF4-FFF2-40B4-BE49-F238E27FC236}">
                      <a16:creationId xmlns:a16="http://schemas.microsoft.com/office/drawing/2014/main" id="{0BF44015-4BEE-8648-EBC3-21AC5D4E4B9D}"/>
                    </a:ext>
                  </a:extLst>
                </p:cNvPr>
                <p:cNvPicPr>
                  <a:picLocks noGrp="1" noRot="1" noChangeAspect="1" noMove="1" noResize="1" noEditPoints="1" noAdjustHandles="1" noChangeArrowheads="1" noChangeShapeType="1"/>
                </p:cNvPicPr>
                <p:nvPr/>
              </p:nvPicPr>
              <p:blipFill>
                <a:blip r:embed="rId9"/>
                <a:stretch>
                  <a:fillRect/>
                </a:stretch>
              </p:blipFill>
              <p:spPr>
                <a:xfrm>
                  <a:off x="-6356799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4" name="Slide Zoom 13">
                  <a:extLst>
                    <a:ext uri="{FF2B5EF4-FFF2-40B4-BE49-F238E27FC236}">
                      <a16:creationId xmlns:a16="http://schemas.microsoft.com/office/drawing/2014/main" id="{754EADE1-6438-C476-8352-5B3672446320}"/>
                    </a:ext>
                  </a:extLst>
                </p:cNvPr>
                <p:cNvGraphicFramePr>
                  <a:graphicFrameLocks noChangeAspect="1"/>
                </p:cNvGraphicFramePr>
                <p:nvPr>
                  <p:extLst>
                    <p:ext uri="{D42A27DB-BD31-4B8C-83A1-F6EECF244321}">
                      <p14:modId xmlns:p14="http://schemas.microsoft.com/office/powerpoint/2010/main" val="3996283063"/>
                    </p:ext>
                  </p:extLst>
                </p:nvPr>
              </p:nvGraphicFramePr>
              <p:xfrm>
                <a:off x="-24513922" y="1847844"/>
                <a:ext cx="3048000" cy="1714500"/>
              </p:xfrm>
              <a:graphic>
                <a:graphicData uri="http://schemas.microsoft.com/office/powerpoint/2016/slidezoom">
                  <pslz:sldZm>
                    <pslz:sldZmObj sldId="263" cId="2868976256">
                      <pslz:zmPr id="{61C60671-AB73-4466-93D0-D6F1844AC998}" returnToParent="0" transitionDur="100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4" name="Slide Zoom 13">
                  <a:hlinkClick r:id="rId11" action="ppaction://hlinksldjump"/>
                  <a:extLst>
                    <a:ext uri="{FF2B5EF4-FFF2-40B4-BE49-F238E27FC236}">
                      <a16:creationId xmlns:a16="http://schemas.microsoft.com/office/drawing/2014/main" id="{754EADE1-6438-C476-8352-5B3672446320}"/>
                    </a:ext>
                  </a:extLst>
                </p:cNvPr>
                <p:cNvPicPr>
                  <a:picLocks noGrp="1" noRot="1" noChangeAspect="1" noMove="1" noResize="1" noEditPoints="1" noAdjustHandles="1" noChangeArrowheads="1" noChangeShapeType="1"/>
                </p:cNvPicPr>
                <p:nvPr/>
              </p:nvPicPr>
              <p:blipFill>
                <a:blip r:embed="rId12"/>
                <a:stretch>
                  <a:fillRect/>
                </a:stretch>
              </p:blipFill>
              <p:spPr>
                <a:xfrm>
                  <a:off x="-5998678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6" name="Slide Zoom 15">
                  <a:extLst>
                    <a:ext uri="{FF2B5EF4-FFF2-40B4-BE49-F238E27FC236}">
                      <a16:creationId xmlns:a16="http://schemas.microsoft.com/office/drawing/2014/main" id="{E7712B8E-F635-34E9-1389-26D98368CE3B}"/>
                    </a:ext>
                  </a:extLst>
                </p:cNvPr>
                <p:cNvGraphicFramePr>
                  <a:graphicFrameLocks noChangeAspect="1"/>
                </p:cNvGraphicFramePr>
                <p:nvPr>
                  <p:extLst>
                    <p:ext uri="{D42A27DB-BD31-4B8C-83A1-F6EECF244321}">
                      <p14:modId xmlns:p14="http://schemas.microsoft.com/office/powerpoint/2010/main" val="3576329184"/>
                    </p:ext>
                  </p:extLst>
                </p:nvPr>
              </p:nvGraphicFramePr>
              <p:xfrm>
                <a:off x="-20932711" y="1847844"/>
                <a:ext cx="3048000" cy="1714500"/>
              </p:xfrm>
              <a:graphic>
                <a:graphicData uri="http://schemas.microsoft.com/office/powerpoint/2016/slidezoom">
                  <pslz:sldZm>
                    <pslz:sldZmObj sldId="265" cId="2678558429">
                      <pslz:zmPr id="{5A53CCD9-E2FD-4010-9416-75500B03CD08}" returnToParent="0" transitionDur="1000">
                        <p166:blipFill xmlns:p166="http://schemas.microsoft.com/office/powerpoint/2016/6/main">
                          <a:blip r:embed="rId13"/>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6" name="Slide Zoom 15">
                  <a:hlinkClick r:id="rId14" action="ppaction://hlinksldjump"/>
                  <a:extLst>
                    <a:ext uri="{FF2B5EF4-FFF2-40B4-BE49-F238E27FC236}">
                      <a16:creationId xmlns:a16="http://schemas.microsoft.com/office/drawing/2014/main" id="{E7712B8E-F635-34E9-1389-26D98368CE3B}"/>
                    </a:ext>
                  </a:extLst>
                </p:cNvPr>
                <p:cNvPicPr>
                  <a:picLocks noGrp="1" noRot="1" noChangeAspect="1" noMove="1" noResize="1" noEditPoints="1" noAdjustHandles="1" noChangeArrowheads="1" noChangeShapeType="1"/>
                </p:cNvPicPr>
                <p:nvPr/>
              </p:nvPicPr>
              <p:blipFill>
                <a:blip r:embed="rId15"/>
                <a:stretch>
                  <a:fillRect/>
                </a:stretch>
              </p:blipFill>
              <p:spPr>
                <a:xfrm>
                  <a:off x="-5640556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8" name="Slide Zoom 17">
                  <a:extLst>
                    <a:ext uri="{FF2B5EF4-FFF2-40B4-BE49-F238E27FC236}">
                      <a16:creationId xmlns:a16="http://schemas.microsoft.com/office/drawing/2014/main" id="{79C5DC12-81E5-34F2-A78E-43B445123025}"/>
                    </a:ext>
                  </a:extLst>
                </p:cNvPr>
                <p:cNvGraphicFramePr>
                  <a:graphicFrameLocks noChangeAspect="1"/>
                </p:cNvGraphicFramePr>
                <p:nvPr>
                  <p:extLst>
                    <p:ext uri="{D42A27DB-BD31-4B8C-83A1-F6EECF244321}">
                      <p14:modId xmlns:p14="http://schemas.microsoft.com/office/powerpoint/2010/main" val="4177626613"/>
                    </p:ext>
                  </p:extLst>
                </p:nvPr>
              </p:nvGraphicFramePr>
              <p:xfrm>
                <a:off x="-17351500" y="1847844"/>
                <a:ext cx="3048000" cy="1714500"/>
              </p:xfrm>
              <a:graphic>
                <a:graphicData uri="http://schemas.microsoft.com/office/powerpoint/2016/slidezoom">
                  <pslz:sldZm>
                    <pslz:sldZmObj sldId="266" cId="2773191812">
                      <pslz:zmPr id="{BCF643A5-0B27-4C55-8224-6693748694BB}" returnToParent="0" transitionDur="1000">
                        <p166:blipFill xmlns:p166="http://schemas.microsoft.com/office/powerpoint/2016/6/main">
                          <a:blip r:embed="rId1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8" name="Slide Zoom 17">
                  <a:hlinkClick r:id="rId17" action="ppaction://hlinksldjump"/>
                  <a:extLst>
                    <a:ext uri="{FF2B5EF4-FFF2-40B4-BE49-F238E27FC236}">
                      <a16:creationId xmlns:a16="http://schemas.microsoft.com/office/drawing/2014/main" id="{79C5DC12-81E5-34F2-A78E-43B445123025}"/>
                    </a:ext>
                  </a:extLst>
                </p:cNvPr>
                <p:cNvPicPr>
                  <a:picLocks noGrp="1" noRot="1" noChangeAspect="1" noMove="1" noResize="1" noEditPoints="1" noAdjustHandles="1" noChangeArrowheads="1" noChangeShapeType="1"/>
                </p:cNvPicPr>
                <p:nvPr/>
              </p:nvPicPr>
              <p:blipFill>
                <a:blip r:embed="rId18"/>
                <a:stretch>
                  <a:fillRect/>
                </a:stretch>
              </p:blipFill>
              <p:spPr>
                <a:xfrm>
                  <a:off x="-5282435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0" name="Slide Zoom 19">
                  <a:extLst>
                    <a:ext uri="{FF2B5EF4-FFF2-40B4-BE49-F238E27FC236}">
                      <a16:creationId xmlns:a16="http://schemas.microsoft.com/office/drawing/2014/main" id="{421F3474-179A-DEC5-7F51-FA019BE9379D}"/>
                    </a:ext>
                  </a:extLst>
                </p:cNvPr>
                <p:cNvGraphicFramePr>
                  <a:graphicFrameLocks noChangeAspect="1"/>
                </p:cNvGraphicFramePr>
                <p:nvPr>
                  <p:extLst>
                    <p:ext uri="{D42A27DB-BD31-4B8C-83A1-F6EECF244321}">
                      <p14:modId xmlns:p14="http://schemas.microsoft.com/office/powerpoint/2010/main" val="263109368"/>
                    </p:ext>
                  </p:extLst>
                </p:nvPr>
              </p:nvGraphicFramePr>
              <p:xfrm>
                <a:off x="-13770289" y="1847844"/>
                <a:ext cx="3048000" cy="1714500"/>
              </p:xfrm>
              <a:graphic>
                <a:graphicData uri="http://schemas.microsoft.com/office/powerpoint/2016/slidezoom">
                  <pslz:sldZm>
                    <pslz:sldZmObj sldId="267" cId="3683589818">
                      <pslz:zmPr id="{0B5D9E1A-4608-4A49-A0FA-37A9779C669A}" returnToParent="0" transitionDur="1000">
                        <p166:blipFill xmlns:p166="http://schemas.microsoft.com/office/powerpoint/2016/6/main">
                          <a:blip r:embed="rId1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0" name="Slide Zoom 19">
                  <a:hlinkClick r:id="rId20" action="ppaction://hlinksldjump"/>
                  <a:extLst>
                    <a:ext uri="{FF2B5EF4-FFF2-40B4-BE49-F238E27FC236}">
                      <a16:creationId xmlns:a16="http://schemas.microsoft.com/office/drawing/2014/main" id="{421F3474-179A-DEC5-7F51-FA019BE9379D}"/>
                    </a:ext>
                  </a:extLst>
                </p:cNvPr>
                <p:cNvPicPr>
                  <a:picLocks noGrp="1" noRot="1" noChangeAspect="1" noMove="1" noResize="1" noEditPoints="1" noAdjustHandles="1" noChangeArrowheads="1" noChangeShapeType="1"/>
                </p:cNvPicPr>
                <p:nvPr/>
              </p:nvPicPr>
              <p:blipFill>
                <a:blip r:embed="rId21"/>
                <a:stretch>
                  <a:fillRect/>
                </a:stretch>
              </p:blipFill>
              <p:spPr>
                <a:xfrm>
                  <a:off x="-4924314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2" name="Slide Zoom 21">
                  <a:extLst>
                    <a:ext uri="{FF2B5EF4-FFF2-40B4-BE49-F238E27FC236}">
                      <a16:creationId xmlns:a16="http://schemas.microsoft.com/office/drawing/2014/main" id="{3CDB1BB1-9AE9-1137-F357-88DD27B76DD2}"/>
                    </a:ext>
                  </a:extLst>
                </p:cNvPr>
                <p:cNvGraphicFramePr>
                  <a:graphicFrameLocks noChangeAspect="1"/>
                </p:cNvGraphicFramePr>
                <p:nvPr>
                  <p:extLst>
                    <p:ext uri="{D42A27DB-BD31-4B8C-83A1-F6EECF244321}">
                      <p14:modId xmlns:p14="http://schemas.microsoft.com/office/powerpoint/2010/main" val="2975484059"/>
                    </p:ext>
                  </p:extLst>
                </p:nvPr>
              </p:nvGraphicFramePr>
              <p:xfrm>
                <a:off x="-10189078" y="1847844"/>
                <a:ext cx="3048000" cy="1714500"/>
              </p:xfrm>
              <a:graphic>
                <a:graphicData uri="http://schemas.microsoft.com/office/powerpoint/2016/slidezoom">
                  <pslz:sldZm>
                    <pslz:sldZmObj sldId="268" cId="993943905">
                      <pslz:zmPr id="{D02EB652-5A77-4B3D-9A33-56B5DE40E653}" returnToParent="0" transitionDur="1000">
                        <p166:blipFill xmlns:p166="http://schemas.microsoft.com/office/powerpoint/2016/6/main">
                          <a:blip r:embed="rId2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2" name="Slide Zoom 21">
                  <a:hlinkClick r:id="rId23" action="ppaction://hlinksldjump"/>
                  <a:extLst>
                    <a:ext uri="{FF2B5EF4-FFF2-40B4-BE49-F238E27FC236}">
                      <a16:creationId xmlns:a16="http://schemas.microsoft.com/office/drawing/2014/main" id="{3CDB1BB1-9AE9-1137-F357-88DD27B76DD2}"/>
                    </a:ext>
                  </a:extLst>
                </p:cNvPr>
                <p:cNvPicPr>
                  <a:picLocks noGrp="1" noRot="1" noChangeAspect="1" noMove="1" noResize="1" noEditPoints="1" noAdjustHandles="1" noChangeArrowheads="1" noChangeShapeType="1"/>
                </p:cNvPicPr>
                <p:nvPr/>
              </p:nvPicPr>
              <p:blipFill>
                <a:blip r:embed="rId24"/>
                <a:stretch>
                  <a:fillRect/>
                </a:stretch>
              </p:blipFill>
              <p:spPr>
                <a:xfrm>
                  <a:off x="-4566193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4" name="Slide Zoom 23">
                  <a:extLst>
                    <a:ext uri="{FF2B5EF4-FFF2-40B4-BE49-F238E27FC236}">
                      <a16:creationId xmlns:a16="http://schemas.microsoft.com/office/drawing/2014/main" id="{472395C6-1CF7-88EE-7D25-5FCB356F01F9}"/>
                    </a:ext>
                  </a:extLst>
                </p:cNvPr>
                <p:cNvGraphicFramePr>
                  <a:graphicFrameLocks noChangeAspect="1"/>
                </p:cNvGraphicFramePr>
                <p:nvPr>
                  <p:extLst>
                    <p:ext uri="{D42A27DB-BD31-4B8C-83A1-F6EECF244321}">
                      <p14:modId xmlns:p14="http://schemas.microsoft.com/office/powerpoint/2010/main" val="88783037"/>
                    </p:ext>
                  </p:extLst>
                </p:nvPr>
              </p:nvGraphicFramePr>
              <p:xfrm>
                <a:off x="-6607867" y="1847844"/>
                <a:ext cx="3048000" cy="1714500"/>
              </p:xfrm>
              <a:graphic>
                <a:graphicData uri="http://schemas.microsoft.com/office/powerpoint/2016/slidezoom">
                  <pslz:sldZm>
                    <pslz:sldZmObj sldId="269" cId="3396538600">
                      <pslz:zmPr id="{2C9359C3-640C-44AB-B930-7B8867733765}" returnToParent="0" transitionDur="1000">
                        <p166:blipFill xmlns:p166="http://schemas.microsoft.com/office/powerpoint/2016/6/main">
                          <a:blip r:embed="rId25"/>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4" name="Slide Zoom 23">
                  <a:hlinkClick r:id="rId26" action="ppaction://hlinksldjump"/>
                  <a:extLst>
                    <a:ext uri="{FF2B5EF4-FFF2-40B4-BE49-F238E27FC236}">
                      <a16:creationId xmlns:a16="http://schemas.microsoft.com/office/drawing/2014/main" id="{472395C6-1CF7-88EE-7D25-5FCB356F01F9}"/>
                    </a:ext>
                  </a:extLst>
                </p:cNvPr>
                <p:cNvPicPr>
                  <a:picLocks noGrp="1" noRot="1" noChangeAspect="1" noMove="1" noResize="1" noEditPoints="1" noAdjustHandles="1" noChangeArrowheads="1" noChangeShapeType="1"/>
                </p:cNvPicPr>
                <p:nvPr/>
              </p:nvPicPr>
              <p:blipFill>
                <a:blip r:embed="rId27"/>
                <a:stretch>
                  <a:fillRect/>
                </a:stretch>
              </p:blipFill>
              <p:spPr>
                <a:xfrm>
                  <a:off x="-4208072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6" name="Slide Zoom 25">
                  <a:extLst>
                    <a:ext uri="{FF2B5EF4-FFF2-40B4-BE49-F238E27FC236}">
                      <a16:creationId xmlns:a16="http://schemas.microsoft.com/office/drawing/2014/main" id="{29448628-AB48-DC15-1D75-5A271FED0C09}"/>
                    </a:ext>
                  </a:extLst>
                </p:cNvPr>
                <p:cNvGraphicFramePr>
                  <a:graphicFrameLocks noChangeAspect="1"/>
                </p:cNvGraphicFramePr>
                <p:nvPr>
                  <p:extLst>
                    <p:ext uri="{D42A27DB-BD31-4B8C-83A1-F6EECF244321}">
                      <p14:modId xmlns:p14="http://schemas.microsoft.com/office/powerpoint/2010/main" val="4167672557"/>
                    </p:ext>
                  </p:extLst>
                </p:nvPr>
              </p:nvGraphicFramePr>
              <p:xfrm>
                <a:off x="-3026656" y="1847844"/>
                <a:ext cx="3048000" cy="1714500"/>
              </p:xfrm>
              <a:graphic>
                <a:graphicData uri="http://schemas.microsoft.com/office/powerpoint/2016/slidezoom">
                  <pslz:sldZm>
                    <pslz:sldZmObj sldId="270" cId="3173571095">
                      <pslz:zmPr id="{7E0792D3-1469-4CAC-9B25-23D823D49846}" returnToParent="0" transitionDur="1000">
                        <p166:blipFill xmlns:p166="http://schemas.microsoft.com/office/powerpoint/2016/6/main">
                          <a:blip r:embed="rId2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6" name="Slide Zoom 25">
                  <a:hlinkClick r:id="rId29" action="ppaction://hlinksldjump"/>
                  <a:extLst>
                    <a:ext uri="{FF2B5EF4-FFF2-40B4-BE49-F238E27FC236}">
                      <a16:creationId xmlns:a16="http://schemas.microsoft.com/office/drawing/2014/main" id="{29448628-AB48-DC15-1D75-5A271FED0C09}"/>
                    </a:ext>
                  </a:extLst>
                </p:cNvPr>
                <p:cNvPicPr>
                  <a:picLocks noGrp="1" noRot="1" noChangeAspect="1" noMove="1" noResize="1" noEditPoints="1" noAdjustHandles="1" noChangeArrowheads="1" noChangeShapeType="1"/>
                </p:cNvPicPr>
                <p:nvPr/>
              </p:nvPicPr>
              <p:blipFill>
                <a:blip r:embed="rId30"/>
                <a:stretch>
                  <a:fillRect/>
                </a:stretch>
              </p:blipFill>
              <p:spPr>
                <a:xfrm>
                  <a:off x="-3849951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8" name="Slide Zoom 27">
                  <a:extLst>
                    <a:ext uri="{FF2B5EF4-FFF2-40B4-BE49-F238E27FC236}">
                      <a16:creationId xmlns:a16="http://schemas.microsoft.com/office/drawing/2014/main" id="{551041B5-1B40-3A91-2189-8524918B03A5}"/>
                    </a:ext>
                  </a:extLst>
                </p:cNvPr>
                <p:cNvGraphicFramePr>
                  <a:graphicFrameLocks noChangeAspect="1"/>
                </p:cNvGraphicFramePr>
                <p:nvPr>
                  <p:extLst>
                    <p:ext uri="{D42A27DB-BD31-4B8C-83A1-F6EECF244321}">
                      <p14:modId xmlns:p14="http://schemas.microsoft.com/office/powerpoint/2010/main" val="2693607673"/>
                    </p:ext>
                  </p:extLst>
                </p:nvPr>
              </p:nvGraphicFramePr>
              <p:xfrm>
                <a:off x="554555" y="1847844"/>
                <a:ext cx="3048000" cy="1714500"/>
              </p:xfrm>
              <a:graphic>
                <a:graphicData uri="http://schemas.microsoft.com/office/powerpoint/2016/slidezoom">
                  <pslz:sldZm>
                    <pslz:sldZmObj sldId="271" cId="1521349398">
                      <pslz:zmPr id="{73C80B17-4DF1-4108-93FD-CF593931902B}" returnToParent="0" transitionDur="1000">
                        <p166:blipFill xmlns:p166="http://schemas.microsoft.com/office/powerpoint/2016/6/main">
                          <a:blip r:embed="rId31"/>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8" name="Slide Zoom 27">
                  <a:hlinkClick r:id="rId32" action="ppaction://hlinksldjump"/>
                  <a:extLst>
                    <a:ext uri="{FF2B5EF4-FFF2-40B4-BE49-F238E27FC236}">
                      <a16:creationId xmlns:a16="http://schemas.microsoft.com/office/drawing/2014/main" id="{551041B5-1B40-3A91-2189-8524918B03A5}"/>
                    </a:ext>
                  </a:extLst>
                </p:cNvPr>
                <p:cNvPicPr>
                  <a:picLocks noGrp="1" noRot="1" noChangeAspect="1" noMove="1" noResize="1" noEditPoints="1" noAdjustHandles="1" noChangeArrowheads="1" noChangeShapeType="1"/>
                </p:cNvPicPr>
                <p:nvPr/>
              </p:nvPicPr>
              <p:blipFill>
                <a:blip r:embed="rId33"/>
                <a:stretch>
                  <a:fillRect/>
                </a:stretch>
              </p:blipFill>
              <p:spPr>
                <a:xfrm>
                  <a:off x="-3491830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0" name="Slide Zoom 29">
                  <a:extLst>
                    <a:ext uri="{FF2B5EF4-FFF2-40B4-BE49-F238E27FC236}">
                      <a16:creationId xmlns:a16="http://schemas.microsoft.com/office/drawing/2014/main" id="{FABE14DE-780F-BF3C-C7CE-69D717D8FFE0}"/>
                    </a:ext>
                  </a:extLst>
                </p:cNvPr>
                <p:cNvGraphicFramePr>
                  <a:graphicFrameLocks noChangeAspect="1"/>
                </p:cNvGraphicFramePr>
                <p:nvPr>
                  <p:extLst>
                    <p:ext uri="{D42A27DB-BD31-4B8C-83A1-F6EECF244321}">
                      <p14:modId xmlns:p14="http://schemas.microsoft.com/office/powerpoint/2010/main" val="4282037791"/>
                    </p:ext>
                  </p:extLst>
                </p:nvPr>
              </p:nvGraphicFramePr>
              <p:xfrm>
                <a:off x="4135766" y="1847844"/>
                <a:ext cx="3048000" cy="1714500"/>
              </p:xfrm>
              <a:graphic>
                <a:graphicData uri="http://schemas.microsoft.com/office/powerpoint/2016/slidezoom">
                  <pslz:sldZm>
                    <pslz:sldZmObj sldId="272" cId="905249575">
                      <pslz:zmPr id="{9C302D7E-A99D-4F8E-B0F6-62ABB1BAD0FF}" returnToParent="0" transitionDur="1000">
                        <p166:blipFill xmlns:p166="http://schemas.microsoft.com/office/powerpoint/2016/6/main">
                          <a:blip r:embed="rId3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0" name="Slide Zoom 29">
                  <a:hlinkClick r:id="rId35" action="ppaction://hlinksldjump"/>
                  <a:extLst>
                    <a:ext uri="{FF2B5EF4-FFF2-40B4-BE49-F238E27FC236}">
                      <a16:creationId xmlns:a16="http://schemas.microsoft.com/office/drawing/2014/main" id="{FABE14DE-780F-BF3C-C7CE-69D717D8FFE0}"/>
                    </a:ext>
                  </a:extLst>
                </p:cNvPr>
                <p:cNvPicPr>
                  <a:picLocks noGrp="1" noRot="1" noChangeAspect="1" noMove="1" noResize="1" noEditPoints="1" noAdjustHandles="1" noChangeArrowheads="1" noChangeShapeType="1"/>
                </p:cNvPicPr>
                <p:nvPr/>
              </p:nvPicPr>
              <p:blipFill>
                <a:blip r:embed="rId36"/>
                <a:stretch>
                  <a:fillRect/>
                </a:stretch>
              </p:blipFill>
              <p:spPr>
                <a:xfrm>
                  <a:off x="-3133709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2" name="Slide Zoom 31">
                  <a:extLst>
                    <a:ext uri="{FF2B5EF4-FFF2-40B4-BE49-F238E27FC236}">
                      <a16:creationId xmlns:a16="http://schemas.microsoft.com/office/drawing/2014/main" id="{A0B61D23-5640-B1A5-BEF0-BD521359544D}"/>
                    </a:ext>
                  </a:extLst>
                </p:cNvPr>
                <p:cNvGraphicFramePr>
                  <a:graphicFrameLocks noChangeAspect="1"/>
                </p:cNvGraphicFramePr>
                <p:nvPr>
                  <p:extLst>
                    <p:ext uri="{D42A27DB-BD31-4B8C-83A1-F6EECF244321}">
                      <p14:modId xmlns:p14="http://schemas.microsoft.com/office/powerpoint/2010/main" val="238215148"/>
                    </p:ext>
                  </p:extLst>
                </p:nvPr>
              </p:nvGraphicFramePr>
              <p:xfrm>
                <a:off x="7716977" y="1847844"/>
                <a:ext cx="3048000" cy="1714500"/>
              </p:xfrm>
              <a:graphic>
                <a:graphicData uri="http://schemas.microsoft.com/office/powerpoint/2016/slidezoom">
                  <pslz:sldZm>
                    <pslz:sldZmObj sldId="273" cId="3097556811">
                      <pslz:zmPr id="{FB7DB80F-88D4-4446-9CD0-007162636372}" returnToParent="0" transitionDur="1000">
                        <p166:blipFill xmlns:p166="http://schemas.microsoft.com/office/powerpoint/2016/6/main">
                          <a:blip r:embed="rId3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2" name="Slide Zoom 31">
                  <a:hlinkClick r:id="rId38" action="ppaction://hlinksldjump"/>
                  <a:extLst>
                    <a:ext uri="{FF2B5EF4-FFF2-40B4-BE49-F238E27FC236}">
                      <a16:creationId xmlns:a16="http://schemas.microsoft.com/office/drawing/2014/main" id="{A0B61D23-5640-B1A5-BEF0-BD521359544D}"/>
                    </a:ext>
                  </a:extLst>
                </p:cNvPr>
                <p:cNvPicPr>
                  <a:picLocks noGrp="1" noRot="1" noChangeAspect="1" noMove="1" noResize="1" noEditPoints="1" noAdjustHandles="1" noChangeArrowheads="1" noChangeShapeType="1"/>
                </p:cNvPicPr>
                <p:nvPr/>
              </p:nvPicPr>
              <p:blipFill>
                <a:blip r:embed="rId39"/>
                <a:stretch>
                  <a:fillRect/>
                </a:stretch>
              </p:blipFill>
              <p:spPr>
                <a:xfrm>
                  <a:off x="-2775588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4" name="Slide Zoom 33">
                  <a:extLst>
                    <a:ext uri="{FF2B5EF4-FFF2-40B4-BE49-F238E27FC236}">
                      <a16:creationId xmlns:a16="http://schemas.microsoft.com/office/drawing/2014/main" id="{EEB6CFD3-103D-8239-C2BC-5A3189135A6F}"/>
                    </a:ext>
                  </a:extLst>
                </p:cNvPr>
                <p:cNvGraphicFramePr>
                  <a:graphicFrameLocks noChangeAspect="1"/>
                </p:cNvGraphicFramePr>
                <p:nvPr>
                  <p:extLst>
                    <p:ext uri="{D42A27DB-BD31-4B8C-83A1-F6EECF244321}">
                      <p14:modId xmlns:p14="http://schemas.microsoft.com/office/powerpoint/2010/main" val="1352509144"/>
                    </p:ext>
                  </p:extLst>
                </p:nvPr>
              </p:nvGraphicFramePr>
              <p:xfrm>
                <a:off x="11298188" y="1847844"/>
                <a:ext cx="3048000" cy="1714500"/>
              </p:xfrm>
              <a:graphic>
                <a:graphicData uri="http://schemas.microsoft.com/office/powerpoint/2016/slidezoom">
                  <pslz:sldZm>
                    <pslz:sldZmObj sldId="280" cId="690155806">
                      <pslz:zmPr id="{59A9ED00-86DC-489E-A392-7655338F4EBF}" returnToParent="0" transitionDur="1000">
                        <p166:blipFill xmlns:p166="http://schemas.microsoft.com/office/powerpoint/2016/6/main">
                          <a:blip r:embed="rId4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4" name="Slide Zoom 33">
                  <a:hlinkClick r:id="rId41" action="ppaction://hlinksldjump"/>
                  <a:extLst>
                    <a:ext uri="{FF2B5EF4-FFF2-40B4-BE49-F238E27FC236}">
                      <a16:creationId xmlns:a16="http://schemas.microsoft.com/office/drawing/2014/main" id="{EEB6CFD3-103D-8239-C2BC-5A3189135A6F}"/>
                    </a:ext>
                  </a:extLst>
                </p:cNvPr>
                <p:cNvPicPr>
                  <a:picLocks noGrp="1" noRot="1" noChangeAspect="1" noMove="1" noResize="1" noEditPoints="1" noAdjustHandles="1" noChangeArrowheads="1" noChangeShapeType="1"/>
                </p:cNvPicPr>
                <p:nvPr/>
              </p:nvPicPr>
              <p:blipFill>
                <a:blip r:embed="rId42"/>
                <a:stretch>
                  <a:fillRect/>
                </a:stretch>
              </p:blipFill>
              <p:spPr>
                <a:xfrm>
                  <a:off x="-2417467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6" name="Slide Zoom 35">
                  <a:extLst>
                    <a:ext uri="{FF2B5EF4-FFF2-40B4-BE49-F238E27FC236}">
                      <a16:creationId xmlns:a16="http://schemas.microsoft.com/office/drawing/2014/main" id="{08BD1A8B-5671-948F-20AA-8A3A0AD54ADD}"/>
                    </a:ext>
                  </a:extLst>
                </p:cNvPr>
                <p:cNvGraphicFramePr>
                  <a:graphicFrameLocks noChangeAspect="1"/>
                </p:cNvGraphicFramePr>
                <p:nvPr>
                  <p:extLst>
                    <p:ext uri="{D42A27DB-BD31-4B8C-83A1-F6EECF244321}">
                      <p14:modId xmlns:p14="http://schemas.microsoft.com/office/powerpoint/2010/main" val="1158046693"/>
                    </p:ext>
                  </p:extLst>
                </p:nvPr>
              </p:nvGraphicFramePr>
              <p:xfrm>
                <a:off x="14879399" y="1847844"/>
                <a:ext cx="3048000" cy="1714500"/>
              </p:xfrm>
              <a:graphic>
                <a:graphicData uri="http://schemas.microsoft.com/office/powerpoint/2016/slidezoom">
                  <pslz:sldZm>
                    <pslz:sldZmObj sldId="284" cId="2347632563">
                      <pslz:zmPr id="{C8418480-D4B3-4854-9561-0BB8894B1D6A}" returnToParent="0" transitionDur="1000">
                        <p166:blipFill xmlns:p166="http://schemas.microsoft.com/office/powerpoint/2016/6/main">
                          <a:blip r:embed="rId43"/>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6" name="Slide Zoom 35">
                  <a:hlinkClick r:id="rId44" action="ppaction://hlinksldjump"/>
                  <a:extLst>
                    <a:ext uri="{FF2B5EF4-FFF2-40B4-BE49-F238E27FC236}">
                      <a16:creationId xmlns:a16="http://schemas.microsoft.com/office/drawing/2014/main" id="{08BD1A8B-5671-948F-20AA-8A3A0AD54ADD}"/>
                    </a:ext>
                  </a:extLst>
                </p:cNvPr>
                <p:cNvPicPr>
                  <a:picLocks noGrp="1" noRot="1" noChangeAspect="1" noMove="1" noResize="1" noEditPoints="1" noAdjustHandles="1" noChangeArrowheads="1" noChangeShapeType="1"/>
                </p:cNvPicPr>
                <p:nvPr/>
              </p:nvPicPr>
              <p:blipFill>
                <a:blip r:embed="rId45"/>
                <a:stretch>
                  <a:fillRect/>
                </a:stretch>
              </p:blipFill>
              <p:spPr>
                <a:xfrm>
                  <a:off x="-2059345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8" name="Slide Zoom 37">
                  <a:extLst>
                    <a:ext uri="{FF2B5EF4-FFF2-40B4-BE49-F238E27FC236}">
                      <a16:creationId xmlns:a16="http://schemas.microsoft.com/office/drawing/2014/main" id="{6381E552-CC8B-72EB-B3A3-56D2028BF8A9}"/>
                    </a:ext>
                  </a:extLst>
                </p:cNvPr>
                <p:cNvGraphicFramePr>
                  <a:graphicFrameLocks noChangeAspect="1"/>
                </p:cNvGraphicFramePr>
                <p:nvPr>
                  <p:extLst>
                    <p:ext uri="{D42A27DB-BD31-4B8C-83A1-F6EECF244321}">
                      <p14:modId xmlns:p14="http://schemas.microsoft.com/office/powerpoint/2010/main" val="3547536808"/>
                    </p:ext>
                  </p:extLst>
                </p:nvPr>
              </p:nvGraphicFramePr>
              <p:xfrm>
                <a:off x="18460610" y="1847844"/>
                <a:ext cx="3048000" cy="1714500"/>
              </p:xfrm>
              <a:graphic>
                <a:graphicData uri="http://schemas.microsoft.com/office/powerpoint/2016/slidezoom">
                  <pslz:sldZm>
                    <pslz:sldZmObj sldId="279" cId="1327297639">
                      <pslz:zmPr id="{CE0EE399-C1F8-42EE-B5DB-48EB9B8F3B91}" returnToParent="0" transitionDur="1000">
                        <p166:blipFill xmlns:p166="http://schemas.microsoft.com/office/powerpoint/2016/6/main">
                          <a:blip r:embed="rId4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8" name="Slide Zoom 37">
                  <a:hlinkClick r:id="rId47" action="ppaction://hlinksldjump"/>
                  <a:extLst>
                    <a:ext uri="{FF2B5EF4-FFF2-40B4-BE49-F238E27FC236}">
                      <a16:creationId xmlns:a16="http://schemas.microsoft.com/office/drawing/2014/main" id="{6381E552-CC8B-72EB-B3A3-56D2028BF8A9}"/>
                    </a:ext>
                  </a:extLst>
                </p:cNvPr>
                <p:cNvPicPr>
                  <a:picLocks noGrp="1" noRot="1" noChangeAspect="1" noMove="1" noResize="1" noEditPoints="1" noAdjustHandles="1" noChangeArrowheads="1" noChangeShapeType="1"/>
                </p:cNvPicPr>
                <p:nvPr/>
              </p:nvPicPr>
              <p:blipFill>
                <a:blip r:embed="rId48"/>
                <a:stretch>
                  <a:fillRect/>
                </a:stretch>
              </p:blipFill>
              <p:spPr>
                <a:xfrm>
                  <a:off x="-1701224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0" name="Slide Zoom 39">
                  <a:extLst>
                    <a:ext uri="{FF2B5EF4-FFF2-40B4-BE49-F238E27FC236}">
                      <a16:creationId xmlns:a16="http://schemas.microsoft.com/office/drawing/2014/main" id="{4B738BA6-EC32-AB95-0684-44F5F2D8AB0A}"/>
                    </a:ext>
                  </a:extLst>
                </p:cNvPr>
                <p:cNvGraphicFramePr>
                  <a:graphicFrameLocks noChangeAspect="1"/>
                </p:cNvGraphicFramePr>
                <p:nvPr>
                  <p:extLst>
                    <p:ext uri="{D42A27DB-BD31-4B8C-83A1-F6EECF244321}">
                      <p14:modId xmlns:p14="http://schemas.microsoft.com/office/powerpoint/2010/main" val="3507950237"/>
                    </p:ext>
                  </p:extLst>
                </p:nvPr>
              </p:nvGraphicFramePr>
              <p:xfrm>
                <a:off x="22041821" y="1847844"/>
                <a:ext cx="3048000" cy="1714500"/>
              </p:xfrm>
              <a:graphic>
                <a:graphicData uri="http://schemas.microsoft.com/office/powerpoint/2016/slidezoom">
                  <pslz:sldZm>
                    <pslz:sldZmObj sldId="275" cId="2698216540">
                      <pslz:zmPr id="{90B85438-07E5-480B-80EB-F73BC11E7C9E}" returnToParent="0" transitionDur="1000">
                        <p166:blipFill xmlns:p166="http://schemas.microsoft.com/office/powerpoint/2016/6/main">
                          <a:blip r:embed="rId4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0" name="Slide Zoom 39">
                  <a:hlinkClick r:id="rId50" action="ppaction://hlinksldjump"/>
                  <a:extLst>
                    <a:ext uri="{FF2B5EF4-FFF2-40B4-BE49-F238E27FC236}">
                      <a16:creationId xmlns:a16="http://schemas.microsoft.com/office/drawing/2014/main" id="{4B738BA6-EC32-AB95-0684-44F5F2D8AB0A}"/>
                    </a:ext>
                  </a:extLst>
                </p:cNvPr>
                <p:cNvPicPr>
                  <a:picLocks noGrp="1" noRot="1" noChangeAspect="1" noMove="1" noResize="1" noEditPoints="1" noAdjustHandles="1" noChangeArrowheads="1" noChangeShapeType="1"/>
                </p:cNvPicPr>
                <p:nvPr/>
              </p:nvPicPr>
              <p:blipFill>
                <a:blip r:embed="rId51"/>
                <a:stretch>
                  <a:fillRect/>
                </a:stretch>
              </p:blipFill>
              <p:spPr>
                <a:xfrm>
                  <a:off x="-1343103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2" name="Slide Zoom 41">
                  <a:extLst>
                    <a:ext uri="{FF2B5EF4-FFF2-40B4-BE49-F238E27FC236}">
                      <a16:creationId xmlns:a16="http://schemas.microsoft.com/office/drawing/2014/main" id="{123DE45D-A136-8AF3-ED99-AA5B39757A29}"/>
                    </a:ext>
                  </a:extLst>
                </p:cNvPr>
                <p:cNvGraphicFramePr>
                  <a:graphicFrameLocks noChangeAspect="1"/>
                </p:cNvGraphicFramePr>
                <p:nvPr>
                  <p:extLst>
                    <p:ext uri="{D42A27DB-BD31-4B8C-83A1-F6EECF244321}">
                      <p14:modId xmlns:p14="http://schemas.microsoft.com/office/powerpoint/2010/main" val="2466439871"/>
                    </p:ext>
                  </p:extLst>
                </p:nvPr>
              </p:nvGraphicFramePr>
              <p:xfrm>
                <a:off x="25623032" y="1847844"/>
                <a:ext cx="3048000" cy="1714500"/>
              </p:xfrm>
              <a:graphic>
                <a:graphicData uri="http://schemas.microsoft.com/office/powerpoint/2016/slidezoom">
                  <pslz:sldZm>
                    <pslz:sldZmObj sldId="276" cId="1955769053">
                      <pslz:zmPr id="{CBBC2D40-DDC7-480D-B1F2-3B9DF27DCD3F}" returnToParent="0" transitionDur="1000">
                        <p166:blipFill xmlns:p166="http://schemas.microsoft.com/office/powerpoint/2016/6/main">
                          <a:blip r:embed="rId5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2" name="Slide Zoom 41">
                  <a:hlinkClick r:id="rId53" action="ppaction://hlinksldjump"/>
                  <a:extLst>
                    <a:ext uri="{FF2B5EF4-FFF2-40B4-BE49-F238E27FC236}">
                      <a16:creationId xmlns:a16="http://schemas.microsoft.com/office/drawing/2014/main" id="{123DE45D-A136-8AF3-ED99-AA5B39757A29}"/>
                    </a:ext>
                  </a:extLst>
                </p:cNvPr>
                <p:cNvPicPr>
                  <a:picLocks noGrp="1" noRot="1" noChangeAspect="1" noMove="1" noResize="1" noEditPoints="1" noAdjustHandles="1" noChangeArrowheads="1" noChangeShapeType="1"/>
                </p:cNvPicPr>
                <p:nvPr/>
              </p:nvPicPr>
              <p:blipFill>
                <a:blip r:embed="rId54"/>
                <a:stretch>
                  <a:fillRect/>
                </a:stretch>
              </p:blipFill>
              <p:spPr>
                <a:xfrm>
                  <a:off x="-984982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4" name="Slide Zoom 43">
                  <a:extLst>
                    <a:ext uri="{FF2B5EF4-FFF2-40B4-BE49-F238E27FC236}">
                      <a16:creationId xmlns:a16="http://schemas.microsoft.com/office/drawing/2014/main" id="{AEEBBB9D-566B-24CA-DCB3-5DD64DE22004}"/>
                    </a:ext>
                  </a:extLst>
                </p:cNvPr>
                <p:cNvGraphicFramePr>
                  <a:graphicFrameLocks noChangeAspect="1"/>
                </p:cNvGraphicFramePr>
                <p:nvPr>
                  <p:extLst>
                    <p:ext uri="{D42A27DB-BD31-4B8C-83A1-F6EECF244321}">
                      <p14:modId xmlns:p14="http://schemas.microsoft.com/office/powerpoint/2010/main" val="538964675"/>
                    </p:ext>
                  </p:extLst>
                </p:nvPr>
              </p:nvGraphicFramePr>
              <p:xfrm>
                <a:off x="29204243" y="1847844"/>
                <a:ext cx="3048000" cy="1714500"/>
              </p:xfrm>
              <a:graphic>
                <a:graphicData uri="http://schemas.microsoft.com/office/powerpoint/2016/slidezoom">
                  <pslz:sldZm>
                    <pslz:sldZmObj sldId="281" cId="1831036506">
                      <pslz:zmPr id="{92B3AB85-71CC-4A44-ACFC-B5A7285E5BA4}" returnToParent="0" transitionDur="1000">
                        <p166:blipFill xmlns:p166="http://schemas.microsoft.com/office/powerpoint/2016/6/main">
                          <a:blip r:embed="rId55"/>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4" name="Slide Zoom 43">
                  <a:hlinkClick r:id="rId56" action="ppaction://hlinksldjump"/>
                  <a:extLst>
                    <a:ext uri="{FF2B5EF4-FFF2-40B4-BE49-F238E27FC236}">
                      <a16:creationId xmlns:a16="http://schemas.microsoft.com/office/drawing/2014/main" id="{AEEBBB9D-566B-24CA-DCB3-5DD64DE22004}"/>
                    </a:ext>
                  </a:extLst>
                </p:cNvPr>
                <p:cNvPicPr>
                  <a:picLocks noGrp="1" noRot="1" noChangeAspect="1" noMove="1" noResize="1" noEditPoints="1" noAdjustHandles="1" noChangeArrowheads="1" noChangeShapeType="1"/>
                </p:cNvPicPr>
                <p:nvPr/>
              </p:nvPicPr>
              <p:blipFill>
                <a:blip r:embed="rId57"/>
                <a:stretch>
                  <a:fillRect/>
                </a:stretch>
              </p:blipFill>
              <p:spPr>
                <a:xfrm>
                  <a:off x="-626861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6" name="Slide Zoom 45">
                  <a:extLst>
                    <a:ext uri="{FF2B5EF4-FFF2-40B4-BE49-F238E27FC236}">
                      <a16:creationId xmlns:a16="http://schemas.microsoft.com/office/drawing/2014/main" id="{48A2A2F7-30DB-F960-3046-E526CBA664D1}"/>
                    </a:ext>
                  </a:extLst>
                </p:cNvPr>
                <p:cNvGraphicFramePr>
                  <a:graphicFrameLocks noChangeAspect="1"/>
                </p:cNvGraphicFramePr>
                <p:nvPr>
                  <p:extLst>
                    <p:ext uri="{D42A27DB-BD31-4B8C-83A1-F6EECF244321}">
                      <p14:modId xmlns:p14="http://schemas.microsoft.com/office/powerpoint/2010/main" val="2419337111"/>
                    </p:ext>
                  </p:extLst>
                </p:nvPr>
              </p:nvGraphicFramePr>
              <p:xfrm>
                <a:off x="32785454" y="1847844"/>
                <a:ext cx="3048000" cy="1714500"/>
              </p:xfrm>
              <a:graphic>
                <a:graphicData uri="http://schemas.microsoft.com/office/powerpoint/2016/slidezoom">
                  <pslz:sldZm>
                    <pslz:sldZmObj sldId="282" cId="665804915">
                      <pslz:zmPr id="{9F47F0F7-4447-440C-B90B-493FE42EF687}" returnToParent="0" transitionDur="1000">
                        <p166:blipFill xmlns:p166="http://schemas.microsoft.com/office/powerpoint/2016/6/main">
                          <a:blip r:embed="rId5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6" name="Slide Zoom 45">
                  <a:hlinkClick r:id="rId59" action="ppaction://hlinksldjump"/>
                  <a:extLst>
                    <a:ext uri="{FF2B5EF4-FFF2-40B4-BE49-F238E27FC236}">
                      <a16:creationId xmlns:a16="http://schemas.microsoft.com/office/drawing/2014/main" id="{48A2A2F7-30DB-F960-3046-E526CBA664D1}"/>
                    </a:ext>
                  </a:extLst>
                </p:cNvPr>
                <p:cNvPicPr>
                  <a:picLocks noGrp="1" noRot="1" noChangeAspect="1" noMove="1" noResize="1" noEditPoints="1" noAdjustHandles="1" noChangeArrowheads="1" noChangeShapeType="1"/>
                </p:cNvPicPr>
                <p:nvPr/>
              </p:nvPicPr>
              <p:blipFill>
                <a:blip r:embed="rId60"/>
                <a:stretch>
                  <a:fillRect/>
                </a:stretch>
              </p:blipFill>
              <p:spPr>
                <a:xfrm>
                  <a:off x="-268740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8" name="Slide Zoom 47">
                  <a:extLst>
                    <a:ext uri="{FF2B5EF4-FFF2-40B4-BE49-F238E27FC236}">
                      <a16:creationId xmlns:a16="http://schemas.microsoft.com/office/drawing/2014/main" id="{9C85355C-28B0-DBDB-673E-5B1EA096273F}"/>
                    </a:ext>
                  </a:extLst>
                </p:cNvPr>
                <p:cNvGraphicFramePr>
                  <a:graphicFrameLocks noChangeAspect="1"/>
                </p:cNvGraphicFramePr>
                <p:nvPr>
                  <p:extLst>
                    <p:ext uri="{D42A27DB-BD31-4B8C-83A1-F6EECF244321}">
                      <p14:modId xmlns:p14="http://schemas.microsoft.com/office/powerpoint/2010/main" val="4149183711"/>
                    </p:ext>
                  </p:extLst>
                </p:nvPr>
              </p:nvGraphicFramePr>
              <p:xfrm>
                <a:off x="36366665" y="1847844"/>
                <a:ext cx="3048000" cy="1714500"/>
              </p:xfrm>
              <a:graphic>
                <a:graphicData uri="http://schemas.microsoft.com/office/powerpoint/2016/slidezoom">
                  <pslz:sldZm>
                    <pslz:sldZmObj sldId="278" cId="553701949">
                      <pslz:zmPr id="{B791999C-77B6-4978-8AFA-008FF2EB4238}" returnToParent="0" transitionDur="1000">
                        <p166:blipFill xmlns:p166="http://schemas.microsoft.com/office/powerpoint/2016/6/main">
                          <a:blip r:embed="rId61"/>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8" name="Slide Zoom 47">
                  <a:hlinkClick r:id="rId62" action="ppaction://hlinksldjump"/>
                  <a:extLst>
                    <a:ext uri="{FF2B5EF4-FFF2-40B4-BE49-F238E27FC236}">
                      <a16:creationId xmlns:a16="http://schemas.microsoft.com/office/drawing/2014/main" id="{9C85355C-28B0-DBDB-673E-5B1EA096273F}"/>
                    </a:ext>
                  </a:extLst>
                </p:cNvPr>
                <p:cNvPicPr>
                  <a:picLocks noGrp="1" noRot="1" noChangeAspect="1" noMove="1" noResize="1" noEditPoints="1" noAdjustHandles="1" noChangeArrowheads="1" noChangeShapeType="1"/>
                </p:cNvPicPr>
                <p:nvPr/>
              </p:nvPicPr>
              <p:blipFill>
                <a:blip r:embed="rId63"/>
                <a:stretch>
                  <a:fillRect/>
                </a:stretch>
              </p:blipFill>
              <p:spPr>
                <a:xfrm>
                  <a:off x="89380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0" name="Slide Zoom 49">
                  <a:extLst>
                    <a:ext uri="{FF2B5EF4-FFF2-40B4-BE49-F238E27FC236}">
                      <a16:creationId xmlns:a16="http://schemas.microsoft.com/office/drawing/2014/main" id="{4A635C67-62D1-2C16-2DE3-472CC1EC250C}"/>
                    </a:ext>
                  </a:extLst>
                </p:cNvPr>
                <p:cNvGraphicFramePr>
                  <a:graphicFrameLocks noChangeAspect="1"/>
                </p:cNvGraphicFramePr>
                <p:nvPr>
                  <p:extLst>
                    <p:ext uri="{D42A27DB-BD31-4B8C-83A1-F6EECF244321}">
                      <p14:modId xmlns:p14="http://schemas.microsoft.com/office/powerpoint/2010/main" val="545526858"/>
                    </p:ext>
                  </p:extLst>
                </p:nvPr>
              </p:nvGraphicFramePr>
              <p:xfrm>
                <a:off x="39947876" y="1847844"/>
                <a:ext cx="3048000" cy="1714500"/>
              </p:xfrm>
              <a:graphic>
                <a:graphicData uri="http://schemas.microsoft.com/office/powerpoint/2016/slidezoom">
                  <pslz:sldZm>
                    <pslz:sldZmObj sldId="285" cId="820388872">
                      <pslz:zmPr id="{ED2615D7-51F0-4157-8073-52315F95DEFC}" returnToParent="0" transitionDur="1000">
                        <p166:blipFill xmlns:p166="http://schemas.microsoft.com/office/powerpoint/2016/6/main">
                          <a:blip r:embed="rId6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0" name="Slide Zoom 49">
                  <a:hlinkClick r:id="rId65" action="ppaction://hlinksldjump"/>
                  <a:extLst>
                    <a:ext uri="{FF2B5EF4-FFF2-40B4-BE49-F238E27FC236}">
                      <a16:creationId xmlns:a16="http://schemas.microsoft.com/office/drawing/2014/main" id="{4A635C67-62D1-2C16-2DE3-472CC1EC250C}"/>
                    </a:ext>
                  </a:extLst>
                </p:cNvPr>
                <p:cNvPicPr>
                  <a:picLocks noGrp="1" noRot="1" noChangeAspect="1" noMove="1" noResize="1" noEditPoints="1" noAdjustHandles="1" noChangeArrowheads="1" noChangeShapeType="1"/>
                </p:cNvPicPr>
                <p:nvPr/>
              </p:nvPicPr>
              <p:blipFill>
                <a:blip r:embed="rId66"/>
                <a:stretch>
                  <a:fillRect/>
                </a:stretch>
              </p:blipFill>
              <p:spPr>
                <a:xfrm>
                  <a:off x="447501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2" name="Slide Zoom 51">
                  <a:extLst>
                    <a:ext uri="{FF2B5EF4-FFF2-40B4-BE49-F238E27FC236}">
                      <a16:creationId xmlns:a16="http://schemas.microsoft.com/office/drawing/2014/main" id="{6442AE35-ED8E-A81A-11D3-06419A3D14A0}"/>
                    </a:ext>
                  </a:extLst>
                </p:cNvPr>
                <p:cNvGraphicFramePr>
                  <a:graphicFrameLocks noChangeAspect="1"/>
                </p:cNvGraphicFramePr>
                <p:nvPr>
                  <p:extLst>
                    <p:ext uri="{D42A27DB-BD31-4B8C-83A1-F6EECF244321}">
                      <p14:modId xmlns:p14="http://schemas.microsoft.com/office/powerpoint/2010/main" val="2638844012"/>
                    </p:ext>
                  </p:extLst>
                </p:nvPr>
              </p:nvGraphicFramePr>
              <p:xfrm>
                <a:off x="43529087" y="1847844"/>
                <a:ext cx="3048000" cy="1714500"/>
              </p:xfrm>
              <a:graphic>
                <a:graphicData uri="http://schemas.microsoft.com/office/powerpoint/2016/slidezoom">
                  <pslz:sldZm>
                    <pslz:sldZmObj sldId="283" cId="2176338621">
                      <pslz:zmPr id="{CA87C549-5D55-4975-8780-39534D167AED}" returnToParent="0" transitionDur="1000">
                        <p166:blipFill xmlns:p166="http://schemas.microsoft.com/office/powerpoint/2016/6/main">
                          <a:blip r:embed="rId6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2" name="Slide Zoom 51">
                  <a:hlinkClick r:id="rId68" action="ppaction://hlinksldjump"/>
                  <a:extLst>
                    <a:ext uri="{FF2B5EF4-FFF2-40B4-BE49-F238E27FC236}">
                      <a16:creationId xmlns:a16="http://schemas.microsoft.com/office/drawing/2014/main" id="{6442AE35-ED8E-A81A-11D3-06419A3D14A0}"/>
                    </a:ext>
                  </a:extLst>
                </p:cNvPr>
                <p:cNvPicPr>
                  <a:picLocks noGrp="1" noRot="1" noChangeAspect="1" noMove="1" noResize="1" noEditPoints="1" noAdjustHandles="1" noChangeArrowheads="1" noChangeShapeType="1"/>
                </p:cNvPicPr>
                <p:nvPr/>
              </p:nvPicPr>
              <p:blipFill>
                <a:blip r:embed="rId69"/>
                <a:stretch>
                  <a:fillRect/>
                </a:stretch>
              </p:blipFill>
              <p:spPr>
                <a:xfrm>
                  <a:off x="805622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4" name="Slide Zoom 53">
                  <a:extLst>
                    <a:ext uri="{FF2B5EF4-FFF2-40B4-BE49-F238E27FC236}">
                      <a16:creationId xmlns:a16="http://schemas.microsoft.com/office/drawing/2014/main" id="{022F9F1D-1D76-5847-0171-EFD72B48AF90}"/>
                    </a:ext>
                  </a:extLst>
                </p:cNvPr>
                <p:cNvGraphicFramePr>
                  <a:graphicFrameLocks noChangeAspect="1"/>
                </p:cNvGraphicFramePr>
                <p:nvPr>
                  <p:extLst>
                    <p:ext uri="{D42A27DB-BD31-4B8C-83A1-F6EECF244321}">
                      <p14:modId xmlns:p14="http://schemas.microsoft.com/office/powerpoint/2010/main" val="4141712881"/>
                    </p:ext>
                  </p:extLst>
                </p:nvPr>
              </p:nvGraphicFramePr>
              <p:xfrm>
                <a:off x="47110306" y="1847844"/>
                <a:ext cx="3048000" cy="1714500"/>
              </p:xfrm>
              <a:graphic>
                <a:graphicData uri="http://schemas.microsoft.com/office/powerpoint/2016/slidezoom">
                  <pslz:sldZm>
                    <pslz:sldZmObj sldId="277" cId="46777702">
                      <pslz:zmPr id="{2B706BF9-B9D3-42AC-956D-3B01E5F17730}" returnToParent="0" transitionDur="1000">
                        <p166:blipFill xmlns:p166="http://schemas.microsoft.com/office/powerpoint/2016/6/main">
                          <a:blip r:embed="rId7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4" name="Slide Zoom 53">
                  <a:hlinkClick r:id="rId71" action="ppaction://hlinksldjump"/>
                  <a:extLst>
                    <a:ext uri="{FF2B5EF4-FFF2-40B4-BE49-F238E27FC236}">
                      <a16:creationId xmlns:a16="http://schemas.microsoft.com/office/drawing/2014/main" id="{022F9F1D-1D76-5847-0171-EFD72B48AF90}"/>
                    </a:ext>
                  </a:extLst>
                </p:cNvPr>
                <p:cNvPicPr>
                  <a:picLocks noGrp="1" noRot="1" noChangeAspect="1" noMove="1" noResize="1" noEditPoints="1" noAdjustHandles="1" noChangeArrowheads="1" noChangeShapeType="1"/>
                </p:cNvPicPr>
                <p:nvPr/>
              </p:nvPicPr>
              <p:blipFill>
                <a:blip r:embed="rId72"/>
                <a:stretch>
                  <a:fillRect/>
                </a:stretch>
              </p:blipFill>
              <p:spPr>
                <a:xfrm>
                  <a:off x="11637448" y="2535238"/>
                  <a:ext cx="3048000" cy="1714500"/>
                </a:xfrm>
                <a:prstGeom prst="rect">
                  <a:avLst/>
                </a:prstGeom>
                <a:ln w="3175">
                  <a:noFill/>
                </a:ln>
                <a:effectLst>
                  <a:reflection blurRad="6350" stA="50000" endA="300" endPos="55000" dir="5400000" sy="-100000" algn="bl" rotWithShape="0"/>
                </a:effectLst>
              </p:spPr>
            </p:pic>
          </mc:Fallback>
        </mc:AlternateContent>
      </p:grpSp>
      <p:pic>
        <p:nvPicPr>
          <p:cNvPr id="68" name="Graphic 67" descr="Chevron arrows with solid fill">
            <a:hlinkClick r:id="" action="ppaction://hlinkshowjump?jump=nextslide"/>
            <a:extLst>
              <a:ext uri="{FF2B5EF4-FFF2-40B4-BE49-F238E27FC236}">
                <a16:creationId xmlns:a16="http://schemas.microsoft.com/office/drawing/2014/main" id="{2A726096-7A01-ED9B-CDC4-B20D4E74ED4A}"/>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a:off x="11277309" y="2875670"/>
            <a:ext cx="304800" cy="914400"/>
          </a:xfrm>
          <a:prstGeom prst="rect">
            <a:avLst/>
          </a:prstGeom>
        </p:spPr>
      </p:pic>
      <p:pic>
        <p:nvPicPr>
          <p:cNvPr id="69" name="Graphic 68" descr="Chevron arrows with solid fill">
            <a:hlinkClick r:id="" action="ppaction://hlinkshowjump?jump=previousslide"/>
            <a:extLst>
              <a:ext uri="{FF2B5EF4-FFF2-40B4-BE49-F238E27FC236}">
                <a16:creationId xmlns:a16="http://schemas.microsoft.com/office/drawing/2014/main" id="{6F23333C-8FA0-FE7A-E0DE-4A68BEB2A978}"/>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flipH="1">
            <a:off x="503101" y="2916530"/>
            <a:ext cx="304800" cy="914400"/>
          </a:xfrm>
          <a:prstGeom prst="rect">
            <a:avLst/>
          </a:prstGeom>
        </p:spPr>
      </p:pic>
      <p:sp>
        <p:nvSpPr>
          <p:cNvPr id="2" name="!!start">
            <a:hlinkClick r:id="" action="ppaction://hlinkshowjump?jump=firstslide"/>
            <a:extLst>
              <a:ext uri="{FF2B5EF4-FFF2-40B4-BE49-F238E27FC236}">
                <a16:creationId xmlns:a16="http://schemas.microsoft.com/office/drawing/2014/main" id="{36A56F71-1C1A-82CF-E289-ED66B38DD239}"/>
              </a:ext>
            </a:extLst>
          </p:cNvPr>
          <p:cNvSpPr/>
          <p:nvPr/>
        </p:nvSpPr>
        <p:spPr>
          <a:xfrm>
            <a:off x="5869871" y="4861663"/>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
        <p:nvSpPr>
          <p:cNvPr id="3" name="!!end">
            <a:hlinkClick r:id="rId75" action="ppaction://hlinksldjump"/>
            <a:extLst>
              <a:ext uri="{FF2B5EF4-FFF2-40B4-BE49-F238E27FC236}">
                <a16:creationId xmlns:a16="http://schemas.microsoft.com/office/drawing/2014/main" id="{14A9058C-6CC0-61A8-CBFC-08DFA1EF73CF}"/>
              </a:ext>
            </a:extLst>
          </p:cNvPr>
          <p:cNvSpPr/>
          <p:nvPr/>
        </p:nvSpPr>
        <p:spPr>
          <a:xfrm>
            <a:off x="6178131" y="4861663"/>
            <a:ext cx="144000" cy="14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Tree>
    <p:extLst>
      <p:ext uri="{BB962C8B-B14F-4D97-AF65-F5344CB8AC3E}">
        <p14:creationId xmlns:p14="http://schemas.microsoft.com/office/powerpoint/2010/main" val="18304511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3F53A5-67E0-FB2B-2A5C-B5DEEDC7BF7F}"/>
              </a:ext>
            </a:extLst>
          </p:cNvPr>
          <p:cNvPicPr>
            <a:picLocks noChangeAspect="1"/>
          </p:cNvPicPr>
          <p:nvPr/>
        </p:nvPicPr>
        <p:blipFill rotWithShape="1">
          <a:blip r:embed="rId3">
            <a:extLst>
              <a:ext uri="{28A0092B-C50C-407E-A947-70E740481C1C}">
                <a14:useLocalDpi xmlns:a14="http://schemas.microsoft.com/office/drawing/2010/main" val="0"/>
              </a:ext>
            </a:extLst>
          </a:blip>
          <a:srcRect t="7736" b="7736"/>
          <a:stretch/>
        </p:blipFill>
        <p:spPr>
          <a:xfrm>
            <a:off x="0" y="0"/>
            <a:ext cx="12192002" cy="6858002"/>
          </a:xfrm>
          <a:prstGeom prst="rect">
            <a:avLst/>
          </a:prstGeom>
        </p:spPr>
      </p:pic>
      <p:grpSp>
        <p:nvGrpSpPr>
          <p:cNvPr id="55" name="Group 54">
            <a:extLst>
              <a:ext uri="{FF2B5EF4-FFF2-40B4-BE49-F238E27FC236}">
                <a16:creationId xmlns:a16="http://schemas.microsoft.com/office/drawing/2014/main" id="{91A0AC71-D12D-0222-8A59-33A6C6946715}"/>
              </a:ext>
            </a:extLst>
          </p:cNvPr>
          <p:cNvGrpSpPr/>
          <p:nvPr/>
        </p:nvGrpSpPr>
        <p:grpSpPr>
          <a:xfrm>
            <a:off x="-70654402" y="2535238"/>
            <a:ext cx="81834650" cy="1714500"/>
            <a:chOff x="-31676344" y="1847844"/>
            <a:chExt cx="81834650" cy="1714500"/>
          </a:xfrm>
        </p:grpSpPr>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232E0B8B-F346-E864-C4AC-8C83FAEA8CA0}"/>
                    </a:ext>
                  </a:extLst>
                </p:cNvPr>
                <p:cNvGraphicFramePr>
                  <a:graphicFrameLocks noChangeAspect="1"/>
                </p:cNvGraphicFramePr>
                <p:nvPr>
                  <p:extLst>
                    <p:ext uri="{D42A27DB-BD31-4B8C-83A1-F6EECF244321}">
                      <p14:modId xmlns:p14="http://schemas.microsoft.com/office/powerpoint/2010/main" val="3837971834"/>
                    </p:ext>
                  </p:extLst>
                </p:nvPr>
              </p:nvGraphicFramePr>
              <p:xfrm>
                <a:off x="-31676344" y="1847844"/>
                <a:ext cx="3048000" cy="1714500"/>
              </p:xfrm>
              <a:graphic>
                <a:graphicData uri="http://schemas.microsoft.com/office/powerpoint/2016/slidezoom">
                  <pslz:sldZm>
                    <pslz:sldZmObj sldId="286" cId="1818418061">
                      <pslz:zmPr id="{AC99481E-2A37-4397-8600-689D642BCAF2}"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0" name="Slide Zoom 9">
                  <a:hlinkClick r:id="rId5" action="ppaction://hlinksldjump"/>
                  <a:extLst>
                    <a:ext uri="{FF2B5EF4-FFF2-40B4-BE49-F238E27FC236}">
                      <a16:creationId xmlns:a16="http://schemas.microsoft.com/office/drawing/2014/main" id="{232E0B8B-F346-E864-C4AC-8C83FAEA8CA0}"/>
                    </a:ext>
                  </a:extLst>
                </p:cNvPr>
                <p:cNvPicPr>
                  <a:picLocks noGrp="1" noRot="1" noChangeAspect="1" noMove="1" noResize="1" noEditPoints="1" noAdjustHandles="1" noChangeArrowheads="1" noChangeShapeType="1"/>
                </p:cNvPicPr>
                <p:nvPr/>
              </p:nvPicPr>
              <p:blipFill>
                <a:blip r:embed="rId6"/>
                <a:stretch>
                  <a:fillRect/>
                </a:stretch>
              </p:blipFill>
              <p:spPr>
                <a:xfrm>
                  <a:off x="-7065440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2" name="Slide Zoom 11">
                  <a:extLst>
                    <a:ext uri="{FF2B5EF4-FFF2-40B4-BE49-F238E27FC236}">
                      <a16:creationId xmlns:a16="http://schemas.microsoft.com/office/drawing/2014/main" id="{0BF44015-4BEE-8648-EBC3-21AC5D4E4B9D}"/>
                    </a:ext>
                  </a:extLst>
                </p:cNvPr>
                <p:cNvGraphicFramePr>
                  <a:graphicFrameLocks noChangeAspect="1"/>
                </p:cNvGraphicFramePr>
                <p:nvPr>
                  <p:extLst>
                    <p:ext uri="{D42A27DB-BD31-4B8C-83A1-F6EECF244321}">
                      <p14:modId xmlns:p14="http://schemas.microsoft.com/office/powerpoint/2010/main" val="3620196410"/>
                    </p:ext>
                  </p:extLst>
                </p:nvPr>
              </p:nvGraphicFramePr>
              <p:xfrm>
                <a:off x="-28095133" y="1847844"/>
                <a:ext cx="3048000" cy="1714500"/>
              </p:xfrm>
              <a:graphic>
                <a:graphicData uri="http://schemas.microsoft.com/office/powerpoint/2016/slidezoom">
                  <pslz:sldZm>
                    <pslz:sldZmObj sldId="262" cId="3543784367">
                      <pslz:zmPr id="{A90C5C40-A638-4149-A92C-5065AB56D8E7}" returnToParent="0" transitionDur="1000">
                        <p166:blipFill xmlns:p166="http://schemas.microsoft.com/office/powerpoint/2016/6/main">
                          <a:blip r:embed="rId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2" name="Slide Zoom 11">
                  <a:hlinkClick r:id="rId8" action="ppaction://hlinksldjump"/>
                  <a:extLst>
                    <a:ext uri="{FF2B5EF4-FFF2-40B4-BE49-F238E27FC236}">
                      <a16:creationId xmlns:a16="http://schemas.microsoft.com/office/drawing/2014/main" id="{0BF44015-4BEE-8648-EBC3-21AC5D4E4B9D}"/>
                    </a:ext>
                  </a:extLst>
                </p:cNvPr>
                <p:cNvPicPr>
                  <a:picLocks noGrp="1" noRot="1" noChangeAspect="1" noMove="1" noResize="1" noEditPoints="1" noAdjustHandles="1" noChangeArrowheads="1" noChangeShapeType="1"/>
                </p:cNvPicPr>
                <p:nvPr/>
              </p:nvPicPr>
              <p:blipFill>
                <a:blip r:embed="rId9"/>
                <a:stretch>
                  <a:fillRect/>
                </a:stretch>
              </p:blipFill>
              <p:spPr>
                <a:xfrm>
                  <a:off x="-6707319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4" name="Slide Zoom 13">
                  <a:extLst>
                    <a:ext uri="{FF2B5EF4-FFF2-40B4-BE49-F238E27FC236}">
                      <a16:creationId xmlns:a16="http://schemas.microsoft.com/office/drawing/2014/main" id="{754EADE1-6438-C476-8352-5B3672446320}"/>
                    </a:ext>
                  </a:extLst>
                </p:cNvPr>
                <p:cNvGraphicFramePr>
                  <a:graphicFrameLocks noChangeAspect="1"/>
                </p:cNvGraphicFramePr>
                <p:nvPr>
                  <p:extLst>
                    <p:ext uri="{D42A27DB-BD31-4B8C-83A1-F6EECF244321}">
                      <p14:modId xmlns:p14="http://schemas.microsoft.com/office/powerpoint/2010/main" val="2103475103"/>
                    </p:ext>
                  </p:extLst>
                </p:nvPr>
              </p:nvGraphicFramePr>
              <p:xfrm>
                <a:off x="-24513922" y="1847844"/>
                <a:ext cx="3048000" cy="1714500"/>
              </p:xfrm>
              <a:graphic>
                <a:graphicData uri="http://schemas.microsoft.com/office/powerpoint/2016/slidezoom">
                  <pslz:sldZm>
                    <pslz:sldZmObj sldId="263" cId="2868976256">
                      <pslz:zmPr id="{61C60671-AB73-4466-93D0-D6F1844AC998}" returnToParent="0" transitionDur="100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4" name="Slide Zoom 13">
                  <a:hlinkClick r:id="rId11" action="ppaction://hlinksldjump"/>
                  <a:extLst>
                    <a:ext uri="{FF2B5EF4-FFF2-40B4-BE49-F238E27FC236}">
                      <a16:creationId xmlns:a16="http://schemas.microsoft.com/office/drawing/2014/main" id="{754EADE1-6438-C476-8352-5B3672446320}"/>
                    </a:ext>
                  </a:extLst>
                </p:cNvPr>
                <p:cNvPicPr>
                  <a:picLocks noGrp="1" noRot="1" noChangeAspect="1" noMove="1" noResize="1" noEditPoints="1" noAdjustHandles="1" noChangeArrowheads="1" noChangeShapeType="1"/>
                </p:cNvPicPr>
                <p:nvPr/>
              </p:nvPicPr>
              <p:blipFill>
                <a:blip r:embed="rId12"/>
                <a:stretch>
                  <a:fillRect/>
                </a:stretch>
              </p:blipFill>
              <p:spPr>
                <a:xfrm>
                  <a:off x="-6349198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6" name="Slide Zoom 15">
                  <a:extLst>
                    <a:ext uri="{FF2B5EF4-FFF2-40B4-BE49-F238E27FC236}">
                      <a16:creationId xmlns:a16="http://schemas.microsoft.com/office/drawing/2014/main" id="{E7712B8E-F635-34E9-1389-26D98368CE3B}"/>
                    </a:ext>
                  </a:extLst>
                </p:cNvPr>
                <p:cNvGraphicFramePr>
                  <a:graphicFrameLocks noChangeAspect="1"/>
                </p:cNvGraphicFramePr>
                <p:nvPr>
                  <p:extLst>
                    <p:ext uri="{D42A27DB-BD31-4B8C-83A1-F6EECF244321}">
                      <p14:modId xmlns:p14="http://schemas.microsoft.com/office/powerpoint/2010/main" val="3493602485"/>
                    </p:ext>
                  </p:extLst>
                </p:nvPr>
              </p:nvGraphicFramePr>
              <p:xfrm>
                <a:off x="-20932711" y="1847844"/>
                <a:ext cx="3048000" cy="1714500"/>
              </p:xfrm>
              <a:graphic>
                <a:graphicData uri="http://schemas.microsoft.com/office/powerpoint/2016/slidezoom">
                  <pslz:sldZm>
                    <pslz:sldZmObj sldId="265" cId="2678558429">
                      <pslz:zmPr id="{5A53CCD9-E2FD-4010-9416-75500B03CD08}" returnToParent="0" transitionDur="1000">
                        <p166:blipFill xmlns:p166="http://schemas.microsoft.com/office/powerpoint/2016/6/main">
                          <a:blip r:embed="rId13"/>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6" name="Slide Zoom 15">
                  <a:hlinkClick r:id="rId14" action="ppaction://hlinksldjump"/>
                  <a:extLst>
                    <a:ext uri="{FF2B5EF4-FFF2-40B4-BE49-F238E27FC236}">
                      <a16:creationId xmlns:a16="http://schemas.microsoft.com/office/drawing/2014/main" id="{E7712B8E-F635-34E9-1389-26D98368CE3B}"/>
                    </a:ext>
                  </a:extLst>
                </p:cNvPr>
                <p:cNvPicPr>
                  <a:picLocks noGrp="1" noRot="1" noChangeAspect="1" noMove="1" noResize="1" noEditPoints="1" noAdjustHandles="1" noChangeArrowheads="1" noChangeShapeType="1"/>
                </p:cNvPicPr>
                <p:nvPr/>
              </p:nvPicPr>
              <p:blipFill>
                <a:blip r:embed="rId15"/>
                <a:stretch>
                  <a:fillRect/>
                </a:stretch>
              </p:blipFill>
              <p:spPr>
                <a:xfrm>
                  <a:off x="-5991076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8" name="Slide Zoom 17">
                  <a:extLst>
                    <a:ext uri="{FF2B5EF4-FFF2-40B4-BE49-F238E27FC236}">
                      <a16:creationId xmlns:a16="http://schemas.microsoft.com/office/drawing/2014/main" id="{79C5DC12-81E5-34F2-A78E-43B445123025}"/>
                    </a:ext>
                  </a:extLst>
                </p:cNvPr>
                <p:cNvGraphicFramePr>
                  <a:graphicFrameLocks noChangeAspect="1"/>
                </p:cNvGraphicFramePr>
                <p:nvPr>
                  <p:extLst>
                    <p:ext uri="{D42A27DB-BD31-4B8C-83A1-F6EECF244321}">
                      <p14:modId xmlns:p14="http://schemas.microsoft.com/office/powerpoint/2010/main" val="2967138293"/>
                    </p:ext>
                  </p:extLst>
                </p:nvPr>
              </p:nvGraphicFramePr>
              <p:xfrm>
                <a:off x="-17351500" y="1847844"/>
                <a:ext cx="3048000" cy="1714500"/>
              </p:xfrm>
              <a:graphic>
                <a:graphicData uri="http://schemas.microsoft.com/office/powerpoint/2016/slidezoom">
                  <pslz:sldZm>
                    <pslz:sldZmObj sldId="266" cId="2773191812">
                      <pslz:zmPr id="{BCF643A5-0B27-4C55-8224-6693748694BB}" returnToParent="0" transitionDur="1000">
                        <p166:blipFill xmlns:p166="http://schemas.microsoft.com/office/powerpoint/2016/6/main">
                          <a:blip r:embed="rId1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8" name="Slide Zoom 17">
                  <a:hlinkClick r:id="rId17" action="ppaction://hlinksldjump"/>
                  <a:extLst>
                    <a:ext uri="{FF2B5EF4-FFF2-40B4-BE49-F238E27FC236}">
                      <a16:creationId xmlns:a16="http://schemas.microsoft.com/office/drawing/2014/main" id="{79C5DC12-81E5-34F2-A78E-43B445123025}"/>
                    </a:ext>
                  </a:extLst>
                </p:cNvPr>
                <p:cNvPicPr>
                  <a:picLocks noGrp="1" noRot="1" noChangeAspect="1" noMove="1" noResize="1" noEditPoints="1" noAdjustHandles="1" noChangeArrowheads="1" noChangeShapeType="1"/>
                </p:cNvPicPr>
                <p:nvPr/>
              </p:nvPicPr>
              <p:blipFill>
                <a:blip r:embed="rId18"/>
                <a:stretch>
                  <a:fillRect/>
                </a:stretch>
              </p:blipFill>
              <p:spPr>
                <a:xfrm>
                  <a:off x="-5632955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0" name="Slide Zoom 19">
                  <a:extLst>
                    <a:ext uri="{FF2B5EF4-FFF2-40B4-BE49-F238E27FC236}">
                      <a16:creationId xmlns:a16="http://schemas.microsoft.com/office/drawing/2014/main" id="{421F3474-179A-DEC5-7F51-FA019BE9379D}"/>
                    </a:ext>
                  </a:extLst>
                </p:cNvPr>
                <p:cNvGraphicFramePr>
                  <a:graphicFrameLocks noChangeAspect="1"/>
                </p:cNvGraphicFramePr>
                <p:nvPr>
                  <p:extLst>
                    <p:ext uri="{D42A27DB-BD31-4B8C-83A1-F6EECF244321}">
                      <p14:modId xmlns:p14="http://schemas.microsoft.com/office/powerpoint/2010/main" val="1288973129"/>
                    </p:ext>
                  </p:extLst>
                </p:nvPr>
              </p:nvGraphicFramePr>
              <p:xfrm>
                <a:off x="-13770289" y="1847844"/>
                <a:ext cx="3048000" cy="1714500"/>
              </p:xfrm>
              <a:graphic>
                <a:graphicData uri="http://schemas.microsoft.com/office/powerpoint/2016/slidezoom">
                  <pslz:sldZm>
                    <pslz:sldZmObj sldId="267" cId="3683589818">
                      <pslz:zmPr id="{0B5D9E1A-4608-4A49-A0FA-37A9779C669A}" returnToParent="0" transitionDur="1000">
                        <p166:blipFill xmlns:p166="http://schemas.microsoft.com/office/powerpoint/2016/6/main">
                          <a:blip r:embed="rId1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0" name="Slide Zoom 19">
                  <a:hlinkClick r:id="rId20" action="ppaction://hlinksldjump"/>
                  <a:extLst>
                    <a:ext uri="{FF2B5EF4-FFF2-40B4-BE49-F238E27FC236}">
                      <a16:creationId xmlns:a16="http://schemas.microsoft.com/office/drawing/2014/main" id="{421F3474-179A-DEC5-7F51-FA019BE9379D}"/>
                    </a:ext>
                  </a:extLst>
                </p:cNvPr>
                <p:cNvPicPr>
                  <a:picLocks noGrp="1" noRot="1" noChangeAspect="1" noMove="1" noResize="1" noEditPoints="1" noAdjustHandles="1" noChangeArrowheads="1" noChangeShapeType="1"/>
                </p:cNvPicPr>
                <p:nvPr/>
              </p:nvPicPr>
              <p:blipFill>
                <a:blip r:embed="rId21"/>
                <a:stretch>
                  <a:fillRect/>
                </a:stretch>
              </p:blipFill>
              <p:spPr>
                <a:xfrm>
                  <a:off x="-5274834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2" name="Slide Zoom 21">
                  <a:extLst>
                    <a:ext uri="{FF2B5EF4-FFF2-40B4-BE49-F238E27FC236}">
                      <a16:creationId xmlns:a16="http://schemas.microsoft.com/office/drawing/2014/main" id="{3CDB1BB1-9AE9-1137-F357-88DD27B76DD2}"/>
                    </a:ext>
                  </a:extLst>
                </p:cNvPr>
                <p:cNvGraphicFramePr>
                  <a:graphicFrameLocks noChangeAspect="1"/>
                </p:cNvGraphicFramePr>
                <p:nvPr>
                  <p:extLst>
                    <p:ext uri="{D42A27DB-BD31-4B8C-83A1-F6EECF244321}">
                      <p14:modId xmlns:p14="http://schemas.microsoft.com/office/powerpoint/2010/main" val="4154958149"/>
                    </p:ext>
                  </p:extLst>
                </p:nvPr>
              </p:nvGraphicFramePr>
              <p:xfrm>
                <a:off x="-10189078" y="1847844"/>
                <a:ext cx="3048000" cy="1714500"/>
              </p:xfrm>
              <a:graphic>
                <a:graphicData uri="http://schemas.microsoft.com/office/powerpoint/2016/slidezoom">
                  <pslz:sldZm>
                    <pslz:sldZmObj sldId="268" cId="993943905">
                      <pslz:zmPr id="{D02EB652-5A77-4B3D-9A33-56B5DE40E653}" returnToParent="0" transitionDur="1000">
                        <p166:blipFill xmlns:p166="http://schemas.microsoft.com/office/powerpoint/2016/6/main">
                          <a:blip r:embed="rId2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2" name="Slide Zoom 21">
                  <a:hlinkClick r:id="rId23" action="ppaction://hlinksldjump"/>
                  <a:extLst>
                    <a:ext uri="{FF2B5EF4-FFF2-40B4-BE49-F238E27FC236}">
                      <a16:creationId xmlns:a16="http://schemas.microsoft.com/office/drawing/2014/main" id="{3CDB1BB1-9AE9-1137-F357-88DD27B76DD2}"/>
                    </a:ext>
                  </a:extLst>
                </p:cNvPr>
                <p:cNvPicPr>
                  <a:picLocks noGrp="1" noRot="1" noChangeAspect="1" noMove="1" noResize="1" noEditPoints="1" noAdjustHandles="1" noChangeArrowheads="1" noChangeShapeType="1"/>
                </p:cNvPicPr>
                <p:nvPr/>
              </p:nvPicPr>
              <p:blipFill>
                <a:blip r:embed="rId24"/>
                <a:stretch>
                  <a:fillRect/>
                </a:stretch>
              </p:blipFill>
              <p:spPr>
                <a:xfrm>
                  <a:off x="-4916713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4" name="Slide Zoom 23">
                  <a:extLst>
                    <a:ext uri="{FF2B5EF4-FFF2-40B4-BE49-F238E27FC236}">
                      <a16:creationId xmlns:a16="http://schemas.microsoft.com/office/drawing/2014/main" id="{472395C6-1CF7-88EE-7D25-5FCB356F01F9}"/>
                    </a:ext>
                  </a:extLst>
                </p:cNvPr>
                <p:cNvGraphicFramePr>
                  <a:graphicFrameLocks noChangeAspect="1"/>
                </p:cNvGraphicFramePr>
                <p:nvPr>
                  <p:extLst>
                    <p:ext uri="{D42A27DB-BD31-4B8C-83A1-F6EECF244321}">
                      <p14:modId xmlns:p14="http://schemas.microsoft.com/office/powerpoint/2010/main" val="3188762190"/>
                    </p:ext>
                  </p:extLst>
                </p:nvPr>
              </p:nvGraphicFramePr>
              <p:xfrm>
                <a:off x="-6607867" y="1847844"/>
                <a:ext cx="3048000" cy="1714500"/>
              </p:xfrm>
              <a:graphic>
                <a:graphicData uri="http://schemas.microsoft.com/office/powerpoint/2016/slidezoom">
                  <pslz:sldZm>
                    <pslz:sldZmObj sldId="269" cId="3396538600">
                      <pslz:zmPr id="{2C9359C3-640C-44AB-B930-7B8867733765}" returnToParent="0" transitionDur="1000">
                        <p166:blipFill xmlns:p166="http://schemas.microsoft.com/office/powerpoint/2016/6/main">
                          <a:blip r:embed="rId25"/>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4" name="Slide Zoom 23">
                  <a:hlinkClick r:id="rId26" action="ppaction://hlinksldjump"/>
                  <a:extLst>
                    <a:ext uri="{FF2B5EF4-FFF2-40B4-BE49-F238E27FC236}">
                      <a16:creationId xmlns:a16="http://schemas.microsoft.com/office/drawing/2014/main" id="{472395C6-1CF7-88EE-7D25-5FCB356F01F9}"/>
                    </a:ext>
                  </a:extLst>
                </p:cNvPr>
                <p:cNvPicPr>
                  <a:picLocks noGrp="1" noRot="1" noChangeAspect="1" noMove="1" noResize="1" noEditPoints="1" noAdjustHandles="1" noChangeArrowheads="1" noChangeShapeType="1"/>
                </p:cNvPicPr>
                <p:nvPr/>
              </p:nvPicPr>
              <p:blipFill>
                <a:blip r:embed="rId27"/>
                <a:stretch>
                  <a:fillRect/>
                </a:stretch>
              </p:blipFill>
              <p:spPr>
                <a:xfrm>
                  <a:off x="-4558592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6" name="Slide Zoom 25">
                  <a:extLst>
                    <a:ext uri="{FF2B5EF4-FFF2-40B4-BE49-F238E27FC236}">
                      <a16:creationId xmlns:a16="http://schemas.microsoft.com/office/drawing/2014/main" id="{29448628-AB48-DC15-1D75-5A271FED0C09}"/>
                    </a:ext>
                  </a:extLst>
                </p:cNvPr>
                <p:cNvGraphicFramePr>
                  <a:graphicFrameLocks noChangeAspect="1"/>
                </p:cNvGraphicFramePr>
                <p:nvPr>
                  <p:extLst>
                    <p:ext uri="{D42A27DB-BD31-4B8C-83A1-F6EECF244321}">
                      <p14:modId xmlns:p14="http://schemas.microsoft.com/office/powerpoint/2010/main" val="2038258862"/>
                    </p:ext>
                  </p:extLst>
                </p:nvPr>
              </p:nvGraphicFramePr>
              <p:xfrm>
                <a:off x="-3026656" y="1847844"/>
                <a:ext cx="3048000" cy="1714500"/>
              </p:xfrm>
              <a:graphic>
                <a:graphicData uri="http://schemas.microsoft.com/office/powerpoint/2016/slidezoom">
                  <pslz:sldZm>
                    <pslz:sldZmObj sldId="270" cId="3173571095">
                      <pslz:zmPr id="{7E0792D3-1469-4CAC-9B25-23D823D49846}" returnToParent="0" transitionDur="1000">
                        <p166:blipFill xmlns:p166="http://schemas.microsoft.com/office/powerpoint/2016/6/main">
                          <a:blip r:embed="rId2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6" name="Slide Zoom 25">
                  <a:hlinkClick r:id="rId29" action="ppaction://hlinksldjump"/>
                  <a:extLst>
                    <a:ext uri="{FF2B5EF4-FFF2-40B4-BE49-F238E27FC236}">
                      <a16:creationId xmlns:a16="http://schemas.microsoft.com/office/drawing/2014/main" id="{29448628-AB48-DC15-1D75-5A271FED0C09}"/>
                    </a:ext>
                  </a:extLst>
                </p:cNvPr>
                <p:cNvPicPr>
                  <a:picLocks noGrp="1" noRot="1" noChangeAspect="1" noMove="1" noResize="1" noEditPoints="1" noAdjustHandles="1" noChangeArrowheads="1" noChangeShapeType="1"/>
                </p:cNvPicPr>
                <p:nvPr/>
              </p:nvPicPr>
              <p:blipFill>
                <a:blip r:embed="rId30"/>
                <a:stretch>
                  <a:fillRect/>
                </a:stretch>
              </p:blipFill>
              <p:spPr>
                <a:xfrm>
                  <a:off x="-4200471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8" name="Slide Zoom 27">
                  <a:extLst>
                    <a:ext uri="{FF2B5EF4-FFF2-40B4-BE49-F238E27FC236}">
                      <a16:creationId xmlns:a16="http://schemas.microsoft.com/office/drawing/2014/main" id="{551041B5-1B40-3A91-2189-8524918B03A5}"/>
                    </a:ext>
                  </a:extLst>
                </p:cNvPr>
                <p:cNvGraphicFramePr>
                  <a:graphicFrameLocks noChangeAspect="1"/>
                </p:cNvGraphicFramePr>
                <p:nvPr>
                  <p:extLst>
                    <p:ext uri="{D42A27DB-BD31-4B8C-83A1-F6EECF244321}">
                      <p14:modId xmlns:p14="http://schemas.microsoft.com/office/powerpoint/2010/main" val="777997023"/>
                    </p:ext>
                  </p:extLst>
                </p:nvPr>
              </p:nvGraphicFramePr>
              <p:xfrm>
                <a:off x="554555" y="1847844"/>
                <a:ext cx="3048000" cy="1714500"/>
              </p:xfrm>
              <a:graphic>
                <a:graphicData uri="http://schemas.microsoft.com/office/powerpoint/2016/slidezoom">
                  <pslz:sldZm>
                    <pslz:sldZmObj sldId="271" cId="1521349398">
                      <pslz:zmPr id="{73C80B17-4DF1-4108-93FD-CF593931902B}" returnToParent="0" transitionDur="1000">
                        <p166:blipFill xmlns:p166="http://schemas.microsoft.com/office/powerpoint/2016/6/main">
                          <a:blip r:embed="rId31"/>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8" name="Slide Zoom 27">
                  <a:hlinkClick r:id="rId32" action="ppaction://hlinksldjump"/>
                  <a:extLst>
                    <a:ext uri="{FF2B5EF4-FFF2-40B4-BE49-F238E27FC236}">
                      <a16:creationId xmlns:a16="http://schemas.microsoft.com/office/drawing/2014/main" id="{551041B5-1B40-3A91-2189-8524918B03A5}"/>
                    </a:ext>
                  </a:extLst>
                </p:cNvPr>
                <p:cNvPicPr>
                  <a:picLocks noGrp="1" noRot="1" noChangeAspect="1" noMove="1" noResize="1" noEditPoints="1" noAdjustHandles="1" noChangeArrowheads="1" noChangeShapeType="1"/>
                </p:cNvPicPr>
                <p:nvPr/>
              </p:nvPicPr>
              <p:blipFill>
                <a:blip r:embed="rId33"/>
                <a:stretch>
                  <a:fillRect/>
                </a:stretch>
              </p:blipFill>
              <p:spPr>
                <a:xfrm>
                  <a:off x="-3842350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0" name="Slide Zoom 29">
                  <a:extLst>
                    <a:ext uri="{FF2B5EF4-FFF2-40B4-BE49-F238E27FC236}">
                      <a16:creationId xmlns:a16="http://schemas.microsoft.com/office/drawing/2014/main" id="{FABE14DE-780F-BF3C-C7CE-69D717D8FFE0}"/>
                    </a:ext>
                  </a:extLst>
                </p:cNvPr>
                <p:cNvGraphicFramePr>
                  <a:graphicFrameLocks noChangeAspect="1"/>
                </p:cNvGraphicFramePr>
                <p:nvPr>
                  <p:extLst>
                    <p:ext uri="{D42A27DB-BD31-4B8C-83A1-F6EECF244321}">
                      <p14:modId xmlns:p14="http://schemas.microsoft.com/office/powerpoint/2010/main" val="1778631998"/>
                    </p:ext>
                  </p:extLst>
                </p:nvPr>
              </p:nvGraphicFramePr>
              <p:xfrm>
                <a:off x="4135766" y="1847844"/>
                <a:ext cx="3048000" cy="1714500"/>
              </p:xfrm>
              <a:graphic>
                <a:graphicData uri="http://schemas.microsoft.com/office/powerpoint/2016/slidezoom">
                  <pslz:sldZm>
                    <pslz:sldZmObj sldId="272" cId="905249575">
                      <pslz:zmPr id="{9C302D7E-A99D-4F8E-B0F6-62ABB1BAD0FF}" returnToParent="0" transitionDur="1000">
                        <p166:blipFill xmlns:p166="http://schemas.microsoft.com/office/powerpoint/2016/6/main">
                          <a:blip r:embed="rId3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0" name="Slide Zoom 29">
                  <a:hlinkClick r:id="rId35" action="ppaction://hlinksldjump"/>
                  <a:extLst>
                    <a:ext uri="{FF2B5EF4-FFF2-40B4-BE49-F238E27FC236}">
                      <a16:creationId xmlns:a16="http://schemas.microsoft.com/office/drawing/2014/main" id="{FABE14DE-780F-BF3C-C7CE-69D717D8FFE0}"/>
                    </a:ext>
                  </a:extLst>
                </p:cNvPr>
                <p:cNvPicPr>
                  <a:picLocks noGrp="1" noRot="1" noChangeAspect="1" noMove="1" noResize="1" noEditPoints="1" noAdjustHandles="1" noChangeArrowheads="1" noChangeShapeType="1"/>
                </p:cNvPicPr>
                <p:nvPr/>
              </p:nvPicPr>
              <p:blipFill>
                <a:blip r:embed="rId36"/>
                <a:stretch>
                  <a:fillRect/>
                </a:stretch>
              </p:blipFill>
              <p:spPr>
                <a:xfrm>
                  <a:off x="-3484229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2" name="Slide Zoom 31">
                  <a:extLst>
                    <a:ext uri="{FF2B5EF4-FFF2-40B4-BE49-F238E27FC236}">
                      <a16:creationId xmlns:a16="http://schemas.microsoft.com/office/drawing/2014/main" id="{A0B61D23-5640-B1A5-BEF0-BD521359544D}"/>
                    </a:ext>
                  </a:extLst>
                </p:cNvPr>
                <p:cNvGraphicFramePr>
                  <a:graphicFrameLocks noChangeAspect="1"/>
                </p:cNvGraphicFramePr>
                <p:nvPr>
                  <p:extLst>
                    <p:ext uri="{D42A27DB-BD31-4B8C-83A1-F6EECF244321}">
                      <p14:modId xmlns:p14="http://schemas.microsoft.com/office/powerpoint/2010/main" val="1601930271"/>
                    </p:ext>
                  </p:extLst>
                </p:nvPr>
              </p:nvGraphicFramePr>
              <p:xfrm>
                <a:off x="7716977" y="1847844"/>
                <a:ext cx="3048000" cy="1714500"/>
              </p:xfrm>
              <a:graphic>
                <a:graphicData uri="http://schemas.microsoft.com/office/powerpoint/2016/slidezoom">
                  <pslz:sldZm>
                    <pslz:sldZmObj sldId="273" cId="3097556811">
                      <pslz:zmPr id="{FB7DB80F-88D4-4446-9CD0-007162636372}" returnToParent="0" transitionDur="1000">
                        <p166:blipFill xmlns:p166="http://schemas.microsoft.com/office/powerpoint/2016/6/main">
                          <a:blip r:embed="rId3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2" name="Slide Zoom 31">
                  <a:hlinkClick r:id="rId38" action="ppaction://hlinksldjump"/>
                  <a:extLst>
                    <a:ext uri="{FF2B5EF4-FFF2-40B4-BE49-F238E27FC236}">
                      <a16:creationId xmlns:a16="http://schemas.microsoft.com/office/drawing/2014/main" id="{A0B61D23-5640-B1A5-BEF0-BD521359544D}"/>
                    </a:ext>
                  </a:extLst>
                </p:cNvPr>
                <p:cNvPicPr>
                  <a:picLocks noGrp="1" noRot="1" noChangeAspect="1" noMove="1" noResize="1" noEditPoints="1" noAdjustHandles="1" noChangeArrowheads="1" noChangeShapeType="1"/>
                </p:cNvPicPr>
                <p:nvPr/>
              </p:nvPicPr>
              <p:blipFill>
                <a:blip r:embed="rId39"/>
                <a:stretch>
                  <a:fillRect/>
                </a:stretch>
              </p:blipFill>
              <p:spPr>
                <a:xfrm>
                  <a:off x="-3126108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4" name="Slide Zoom 33">
                  <a:extLst>
                    <a:ext uri="{FF2B5EF4-FFF2-40B4-BE49-F238E27FC236}">
                      <a16:creationId xmlns:a16="http://schemas.microsoft.com/office/drawing/2014/main" id="{EEB6CFD3-103D-8239-C2BC-5A3189135A6F}"/>
                    </a:ext>
                  </a:extLst>
                </p:cNvPr>
                <p:cNvGraphicFramePr>
                  <a:graphicFrameLocks noChangeAspect="1"/>
                </p:cNvGraphicFramePr>
                <p:nvPr>
                  <p:extLst>
                    <p:ext uri="{D42A27DB-BD31-4B8C-83A1-F6EECF244321}">
                      <p14:modId xmlns:p14="http://schemas.microsoft.com/office/powerpoint/2010/main" val="2532934799"/>
                    </p:ext>
                  </p:extLst>
                </p:nvPr>
              </p:nvGraphicFramePr>
              <p:xfrm>
                <a:off x="11298188" y="1847844"/>
                <a:ext cx="3048000" cy="1714500"/>
              </p:xfrm>
              <a:graphic>
                <a:graphicData uri="http://schemas.microsoft.com/office/powerpoint/2016/slidezoom">
                  <pslz:sldZm>
                    <pslz:sldZmObj sldId="280" cId="690155806">
                      <pslz:zmPr id="{59A9ED00-86DC-489E-A392-7655338F4EBF}" returnToParent="0" transitionDur="1000">
                        <p166:blipFill xmlns:p166="http://schemas.microsoft.com/office/powerpoint/2016/6/main">
                          <a:blip r:embed="rId4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4" name="Slide Zoom 33">
                  <a:hlinkClick r:id="rId41" action="ppaction://hlinksldjump"/>
                  <a:extLst>
                    <a:ext uri="{FF2B5EF4-FFF2-40B4-BE49-F238E27FC236}">
                      <a16:creationId xmlns:a16="http://schemas.microsoft.com/office/drawing/2014/main" id="{EEB6CFD3-103D-8239-C2BC-5A3189135A6F}"/>
                    </a:ext>
                  </a:extLst>
                </p:cNvPr>
                <p:cNvPicPr>
                  <a:picLocks noGrp="1" noRot="1" noChangeAspect="1" noMove="1" noResize="1" noEditPoints="1" noAdjustHandles="1" noChangeArrowheads="1" noChangeShapeType="1"/>
                </p:cNvPicPr>
                <p:nvPr/>
              </p:nvPicPr>
              <p:blipFill>
                <a:blip r:embed="rId42"/>
                <a:stretch>
                  <a:fillRect/>
                </a:stretch>
              </p:blipFill>
              <p:spPr>
                <a:xfrm>
                  <a:off x="-2767987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6" name="Slide Zoom 35">
                  <a:extLst>
                    <a:ext uri="{FF2B5EF4-FFF2-40B4-BE49-F238E27FC236}">
                      <a16:creationId xmlns:a16="http://schemas.microsoft.com/office/drawing/2014/main" id="{08BD1A8B-5671-948F-20AA-8A3A0AD54ADD}"/>
                    </a:ext>
                  </a:extLst>
                </p:cNvPr>
                <p:cNvGraphicFramePr>
                  <a:graphicFrameLocks noChangeAspect="1"/>
                </p:cNvGraphicFramePr>
                <p:nvPr>
                  <p:extLst>
                    <p:ext uri="{D42A27DB-BD31-4B8C-83A1-F6EECF244321}">
                      <p14:modId xmlns:p14="http://schemas.microsoft.com/office/powerpoint/2010/main" val="338255539"/>
                    </p:ext>
                  </p:extLst>
                </p:nvPr>
              </p:nvGraphicFramePr>
              <p:xfrm>
                <a:off x="14879399" y="1847844"/>
                <a:ext cx="3048000" cy="1714500"/>
              </p:xfrm>
              <a:graphic>
                <a:graphicData uri="http://schemas.microsoft.com/office/powerpoint/2016/slidezoom">
                  <pslz:sldZm>
                    <pslz:sldZmObj sldId="284" cId="2347632563">
                      <pslz:zmPr id="{C8418480-D4B3-4854-9561-0BB8894B1D6A}" returnToParent="0" transitionDur="1000">
                        <p166:blipFill xmlns:p166="http://schemas.microsoft.com/office/powerpoint/2016/6/main">
                          <a:blip r:embed="rId43"/>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6" name="Slide Zoom 35">
                  <a:hlinkClick r:id="rId44" action="ppaction://hlinksldjump"/>
                  <a:extLst>
                    <a:ext uri="{FF2B5EF4-FFF2-40B4-BE49-F238E27FC236}">
                      <a16:creationId xmlns:a16="http://schemas.microsoft.com/office/drawing/2014/main" id="{08BD1A8B-5671-948F-20AA-8A3A0AD54ADD}"/>
                    </a:ext>
                  </a:extLst>
                </p:cNvPr>
                <p:cNvPicPr>
                  <a:picLocks noGrp="1" noRot="1" noChangeAspect="1" noMove="1" noResize="1" noEditPoints="1" noAdjustHandles="1" noChangeArrowheads="1" noChangeShapeType="1"/>
                </p:cNvPicPr>
                <p:nvPr/>
              </p:nvPicPr>
              <p:blipFill>
                <a:blip r:embed="rId45"/>
                <a:stretch>
                  <a:fillRect/>
                </a:stretch>
              </p:blipFill>
              <p:spPr>
                <a:xfrm>
                  <a:off x="-2409865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8" name="Slide Zoom 37">
                  <a:extLst>
                    <a:ext uri="{FF2B5EF4-FFF2-40B4-BE49-F238E27FC236}">
                      <a16:creationId xmlns:a16="http://schemas.microsoft.com/office/drawing/2014/main" id="{6381E552-CC8B-72EB-B3A3-56D2028BF8A9}"/>
                    </a:ext>
                  </a:extLst>
                </p:cNvPr>
                <p:cNvGraphicFramePr>
                  <a:graphicFrameLocks noChangeAspect="1"/>
                </p:cNvGraphicFramePr>
                <p:nvPr>
                  <p:extLst>
                    <p:ext uri="{D42A27DB-BD31-4B8C-83A1-F6EECF244321}">
                      <p14:modId xmlns:p14="http://schemas.microsoft.com/office/powerpoint/2010/main" val="2412895978"/>
                    </p:ext>
                  </p:extLst>
                </p:nvPr>
              </p:nvGraphicFramePr>
              <p:xfrm>
                <a:off x="18460610" y="1847844"/>
                <a:ext cx="3048000" cy="1714500"/>
              </p:xfrm>
              <a:graphic>
                <a:graphicData uri="http://schemas.microsoft.com/office/powerpoint/2016/slidezoom">
                  <pslz:sldZm>
                    <pslz:sldZmObj sldId="279" cId="1327297639">
                      <pslz:zmPr id="{CE0EE399-C1F8-42EE-B5DB-48EB9B8F3B91}" returnToParent="0" transitionDur="1000">
                        <p166:blipFill xmlns:p166="http://schemas.microsoft.com/office/powerpoint/2016/6/main">
                          <a:blip r:embed="rId4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8" name="Slide Zoom 37">
                  <a:hlinkClick r:id="rId47" action="ppaction://hlinksldjump"/>
                  <a:extLst>
                    <a:ext uri="{FF2B5EF4-FFF2-40B4-BE49-F238E27FC236}">
                      <a16:creationId xmlns:a16="http://schemas.microsoft.com/office/drawing/2014/main" id="{6381E552-CC8B-72EB-B3A3-56D2028BF8A9}"/>
                    </a:ext>
                  </a:extLst>
                </p:cNvPr>
                <p:cNvPicPr>
                  <a:picLocks noGrp="1" noRot="1" noChangeAspect="1" noMove="1" noResize="1" noEditPoints="1" noAdjustHandles="1" noChangeArrowheads="1" noChangeShapeType="1"/>
                </p:cNvPicPr>
                <p:nvPr/>
              </p:nvPicPr>
              <p:blipFill>
                <a:blip r:embed="rId48"/>
                <a:stretch>
                  <a:fillRect/>
                </a:stretch>
              </p:blipFill>
              <p:spPr>
                <a:xfrm>
                  <a:off x="-2051744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0" name="Slide Zoom 39">
                  <a:extLst>
                    <a:ext uri="{FF2B5EF4-FFF2-40B4-BE49-F238E27FC236}">
                      <a16:creationId xmlns:a16="http://schemas.microsoft.com/office/drawing/2014/main" id="{4B738BA6-EC32-AB95-0684-44F5F2D8AB0A}"/>
                    </a:ext>
                  </a:extLst>
                </p:cNvPr>
                <p:cNvGraphicFramePr>
                  <a:graphicFrameLocks noChangeAspect="1"/>
                </p:cNvGraphicFramePr>
                <p:nvPr>
                  <p:extLst>
                    <p:ext uri="{D42A27DB-BD31-4B8C-83A1-F6EECF244321}">
                      <p14:modId xmlns:p14="http://schemas.microsoft.com/office/powerpoint/2010/main" val="181905384"/>
                    </p:ext>
                  </p:extLst>
                </p:nvPr>
              </p:nvGraphicFramePr>
              <p:xfrm>
                <a:off x="22041821" y="1847844"/>
                <a:ext cx="3048000" cy="1714500"/>
              </p:xfrm>
              <a:graphic>
                <a:graphicData uri="http://schemas.microsoft.com/office/powerpoint/2016/slidezoom">
                  <pslz:sldZm>
                    <pslz:sldZmObj sldId="275" cId="2698216540">
                      <pslz:zmPr id="{90B85438-07E5-480B-80EB-F73BC11E7C9E}" returnToParent="0" transitionDur="1000">
                        <p166:blipFill xmlns:p166="http://schemas.microsoft.com/office/powerpoint/2016/6/main">
                          <a:blip r:embed="rId4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0" name="Slide Zoom 39">
                  <a:hlinkClick r:id="rId50" action="ppaction://hlinksldjump"/>
                  <a:extLst>
                    <a:ext uri="{FF2B5EF4-FFF2-40B4-BE49-F238E27FC236}">
                      <a16:creationId xmlns:a16="http://schemas.microsoft.com/office/drawing/2014/main" id="{4B738BA6-EC32-AB95-0684-44F5F2D8AB0A}"/>
                    </a:ext>
                  </a:extLst>
                </p:cNvPr>
                <p:cNvPicPr>
                  <a:picLocks noGrp="1" noRot="1" noChangeAspect="1" noMove="1" noResize="1" noEditPoints="1" noAdjustHandles="1" noChangeArrowheads="1" noChangeShapeType="1"/>
                </p:cNvPicPr>
                <p:nvPr/>
              </p:nvPicPr>
              <p:blipFill>
                <a:blip r:embed="rId51"/>
                <a:stretch>
                  <a:fillRect/>
                </a:stretch>
              </p:blipFill>
              <p:spPr>
                <a:xfrm>
                  <a:off x="-1693623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2" name="Slide Zoom 41">
                  <a:extLst>
                    <a:ext uri="{FF2B5EF4-FFF2-40B4-BE49-F238E27FC236}">
                      <a16:creationId xmlns:a16="http://schemas.microsoft.com/office/drawing/2014/main" id="{123DE45D-A136-8AF3-ED99-AA5B39757A29}"/>
                    </a:ext>
                  </a:extLst>
                </p:cNvPr>
                <p:cNvGraphicFramePr>
                  <a:graphicFrameLocks noChangeAspect="1"/>
                </p:cNvGraphicFramePr>
                <p:nvPr>
                  <p:extLst>
                    <p:ext uri="{D42A27DB-BD31-4B8C-83A1-F6EECF244321}">
                      <p14:modId xmlns:p14="http://schemas.microsoft.com/office/powerpoint/2010/main" val="1281315104"/>
                    </p:ext>
                  </p:extLst>
                </p:nvPr>
              </p:nvGraphicFramePr>
              <p:xfrm>
                <a:off x="25623032" y="1847844"/>
                <a:ext cx="3048000" cy="1714500"/>
              </p:xfrm>
              <a:graphic>
                <a:graphicData uri="http://schemas.microsoft.com/office/powerpoint/2016/slidezoom">
                  <pslz:sldZm>
                    <pslz:sldZmObj sldId="276" cId="1955769053">
                      <pslz:zmPr id="{CBBC2D40-DDC7-480D-B1F2-3B9DF27DCD3F}" returnToParent="0" transitionDur="1000">
                        <p166:blipFill xmlns:p166="http://schemas.microsoft.com/office/powerpoint/2016/6/main">
                          <a:blip r:embed="rId5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2" name="Slide Zoom 41">
                  <a:hlinkClick r:id="rId53" action="ppaction://hlinksldjump"/>
                  <a:extLst>
                    <a:ext uri="{FF2B5EF4-FFF2-40B4-BE49-F238E27FC236}">
                      <a16:creationId xmlns:a16="http://schemas.microsoft.com/office/drawing/2014/main" id="{123DE45D-A136-8AF3-ED99-AA5B39757A29}"/>
                    </a:ext>
                  </a:extLst>
                </p:cNvPr>
                <p:cNvPicPr>
                  <a:picLocks noGrp="1" noRot="1" noChangeAspect="1" noMove="1" noResize="1" noEditPoints="1" noAdjustHandles="1" noChangeArrowheads="1" noChangeShapeType="1"/>
                </p:cNvPicPr>
                <p:nvPr/>
              </p:nvPicPr>
              <p:blipFill>
                <a:blip r:embed="rId54"/>
                <a:stretch>
                  <a:fillRect/>
                </a:stretch>
              </p:blipFill>
              <p:spPr>
                <a:xfrm>
                  <a:off x="-1335502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4" name="Slide Zoom 43">
                  <a:extLst>
                    <a:ext uri="{FF2B5EF4-FFF2-40B4-BE49-F238E27FC236}">
                      <a16:creationId xmlns:a16="http://schemas.microsoft.com/office/drawing/2014/main" id="{AEEBBB9D-566B-24CA-DCB3-5DD64DE22004}"/>
                    </a:ext>
                  </a:extLst>
                </p:cNvPr>
                <p:cNvGraphicFramePr>
                  <a:graphicFrameLocks noChangeAspect="1"/>
                </p:cNvGraphicFramePr>
                <p:nvPr>
                  <p:extLst>
                    <p:ext uri="{D42A27DB-BD31-4B8C-83A1-F6EECF244321}">
                      <p14:modId xmlns:p14="http://schemas.microsoft.com/office/powerpoint/2010/main" val="2697430541"/>
                    </p:ext>
                  </p:extLst>
                </p:nvPr>
              </p:nvGraphicFramePr>
              <p:xfrm>
                <a:off x="29204243" y="1847844"/>
                <a:ext cx="3048000" cy="1714500"/>
              </p:xfrm>
              <a:graphic>
                <a:graphicData uri="http://schemas.microsoft.com/office/powerpoint/2016/slidezoom">
                  <pslz:sldZm>
                    <pslz:sldZmObj sldId="281" cId="1831036506">
                      <pslz:zmPr id="{92B3AB85-71CC-4A44-ACFC-B5A7285E5BA4}" returnToParent="0" transitionDur="1000">
                        <p166:blipFill xmlns:p166="http://schemas.microsoft.com/office/powerpoint/2016/6/main">
                          <a:blip r:embed="rId55"/>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4" name="Slide Zoom 43">
                  <a:hlinkClick r:id="rId56" action="ppaction://hlinksldjump"/>
                  <a:extLst>
                    <a:ext uri="{FF2B5EF4-FFF2-40B4-BE49-F238E27FC236}">
                      <a16:creationId xmlns:a16="http://schemas.microsoft.com/office/drawing/2014/main" id="{AEEBBB9D-566B-24CA-DCB3-5DD64DE22004}"/>
                    </a:ext>
                  </a:extLst>
                </p:cNvPr>
                <p:cNvPicPr>
                  <a:picLocks noGrp="1" noRot="1" noChangeAspect="1" noMove="1" noResize="1" noEditPoints="1" noAdjustHandles="1" noChangeArrowheads="1" noChangeShapeType="1"/>
                </p:cNvPicPr>
                <p:nvPr/>
              </p:nvPicPr>
              <p:blipFill>
                <a:blip r:embed="rId57"/>
                <a:stretch>
                  <a:fillRect/>
                </a:stretch>
              </p:blipFill>
              <p:spPr>
                <a:xfrm>
                  <a:off x="-977381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6" name="Slide Zoom 45">
                  <a:extLst>
                    <a:ext uri="{FF2B5EF4-FFF2-40B4-BE49-F238E27FC236}">
                      <a16:creationId xmlns:a16="http://schemas.microsoft.com/office/drawing/2014/main" id="{48A2A2F7-30DB-F960-3046-E526CBA664D1}"/>
                    </a:ext>
                  </a:extLst>
                </p:cNvPr>
                <p:cNvGraphicFramePr>
                  <a:graphicFrameLocks noChangeAspect="1"/>
                </p:cNvGraphicFramePr>
                <p:nvPr>
                  <p:extLst>
                    <p:ext uri="{D42A27DB-BD31-4B8C-83A1-F6EECF244321}">
                      <p14:modId xmlns:p14="http://schemas.microsoft.com/office/powerpoint/2010/main" val="1674489190"/>
                    </p:ext>
                  </p:extLst>
                </p:nvPr>
              </p:nvGraphicFramePr>
              <p:xfrm>
                <a:off x="32785454" y="1847844"/>
                <a:ext cx="3048000" cy="1714500"/>
              </p:xfrm>
              <a:graphic>
                <a:graphicData uri="http://schemas.microsoft.com/office/powerpoint/2016/slidezoom">
                  <pslz:sldZm>
                    <pslz:sldZmObj sldId="282" cId="665804915">
                      <pslz:zmPr id="{9F47F0F7-4447-440C-B90B-493FE42EF687}" returnToParent="0" transitionDur="1000">
                        <p166:blipFill xmlns:p166="http://schemas.microsoft.com/office/powerpoint/2016/6/main">
                          <a:blip r:embed="rId5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6" name="Slide Zoom 45">
                  <a:hlinkClick r:id="rId59" action="ppaction://hlinksldjump"/>
                  <a:extLst>
                    <a:ext uri="{FF2B5EF4-FFF2-40B4-BE49-F238E27FC236}">
                      <a16:creationId xmlns:a16="http://schemas.microsoft.com/office/drawing/2014/main" id="{48A2A2F7-30DB-F960-3046-E526CBA664D1}"/>
                    </a:ext>
                  </a:extLst>
                </p:cNvPr>
                <p:cNvPicPr>
                  <a:picLocks noGrp="1" noRot="1" noChangeAspect="1" noMove="1" noResize="1" noEditPoints="1" noAdjustHandles="1" noChangeArrowheads="1" noChangeShapeType="1"/>
                </p:cNvPicPr>
                <p:nvPr/>
              </p:nvPicPr>
              <p:blipFill>
                <a:blip r:embed="rId60"/>
                <a:stretch>
                  <a:fillRect/>
                </a:stretch>
              </p:blipFill>
              <p:spPr>
                <a:xfrm>
                  <a:off x="-619260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8" name="Slide Zoom 47">
                  <a:extLst>
                    <a:ext uri="{FF2B5EF4-FFF2-40B4-BE49-F238E27FC236}">
                      <a16:creationId xmlns:a16="http://schemas.microsoft.com/office/drawing/2014/main" id="{9C85355C-28B0-DBDB-673E-5B1EA096273F}"/>
                    </a:ext>
                  </a:extLst>
                </p:cNvPr>
                <p:cNvGraphicFramePr>
                  <a:graphicFrameLocks noChangeAspect="1"/>
                </p:cNvGraphicFramePr>
                <p:nvPr>
                  <p:extLst>
                    <p:ext uri="{D42A27DB-BD31-4B8C-83A1-F6EECF244321}">
                      <p14:modId xmlns:p14="http://schemas.microsoft.com/office/powerpoint/2010/main" val="3358373010"/>
                    </p:ext>
                  </p:extLst>
                </p:nvPr>
              </p:nvGraphicFramePr>
              <p:xfrm>
                <a:off x="36366665" y="1847844"/>
                <a:ext cx="3048000" cy="1714500"/>
              </p:xfrm>
              <a:graphic>
                <a:graphicData uri="http://schemas.microsoft.com/office/powerpoint/2016/slidezoom">
                  <pslz:sldZm>
                    <pslz:sldZmObj sldId="278" cId="553701949">
                      <pslz:zmPr id="{B791999C-77B6-4978-8AFA-008FF2EB4238}" returnToParent="0" transitionDur="1000">
                        <p166:blipFill xmlns:p166="http://schemas.microsoft.com/office/powerpoint/2016/6/main">
                          <a:blip r:embed="rId61"/>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8" name="Slide Zoom 47">
                  <a:hlinkClick r:id="rId62" action="ppaction://hlinksldjump"/>
                  <a:extLst>
                    <a:ext uri="{FF2B5EF4-FFF2-40B4-BE49-F238E27FC236}">
                      <a16:creationId xmlns:a16="http://schemas.microsoft.com/office/drawing/2014/main" id="{9C85355C-28B0-DBDB-673E-5B1EA096273F}"/>
                    </a:ext>
                  </a:extLst>
                </p:cNvPr>
                <p:cNvPicPr>
                  <a:picLocks noGrp="1" noRot="1" noChangeAspect="1" noMove="1" noResize="1" noEditPoints="1" noAdjustHandles="1" noChangeArrowheads="1" noChangeShapeType="1"/>
                </p:cNvPicPr>
                <p:nvPr/>
              </p:nvPicPr>
              <p:blipFill>
                <a:blip r:embed="rId63"/>
                <a:stretch>
                  <a:fillRect/>
                </a:stretch>
              </p:blipFill>
              <p:spPr>
                <a:xfrm>
                  <a:off x="-261139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0" name="Slide Zoom 49">
                  <a:extLst>
                    <a:ext uri="{FF2B5EF4-FFF2-40B4-BE49-F238E27FC236}">
                      <a16:creationId xmlns:a16="http://schemas.microsoft.com/office/drawing/2014/main" id="{4A635C67-62D1-2C16-2DE3-472CC1EC250C}"/>
                    </a:ext>
                  </a:extLst>
                </p:cNvPr>
                <p:cNvGraphicFramePr>
                  <a:graphicFrameLocks noChangeAspect="1"/>
                </p:cNvGraphicFramePr>
                <p:nvPr>
                  <p:extLst>
                    <p:ext uri="{D42A27DB-BD31-4B8C-83A1-F6EECF244321}">
                      <p14:modId xmlns:p14="http://schemas.microsoft.com/office/powerpoint/2010/main" val="3127908724"/>
                    </p:ext>
                  </p:extLst>
                </p:nvPr>
              </p:nvGraphicFramePr>
              <p:xfrm>
                <a:off x="39947876" y="1847844"/>
                <a:ext cx="3048000" cy="1714500"/>
              </p:xfrm>
              <a:graphic>
                <a:graphicData uri="http://schemas.microsoft.com/office/powerpoint/2016/slidezoom">
                  <pslz:sldZm>
                    <pslz:sldZmObj sldId="285" cId="820388872">
                      <pslz:zmPr id="{ED2615D7-51F0-4157-8073-52315F95DEFC}" returnToParent="0" transitionDur="1000">
                        <p166:blipFill xmlns:p166="http://schemas.microsoft.com/office/powerpoint/2016/6/main">
                          <a:blip r:embed="rId6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0" name="Slide Zoom 49">
                  <a:hlinkClick r:id="rId65" action="ppaction://hlinksldjump"/>
                  <a:extLst>
                    <a:ext uri="{FF2B5EF4-FFF2-40B4-BE49-F238E27FC236}">
                      <a16:creationId xmlns:a16="http://schemas.microsoft.com/office/drawing/2014/main" id="{4A635C67-62D1-2C16-2DE3-472CC1EC250C}"/>
                    </a:ext>
                  </a:extLst>
                </p:cNvPr>
                <p:cNvPicPr>
                  <a:picLocks noGrp="1" noRot="1" noChangeAspect="1" noMove="1" noResize="1" noEditPoints="1" noAdjustHandles="1" noChangeArrowheads="1" noChangeShapeType="1"/>
                </p:cNvPicPr>
                <p:nvPr/>
              </p:nvPicPr>
              <p:blipFill>
                <a:blip r:embed="rId66"/>
                <a:stretch>
                  <a:fillRect/>
                </a:stretch>
              </p:blipFill>
              <p:spPr>
                <a:xfrm>
                  <a:off x="96981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2" name="Slide Zoom 51">
                  <a:extLst>
                    <a:ext uri="{FF2B5EF4-FFF2-40B4-BE49-F238E27FC236}">
                      <a16:creationId xmlns:a16="http://schemas.microsoft.com/office/drawing/2014/main" id="{6442AE35-ED8E-A81A-11D3-06419A3D14A0}"/>
                    </a:ext>
                  </a:extLst>
                </p:cNvPr>
                <p:cNvGraphicFramePr>
                  <a:graphicFrameLocks noChangeAspect="1"/>
                </p:cNvGraphicFramePr>
                <p:nvPr>
                  <p:extLst>
                    <p:ext uri="{D42A27DB-BD31-4B8C-83A1-F6EECF244321}">
                      <p14:modId xmlns:p14="http://schemas.microsoft.com/office/powerpoint/2010/main" val="2106643613"/>
                    </p:ext>
                  </p:extLst>
                </p:nvPr>
              </p:nvGraphicFramePr>
              <p:xfrm>
                <a:off x="43529087" y="1847844"/>
                <a:ext cx="3048000" cy="1714500"/>
              </p:xfrm>
              <a:graphic>
                <a:graphicData uri="http://schemas.microsoft.com/office/powerpoint/2016/slidezoom">
                  <pslz:sldZm>
                    <pslz:sldZmObj sldId="283" cId="2176338621">
                      <pslz:zmPr id="{CA87C549-5D55-4975-8780-39534D167AED}" returnToParent="0" transitionDur="1000">
                        <p166:blipFill xmlns:p166="http://schemas.microsoft.com/office/powerpoint/2016/6/main">
                          <a:blip r:embed="rId6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2" name="Slide Zoom 51">
                  <a:hlinkClick r:id="rId68" action="ppaction://hlinksldjump"/>
                  <a:extLst>
                    <a:ext uri="{FF2B5EF4-FFF2-40B4-BE49-F238E27FC236}">
                      <a16:creationId xmlns:a16="http://schemas.microsoft.com/office/drawing/2014/main" id="{6442AE35-ED8E-A81A-11D3-06419A3D14A0}"/>
                    </a:ext>
                  </a:extLst>
                </p:cNvPr>
                <p:cNvPicPr>
                  <a:picLocks noGrp="1" noRot="1" noChangeAspect="1" noMove="1" noResize="1" noEditPoints="1" noAdjustHandles="1" noChangeArrowheads="1" noChangeShapeType="1"/>
                </p:cNvPicPr>
                <p:nvPr/>
              </p:nvPicPr>
              <p:blipFill>
                <a:blip r:embed="rId69"/>
                <a:stretch>
                  <a:fillRect/>
                </a:stretch>
              </p:blipFill>
              <p:spPr>
                <a:xfrm>
                  <a:off x="455102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4" name="Slide Zoom 53">
                  <a:extLst>
                    <a:ext uri="{FF2B5EF4-FFF2-40B4-BE49-F238E27FC236}">
                      <a16:creationId xmlns:a16="http://schemas.microsoft.com/office/drawing/2014/main" id="{022F9F1D-1D76-5847-0171-EFD72B48AF90}"/>
                    </a:ext>
                  </a:extLst>
                </p:cNvPr>
                <p:cNvGraphicFramePr>
                  <a:graphicFrameLocks noChangeAspect="1"/>
                </p:cNvGraphicFramePr>
                <p:nvPr>
                  <p:extLst>
                    <p:ext uri="{D42A27DB-BD31-4B8C-83A1-F6EECF244321}">
                      <p14:modId xmlns:p14="http://schemas.microsoft.com/office/powerpoint/2010/main" val="3206129297"/>
                    </p:ext>
                  </p:extLst>
                </p:nvPr>
              </p:nvGraphicFramePr>
              <p:xfrm>
                <a:off x="47110306" y="1847844"/>
                <a:ext cx="3048000" cy="1714500"/>
              </p:xfrm>
              <a:graphic>
                <a:graphicData uri="http://schemas.microsoft.com/office/powerpoint/2016/slidezoom">
                  <pslz:sldZm>
                    <pslz:sldZmObj sldId="277" cId="46777702">
                      <pslz:zmPr id="{2B706BF9-B9D3-42AC-956D-3B01E5F17730}" returnToParent="0" transitionDur="1000">
                        <p166:blipFill xmlns:p166="http://schemas.microsoft.com/office/powerpoint/2016/6/main">
                          <a:blip r:embed="rId7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4" name="Slide Zoom 53">
                  <a:hlinkClick r:id="rId71" action="ppaction://hlinksldjump"/>
                  <a:extLst>
                    <a:ext uri="{FF2B5EF4-FFF2-40B4-BE49-F238E27FC236}">
                      <a16:creationId xmlns:a16="http://schemas.microsoft.com/office/drawing/2014/main" id="{022F9F1D-1D76-5847-0171-EFD72B48AF90}"/>
                    </a:ext>
                  </a:extLst>
                </p:cNvPr>
                <p:cNvPicPr>
                  <a:picLocks noGrp="1" noRot="1" noChangeAspect="1" noMove="1" noResize="1" noEditPoints="1" noAdjustHandles="1" noChangeArrowheads="1" noChangeShapeType="1"/>
                </p:cNvPicPr>
                <p:nvPr/>
              </p:nvPicPr>
              <p:blipFill>
                <a:blip r:embed="rId72"/>
                <a:stretch>
                  <a:fillRect/>
                </a:stretch>
              </p:blipFill>
              <p:spPr>
                <a:xfrm>
                  <a:off x="8132248" y="2535238"/>
                  <a:ext cx="3048000" cy="1714500"/>
                </a:xfrm>
                <a:prstGeom prst="rect">
                  <a:avLst/>
                </a:prstGeom>
                <a:ln w="3175">
                  <a:noFill/>
                </a:ln>
                <a:effectLst>
                  <a:reflection blurRad="6350" stA="50000" endA="300" endPos="55000" dir="5400000" sy="-100000" algn="bl" rotWithShape="0"/>
                </a:effectLst>
              </p:spPr>
            </p:pic>
          </mc:Fallback>
        </mc:AlternateContent>
      </p:grpSp>
      <p:pic>
        <p:nvPicPr>
          <p:cNvPr id="69" name="Graphic 68" descr="Chevron arrows with solid fill">
            <a:hlinkClick r:id="" action="ppaction://hlinkshowjump?jump=previousslide"/>
            <a:extLst>
              <a:ext uri="{FF2B5EF4-FFF2-40B4-BE49-F238E27FC236}">
                <a16:creationId xmlns:a16="http://schemas.microsoft.com/office/drawing/2014/main" id="{6F23333C-8FA0-FE7A-E0DE-4A68BEB2A978}"/>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flipH="1">
            <a:off x="548821" y="2916530"/>
            <a:ext cx="304800" cy="914400"/>
          </a:xfrm>
          <a:prstGeom prst="rect">
            <a:avLst/>
          </a:prstGeom>
        </p:spPr>
      </p:pic>
      <p:sp>
        <p:nvSpPr>
          <p:cNvPr id="2" name="!!start">
            <a:hlinkClick r:id="" action="ppaction://hlinkshowjump?jump=firstslide"/>
            <a:extLst>
              <a:ext uri="{FF2B5EF4-FFF2-40B4-BE49-F238E27FC236}">
                <a16:creationId xmlns:a16="http://schemas.microsoft.com/office/drawing/2014/main" id="{16306852-24A6-8E59-A4C4-DD1B7F2BB1D1}"/>
              </a:ext>
            </a:extLst>
          </p:cNvPr>
          <p:cNvSpPr/>
          <p:nvPr/>
        </p:nvSpPr>
        <p:spPr>
          <a:xfrm>
            <a:off x="5869871" y="4861663"/>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
        <p:nvSpPr>
          <p:cNvPr id="3" name="!!end">
            <a:hlinkClick r:id="rId75" action="ppaction://hlinksldjump"/>
            <a:extLst>
              <a:ext uri="{FF2B5EF4-FFF2-40B4-BE49-F238E27FC236}">
                <a16:creationId xmlns:a16="http://schemas.microsoft.com/office/drawing/2014/main" id="{08FBC487-ADE5-1F74-5EB5-CD3F2FE4815F}"/>
              </a:ext>
            </a:extLst>
          </p:cNvPr>
          <p:cNvSpPr/>
          <p:nvPr/>
        </p:nvSpPr>
        <p:spPr>
          <a:xfrm>
            <a:off x="6178131" y="4861663"/>
            <a:ext cx="144000" cy="14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pic>
        <p:nvPicPr>
          <p:cNvPr id="4" name="Graphic 3" descr="Chevron arrows with solid fill">
            <a:hlinkClick r:id="" action="ppaction://hlinkshowjump?jump=nextslide"/>
            <a:extLst>
              <a:ext uri="{FF2B5EF4-FFF2-40B4-BE49-F238E27FC236}">
                <a16:creationId xmlns:a16="http://schemas.microsoft.com/office/drawing/2014/main" id="{695B4A73-0D59-6C6F-CF82-C3E54B3186CD}"/>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a:off x="11277309" y="2875670"/>
            <a:ext cx="304800" cy="914400"/>
          </a:xfrm>
          <a:prstGeom prst="rect">
            <a:avLst/>
          </a:prstGeom>
        </p:spPr>
      </p:pic>
    </p:spTree>
    <p:extLst>
      <p:ext uri="{BB962C8B-B14F-4D97-AF65-F5344CB8AC3E}">
        <p14:creationId xmlns:p14="http://schemas.microsoft.com/office/powerpoint/2010/main" val="40847660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3F53A5-67E0-FB2B-2A5C-B5DEEDC7BF7F}"/>
              </a:ext>
            </a:extLst>
          </p:cNvPr>
          <p:cNvPicPr>
            <a:picLocks noChangeAspect="1"/>
          </p:cNvPicPr>
          <p:nvPr/>
        </p:nvPicPr>
        <p:blipFill rotWithShape="1">
          <a:blip r:embed="rId3">
            <a:extLst>
              <a:ext uri="{28A0092B-C50C-407E-A947-70E740481C1C}">
                <a14:useLocalDpi xmlns:a14="http://schemas.microsoft.com/office/drawing/2010/main" val="0"/>
              </a:ext>
            </a:extLst>
          </a:blip>
          <a:srcRect t="7736" b="7736"/>
          <a:stretch/>
        </p:blipFill>
        <p:spPr>
          <a:xfrm>
            <a:off x="0" y="0"/>
            <a:ext cx="12192002" cy="6858002"/>
          </a:xfrm>
          <a:prstGeom prst="rect">
            <a:avLst/>
          </a:prstGeom>
        </p:spPr>
      </p:pic>
      <p:grpSp>
        <p:nvGrpSpPr>
          <p:cNvPr id="55" name="Group 54">
            <a:extLst>
              <a:ext uri="{FF2B5EF4-FFF2-40B4-BE49-F238E27FC236}">
                <a16:creationId xmlns:a16="http://schemas.microsoft.com/office/drawing/2014/main" id="{91A0AC71-D12D-0222-8A59-33A6C6946715}"/>
              </a:ext>
            </a:extLst>
          </p:cNvPr>
          <p:cNvGrpSpPr/>
          <p:nvPr/>
        </p:nvGrpSpPr>
        <p:grpSpPr>
          <a:xfrm>
            <a:off x="-74235802" y="2535238"/>
            <a:ext cx="81834650" cy="1714500"/>
            <a:chOff x="-31676344" y="1847844"/>
            <a:chExt cx="81834650" cy="1714500"/>
          </a:xfrm>
        </p:grpSpPr>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232E0B8B-F346-E864-C4AC-8C83FAEA8CA0}"/>
                    </a:ext>
                  </a:extLst>
                </p:cNvPr>
                <p:cNvGraphicFramePr>
                  <a:graphicFrameLocks noChangeAspect="1"/>
                </p:cNvGraphicFramePr>
                <p:nvPr>
                  <p:extLst>
                    <p:ext uri="{D42A27DB-BD31-4B8C-83A1-F6EECF244321}">
                      <p14:modId xmlns:p14="http://schemas.microsoft.com/office/powerpoint/2010/main" val="4267738587"/>
                    </p:ext>
                  </p:extLst>
                </p:nvPr>
              </p:nvGraphicFramePr>
              <p:xfrm>
                <a:off x="-31676344" y="1847844"/>
                <a:ext cx="3048000" cy="1714500"/>
              </p:xfrm>
              <a:graphic>
                <a:graphicData uri="http://schemas.microsoft.com/office/powerpoint/2016/slidezoom">
                  <pslz:sldZm>
                    <pslz:sldZmObj sldId="286" cId="1818418061">
                      <pslz:zmPr id="{AC99481E-2A37-4397-8600-689D642BCAF2}"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0" name="Slide Zoom 9">
                  <a:hlinkClick r:id="rId5" action="ppaction://hlinksldjump"/>
                  <a:extLst>
                    <a:ext uri="{FF2B5EF4-FFF2-40B4-BE49-F238E27FC236}">
                      <a16:creationId xmlns:a16="http://schemas.microsoft.com/office/drawing/2014/main" id="{232E0B8B-F346-E864-C4AC-8C83FAEA8CA0}"/>
                    </a:ext>
                  </a:extLst>
                </p:cNvPr>
                <p:cNvPicPr>
                  <a:picLocks noGrp="1" noRot="1" noChangeAspect="1" noMove="1" noResize="1" noEditPoints="1" noAdjustHandles="1" noChangeArrowheads="1" noChangeShapeType="1"/>
                </p:cNvPicPr>
                <p:nvPr/>
              </p:nvPicPr>
              <p:blipFill>
                <a:blip r:embed="rId6"/>
                <a:stretch>
                  <a:fillRect/>
                </a:stretch>
              </p:blipFill>
              <p:spPr>
                <a:xfrm>
                  <a:off x="-7423580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2" name="Slide Zoom 11">
                  <a:extLst>
                    <a:ext uri="{FF2B5EF4-FFF2-40B4-BE49-F238E27FC236}">
                      <a16:creationId xmlns:a16="http://schemas.microsoft.com/office/drawing/2014/main" id="{0BF44015-4BEE-8648-EBC3-21AC5D4E4B9D}"/>
                    </a:ext>
                  </a:extLst>
                </p:cNvPr>
                <p:cNvGraphicFramePr>
                  <a:graphicFrameLocks noChangeAspect="1"/>
                </p:cNvGraphicFramePr>
                <p:nvPr>
                  <p:extLst>
                    <p:ext uri="{D42A27DB-BD31-4B8C-83A1-F6EECF244321}">
                      <p14:modId xmlns:p14="http://schemas.microsoft.com/office/powerpoint/2010/main" val="2501560035"/>
                    </p:ext>
                  </p:extLst>
                </p:nvPr>
              </p:nvGraphicFramePr>
              <p:xfrm>
                <a:off x="-28095133" y="1847844"/>
                <a:ext cx="3048000" cy="1714500"/>
              </p:xfrm>
              <a:graphic>
                <a:graphicData uri="http://schemas.microsoft.com/office/powerpoint/2016/slidezoom">
                  <pslz:sldZm>
                    <pslz:sldZmObj sldId="262" cId="3543784367">
                      <pslz:zmPr id="{A90C5C40-A638-4149-A92C-5065AB56D8E7}" returnToParent="0" transitionDur="1000">
                        <p166:blipFill xmlns:p166="http://schemas.microsoft.com/office/powerpoint/2016/6/main">
                          <a:blip r:embed="rId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2" name="Slide Zoom 11">
                  <a:hlinkClick r:id="rId8" action="ppaction://hlinksldjump"/>
                  <a:extLst>
                    <a:ext uri="{FF2B5EF4-FFF2-40B4-BE49-F238E27FC236}">
                      <a16:creationId xmlns:a16="http://schemas.microsoft.com/office/drawing/2014/main" id="{0BF44015-4BEE-8648-EBC3-21AC5D4E4B9D}"/>
                    </a:ext>
                  </a:extLst>
                </p:cNvPr>
                <p:cNvPicPr>
                  <a:picLocks noGrp="1" noRot="1" noChangeAspect="1" noMove="1" noResize="1" noEditPoints="1" noAdjustHandles="1" noChangeArrowheads="1" noChangeShapeType="1"/>
                </p:cNvPicPr>
                <p:nvPr/>
              </p:nvPicPr>
              <p:blipFill>
                <a:blip r:embed="rId9"/>
                <a:stretch>
                  <a:fillRect/>
                </a:stretch>
              </p:blipFill>
              <p:spPr>
                <a:xfrm>
                  <a:off x="-7065459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4" name="Slide Zoom 13">
                  <a:extLst>
                    <a:ext uri="{FF2B5EF4-FFF2-40B4-BE49-F238E27FC236}">
                      <a16:creationId xmlns:a16="http://schemas.microsoft.com/office/drawing/2014/main" id="{754EADE1-6438-C476-8352-5B3672446320}"/>
                    </a:ext>
                  </a:extLst>
                </p:cNvPr>
                <p:cNvGraphicFramePr>
                  <a:graphicFrameLocks noChangeAspect="1"/>
                </p:cNvGraphicFramePr>
                <p:nvPr>
                  <p:extLst>
                    <p:ext uri="{D42A27DB-BD31-4B8C-83A1-F6EECF244321}">
                      <p14:modId xmlns:p14="http://schemas.microsoft.com/office/powerpoint/2010/main" val="2916259035"/>
                    </p:ext>
                  </p:extLst>
                </p:nvPr>
              </p:nvGraphicFramePr>
              <p:xfrm>
                <a:off x="-24513922" y="1847844"/>
                <a:ext cx="3048000" cy="1714500"/>
              </p:xfrm>
              <a:graphic>
                <a:graphicData uri="http://schemas.microsoft.com/office/powerpoint/2016/slidezoom">
                  <pslz:sldZm>
                    <pslz:sldZmObj sldId="263" cId="2868976256">
                      <pslz:zmPr id="{61C60671-AB73-4466-93D0-D6F1844AC998}" returnToParent="0" transitionDur="100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4" name="Slide Zoom 13">
                  <a:hlinkClick r:id="rId11" action="ppaction://hlinksldjump"/>
                  <a:extLst>
                    <a:ext uri="{FF2B5EF4-FFF2-40B4-BE49-F238E27FC236}">
                      <a16:creationId xmlns:a16="http://schemas.microsoft.com/office/drawing/2014/main" id="{754EADE1-6438-C476-8352-5B3672446320}"/>
                    </a:ext>
                  </a:extLst>
                </p:cNvPr>
                <p:cNvPicPr>
                  <a:picLocks noGrp="1" noRot="1" noChangeAspect="1" noMove="1" noResize="1" noEditPoints="1" noAdjustHandles="1" noChangeArrowheads="1" noChangeShapeType="1"/>
                </p:cNvPicPr>
                <p:nvPr/>
              </p:nvPicPr>
              <p:blipFill>
                <a:blip r:embed="rId12"/>
                <a:stretch>
                  <a:fillRect/>
                </a:stretch>
              </p:blipFill>
              <p:spPr>
                <a:xfrm>
                  <a:off x="-6707338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6" name="Slide Zoom 15">
                  <a:extLst>
                    <a:ext uri="{FF2B5EF4-FFF2-40B4-BE49-F238E27FC236}">
                      <a16:creationId xmlns:a16="http://schemas.microsoft.com/office/drawing/2014/main" id="{E7712B8E-F635-34E9-1389-26D98368CE3B}"/>
                    </a:ext>
                  </a:extLst>
                </p:cNvPr>
                <p:cNvGraphicFramePr>
                  <a:graphicFrameLocks noChangeAspect="1"/>
                </p:cNvGraphicFramePr>
                <p:nvPr>
                  <p:extLst>
                    <p:ext uri="{D42A27DB-BD31-4B8C-83A1-F6EECF244321}">
                      <p14:modId xmlns:p14="http://schemas.microsoft.com/office/powerpoint/2010/main" val="1477532188"/>
                    </p:ext>
                  </p:extLst>
                </p:nvPr>
              </p:nvGraphicFramePr>
              <p:xfrm>
                <a:off x="-20932711" y="1847844"/>
                <a:ext cx="3048000" cy="1714500"/>
              </p:xfrm>
              <a:graphic>
                <a:graphicData uri="http://schemas.microsoft.com/office/powerpoint/2016/slidezoom">
                  <pslz:sldZm>
                    <pslz:sldZmObj sldId="265" cId="2678558429">
                      <pslz:zmPr id="{5A53CCD9-E2FD-4010-9416-75500B03CD08}" returnToParent="0" transitionDur="1000">
                        <p166:blipFill xmlns:p166="http://schemas.microsoft.com/office/powerpoint/2016/6/main">
                          <a:blip r:embed="rId13"/>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6" name="Slide Zoom 15">
                  <a:hlinkClick r:id="rId14" action="ppaction://hlinksldjump"/>
                  <a:extLst>
                    <a:ext uri="{FF2B5EF4-FFF2-40B4-BE49-F238E27FC236}">
                      <a16:creationId xmlns:a16="http://schemas.microsoft.com/office/drawing/2014/main" id="{E7712B8E-F635-34E9-1389-26D98368CE3B}"/>
                    </a:ext>
                  </a:extLst>
                </p:cNvPr>
                <p:cNvPicPr>
                  <a:picLocks noGrp="1" noRot="1" noChangeAspect="1" noMove="1" noResize="1" noEditPoints="1" noAdjustHandles="1" noChangeArrowheads="1" noChangeShapeType="1"/>
                </p:cNvPicPr>
                <p:nvPr/>
              </p:nvPicPr>
              <p:blipFill>
                <a:blip r:embed="rId15"/>
                <a:stretch>
                  <a:fillRect/>
                </a:stretch>
              </p:blipFill>
              <p:spPr>
                <a:xfrm>
                  <a:off x="-6349216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8" name="Slide Zoom 17">
                  <a:extLst>
                    <a:ext uri="{FF2B5EF4-FFF2-40B4-BE49-F238E27FC236}">
                      <a16:creationId xmlns:a16="http://schemas.microsoft.com/office/drawing/2014/main" id="{79C5DC12-81E5-34F2-A78E-43B445123025}"/>
                    </a:ext>
                  </a:extLst>
                </p:cNvPr>
                <p:cNvGraphicFramePr>
                  <a:graphicFrameLocks noChangeAspect="1"/>
                </p:cNvGraphicFramePr>
                <p:nvPr>
                  <p:extLst>
                    <p:ext uri="{D42A27DB-BD31-4B8C-83A1-F6EECF244321}">
                      <p14:modId xmlns:p14="http://schemas.microsoft.com/office/powerpoint/2010/main" val="2538070857"/>
                    </p:ext>
                  </p:extLst>
                </p:nvPr>
              </p:nvGraphicFramePr>
              <p:xfrm>
                <a:off x="-17351500" y="1847844"/>
                <a:ext cx="3048000" cy="1714500"/>
              </p:xfrm>
              <a:graphic>
                <a:graphicData uri="http://schemas.microsoft.com/office/powerpoint/2016/slidezoom">
                  <pslz:sldZm>
                    <pslz:sldZmObj sldId="266" cId="2773191812">
                      <pslz:zmPr id="{BCF643A5-0B27-4C55-8224-6693748694BB}" returnToParent="0" transitionDur="1000">
                        <p166:blipFill xmlns:p166="http://schemas.microsoft.com/office/powerpoint/2016/6/main">
                          <a:blip r:embed="rId1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8" name="Slide Zoom 17">
                  <a:hlinkClick r:id="rId17" action="ppaction://hlinksldjump"/>
                  <a:extLst>
                    <a:ext uri="{FF2B5EF4-FFF2-40B4-BE49-F238E27FC236}">
                      <a16:creationId xmlns:a16="http://schemas.microsoft.com/office/drawing/2014/main" id="{79C5DC12-81E5-34F2-A78E-43B445123025}"/>
                    </a:ext>
                  </a:extLst>
                </p:cNvPr>
                <p:cNvPicPr>
                  <a:picLocks noGrp="1" noRot="1" noChangeAspect="1" noMove="1" noResize="1" noEditPoints="1" noAdjustHandles="1" noChangeArrowheads="1" noChangeShapeType="1"/>
                </p:cNvPicPr>
                <p:nvPr/>
              </p:nvPicPr>
              <p:blipFill>
                <a:blip r:embed="rId18"/>
                <a:stretch>
                  <a:fillRect/>
                </a:stretch>
              </p:blipFill>
              <p:spPr>
                <a:xfrm>
                  <a:off x="-5991095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0" name="Slide Zoom 19">
                  <a:extLst>
                    <a:ext uri="{FF2B5EF4-FFF2-40B4-BE49-F238E27FC236}">
                      <a16:creationId xmlns:a16="http://schemas.microsoft.com/office/drawing/2014/main" id="{421F3474-179A-DEC5-7F51-FA019BE9379D}"/>
                    </a:ext>
                  </a:extLst>
                </p:cNvPr>
                <p:cNvGraphicFramePr>
                  <a:graphicFrameLocks noChangeAspect="1"/>
                </p:cNvGraphicFramePr>
                <p:nvPr>
                  <p:extLst>
                    <p:ext uri="{D42A27DB-BD31-4B8C-83A1-F6EECF244321}">
                      <p14:modId xmlns:p14="http://schemas.microsoft.com/office/powerpoint/2010/main" val="1817559072"/>
                    </p:ext>
                  </p:extLst>
                </p:nvPr>
              </p:nvGraphicFramePr>
              <p:xfrm>
                <a:off x="-13770289" y="1847844"/>
                <a:ext cx="3048000" cy="1714500"/>
              </p:xfrm>
              <a:graphic>
                <a:graphicData uri="http://schemas.microsoft.com/office/powerpoint/2016/slidezoom">
                  <pslz:sldZm>
                    <pslz:sldZmObj sldId="267" cId="3683589818">
                      <pslz:zmPr id="{0B5D9E1A-4608-4A49-A0FA-37A9779C669A}" returnToParent="0" transitionDur="1000">
                        <p166:blipFill xmlns:p166="http://schemas.microsoft.com/office/powerpoint/2016/6/main">
                          <a:blip r:embed="rId1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0" name="Slide Zoom 19">
                  <a:hlinkClick r:id="rId20" action="ppaction://hlinksldjump"/>
                  <a:extLst>
                    <a:ext uri="{FF2B5EF4-FFF2-40B4-BE49-F238E27FC236}">
                      <a16:creationId xmlns:a16="http://schemas.microsoft.com/office/drawing/2014/main" id="{421F3474-179A-DEC5-7F51-FA019BE9379D}"/>
                    </a:ext>
                  </a:extLst>
                </p:cNvPr>
                <p:cNvPicPr>
                  <a:picLocks noGrp="1" noRot="1" noChangeAspect="1" noMove="1" noResize="1" noEditPoints="1" noAdjustHandles="1" noChangeArrowheads="1" noChangeShapeType="1"/>
                </p:cNvPicPr>
                <p:nvPr/>
              </p:nvPicPr>
              <p:blipFill>
                <a:blip r:embed="rId21"/>
                <a:stretch>
                  <a:fillRect/>
                </a:stretch>
              </p:blipFill>
              <p:spPr>
                <a:xfrm>
                  <a:off x="-5632974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2" name="Slide Zoom 21">
                  <a:extLst>
                    <a:ext uri="{FF2B5EF4-FFF2-40B4-BE49-F238E27FC236}">
                      <a16:creationId xmlns:a16="http://schemas.microsoft.com/office/drawing/2014/main" id="{3CDB1BB1-9AE9-1137-F357-88DD27B76DD2}"/>
                    </a:ext>
                  </a:extLst>
                </p:cNvPr>
                <p:cNvGraphicFramePr>
                  <a:graphicFrameLocks noChangeAspect="1"/>
                </p:cNvGraphicFramePr>
                <p:nvPr>
                  <p:extLst>
                    <p:ext uri="{D42A27DB-BD31-4B8C-83A1-F6EECF244321}">
                      <p14:modId xmlns:p14="http://schemas.microsoft.com/office/powerpoint/2010/main" val="2358327974"/>
                    </p:ext>
                  </p:extLst>
                </p:nvPr>
              </p:nvGraphicFramePr>
              <p:xfrm>
                <a:off x="-10189078" y="1847844"/>
                <a:ext cx="3048000" cy="1714500"/>
              </p:xfrm>
              <a:graphic>
                <a:graphicData uri="http://schemas.microsoft.com/office/powerpoint/2016/slidezoom">
                  <pslz:sldZm>
                    <pslz:sldZmObj sldId="268" cId="993943905">
                      <pslz:zmPr id="{D02EB652-5A77-4B3D-9A33-56B5DE40E653}" returnToParent="0" transitionDur="1000">
                        <p166:blipFill xmlns:p166="http://schemas.microsoft.com/office/powerpoint/2016/6/main">
                          <a:blip r:embed="rId2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2" name="Slide Zoom 21">
                  <a:hlinkClick r:id="rId23" action="ppaction://hlinksldjump"/>
                  <a:extLst>
                    <a:ext uri="{FF2B5EF4-FFF2-40B4-BE49-F238E27FC236}">
                      <a16:creationId xmlns:a16="http://schemas.microsoft.com/office/drawing/2014/main" id="{3CDB1BB1-9AE9-1137-F357-88DD27B76DD2}"/>
                    </a:ext>
                  </a:extLst>
                </p:cNvPr>
                <p:cNvPicPr>
                  <a:picLocks noGrp="1" noRot="1" noChangeAspect="1" noMove="1" noResize="1" noEditPoints="1" noAdjustHandles="1" noChangeArrowheads="1" noChangeShapeType="1"/>
                </p:cNvPicPr>
                <p:nvPr/>
              </p:nvPicPr>
              <p:blipFill>
                <a:blip r:embed="rId24"/>
                <a:stretch>
                  <a:fillRect/>
                </a:stretch>
              </p:blipFill>
              <p:spPr>
                <a:xfrm>
                  <a:off x="-5274853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4" name="Slide Zoom 23">
                  <a:extLst>
                    <a:ext uri="{FF2B5EF4-FFF2-40B4-BE49-F238E27FC236}">
                      <a16:creationId xmlns:a16="http://schemas.microsoft.com/office/drawing/2014/main" id="{472395C6-1CF7-88EE-7D25-5FCB356F01F9}"/>
                    </a:ext>
                  </a:extLst>
                </p:cNvPr>
                <p:cNvGraphicFramePr>
                  <a:graphicFrameLocks noChangeAspect="1"/>
                </p:cNvGraphicFramePr>
                <p:nvPr>
                  <p:extLst>
                    <p:ext uri="{D42A27DB-BD31-4B8C-83A1-F6EECF244321}">
                      <p14:modId xmlns:p14="http://schemas.microsoft.com/office/powerpoint/2010/main" val="3506615435"/>
                    </p:ext>
                  </p:extLst>
                </p:nvPr>
              </p:nvGraphicFramePr>
              <p:xfrm>
                <a:off x="-6607867" y="1847844"/>
                <a:ext cx="3048000" cy="1714500"/>
              </p:xfrm>
              <a:graphic>
                <a:graphicData uri="http://schemas.microsoft.com/office/powerpoint/2016/slidezoom">
                  <pslz:sldZm>
                    <pslz:sldZmObj sldId="269" cId="3396538600">
                      <pslz:zmPr id="{2C9359C3-640C-44AB-B930-7B8867733765}" returnToParent="0" transitionDur="1000">
                        <p166:blipFill xmlns:p166="http://schemas.microsoft.com/office/powerpoint/2016/6/main">
                          <a:blip r:embed="rId25"/>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4" name="Slide Zoom 23">
                  <a:hlinkClick r:id="rId26" action="ppaction://hlinksldjump"/>
                  <a:extLst>
                    <a:ext uri="{FF2B5EF4-FFF2-40B4-BE49-F238E27FC236}">
                      <a16:creationId xmlns:a16="http://schemas.microsoft.com/office/drawing/2014/main" id="{472395C6-1CF7-88EE-7D25-5FCB356F01F9}"/>
                    </a:ext>
                  </a:extLst>
                </p:cNvPr>
                <p:cNvPicPr>
                  <a:picLocks noGrp="1" noRot="1" noChangeAspect="1" noMove="1" noResize="1" noEditPoints="1" noAdjustHandles="1" noChangeArrowheads="1" noChangeShapeType="1"/>
                </p:cNvPicPr>
                <p:nvPr/>
              </p:nvPicPr>
              <p:blipFill>
                <a:blip r:embed="rId27"/>
                <a:stretch>
                  <a:fillRect/>
                </a:stretch>
              </p:blipFill>
              <p:spPr>
                <a:xfrm>
                  <a:off x="-4916732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6" name="Slide Zoom 25">
                  <a:extLst>
                    <a:ext uri="{FF2B5EF4-FFF2-40B4-BE49-F238E27FC236}">
                      <a16:creationId xmlns:a16="http://schemas.microsoft.com/office/drawing/2014/main" id="{29448628-AB48-DC15-1D75-5A271FED0C09}"/>
                    </a:ext>
                  </a:extLst>
                </p:cNvPr>
                <p:cNvGraphicFramePr>
                  <a:graphicFrameLocks noChangeAspect="1"/>
                </p:cNvGraphicFramePr>
                <p:nvPr>
                  <p:extLst>
                    <p:ext uri="{D42A27DB-BD31-4B8C-83A1-F6EECF244321}">
                      <p14:modId xmlns:p14="http://schemas.microsoft.com/office/powerpoint/2010/main" val="65268611"/>
                    </p:ext>
                  </p:extLst>
                </p:nvPr>
              </p:nvGraphicFramePr>
              <p:xfrm>
                <a:off x="-3026656" y="1847844"/>
                <a:ext cx="3048000" cy="1714500"/>
              </p:xfrm>
              <a:graphic>
                <a:graphicData uri="http://schemas.microsoft.com/office/powerpoint/2016/slidezoom">
                  <pslz:sldZm>
                    <pslz:sldZmObj sldId="270" cId="3173571095">
                      <pslz:zmPr id="{7E0792D3-1469-4CAC-9B25-23D823D49846}" returnToParent="0" transitionDur="1000">
                        <p166:blipFill xmlns:p166="http://schemas.microsoft.com/office/powerpoint/2016/6/main">
                          <a:blip r:embed="rId2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6" name="Slide Zoom 25">
                  <a:hlinkClick r:id="rId29" action="ppaction://hlinksldjump"/>
                  <a:extLst>
                    <a:ext uri="{FF2B5EF4-FFF2-40B4-BE49-F238E27FC236}">
                      <a16:creationId xmlns:a16="http://schemas.microsoft.com/office/drawing/2014/main" id="{29448628-AB48-DC15-1D75-5A271FED0C09}"/>
                    </a:ext>
                  </a:extLst>
                </p:cNvPr>
                <p:cNvPicPr>
                  <a:picLocks noGrp="1" noRot="1" noChangeAspect="1" noMove="1" noResize="1" noEditPoints="1" noAdjustHandles="1" noChangeArrowheads="1" noChangeShapeType="1"/>
                </p:cNvPicPr>
                <p:nvPr/>
              </p:nvPicPr>
              <p:blipFill>
                <a:blip r:embed="rId30"/>
                <a:stretch>
                  <a:fillRect/>
                </a:stretch>
              </p:blipFill>
              <p:spPr>
                <a:xfrm>
                  <a:off x="-4558611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8" name="Slide Zoom 27">
                  <a:extLst>
                    <a:ext uri="{FF2B5EF4-FFF2-40B4-BE49-F238E27FC236}">
                      <a16:creationId xmlns:a16="http://schemas.microsoft.com/office/drawing/2014/main" id="{551041B5-1B40-3A91-2189-8524918B03A5}"/>
                    </a:ext>
                  </a:extLst>
                </p:cNvPr>
                <p:cNvGraphicFramePr>
                  <a:graphicFrameLocks noChangeAspect="1"/>
                </p:cNvGraphicFramePr>
                <p:nvPr>
                  <p:extLst>
                    <p:ext uri="{D42A27DB-BD31-4B8C-83A1-F6EECF244321}">
                      <p14:modId xmlns:p14="http://schemas.microsoft.com/office/powerpoint/2010/main" val="3982673192"/>
                    </p:ext>
                  </p:extLst>
                </p:nvPr>
              </p:nvGraphicFramePr>
              <p:xfrm>
                <a:off x="554555" y="1847844"/>
                <a:ext cx="3048000" cy="1714500"/>
              </p:xfrm>
              <a:graphic>
                <a:graphicData uri="http://schemas.microsoft.com/office/powerpoint/2016/slidezoom">
                  <pslz:sldZm>
                    <pslz:sldZmObj sldId="271" cId="1521349398">
                      <pslz:zmPr id="{73C80B17-4DF1-4108-93FD-CF593931902B}" returnToParent="0" transitionDur="1000">
                        <p166:blipFill xmlns:p166="http://schemas.microsoft.com/office/powerpoint/2016/6/main">
                          <a:blip r:embed="rId31"/>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8" name="Slide Zoom 27">
                  <a:hlinkClick r:id="rId32" action="ppaction://hlinksldjump"/>
                  <a:extLst>
                    <a:ext uri="{FF2B5EF4-FFF2-40B4-BE49-F238E27FC236}">
                      <a16:creationId xmlns:a16="http://schemas.microsoft.com/office/drawing/2014/main" id="{551041B5-1B40-3A91-2189-8524918B03A5}"/>
                    </a:ext>
                  </a:extLst>
                </p:cNvPr>
                <p:cNvPicPr>
                  <a:picLocks noGrp="1" noRot="1" noChangeAspect="1" noMove="1" noResize="1" noEditPoints="1" noAdjustHandles="1" noChangeArrowheads="1" noChangeShapeType="1"/>
                </p:cNvPicPr>
                <p:nvPr/>
              </p:nvPicPr>
              <p:blipFill>
                <a:blip r:embed="rId33"/>
                <a:stretch>
                  <a:fillRect/>
                </a:stretch>
              </p:blipFill>
              <p:spPr>
                <a:xfrm>
                  <a:off x="-4200490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0" name="Slide Zoom 29">
                  <a:extLst>
                    <a:ext uri="{FF2B5EF4-FFF2-40B4-BE49-F238E27FC236}">
                      <a16:creationId xmlns:a16="http://schemas.microsoft.com/office/drawing/2014/main" id="{FABE14DE-780F-BF3C-C7CE-69D717D8FFE0}"/>
                    </a:ext>
                  </a:extLst>
                </p:cNvPr>
                <p:cNvGraphicFramePr>
                  <a:graphicFrameLocks noChangeAspect="1"/>
                </p:cNvGraphicFramePr>
                <p:nvPr>
                  <p:extLst>
                    <p:ext uri="{D42A27DB-BD31-4B8C-83A1-F6EECF244321}">
                      <p14:modId xmlns:p14="http://schemas.microsoft.com/office/powerpoint/2010/main" val="1915536508"/>
                    </p:ext>
                  </p:extLst>
                </p:nvPr>
              </p:nvGraphicFramePr>
              <p:xfrm>
                <a:off x="4135766" y="1847844"/>
                <a:ext cx="3048000" cy="1714500"/>
              </p:xfrm>
              <a:graphic>
                <a:graphicData uri="http://schemas.microsoft.com/office/powerpoint/2016/slidezoom">
                  <pslz:sldZm>
                    <pslz:sldZmObj sldId="272" cId="905249575">
                      <pslz:zmPr id="{9C302D7E-A99D-4F8E-B0F6-62ABB1BAD0FF}" returnToParent="0" transitionDur="1000">
                        <p166:blipFill xmlns:p166="http://schemas.microsoft.com/office/powerpoint/2016/6/main">
                          <a:blip r:embed="rId3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0" name="Slide Zoom 29">
                  <a:hlinkClick r:id="rId35" action="ppaction://hlinksldjump"/>
                  <a:extLst>
                    <a:ext uri="{FF2B5EF4-FFF2-40B4-BE49-F238E27FC236}">
                      <a16:creationId xmlns:a16="http://schemas.microsoft.com/office/drawing/2014/main" id="{FABE14DE-780F-BF3C-C7CE-69D717D8FFE0}"/>
                    </a:ext>
                  </a:extLst>
                </p:cNvPr>
                <p:cNvPicPr>
                  <a:picLocks noGrp="1" noRot="1" noChangeAspect="1" noMove="1" noResize="1" noEditPoints="1" noAdjustHandles="1" noChangeArrowheads="1" noChangeShapeType="1"/>
                </p:cNvPicPr>
                <p:nvPr/>
              </p:nvPicPr>
              <p:blipFill>
                <a:blip r:embed="rId36"/>
                <a:stretch>
                  <a:fillRect/>
                </a:stretch>
              </p:blipFill>
              <p:spPr>
                <a:xfrm>
                  <a:off x="-3842369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2" name="Slide Zoom 31">
                  <a:extLst>
                    <a:ext uri="{FF2B5EF4-FFF2-40B4-BE49-F238E27FC236}">
                      <a16:creationId xmlns:a16="http://schemas.microsoft.com/office/drawing/2014/main" id="{A0B61D23-5640-B1A5-BEF0-BD521359544D}"/>
                    </a:ext>
                  </a:extLst>
                </p:cNvPr>
                <p:cNvGraphicFramePr>
                  <a:graphicFrameLocks noChangeAspect="1"/>
                </p:cNvGraphicFramePr>
                <p:nvPr>
                  <p:extLst>
                    <p:ext uri="{D42A27DB-BD31-4B8C-83A1-F6EECF244321}">
                      <p14:modId xmlns:p14="http://schemas.microsoft.com/office/powerpoint/2010/main" val="1085438965"/>
                    </p:ext>
                  </p:extLst>
                </p:nvPr>
              </p:nvGraphicFramePr>
              <p:xfrm>
                <a:off x="7716977" y="1847844"/>
                <a:ext cx="3048000" cy="1714500"/>
              </p:xfrm>
              <a:graphic>
                <a:graphicData uri="http://schemas.microsoft.com/office/powerpoint/2016/slidezoom">
                  <pslz:sldZm>
                    <pslz:sldZmObj sldId="273" cId="3097556811">
                      <pslz:zmPr id="{FB7DB80F-88D4-4446-9CD0-007162636372}" returnToParent="0" transitionDur="1000">
                        <p166:blipFill xmlns:p166="http://schemas.microsoft.com/office/powerpoint/2016/6/main">
                          <a:blip r:embed="rId3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2" name="Slide Zoom 31">
                  <a:hlinkClick r:id="rId38" action="ppaction://hlinksldjump"/>
                  <a:extLst>
                    <a:ext uri="{FF2B5EF4-FFF2-40B4-BE49-F238E27FC236}">
                      <a16:creationId xmlns:a16="http://schemas.microsoft.com/office/drawing/2014/main" id="{A0B61D23-5640-B1A5-BEF0-BD521359544D}"/>
                    </a:ext>
                  </a:extLst>
                </p:cNvPr>
                <p:cNvPicPr>
                  <a:picLocks noGrp="1" noRot="1" noChangeAspect="1" noMove="1" noResize="1" noEditPoints="1" noAdjustHandles="1" noChangeArrowheads="1" noChangeShapeType="1"/>
                </p:cNvPicPr>
                <p:nvPr/>
              </p:nvPicPr>
              <p:blipFill>
                <a:blip r:embed="rId39"/>
                <a:stretch>
                  <a:fillRect/>
                </a:stretch>
              </p:blipFill>
              <p:spPr>
                <a:xfrm>
                  <a:off x="-3484248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4" name="Slide Zoom 33">
                  <a:extLst>
                    <a:ext uri="{FF2B5EF4-FFF2-40B4-BE49-F238E27FC236}">
                      <a16:creationId xmlns:a16="http://schemas.microsoft.com/office/drawing/2014/main" id="{EEB6CFD3-103D-8239-C2BC-5A3189135A6F}"/>
                    </a:ext>
                  </a:extLst>
                </p:cNvPr>
                <p:cNvGraphicFramePr>
                  <a:graphicFrameLocks noChangeAspect="1"/>
                </p:cNvGraphicFramePr>
                <p:nvPr>
                  <p:extLst>
                    <p:ext uri="{D42A27DB-BD31-4B8C-83A1-F6EECF244321}">
                      <p14:modId xmlns:p14="http://schemas.microsoft.com/office/powerpoint/2010/main" val="361607814"/>
                    </p:ext>
                  </p:extLst>
                </p:nvPr>
              </p:nvGraphicFramePr>
              <p:xfrm>
                <a:off x="11298188" y="1847844"/>
                <a:ext cx="3048000" cy="1714500"/>
              </p:xfrm>
              <a:graphic>
                <a:graphicData uri="http://schemas.microsoft.com/office/powerpoint/2016/slidezoom">
                  <pslz:sldZm>
                    <pslz:sldZmObj sldId="280" cId="690155806">
                      <pslz:zmPr id="{59A9ED00-86DC-489E-A392-7655338F4EBF}" returnToParent="0" transitionDur="1000">
                        <p166:blipFill xmlns:p166="http://schemas.microsoft.com/office/powerpoint/2016/6/main">
                          <a:blip r:embed="rId4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4" name="Slide Zoom 33">
                  <a:hlinkClick r:id="rId41" action="ppaction://hlinksldjump"/>
                  <a:extLst>
                    <a:ext uri="{FF2B5EF4-FFF2-40B4-BE49-F238E27FC236}">
                      <a16:creationId xmlns:a16="http://schemas.microsoft.com/office/drawing/2014/main" id="{EEB6CFD3-103D-8239-C2BC-5A3189135A6F}"/>
                    </a:ext>
                  </a:extLst>
                </p:cNvPr>
                <p:cNvPicPr>
                  <a:picLocks noGrp="1" noRot="1" noChangeAspect="1" noMove="1" noResize="1" noEditPoints="1" noAdjustHandles="1" noChangeArrowheads="1" noChangeShapeType="1"/>
                </p:cNvPicPr>
                <p:nvPr/>
              </p:nvPicPr>
              <p:blipFill>
                <a:blip r:embed="rId42"/>
                <a:stretch>
                  <a:fillRect/>
                </a:stretch>
              </p:blipFill>
              <p:spPr>
                <a:xfrm>
                  <a:off x="-3126127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6" name="Slide Zoom 35">
                  <a:extLst>
                    <a:ext uri="{FF2B5EF4-FFF2-40B4-BE49-F238E27FC236}">
                      <a16:creationId xmlns:a16="http://schemas.microsoft.com/office/drawing/2014/main" id="{08BD1A8B-5671-948F-20AA-8A3A0AD54ADD}"/>
                    </a:ext>
                  </a:extLst>
                </p:cNvPr>
                <p:cNvGraphicFramePr>
                  <a:graphicFrameLocks noChangeAspect="1"/>
                </p:cNvGraphicFramePr>
                <p:nvPr>
                  <p:extLst>
                    <p:ext uri="{D42A27DB-BD31-4B8C-83A1-F6EECF244321}">
                      <p14:modId xmlns:p14="http://schemas.microsoft.com/office/powerpoint/2010/main" val="4155477647"/>
                    </p:ext>
                  </p:extLst>
                </p:nvPr>
              </p:nvGraphicFramePr>
              <p:xfrm>
                <a:off x="14879399" y="1847844"/>
                <a:ext cx="3048000" cy="1714500"/>
              </p:xfrm>
              <a:graphic>
                <a:graphicData uri="http://schemas.microsoft.com/office/powerpoint/2016/slidezoom">
                  <pslz:sldZm>
                    <pslz:sldZmObj sldId="284" cId="2347632563">
                      <pslz:zmPr id="{C8418480-D4B3-4854-9561-0BB8894B1D6A}" returnToParent="0" transitionDur="1000">
                        <p166:blipFill xmlns:p166="http://schemas.microsoft.com/office/powerpoint/2016/6/main">
                          <a:blip r:embed="rId43"/>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6" name="Slide Zoom 35">
                  <a:hlinkClick r:id="rId44" action="ppaction://hlinksldjump"/>
                  <a:extLst>
                    <a:ext uri="{FF2B5EF4-FFF2-40B4-BE49-F238E27FC236}">
                      <a16:creationId xmlns:a16="http://schemas.microsoft.com/office/drawing/2014/main" id="{08BD1A8B-5671-948F-20AA-8A3A0AD54ADD}"/>
                    </a:ext>
                  </a:extLst>
                </p:cNvPr>
                <p:cNvPicPr>
                  <a:picLocks noGrp="1" noRot="1" noChangeAspect="1" noMove="1" noResize="1" noEditPoints="1" noAdjustHandles="1" noChangeArrowheads="1" noChangeShapeType="1"/>
                </p:cNvPicPr>
                <p:nvPr/>
              </p:nvPicPr>
              <p:blipFill>
                <a:blip r:embed="rId45"/>
                <a:stretch>
                  <a:fillRect/>
                </a:stretch>
              </p:blipFill>
              <p:spPr>
                <a:xfrm>
                  <a:off x="-2768005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8" name="Slide Zoom 37">
                  <a:extLst>
                    <a:ext uri="{FF2B5EF4-FFF2-40B4-BE49-F238E27FC236}">
                      <a16:creationId xmlns:a16="http://schemas.microsoft.com/office/drawing/2014/main" id="{6381E552-CC8B-72EB-B3A3-56D2028BF8A9}"/>
                    </a:ext>
                  </a:extLst>
                </p:cNvPr>
                <p:cNvGraphicFramePr>
                  <a:graphicFrameLocks noChangeAspect="1"/>
                </p:cNvGraphicFramePr>
                <p:nvPr>
                  <p:extLst>
                    <p:ext uri="{D42A27DB-BD31-4B8C-83A1-F6EECF244321}">
                      <p14:modId xmlns:p14="http://schemas.microsoft.com/office/powerpoint/2010/main" val="3805114728"/>
                    </p:ext>
                  </p:extLst>
                </p:nvPr>
              </p:nvGraphicFramePr>
              <p:xfrm>
                <a:off x="18460610" y="1847844"/>
                <a:ext cx="3048000" cy="1714500"/>
              </p:xfrm>
              <a:graphic>
                <a:graphicData uri="http://schemas.microsoft.com/office/powerpoint/2016/slidezoom">
                  <pslz:sldZm>
                    <pslz:sldZmObj sldId="279" cId="1327297639">
                      <pslz:zmPr id="{CE0EE399-C1F8-42EE-B5DB-48EB9B8F3B91}" returnToParent="0" transitionDur="1000">
                        <p166:blipFill xmlns:p166="http://schemas.microsoft.com/office/powerpoint/2016/6/main">
                          <a:blip r:embed="rId4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8" name="Slide Zoom 37">
                  <a:hlinkClick r:id="rId47" action="ppaction://hlinksldjump"/>
                  <a:extLst>
                    <a:ext uri="{FF2B5EF4-FFF2-40B4-BE49-F238E27FC236}">
                      <a16:creationId xmlns:a16="http://schemas.microsoft.com/office/drawing/2014/main" id="{6381E552-CC8B-72EB-B3A3-56D2028BF8A9}"/>
                    </a:ext>
                  </a:extLst>
                </p:cNvPr>
                <p:cNvPicPr>
                  <a:picLocks noGrp="1" noRot="1" noChangeAspect="1" noMove="1" noResize="1" noEditPoints="1" noAdjustHandles="1" noChangeArrowheads="1" noChangeShapeType="1"/>
                </p:cNvPicPr>
                <p:nvPr/>
              </p:nvPicPr>
              <p:blipFill>
                <a:blip r:embed="rId48"/>
                <a:stretch>
                  <a:fillRect/>
                </a:stretch>
              </p:blipFill>
              <p:spPr>
                <a:xfrm>
                  <a:off x="-2409884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0" name="Slide Zoom 39">
                  <a:extLst>
                    <a:ext uri="{FF2B5EF4-FFF2-40B4-BE49-F238E27FC236}">
                      <a16:creationId xmlns:a16="http://schemas.microsoft.com/office/drawing/2014/main" id="{4B738BA6-EC32-AB95-0684-44F5F2D8AB0A}"/>
                    </a:ext>
                  </a:extLst>
                </p:cNvPr>
                <p:cNvGraphicFramePr>
                  <a:graphicFrameLocks noChangeAspect="1"/>
                </p:cNvGraphicFramePr>
                <p:nvPr>
                  <p:extLst>
                    <p:ext uri="{D42A27DB-BD31-4B8C-83A1-F6EECF244321}">
                      <p14:modId xmlns:p14="http://schemas.microsoft.com/office/powerpoint/2010/main" val="3932214298"/>
                    </p:ext>
                  </p:extLst>
                </p:nvPr>
              </p:nvGraphicFramePr>
              <p:xfrm>
                <a:off x="22041821" y="1847844"/>
                <a:ext cx="3048000" cy="1714500"/>
              </p:xfrm>
              <a:graphic>
                <a:graphicData uri="http://schemas.microsoft.com/office/powerpoint/2016/slidezoom">
                  <pslz:sldZm>
                    <pslz:sldZmObj sldId="275" cId="2698216540">
                      <pslz:zmPr id="{90B85438-07E5-480B-80EB-F73BC11E7C9E}" returnToParent="0" transitionDur="1000">
                        <p166:blipFill xmlns:p166="http://schemas.microsoft.com/office/powerpoint/2016/6/main">
                          <a:blip r:embed="rId4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0" name="Slide Zoom 39">
                  <a:hlinkClick r:id="rId50" action="ppaction://hlinksldjump"/>
                  <a:extLst>
                    <a:ext uri="{FF2B5EF4-FFF2-40B4-BE49-F238E27FC236}">
                      <a16:creationId xmlns:a16="http://schemas.microsoft.com/office/drawing/2014/main" id="{4B738BA6-EC32-AB95-0684-44F5F2D8AB0A}"/>
                    </a:ext>
                  </a:extLst>
                </p:cNvPr>
                <p:cNvPicPr>
                  <a:picLocks noGrp="1" noRot="1" noChangeAspect="1" noMove="1" noResize="1" noEditPoints="1" noAdjustHandles="1" noChangeArrowheads="1" noChangeShapeType="1"/>
                </p:cNvPicPr>
                <p:nvPr/>
              </p:nvPicPr>
              <p:blipFill>
                <a:blip r:embed="rId51"/>
                <a:stretch>
                  <a:fillRect/>
                </a:stretch>
              </p:blipFill>
              <p:spPr>
                <a:xfrm>
                  <a:off x="-2051763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2" name="Slide Zoom 41">
                  <a:extLst>
                    <a:ext uri="{FF2B5EF4-FFF2-40B4-BE49-F238E27FC236}">
                      <a16:creationId xmlns:a16="http://schemas.microsoft.com/office/drawing/2014/main" id="{123DE45D-A136-8AF3-ED99-AA5B39757A29}"/>
                    </a:ext>
                  </a:extLst>
                </p:cNvPr>
                <p:cNvGraphicFramePr>
                  <a:graphicFrameLocks noChangeAspect="1"/>
                </p:cNvGraphicFramePr>
                <p:nvPr>
                  <p:extLst>
                    <p:ext uri="{D42A27DB-BD31-4B8C-83A1-F6EECF244321}">
                      <p14:modId xmlns:p14="http://schemas.microsoft.com/office/powerpoint/2010/main" val="3302330752"/>
                    </p:ext>
                  </p:extLst>
                </p:nvPr>
              </p:nvGraphicFramePr>
              <p:xfrm>
                <a:off x="25623032" y="1847844"/>
                <a:ext cx="3048000" cy="1714500"/>
              </p:xfrm>
              <a:graphic>
                <a:graphicData uri="http://schemas.microsoft.com/office/powerpoint/2016/slidezoom">
                  <pslz:sldZm>
                    <pslz:sldZmObj sldId="276" cId="1955769053">
                      <pslz:zmPr id="{CBBC2D40-DDC7-480D-B1F2-3B9DF27DCD3F}" returnToParent="0" transitionDur="1000">
                        <p166:blipFill xmlns:p166="http://schemas.microsoft.com/office/powerpoint/2016/6/main">
                          <a:blip r:embed="rId5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2" name="Slide Zoom 41">
                  <a:hlinkClick r:id="rId53" action="ppaction://hlinksldjump"/>
                  <a:extLst>
                    <a:ext uri="{FF2B5EF4-FFF2-40B4-BE49-F238E27FC236}">
                      <a16:creationId xmlns:a16="http://schemas.microsoft.com/office/drawing/2014/main" id="{123DE45D-A136-8AF3-ED99-AA5B39757A29}"/>
                    </a:ext>
                  </a:extLst>
                </p:cNvPr>
                <p:cNvPicPr>
                  <a:picLocks noGrp="1" noRot="1" noChangeAspect="1" noMove="1" noResize="1" noEditPoints="1" noAdjustHandles="1" noChangeArrowheads="1" noChangeShapeType="1"/>
                </p:cNvPicPr>
                <p:nvPr/>
              </p:nvPicPr>
              <p:blipFill>
                <a:blip r:embed="rId54"/>
                <a:stretch>
                  <a:fillRect/>
                </a:stretch>
              </p:blipFill>
              <p:spPr>
                <a:xfrm>
                  <a:off x="-1693642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4" name="Slide Zoom 43">
                  <a:extLst>
                    <a:ext uri="{FF2B5EF4-FFF2-40B4-BE49-F238E27FC236}">
                      <a16:creationId xmlns:a16="http://schemas.microsoft.com/office/drawing/2014/main" id="{AEEBBB9D-566B-24CA-DCB3-5DD64DE22004}"/>
                    </a:ext>
                  </a:extLst>
                </p:cNvPr>
                <p:cNvGraphicFramePr>
                  <a:graphicFrameLocks noChangeAspect="1"/>
                </p:cNvGraphicFramePr>
                <p:nvPr>
                  <p:extLst>
                    <p:ext uri="{D42A27DB-BD31-4B8C-83A1-F6EECF244321}">
                      <p14:modId xmlns:p14="http://schemas.microsoft.com/office/powerpoint/2010/main" val="3830383298"/>
                    </p:ext>
                  </p:extLst>
                </p:nvPr>
              </p:nvGraphicFramePr>
              <p:xfrm>
                <a:off x="29204243" y="1847844"/>
                <a:ext cx="3048000" cy="1714500"/>
              </p:xfrm>
              <a:graphic>
                <a:graphicData uri="http://schemas.microsoft.com/office/powerpoint/2016/slidezoom">
                  <pslz:sldZm>
                    <pslz:sldZmObj sldId="281" cId="1831036506">
                      <pslz:zmPr id="{92B3AB85-71CC-4A44-ACFC-B5A7285E5BA4}" returnToParent="0" transitionDur="1000">
                        <p166:blipFill xmlns:p166="http://schemas.microsoft.com/office/powerpoint/2016/6/main">
                          <a:blip r:embed="rId55"/>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4" name="Slide Zoom 43">
                  <a:hlinkClick r:id="rId56" action="ppaction://hlinksldjump"/>
                  <a:extLst>
                    <a:ext uri="{FF2B5EF4-FFF2-40B4-BE49-F238E27FC236}">
                      <a16:creationId xmlns:a16="http://schemas.microsoft.com/office/drawing/2014/main" id="{AEEBBB9D-566B-24CA-DCB3-5DD64DE22004}"/>
                    </a:ext>
                  </a:extLst>
                </p:cNvPr>
                <p:cNvPicPr>
                  <a:picLocks noGrp="1" noRot="1" noChangeAspect="1" noMove="1" noResize="1" noEditPoints="1" noAdjustHandles="1" noChangeArrowheads="1" noChangeShapeType="1"/>
                </p:cNvPicPr>
                <p:nvPr/>
              </p:nvPicPr>
              <p:blipFill>
                <a:blip r:embed="rId57"/>
                <a:stretch>
                  <a:fillRect/>
                </a:stretch>
              </p:blipFill>
              <p:spPr>
                <a:xfrm>
                  <a:off x="-1335521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6" name="Slide Zoom 45">
                  <a:extLst>
                    <a:ext uri="{FF2B5EF4-FFF2-40B4-BE49-F238E27FC236}">
                      <a16:creationId xmlns:a16="http://schemas.microsoft.com/office/drawing/2014/main" id="{48A2A2F7-30DB-F960-3046-E526CBA664D1}"/>
                    </a:ext>
                  </a:extLst>
                </p:cNvPr>
                <p:cNvGraphicFramePr>
                  <a:graphicFrameLocks noChangeAspect="1"/>
                </p:cNvGraphicFramePr>
                <p:nvPr>
                  <p:extLst>
                    <p:ext uri="{D42A27DB-BD31-4B8C-83A1-F6EECF244321}">
                      <p14:modId xmlns:p14="http://schemas.microsoft.com/office/powerpoint/2010/main" val="71264957"/>
                    </p:ext>
                  </p:extLst>
                </p:nvPr>
              </p:nvGraphicFramePr>
              <p:xfrm>
                <a:off x="32785454" y="1847844"/>
                <a:ext cx="3048000" cy="1714500"/>
              </p:xfrm>
              <a:graphic>
                <a:graphicData uri="http://schemas.microsoft.com/office/powerpoint/2016/slidezoom">
                  <pslz:sldZm>
                    <pslz:sldZmObj sldId="282" cId="665804915">
                      <pslz:zmPr id="{9F47F0F7-4447-440C-B90B-493FE42EF687}" returnToParent="0" transitionDur="1000">
                        <p166:blipFill xmlns:p166="http://schemas.microsoft.com/office/powerpoint/2016/6/main">
                          <a:blip r:embed="rId5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6" name="Slide Zoom 45">
                  <a:hlinkClick r:id="rId59" action="ppaction://hlinksldjump"/>
                  <a:extLst>
                    <a:ext uri="{FF2B5EF4-FFF2-40B4-BE49-F238E27FC236}">
                      <a16:creationId xmlns:a16="http://schemas.microsoft.com/office/drawing/2014/main" id="{48A2A2F7-30DB-F960-3046-E526CBA664D1}"/>
                    </a:ext>
                  </a:extLst>
                </p:cNvPr>
                <p:cNvPicPr>
                  <a:picLocks noGrp="1" noRot="1" noChangeAspect="1" noMove="1" noResize="1" noEditPoints="1" noAdjustHandles="1" noChangeArrowheads="1" noChangeShapeType="1"/>
                </p:cNvPicPr>
                <p:nvPr/>
              </p:nvPicPr>
              <p:blipFill>
                <a:blip r:embed="rId60"/>
                <a:stretch>
                  <a:fillRect/>
                </a:stretch>
              </p:blipFill>
              <p:spPr>
                <a:xfrm>
                  <a:off x="-977400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8" name="Slide Zoom 47">
                  <a:extLst>
                    <a:ext uri="{FF2B5EF4-FFF2-40B4-BE49-F238E27FC236}">
                      <a16:creationId xmlns:a16="http://schemas.microsoft.com/office/drawing/2014/main" id="{9C85355C-28B0-DBDB-673E-5B1EA096273F}"/>
                    </a:ext>
                  </a:extLst>
                </p:cNvPr>
                <p:cNvGraphicFramePr>
                  <a:graphicFrameLocks noChangeAspect="1"/>
                </p:cNvGraphicFramePr>
                <p:nvPr>
                  <p:extLst>
                    <p:ext uri="{D42A27DB-BD31-4B8C-83A1-F6EECF244321}">
                      <p14:modId xmlns:p14="http://schemas.microsoft.com/office/powerpoint/2010/main" val="1244325272"/>
                    </p:ext>
                  </p:extLst>
                </p:nvPr>
              </p:nvGraphicFramePr>
              <p:xfrm>
                <a:off x="36366665" y="1847844"/>
                <a:ext cx="3048000" cy="1714500"/>
              </p:xfrm>
              <a:graphic>
                <a:graphicData uri="http://schemas.microsoft.com/office/powerpoint/2016/slidezoom">
                  <pslz:sldZm>
                    <pslz:sldZmObj sldId="278" cId="553701949">
                      <pslz:zmPr id="{B791999C-77B6-4978-8AFA-008FF2EB4238}" returnToParent="0" transitionDur="1000">
                        <p166:blipFill xmlns:p166="http://schemas.microsoft.com/office/powerpoint/2016/6/main">
                          <a:blip r:embed="rId61"/>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8" name="Slide Zoom 47">
                  <a:hlinkClick r:id="rId62" action="ppaction://hlinksldjump"/>
                  <a:extLst>
                    <a:ext uri="{FF2B5EF4-FFF2-40B4-BE49-F238E27FC236}">
                      <a16:creationId xmlns:a16="http://schemas.microsoft.com/office/drawing/2014/main" id="{9C85355C-28B0-DBDB-673E-5B1EA096273F}"/>
                    </a:ext>
                  </a:extLst>
                </p:cNvPr>
                <p:cNvPicPr>
                  <a:picLocks noGrp="1" noRot="1" noChangeAspect="1" noMove="1" noResize="1" noEditPoints="1" noAdjustHandles="1" noChangeArrowheads="1" noChangeShapeType="1"/>
                </p:cNvPicPr>
                <p:nvPr/>
              </p:nvPicPr>
              <p:blipFill>
                <a:blip r:embed="rId63"/>
                <a:stretch>
                  <a:fillRect/>
                </a:stretch>
              </p:blipFill>
              <p:spPr>
                <a:xfrm>
                  <a:off x="-619279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0" name="Slide Zoom 49">
                  <a:extLst>
                    <a:ext uri="{FF2B5EF4-FFF2-40B4-BE49-F238E27FC236}">
                      <a16:creationId xmlns:a16="http://schemas.microsoft.com/office/drawing/2014/main" id="{4A635C67-62D1-2C16-2DE3-472CC1EC250C}"/>
                    </a:ext>
                  </a:extLst>
                </p:cNvPr>
                <p:cNvGraphicFramePr>
                  <a:graphicFrameLocks noChangeAspect="1"/>
                </p:cNvGraphicFramePr>
                <p:nvPr>
                  <p:extLst>
                    <p:ext uri="{D42A27DB-BD31-4B8C-83A1-F6EECF244321}">
                      <p14:modId xmlns:p14="http://schemas.microsoft.com/office/powerpoint/2010/main" val="706528456"/>
                    </p:ext>
                  </p:extLst>
                </p:nvPr>
              </p:nvGraphicFramePr>
              <p:xfrm>
                <a:off x="39947876" y="1847844"/>
                <a:ext cx="3048000" cy="1714500"/>
              </p:xfrm>
              <a:graphic>
                <a:graphicData uri="http://schemas.microsoft.com/office/powerpoint/2016/slidezoom">
                  <pslz:sldZm>
                    <pslz:sldZmObj sldId="285" cId="820388872">
                      <pslz:zmPr id="{ED2615D7-51F0-4157-8073-52315F95DEFC}" returnToParent="0" transitionDur="1000">
                        <p166:blipFill xmlns:p166="http://schemas.microsoft.com/office/powerpoint/2016/6/main">
                          <a:blip r:embed="rId6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0" name="Slide Zoom 49">
                  <a:hlinkClick r:id="rId65" action="ppaction://hlinksldjump"/>
                  <a:extLst>
                    <a:ext uri="{FF2B5EF4-FFF2-40B4-BE49-F238E27FC236}">
                      <a16:creationId xmlns:a16="http://schemas.microsoft.com/office/drawing/2014/main" id="{4A635C67-62D1-2C16-2DE3-472CC1EC250C}"/>
                    </a:ext>
                  </a:extLst>
                </p:cNvPr>
                <p:cNvPicPr>
                  <a:picLocks noGrp="1" noRot="1" noChangeAspect="1" noMove="1" noResize="1" noEditPoints="1" noAdjustHandles="1" noChangeArrowheads="1" noChangeShapeType="1"/>
                </p:cNvPicPr>
                <p:nvPr/>
              </p:nvPicPr>
              <p:blipFill>
                <a:blip r:embed="rId66"/>
                <a:stretch>
                  <a:fillRect/>
                </a:stretch>
              </p:blipFill>
              <p:spPr>
                <a:xfrm>
                  <a:off x="-261158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2" name="Slide Zoom 51">
                  <a:extLst>
                    <a:ext uri="{FF2B5EF4-FFF2-40B4-BE49-F238E27FC236}">
                      <a16:creationId xmlns:a16="http://schemas.microsoft.com/office/drawing/2014/main" id="{6442AE35-ED8E-A81A-11D3-06419A3D14A0}"/>
                    </a:ext>
                  </a:extLst>
                </p:cNvPr>
                <p:cNvGraphicFramePr>
                  <a:graphicFrameLocks noChangeAspect="1"/>
                </p:cNvGraphicFramePr>
                <p:nvPr>
                  <p:extLst>
                    <p:ext uri="{D42A27DB-BD31-4B8C-83A1-F6EECF244321}">
                      <p14:modId xmlns:p14="http://schemas.microsoft.com/office/powerpoint/2010/main" val="2577991885"/>
                    </p:ext>
                  </p:extLst>
                </p:nvPr>
              </p:nvGraphicFramePr>
              <p:xfrm>
                <a:off x="43529087" y="1847844"/>
                <a:ext cx="3048000" cy="1714500"/>
              </p:xfrm>
              <a:graphic>
                <a:graphicData uri="http://schemas.microsoft.com/office/powerpoint/2016/slidezoom">
                  <pslz:sldZm>
                    <pslz:sldZmObj sldId="283" cId="2176338621">
                      <pslz:zmPr id="{CA87C549-5D55-4975-8780-39534D167AED}" returnToParent="0" transitionDur="1000">
                        <p166:blipFill xmlns:p166="http://schemas.microsoft.com/office/powerpoint/2016/6/main">
                          <a:blip r:embed="rId6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2" name="Slide Zoom 51">
                  <a:hlinkClick r:id="rId68" action="ppaction://hlinksldjump"/>
                  <a:extLst>
                    <a:ext uri="{FF2B5EF4-FFF2-40B4-BE49-F238E27FC236}">
                      <a16:creationId xmlns:a16="http://schemas.microsoft.com/office/drawing/2014/main" id="{6442AE35-ED8E-A81A-11D3-06419A3D14A0}"/>
                    </a:ext>
                  </a:extLst>
                </p:cNvPr>
                <p:cNvPicPr>
                  <a:picLocks noGrp="1" noRot="1" noChangeAspect="1" noMove="1" noResize="1" noEditPoints="1" noAdjustHandles="1" noChangeArrowheads="1" noChangeShapeType="1"/>
                </p:cNvPicPr>
                <p:nvPr/>
              </p:nvPicPr>
              <p:blipFill>
                <a:blip r:embed="rId69"/>
                <a:stretch>
                  <a:fillRect/>
                </a:stretch>
              </p:blipFill>
              <p:spPr>
                <a:xfrm>
                  <a:off x="96962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4" name="Slide Zoom 53">
                  <a:extLst>
                    <a:ext uri="{FF2B5EF4-FFF2-40B4-BE49-F238E27FC236}">
                      <a16:creationId xmlns:a16="http://schemas.microsoft.com/office/drawing/2014/main" id="{022F9F1D-1D76-5847-0171-EFD72B48AF90}"/>
                    </a:ext>
                  </a:extLst>
                </p:cNvPr>
                <p:cNvGraphicFramePr>
                  <a:graphicFrameLocks noChangeAspect="1"/>
                </p:cNvGraphicFramePr>
                <p:nvPr>
                  <p:extLst>
                    <p:ext uri="{D42A27DB-BD31-4B8C-83A1-F6EECF244321}">
                      <p14:modId xmlns:p14="http://schemas.microsoft.com/office/powerpoint/2010/main" val="3063805216"/>
                    </p:ext>
                  </p:extLst>
                </p:nvPr>
              </p:nvGraphicFramePr>
              <p:xfrm>
                <a:off x="47110306" y="1847844"/>
                <a:ext cx="3048000" cy="1714500"/>
              </p:xfrm>
              <a:graphic>
                <a:graphicData uri="http://schemas.microsoft.com/office/powerpoint/2016/slidezoom">
                  <pslz:sldZm>
                    <pslz:sldZmObj sldId="277" cId="46777702">
                      <pslz:zmPr id="{2B706BF9-B9D3-42AC-956D-3B01E5F17730}" returnToParent="0" transitionDur="1000">
                        <p166:blipFill xmlns:p166="http://schemas.microsoft.com/office/powerpoint/2016/6/main">
                          <a:blip r:embed="rId7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4" name="Slide Zoom 53">
                  <a:hlinkClick r:id="rId71" action="ppaction://hlinksldjump"/>
                  <a:extLst>
                    <a:ext uri="{FF2B5EF4-FFF2-40B4-BE49-F238E27FC236}">
                      <a16:creationId xmlns:a16="http://schemas.microsoft.com/office/drawing/2014/main" id="{022F9F1D-1D76-5847-0171-EFD72B48AF90}"/>
                    </a:ext>
                  </a:extLst>
                </p:cNvPr>
                <p:cNvPicPr>
                  <a:picLocks noGrp="1" noRot="1" noChangeAspect="1" noMove="1" noResize="1" noEditPoints="1" noAdjustHandles="1" noChangeArrowheads="1" noChangeShapeType="1"/>
                </p:cNvPicPr>
                <p:nvPr/>
              </p:nvPicPr>
              <p:blipFill>
                <a:blip r:embed="rId72"/>
                <a:stretch>
                  <a:fillRect/>
                </a:stretch>
              </p:blipFill>
              <p:spPr>
                <a:xfrm>
                  <a:off x="4550848" y="2535238"/>
                  <a:ext cx="3048000" cy="1714500"/>
                </a:xfrm>
                <a:prstGeom prst="rect">
                  <a:avLst/>
                </a:prstGeom>
                <a:ln w="3175">
                  <a:noFill/>
                </a:ln>
                <a:effectLst>
                  <a:reflection blurRad="6350" stA="50000" endA="300" endPos="55000" dir="5400000" sy="-100000" algn="bl" rotWithShape="0"/>
                </a:effectLst>
              </p:spPr>
            </p:pic>
          </mc:Fallback>
        </mc:AlternateContent>
      </p:grpSp>
      <p:pic>
        <p:nvPicPr>
          <p:cNvPr id="69" name="Graphic 68" descr="Chevron arrows with solid fill">
            <a:hlinkClick r:id="" action="ppaction://hlinkshowjump?jump=previousslide"/>
            <a:extLst>
              <a:ext uri="{FF2B5EF4-FFF2-40B4-BE49-F238E27FC236}">
                <a16:creationId xmlns:a16="http://schemas.microsoft.com/office/drawing/2014/main" id="{6F23333C-8FA0-FE7A-E0DE-4A68BEB2A978}"/>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flipH="1">
            <a:off x="548821" y="2916530"/>
            <a:ext cx="304800" cy="914400"/>
          </a:xfrm>
          <a:prstGeom prst="rect">
            <a:avLst/>
          </a:prstGeom>
        </p:spPr>
      </p:pic>
      <p:sp>
        <p:nvSpPr>
          <p:cNvPr id="2" name="!!start">
            <a:hlinkClick r:id="" action="ppaction://hlinkshowjump?jump=firstslide"/>
            <a:extLst>
              <a:ext uri="{FF2B5EF4-FFF2-40B4-BE49-F238E27FC236}">
                <a16:creationId xmlns:a16="http://schemas.microsoft.com/office/drawing/2014/main" id="{16306852-24A6-8E59-A4C4-DD1B7F2BB1D1}"/>
              </a:ext>
            </a:extLst>
          </p:cNvPr>
          <p:cNvSpPr/>
          <p:nvPr/>
        </p:nvSpPr>
        <p:spPr>
          <a:xfrm>
            <a:off x="5869871" y="4861663"/>
            <a:ext cx="144000" cy="14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
        <p:nvSpPr>
          <p:cNvPr id="3" name="!!end">
            <a:hlinkClick r:id="rId75" action="ppaction://hlinksldjump"/>
            <a:extLst>
              <a:ext uri="{FF2B5EF4-FFF2-40B4-BE49-F238E27FC236}">
                <a16:creationId xmlns:a16="http://schemas.microsoft.com/office/drawing/2014/main" id="{08FBC487-ADE5-1F74-5EB5-CD3F2FE4815F}"/>
              </a:ext>
            </a:extLst>
          </p:cNvPr>
          <p:cNvSpPr/>
          <p:nvPr/>
        </p:nvSpPr>
        <p:spPr>
          <a:xfrm>
            <a:off x="6178131" y="4861663"/>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pic>
        <p:nvPicPr>
          <p:cNvPr id="4" name="Graphic 3" descr="Chevron arrows with solid fill">
            <a:hlinkClick r:id="" action="ppaction://hlinkshowjump?jump=nextslide"/>
            <a:extLst>
              <a:ext uri="{FF2B5EF4-FFF2-40B4-BE49-F238E27FC236}">
                <a16:creationId xmlns:a16="http://schemas.microsoft.com/office/drawing/2014/main" id="{695B4A73-0D59-6C6F-CF82-C3E54B3186CD}"/>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a:off x="12801309" y="2875670"/>
            <a:ext cx="304800" cy="914400"/>
          </a:xfrm>
          <a:prstGeom prst="rect">
            <a:avLst/>
          </a:prstGeom>
        </p:spPr>
      </p:pic>
    </p:spTree>
    <p:extLst>
      <p:ext uri="{BB962C8B-B14F-4D97-AF65-F5344CB8AC3E}">
        <p14:creationId xmlns:p14="http://schemas.microsoft.com/office/powerpoint/2010/main" val="16974966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AD00F86-C8AA-3488-6FD5-B2136D970B2F}"/>
              </a:ext>
            </a:extLst>
          </p:cNvPr>
          <p:cNvSpPr txBox="1"/>
          <p:nvPr/>
        </p:nvSpPr>
        <p:spPr>
          <a:xfrm>
            <a:off x="952499" y="416170"/>
            <a:ext cx="10287001" cy="1569660"/>
          </a:xfrm>
          <a:prstGeom prst="rect">
            <a:avLst/>
          </a:prstGeom>
          <a:noFill/>
        </p:spPr>
        <p:txBody>
          <a:bodyPr wrap="square" rtlCol="0">
            <a:spAutoFit/>
          </a:bodyPr>
          <a:lstStyle/>
          <a:p>
            <a:r>
              <a:rPr lang="en-US" sz="4800" b="1" dirty="0">
                <a:latin typeface="Rajdhani" panose="020B0604020202020204"/>
              </a:rPr>
              <a:t>Fraud Detection on </a:t>
            </a:r>
          </a:p>
          <a:p>
            <a:r>
              <a:rPr lang="en-US" sz="4800" b="1" dirty="0">
                <a:latin typeface="Rajdhani" panose="020B0604020202020204"/>
              </a:rPr>
              <a:t>Auto Insurance Claims</a:t>
            </a:r>
            <a:endParaRPr lang="en-SG" sz="4800" b="1" dirty="0">
              <a:latin typeface="Rajdhani" panose="020B0604020202020204"/>
            </a:endParaRPr>
          </a:p>
        </p:txBody>
      </p:sp>
      <p:sp>
        <p:nvSpPr>
          <p:cNvPr id="7" name="TextBox 6">
            <a:extLst>
              <a:ext uri="{FF2B5EF4-FFF2-40B4-BE49-F238E27FC236}">
                <a16:creationId xmlns:a16="http://schemas.microsoft.com/office/drawing/2014/main" id="{6AA7EC57-81F4-A725-05A6-330A80D6AFA1}"/>
              </a:ext>
            </a:extLst>
          </p:cNvPr>
          <p:cNvSpPr txBox="1"/>
          <p:nvPr/>
        </p:nvSpPr>
        <p:spPr>
          <a:xfrm>
            <a:off x="952499" y="1985830"/>
            <a:ext cx="7851913" cy="523220"/>
          </a:xfrm>
          <a:prstGeom prst="rect">
            <a:avLst/>
          </a:prstGeom>
          <a:noFill/>
        </p:spPr>
        <p:txBody>
          <a:bodyPr wrap="square" rtlCol="0">
            <a:spAutoFit/>
          </a:bodyPr>
          <a:lstStyle/>
          <a:p>
            <a:r>
              <a:rPr lang="en-US" sz="2800" b="1" dirty="0">
                <a:latin typeface="Rajdhani" panose="020B0604020202020204"/>
              </a:rPr>
              <a:t>By Gerald Chin</a:t>
            </a:r>
            <a:endParaRPr lang="en-SG" sz="2800" b="1" dirty="0">
              <a:latin typeface="Rajdhani" panose="020B0604020202020204"/>
            </a:endParaRPr>
          </a:p>
        </p:txBody>
      </p:sp>
      <p:pic>
        <p:nvPicPr>
          <p:cNvPr id="2" name="Picture 1">
            <a:extLst>
              <a:ext uri="{FF2B5EF4-FFF2-40B4-BE49-F238E27FC236}">
                <a16:creationId xmlns:a16="http://schemas.microsoft.com/office/drawing/2014/main" id="{EA3D01BE-BE8F-30CB-D314-2510AF16775E}"/>
              </a:ext>
            </a:extLst>
          </p:cNvPr>
          <p:cNvPicPr>
            <a:picLocks noChangeAspect="1"/>
          </p:cNvPicPr>
          <p:nvPr/>
        </p:nvPicPr>
        <p:blipFill rotWithShape="1">
          <a:blip r:embed="rId3">
            <a:extLst>
              <a:ext uri="{28A0092B-C50C-407E-A947-70E740481C1C}">
                <a14:useLocalDpi xmlns:a14="http://schemas.microsoft.com/office/drawing/2010/main" val="0"/>
              </a:ext>
            </a:extLst>
          </a:blip>
          <a:srcRect t="7813" b="7813"/>
          <a:stretch/>
        </p:blipFill>
        <p:spPr>
          <a:xfrm>
            <a:off x="463463" y="2661100"/>
            <a:ext cx="11728536" cy="4196899"/>
          </a:xfrm>
          <a:prstGeom prst="rect">
            <a:avLst/>
          </a:prstGeom>
        </p:spPr>
      </p:pic>
    </p:spTree>
    <p:extLst>
      <p:ext uri="{BB962C8B-B14F-4D97-AF65-F5344CB8AC3E}">
        <p14:creationId xmlns:p14="http://schemas.microsoft.com/office/powerpoint/2010/main" val="1818418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4137257-22AA-A1A9-908F-2804F653C57F}"/>
              </a:ext>
            </a:extLst>
          </p:cNvPr>
          <p:cNvSpPr txBox="1"/>
          <p:nvPr/>
        </p:nvSpPr>
        <p:spPr>
          <a:xfrm>
            <a:off x="952499" y="416170"/>
            <a:ext cx="10287001" cy="830997"/>
          </a:xfrm>
          <a:prstGeom prst="rect">
            <a:avLst/>
          </a:prstGeom>
          <a:noFill/>
        </p:spPr>
        <p:txBody>
          <a:bodyPr wrap="square" rtlCol="0">
            <a:spAutoFit/>
          </a:bodyPr>
          <a:lstStyle/>
          <a:p>
            <a:r>
              <a:rPr lang="en-US" sz="4800" b="1" dirty="0">
                <a:latin typeface="Rajdhani" panose="020B0604020202020204"/>
              </a:rPr>
              <a:t>What is Auto Insurance?</a:t>
            </a:r>
            <a:endParaRPr lang="en-SG" sz="4800" b="1" dirty="0">
              <a:latin typeface="Rajdhani" panose="020B0604020202020204"/>
            </a:endParaRPr>
          </a:p>
        </p:txBody>
      </p:sp>
      <p:graphicFrame>
        <p:nvGraphicFramePr>
          <p:cNvPr id="10" name="Diagram 9">
            <a:extLst>
              <a:ext uri="{FF2B5EF4-FFF2-40B4-BE49-F238E27FC236}">
                <a16:creationId xmlns:a16="http://schemas.microsoft.com/office/drawing/2014/main" id="{CB04BBD8-1930-1F5E-0C05-657A9B428DD9}"/>
              </a:ext>
            </a:extLst>
          </p:cNvPr>
          <p:cNvGraphicFramePr/>
          <p:nvPr>
            <p:extLst>
              <p:ext uri="{D42A27DB-BD31-4B8C-83A1-F6EECF244321}">
                <p14:modId xmlns:p14="http://schemas.microsoft.com/office/powerpoint/2010/main" val="3465758971"/>
              </p:ext>
            </p:extLst>
          </p:nvPr>
        </p:nvGraphicFramePr>
        <p:xfrm>
          <a:off x="442784" y="1628384"/>
          <a:ext cx="11749216" cy="5229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3784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4137257-22AA-A1A9-908F-2804F653C57F}"/>
              </a:ext>
            </a:extLst>
          </p:cNvPr>
          <p:cNvSpPr txBox="1"/>
          <p:nvPr/>
        </p:nvSpPr>
        <p:spPr>
          <a:xfrm>
            <a:off x="952499" y="416170"/>
            <a:ext cx="10287001" cy="830997"/>
          </a:xfrm>
          <a:prstGeom prst="rect">
            <a:avLst/>
          </a:prstGeom>
          <a:noFill/>
        </p:spPr>
        <p:txBody>
          <a:bodyPr wrap="square" rtlCol="0">
            <a:spAutoFit/>
          </a:bodyPr>
          <a:lstStyle/>
          <a:p>
            <a:r>
              <a:rPr lang="en-US" sz="4800" b="1" dirty="0">
                <a:latin typeface="Rajdhani" panose="020B0604020202020204"/>
              </a:rPr>
              <a:t>What is Auto Insurance Fraud?</a:t>
            </a:r>
            <a:endParaRPr lang="en-SG" sz="4800" b="1" dirty="0">
              <a:latin typeface="Rajdhani" panose="020B0604020202020204"/>
            </a:endParaRPr>
          </a:p>
        </p:txBody>
      </p:sp>
      <p:graphicFrame>
        <p:nvGraphicFramePr>
          <p:cNvPr id="2" name="Diagram 1">
            <a:extLst>
              <a:ext uri="{FF2B5EF4-FFF2-40B4-BE49-F238E27FC236}">
                <a16:creationId xmlns:a16="http://schemas.microsoft.com/office/drawing/2014/main" id="{9D731832-6718-ACCE-5DA4-3879FF53656E}"/>
              </a:ext>
            </a:extLst>
          </p:cNvPr>
          <p:cNvGraphicFramePr/>
          <p:nvPr>
            <p:extLst>
              <p:ext uri="{D42A27DB-BD31-4B8C-83A1-F6EECF244321}">
                <p14:modId xmlns:p14="http://schemas.microsoft.com/office/powerpoint/2010/main" val="3762028109"/>
              </p:ext>
            </p:extLst>
          </p:nvPr>
        </p:nvGraphicFramePr>
        <p:xfrm>
          <a:off x="469557" y="1640911"/>
          <a:ext cx="11722443" cy="521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8976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4137257-22AA-A1A9-908F-2804F653C57F}"/>
              </a:ext>
            </a:extLst>
          </p:cNvPr>
          <p:cNvSpPr txBox="1"/>
          <p:nvPr/>
        </p:nvSpPr>
        <p:spPr>
          <a:xfrm>
            <a:off x="952499" y="416170"/>
            <a:ext cx="11239501" cy="830997"/>
          </a:xfrm>
          <a:prstGeom prst="rect">
            <a:avLst/>
          </a:prstGeom>
          <a:noFill/>
        </p:spPr>
        <p:txBody>
          <a:bodyPr wrap="square" rtlCol="0">
            <a:spAutoFit/>
          </a:bodyPr>
          <a:lstStyle/>
          <a:p>
            <a:r>
              <a:rPr lang="en-US" sz="4800" b="1" dirty="0">
                <a:latin typeface="Rajdhani" panose="020B0604020202020204"/>
              </a:rPr>
              <a:t>Why Auto Insurance Fraud is a Concern?</a:t>
            </a:r>
            <a:endParaRPr lang="en-SG" sz="4800" b="1" dirty="0">
              <a:latin typeface="Rajdhani" panose="020B0604020202020204"/>
            </a:endParaRPr>
          </a:p>
        </p:txBody>
      </p:sp>
      <p:graphicFrame>
        <p:nvGraphicFramePr>
          <p:cNvPr id="2" name="Diagram 1">
            <a:extLst>
              <a:ext uri="{FF2B5EF4-FFF2-40B4-BE49-F238E27FC236}">
                <a16:creationId xmlns:a16="http://schemas.microsoft.com/office/drawing/2014/main" id="{0ECF3D13-5924-CCEA-0F15-2384922472B3}"/>
              </a:ext>
            </a:extLst>
          </p:cNvPr>
          <p:cNvGraphicFramePr/>
          <p:nvPr>
            <p:extLst>
              <p:ext uri="{D42A27DB-BD31-4B8C-83A1-F6EECF244321}">
                <p14:modId xmlns:p14="http://schemas.microsoft.com/office/powerpoint/2010/main" val="191649531"/>
              </p:ext>
            </p:extLst>
          </p:nvPr>
        </p:nvGraphicFramePr>
        <p:xfrm>
          <a:off x="469557" y="1640911"/>
          <a:ext cx="11722443" cy="521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8E1D7993-BD42-87D3-EB59-6E7F7D81DADA}"/>
              </a:ext>
            </a:extLst>
          </p:cNvPr>
          <p:cNvPicPr>
            <a:picLocks noChangeAspect="1"/>
          </p:cNvPicPr>
          <p:nvPr/>
        </p:nvPicPr>
        <p:blipFill>
          <a:blip r:embed="rId8"/>
          <a:stretch>
            <a:fillRect/>
          </a:stretch>
        </p:blipFill>
        <p:spPr>
          <a:xfrm>
            <a:off x="952499" y="1663676"/>
            <a:ext cx="5921253" cy="4778154"/>
          </a:xfrm>
          <a:prstGeom prst="rect">
            <a:avLst/>
          </a:prstGeom>
          <a:ln>
            <a:solidFill>
              <a:schemeClr val="tx1"/>
            </a:solidFill>
          </a:ln>
        </p:spPr>
      </p:pic>
      <p:pic>
        <p:nvPicPr>
          <p:cNvPr id="4" name="Picture 3">
            <a:extLst>
              <a:ext uri="{FF2B5EF4-FFF2-40B4-BE49-F238E27FC236}">
                <a16:creationId xmlns:a16="http://schemas.microsoft.com/office/drawing/2014/main" id="{9CB18A1E-9E21-D485-3763-B9B98271CB7E}"/>
              </a:ext>
            </a:extLst>
          </p:cNvPr>
          <p:cNvPicPr>
            <a:picLocks noChangeAspect="1"/>
          </p:cNvPicPr>
          <p:nvPr/>
        </p:nvPicPr>
        <p:blipFill>
          <a:blip r:embed="rId9"/>
          <a:stretch>
            <a:fillRect/>
          </a:stretch>
        </p:blipFill>
        <p:spPr>
          <a:xfrm>
            <a:off x="5672886" y="2226527"/>
            <a:ext cx="6104149" cy="2331922"/>
          </a:xfrm>
          <a:prstGeom prst="rect">
            <a:avLst/>
          </a:prstGeom>
          <a:ln>
            <a:solidFill>
              <a:schemeClr val="tx1"/>
            </a:solidFill>
          </a:ln>
        </p:spPr>
      </p:pic>
      <p:pic>
        <p:nvPicPr>
          <p:cNvPr id="5" name="Picture 4">
            <a:extLst>
              <a:ext uri="{FF2B5EF4-FFF2-40B4-BE49-F238E27FC236}">
                <a16:creationId xmlns:a16="http://schemas.microsoft.com/office/drawing/2014/main" id="{F67B5CB9-2C89-954B-9E1C-0613583E4D98}"/>
              </a:ext>
            </a:extLst>
          </p:cNvPr>
          <p:cNvPicPr>
            <a:picLocks noChangeAspect="1"/>
          </p:cNvPicPr>
          <p:nvPr/>
        </p:nvPicPr>
        <p:blipFill>
          <a:blip r:embed="rId10"/>
          <a:stretch>
            <a:fillRect/>
          </a:stretch>
        </p:blipFill>
        <p:spPr>
          <a:xfrm>
            <a:off x="5931988" y="5319047"/>
            <a:ext cx="5845047" cy="1310754"/>
          </a:xfrm>
          <a:prstGeom prst="rect">
            <a:avLst/>
          </a:prstGeom>
          <a:ln>
            <a:solidFill>
              <a:schemeClr val="tx1"/>
            </a:solidFill>
          </a:ln>
        </p:spPr>
      </p:pic>
    </p:spTree>
    <p:extLst>
      <p:ext uri="{BB962C8B-B14F-4D97-AF65-F5344CB8AC3E}">
        <p14:creationId xmlns:p14="http://schemas.microsoft.com/office/powerpoint/2010/main" val="26785584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4137257-22AA-A1A9-908F-2804F653C57F}"/>
              </a:ext>
            </a:extLst>
          </p:cNvPr>
          <p:cNvSpPr txBox="1"/>
          <p:nvPr/>
        </p:nvSpPr>
        <p:spPr>
          <a:xfrm>
            <a:off x="952499" y="416170"/>
            <a:ext cx="11239501" cy="830997"/>
          </a:xfrm>
          <a:prstGeom prst="rect">
            <a:avLst/>
          </a:prstGeom>
          <a:noFill/>
        </p:spPr>
        <p:txBody>
          <a:bodyPr wrap="square" rtlCol="0">
            <a:spAutoFit/>
          </a:bodyPr>
          <a:lstStyle/>
          <a:p>
            <a:r>
              <a:rPr lang="en-US" sz="4800" b="1" dirty="0">
                <a:latin typeface="Rajdhani" panose="020B0604020202020204"/>
              </a:rPr>
              <a:t>How to Detect Auto Insurance Fraud?</a:t>
            </a:r>
            <a:endParaRPr lang="en-SG" sz="4800" b="1" dirty="0">
              <a:latin typeface="Rajdhani" panose="020B0604020202020204"/>
            </a:endParaRPr>
          </a:p>
        </p:txBody>
      </p:sp>
      <p:graphicFrame>
        <p:nvGraphicFramePr>
          <p:cNvPr id="2" name="Diagram 1">
            <a:extLst>
              <a:ext uri="{FF2B5EF4-FFF2-40B4-BE49-F238E27FC236}">
                <a16:creationId xmlns:a16="http://schemas.microsoft.com/office/drawing/2014/main" id="{0ECF3D13-5924-CCEA-0F15-2384922472B3}"/>
              </a:ext>
            </a:extLst>
          </p:cNvPr>
          <p:cNvGraphicFramePr/>
          <p:nvPr>
            <p:extLst>
              <p:ext uri="{D42A27DB-BD31-4B8C-83A1-F6EECF244321}">
                <p14:modId xmlns:p14="http://schemas.microsoft.com/office/powerpoint/2010/main" val="1475907739"/>
              </p:ext>
            </p:extLst>
          </p:nvPr>
        </p:nvGraphicFramePr>
        <p:xfrm>
          <a:off x="469557" y="1640911"/>
          <a:ext cx="11722443" cy="521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D78BB592-84E7-DBEB-66DA-2B4D69FA0C0E}"/>
              </a:ext>
            </a:extLst>
          </p:cNvPr>
          <p:cNvSpPr txBox="1"/>
          <p:nvPr/>
        </p:nvSpPr>
        <p:spPr>
          <a:xfrm>
            <a:off x="923498" y="1878227"/>
            <a:ext cx="10345003" cy="4062651"/>
          </a:xfrm>
          <a:prstGeom prst="rect">
            <a:avLst/>
          </a:prstGeom>
          <a:noFill/>
        </p:spPr>
        <p:txBody>
          <a:bodyPr wrap="square" rtlCol="0">
            <a:spAutoFit/>
          </a:bodyPr>
          <a:lstStyle/>
          <a:p>
            <a:pPr marL="152400" indent="0" algn="just"/>
            <a:r>
              <a:rPr lang="en-US" sz="4000" dirty="0">
                <a:latin typeface="Rajdhani" panose="020B0604020202020204"/>
              </a:rPr>
              <a:t>To build an accurate machine learning model that identify patterns of fraud transactions. </a:t>
            </a:r>
          </a:p>
          <a:p>
            <a:pPr marL="152400" indent="0" algn="just"/>
            <a:endParaRPr lang="en-US" sz="4000" dirty="0">
              <a:latin typeface="Rajdhani" panose="020B0604020202020204"/>
            </a:endParaRPr>
          </a:p>
          <a:p>
            <a:pPr marL="152400" indent="0" algn="just"/>
            <a:r>
              <a:rPr lang="en-US" sz="4000" dirty="0">
                <a:latin typeface="Rajdhani" panose="020B0604020202020204"/>
              </a:rPr>
              <a:t>This will help insurance companies to </a:t>
            </a:r>
            <a:r>
              <a:rPr lang="en-US" sz="4000" b="0" i="0" dirty="0">
                <a:effectLst/>
                <a:latin typeface="Larsseit"/>
              </a:rPr>
              <a:t>spot an anomaly and automatically block or flag a claim transaction or request for analyst review.</a:t>
            </a:r>
            <a:endParaRPr lang="en-US" sz="4000" dirty="0">
              <a:latin typeface="Rajdhani" panose="020B0604020202020204"/>
            </a:endParaRPr>
          </a:p>
          <a:p>
            <a:pPr marL="152400" indent="0" algn="l"/>
            <a:r>
              <a:rPr lang="en-US" b="1" i="0" dirty="0">
                <a:solidFill>
                  <a:srgbClr val="BDC1C6"/>
                </a:solidFill>
                <a:effectLst/>
                <a:latin typeface="arial" panose="020B0604020202020204" pitchFamily="34" charset="0"/>
              </a:rPr>
              <a:t> </a:t>
            </a:r>
            <a:endParaRPr lang="en-SG" dirty="0"/>
          </a:p>
        </p:txBody>
      </p:sp>
    </p:spTree>
    <p:extLst>
      <p:ext uri="{BB962C8B-B14F-4D97-AF65-F5344CB8AC3E}">
        <p14:creationId xmlns:p14="http://schemas.microsoft.com/office/powerpoint/2010/main" val="2773191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4137257-22AA-A1A9-908F-2804F653C57F}"/>
              </a:ext>
            </a:extLst>
          </p:cNvPr>
          <p:cNvSpPr txBox="1"/>
          <p:nvPr/>
        </p:nvSpPr>
        <p:spPr>
          <a:xfrm>
            <a:off x="952499" y="416170"/>
            <a:ext cx="11239501" cy="830997"/>
          </a:xfrm>
          <a:prstGeom prst="rect">
            <a:avLst/>
          </a:prstGeom>
          <a:noFill/>
        </p:spPr>
        <p:txBody>
          <a:bodyPr wrap="square" rtlCol="0">
            <a:spAutoFit/>
          </a:bodyPr>
          <a:lstStyle/>
          <a:p>
            <a:r>
              <a:rPr lang="en-US" sz="4800" b="1" dirty="0">
                <a:latin typeface="Rajdhani" panose="020B0604020202020204"/>
              </a:rPr>
              <a:t>What Data is used for Modelling? </a:t>
            </a:r>
            <a:endParaRPr lang="en-SG" sz="4800" b="1" dirty="0">
              <a:latin typeface="Rajdhani" panose="020B0604020202020204"/>
            </a:endParaRPr>
          </a:p>
        </p:txBody>
      </p:sp>
      <p:graphicFrame>
        <p:nvGraphicFramePr>
          <p:cNvPr id="2" name="Diagram 1">
            <a:extLst>
              <a:ext uri="{FF2B5EF4-FFF2-40B4-BE49-F238E27FC236}">
                <a16:creationId xmlns:a16="http://schemas.microsoft.com/office/drawing/2014/main" id="{0ECF3D13-5924-CCEA-0F15-2384922472B3}"/>
              </a:ext>
            </a:extLst>
          </p:cNvPr>
          <p:cNvGraphicFramePr/>
          <p:nvPr>
            <p:extLst>
              <p:ext uri="{D42A27DB-BD31-4B8C-83A1-F6EECF244321}">
                <p14:modId xmlns:p14="http://schemas.microsoft.com/office/powerpoint/2010/main" val="3443320034"/>
              </p:ext>
            </p:extLst>
          </p:nvPr>
        </p:nvGraphicFramePr>
        <p:xfrm>
          <a:off x="469557" y="1628385"/>
          <a:ext cx="11722443" cy="52296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D78BB592-84E7-DBEB-66DA-2B4D69FA0C0E}"/>
              </a:ext>
            </a:extLst>
          </p:cNvPr>
          <p:cNvSpPr txBox="1"/>
          <p:nvPr/>
        </p:nvSpPr>
        <p:spPr>
          <a:xfrm>
            <a:off x="595951" y="1629124"/>
            <a:ext cx="11241145" cy="3822328"/>
          </a:xfrm>
          <a:prstGeom prst="rect">
            <a:avLst/>
          </a:prstGeom>
          <a:noFill/>
        </p:spPr>
        <p:txBody>
          <a:bodyPr wrap="square" rtlCol="0">
            <a:spAutoFit/>
          </a:bodyPr>
          <a:lstStyle/>
          <a:p>
            <a:pPr marL="914400" lvl="1" indent="-457200" algn="just">
              <a:lnSpc>
                <a:spcPct val="150000"/>
              </a:lnSpc>
              <a:buFont typeface="Courier New" panose="02070309020205020404" pitchFamily="49" charset="0"/>
              <a:buChar char="o"/>
            </a:pPr>
            <a:r>
              <a:rPr lang="en-US" sz="3300" dirty="0">
                <a:latin typeface="Rajdhani" panose="020B0604020202020204"/>
              </a:rPr>
              <a:t>Source: Kaggle</a:t>
            </a:r>
          </a:p>
          <a:p>
            <a:pPr marL="914400" lvl="1" indent="-457200" algn="just">
              <a:lnSpc>
                <a:spcPct val="150000"/>
              </a:lnSpc>
              <a:buFont typeface="Courier New" panose="02070309020205020404" pitchFamily="49" charset="0"/>
              <a:buChar char="o"/>
            </a:pPr>
            <a:r>
              <a:rPr lang="en-US" sz="3300" dirty="0">
                <a:latin typeface="Rajdhani" panose="020B0604020202020204"/>
              </a:rPr>
              <a:t>Sample Size: 1,000 rows and 40 columns (categorical data: 21 columns; numerical data: 19 columns)</a:t>
            </a:r>
          </a:p>
          <a:p>
            <a:pPr marL="914400" lvl="1" indent="-457200" algn="just">
              <a:lnSpc>
                <a:spcPct val="150000"/>
              </a:lnSpc>
              <a:buFont typeface="Courier New" panose="02070309020205020404" pitchFamily="49" charset="0"/>
              <a:buChar char="o"/>
            </a:pPr>
            <a:r>
              <a:rPr lang="en-US" sz="3300" dirty="0">
                <a:latin typeface="Rajdhani" panose="020B0604020202020204"/>
              </a:rPr>
              <a:t>Policies Issuance States (in U.S): Ohio, Illinois and Indiana </a:t>
            </a:r>
          </a:p>
          <a:p>
            <a:pPr marL="914400" lvl="1" indent="-457200" algn="just">
              <a:lnSpc>
                <a:spcPct val="150000"/>
              </a:lnSpc>
              <a:buFont typeface="Courier New" panose="02070309020205020404" pitchFamily="49" charset="0"/>
              <a:buChar char="o"/>
            </a:pPr>
            <a:r>
              <a:rPr lang="en-US" sz="3300" dirty="0">
                <a:latin typeface="Rajdhani" panose="020B0604020202020204"/>
              </a:rPr>
              <a:t>Auto Incident Duration: From 01 Jan 2015 to 01 Mar 2015</a:t>
            </a:r>
          </a:p>
        </p:txBody>
      </p:sp>
    </p:spTree>
    <p:extLst>
      <p:ext uri="{BB962C8B-B14F-4D97-AF65-F5344CB8AC3E}">
        <p14:creationId xmlns:p14="http://schemas.microsoft.com/office/powerpoint/2010/main" val="3683589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3F53A5-67E0-FB2B-2A5C-B5DEEDC7BF7F}"/>
              </a:ext>
            </a:extLst>
          </p:cNvPr>
          <p:cNvPicPr>
            <a:picLocks noChangeAspect="1"/>
          </p:cNvPicPr>
          <p:nvPr/>
        </p:nvPicPr>
        <p:blipFill rotWithShape="1">
          <a:blip r:embed="rId3">
            <a:extLst>
              <a:ext uri="{28A0092B-C50C-407E-A947-70E740481C1C}">
                <a14:useLocalDpi xmlns:a14="http://schemas.microsoft.com/office/drawing/2010/main" val="0"/>
              </a:ext>
            </a:extLst>
          </a:blip>
          <a:srcRect t="7736" b="7736"/>
          <a:stretch/>
        </p:blipFill>
        <p:spPr>
          <a:xfrm>
            <a:off x="0" y="0"/>
            <a:ext cx="12192002" cy="6858002"/>
          </a:xfrm>
          <a:prstGeom prst="rect">
            <a:avLst/>
          </a:prstGeom>
        </p:spPr>
      </p:pic>
      <p:grpSp>
        <p:nvGrpSpPr>
          <p:cNvPr id="55" name="Group 54">
            <a:extLst>
              <a:ext uri="{FF2B5EF4-FFF2-40B4-BE49-F238E27FC236}">
                <a16:creationId xmlns:a16="http://schemas.microsoft.com/office/drawing/2014/main" id="{91A0AC71-D12D-0222-8A59-33A6C6946715}"/>
              </a:ext>
            </a:extLst>
          </p:cNvPr>
          <p:cNvGrpSpPr/>
          <p:nvPr/>
        </p:nvGrpSpPr>
        <p:grpSpPr>
          <a:xfrm>
            <a:off x="-2613664" y="2535238"/>
            <a:ext cx="81834650" cy="1714500"/>
            <a:chOff x="-31676344" y="1847844"/>
            <a:chExt cx="81834650" cy="1714500"/>
          </a:xfrm>
        </p:grpSpPr>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232E0B8B-F346-E864-C4AC-8C83FAEA8CA0}"/>
                    </a:ext>
                  </a:extLst>
                </p:cNvPr>
                <p:cNvGraphicFramePr>
                  <a:graphicFrameLocks noChangeAspect="1"/>
                </p:cNvGraphicFramePr>
                <p:nvPr>
                  <p:extLst>
                    <p:ext uri="{D42A27DB-BD31-4B8C-83A1-F6EECF244321}">
                      <p14:modId xmlns:p14="http://schemas.microsoft.com/office/powerpoint/2010/main" val="3171478107"/>
                    </p:ext>
                  </p:extLst>
                </p:nvPr>
              </p:nvGraphicFramePr>
              <p:xfrm>
                <a:off x="-31676344" y="1847844"/>
                <a:ext cx="3048000" cy="1714500"/>
              </p:xfrm>
              <a:graphic>
                <a:graphicData uri="http://schemas.microsoft.com/office/powerpoint/2016/slidezoom">
                  <pslz:sldZm>
                    <pslz:sldZmObj sldId="286" cId="1818418061">
                      <pslz:zmPr id="{AC99481E-2A37-4397-8600-689D642BCAF2}"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0" name="Slide Zoom 9">
                  <a:hlinkClick r:id="rId5" action="ppaction://hlinksldjump"/>
                  <a:extLst>
                    <a:ext uri="{FF2B5EF4-FFF2-40B4-BE49-F238E27FC236}">
                      <a16:creationId xmlns:a16="http://schemas.microsoft.com/office/drawing/2014/main" id="{232E0B8B-F346-E864-C4AC-8C83FAEA8CA0}"/>
                    </a:ext>
                  </a:extLst>
                </p:cNvPr>
                <p:cNvPicPr>
                  <a:picLocks noGrp="1" noRot="1" noChangeAspect="1" noMove="1" noResize="1" noEditPoints="1" noAdjustHandles="1" noChangeArrowheads="1" noChangeShapeType="1"/>
                </p:cNvPicPr>
                <p:nvPr/>
              </p:nvPicPr>
              <p:blipFill>
                <a:blip r:embed="rId6"/>
                <a:stretch>
                  <a:fillRect/>
                </a:stretch>
              </p:blipFill>
              <p:spPr>
                <a:xfrm>
                  <a:off x="-261366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2" name="Slide Zoom 11">
                  <a:extLst>
                    <a:ext uri="{FF2B5EF4-FFF2-40B4-BE49-F238E27FC236}">
                      <a16:creationId xmlns:a16="http://schemas.microsoft.com/office/drawing/2014/main" id="{0BF44015-4BEE-8648-EBC3-21AC5D4E4B9D}"/>
                    </a:ext>
                  </a:extLst>
                </p:cNvPr>
                <p:cNvGraphicFramePr>
                  <a:graphicFrameLocks noChangeAspect="1"/>
                </p:cNvGraphicFramePr>
                <p:nvPr>
                  <p:extLst>
                    <p:ext uri="{D42A27DB-BD31-4B8C-83A1-F6EECF244321}">
                      <p14:modId xmlns:p14="http://schemas.microsoft.com/office/powerpoint/2010/main" val="970144319"/>
                    </p:ext>
                  </p:extLst>
                </p:nvPr>
              </p:nvGraphicFramePr>
              <p:xfrm>
                <a:off x="-28095133" y="1847844"/>
                <a:ext cx="3048000" cy="1714500"/>
              </p:xfrm>
              <a:graphic>
                <a:graphicData uri="http://schemas.microsoft.com/office/powerpoint/2016/slidezoom">
                  <pslz:sldZm>
                    <pslz:sldZmObj sldId="262" cId="3543784367">
                      <pslz:zmPr id="{A90C5C40-A638-4149-A92C-5065AB56D8E7}" returnToParent="0" transitionDur="1000">
                        <p166:blipFill xmlns:p166="http://schemas.microsoft.com/office/powerpoint/2016/6/main">
                          <a:blip r:embed="rId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2" name="Slide Zoom 11">
                  <a:hlinkClick r:id="rId8" action="ppaction://hlinksldjump"/>
                  <a:extLst>
                    <a:ext uri="{FF2B5EF4-FFF2-40B4-BE49-F238E27FC236}">
                      <a16:creationId xmlns:a16="http://schemas.microsoft.com/office/drawing/2014/main" id="{0BF44015-4BEE-8648-EBC3-21AC5D4E4B9D}"/>
                    </a:ext>
                  </a:extLst>
                </p:cNvPr>
                <p:cNvPicPr>
                  <a:picLocks noGrp="1" noRot="1" noChangeAspect="1" noMove="1" noResize="1" noEditPoints="1" noAdjustHandles="1" noChangeArrowheads="1" noChangeShapeType="1"/>
                </p:cNvPicPr>
                <p:nvPr/>
              </p:nvPicPr>
              <p:blipFill>
                <a:blip r:embed="rId9"/>
                <a:stretch>
                  <a:fillRect/>
                </a:stretch>
              </p:blipFill>
              <p:spPr>
                <a:xfrm>
                  <a:off x="96754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4" name="Slide Zoom 13">
                  <a:extLst>
                    <a:ext uri="{FF2B5EF4-FFF2-40B4-BE49-F238E27FC236}">
                      <a16:creationId xmlns:a16="http://schemas.microsoft.com/office/drawing/2014/main" id="{754EADE1-6438-C476-8352-5B3672446320}"/>
                    </a:ext>
                  </a:extLst>
                </p:cNvPr>
                <p:cNvGraphicFramePr>
                  <a:graphicFrameLocks noChangeAspect="1"/>
                </p:cNvGraphicFramePr>
                <p:nvPr>
                  <p:extLst>
                    <p:ext uri="{D42A27DB-BD31-4B8C-83A1-F6EECF244321}">
                      <p14:modId xmlns:p14="http://schemas.microsoft.com/office/powerpoint/2010/main" val="3936997210"/>
                    </p:ext>
                  </p:extLst>
                </p:nvPr>
              </p:nvGraphicFramePr>
              <p:xfrm>
                <a:off x="-24513922" y="1847844"/>
                <a:ext cx="3048000" cy="1714500"/>
              </p:xfrm>
              <a:graphic>
                <a:graphicData uri="http://schemas.microsoft.com/office/powerpoint/2016/slidezoom">
                  <pslz:sldZm>
                    <pslz:sldZmObj sldId="263" cId="2868976256">
                      <pslz:zmPr id="{61C60671-AB73-4466-93D0-D6F1844AC998}" returnToParent="0" transitionDur="100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4" name="Slide Zoom 13">
                  <a:hlinkClick r:id="rId11" action="ppaction://hlinksldjump"/>
                  <a:extLst>
                    <a:ext uri="{FF2B5EF4-FFF2-40B4-BE49-F238E27FC236}">
                      <a16:creationId xmlns:a16="http://schemas.microsoft.com/office/drawing/2014/main" id="{754EADE1-6438-C476-8352-5B3672446320}"/>
                    </a:ext>
                  </a:extLst>
                </p:cNvPr>
                <p:cNvPicPr>
                  <a:picLocks noGrp="1" noRot="1" noChangeAspect="1" noMove="1" noResize="1" noEditPoints="1" noAdjustHandles="1" noChangeArrowheads="1" noChangeShapeType="1"/>
                </p:cNvPicPr>
                <p:nvPr/>
              </p:nvPicPr>
              <p:blipFill>
                <a:blip r:embed="rId12"/>
                <a:stretch>
                  <a:fillRect/>
                </a:stretch>
              </p:blipFill>
              <p:spPr>
                <a:xfrm>
                  <a:off x="454875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6" name="Slide Zoom 15">
                  <a:extLst>
                    <a:ext uri="{FF2B5EF4-FFF2-40B4-BE49-F238E27FC236}">
                      <a16:creationId xmlns:a16="http://schemas.microsoft.com/office/drawing/2014/main" id="{E7712B8E-F635-34E9-1389-26D98368CE3B}"/>
                    </a:ext>
                  </a:extLst>
                </p:cNvPr>
                <p:cNvGraphicFramePr>
                  <a:graphicFrameLocks noChangeAspect="1"/>
                </p:cNvGraphicFramePr>
                <p:nvPr>
                  <p:extLst>
                    <p:ext uri="{D42A27DB-BD31-4B8C-83A1-F6EECF244321}">
                      <p14:modId xmlns:p14="http://schemas.microsoft.com/office/powerpoint/2010/main" val="2579265324"/>
                    </p:ext>
                  </p:extLst>
                </p:nvPr>
              </p:nvGraphicFramePr>
              <p:xfrm>
                <a:off x="-20932711" y="1847844"/>
                <a:ext cx="3048000" cy="1714500"/>
              </p:xfrm>
              <a:graphic>
                <a:graphicData uri="http://schemas.microsoft.com/office/powerpoint/2016/slidezoom">
                  <pslz:sldZm>
                    <pslz:sldZmObj sldId="265" cId="2678558429">
                      <pslz:zmPr id="{5A53CCD9-E2FD-4010-9416-75500B03CD08}" returnToParent="0" transitionDur="1000">
                        <p166:blipFill xmlns:p166="http://schemas.microsoft.com/office/powerpoint/2016/6/main">
                          <a:blip r:embed="rId13"/>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6" name="Slide Zoom 15">
                  <a:hlinkClick r:id="rId14" action="ppaction://hlinksldjump"/>
                  <a:extLst>
                    <a:ext uri="{FF2B5EF4-FFF2-40B4-BE49-F238E27FC236}">
                      <a16:creationId xmlns:a16="http://schemas.microsoft.com/office/drawing/2014/main" id="{E7712B8E-F635-34E9-1389-26D98368CE3B}"/>
                    </a:ext>
                  </a:extLst>
                </p:cNvPr>
                <p:cNvPicPr>
                  <a:picLocks noGrp="1" noRot="1" noChangeAspect="1" noMove="1" noResize="1" noEditPoints="1" noAdjustHandles="1" noChangeArrowheads="1" noChangeShapeType="1"/>
                </p:cNvPicPr>
                <p:nvPr/>
              </p:nvPicPr>
              <p:blipFill>
                <a:blip r:embed="rId15"/>
                <a:stretch>
                  <a:fillRect/>
                </a:stretch>
              </p:blipFill>
              <p:spPr>
                <a:xfrm>
                  <a:off x="812996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8" name="Slide Zoom 17">
                  <a:extLst>
                    <a:ext uri="{FF2B5EF4-FFF2-40B4-BE49-F238E27FC236}">
                      <a16:creationId xmlns:a16="http://schemas.microsoft.com/office/drawing/2014/main" id="{79C5DC12-81E5-34F2-A78E-43B445123025}"/>
                    </a:ext>
                  </a:extLst>
                </p:cNvPr>
                <p:cNvGraphicFramePr>
                  <a:graphicFrameLocks noChangeAspect="1"/>
                </p:cNvGraphicFramePr>
                <p:nvPr>
                  <p:extLst>
                    <p:ext uri="{D42A27DB-BD31-4B8C-83A1-F6EECF244321}">
                      <p14:modId xmlns:p14="http://schemas.microsoft.com/office/powerpoint/2010/main" val="1072256386"/>
                    </p:ext>
                  </p:extLst>
                </p:nvPr>
              </p:nvGraphicFramePr>
              <p:xfrm>
                <a:off x="-17351500" y="1847844"/>
                <a:ext cx="3048000" cy="1714500"/>
              </p:xfrm>
              <a:graphic>
                <a:graphicData uri="http://schemas.microsoft.com/office/powerpoint/2016/slidezoom">
                  <pslz:sldZm>
                    <pslz:sldZmObj sldId="266" cId="2773191812">
                      <pslz:zmPr id="{BCF643A5-0B27-4C55-8224-6693748694BB}" returnToParent="0" transitionDur="1000">
                        <p166:blipFill xmlns:p166="http://schemas.microsoft.com/office/powerpoint/2016/6/main">
                          <a:blip r:embed="rId1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8" name="Slide Zoom 17">
                  <a:hlinkClick r:id="rId17" action="ppaction://hlinksldjump"/>
                  <a:extLst>
                    <a:ext uri="{FF2B5EF4-FFF2-40B4-BE49-F238E27FC236}">
                      <a16:creationId xmlns:a16="http://schemas.microsoft.com/office/drawing/2014/main" id="{79C5DC12-81E5-34F2-A78E-43B445123025}"/>
                    </a:ext>
                  </a:extLst>
                </p:cNvPr>
                <p:cNvPicPr>
                  <a:picLocks noGrp="1" noRot="1" noChangeAspect="1" noMove="1" noResize="1" noEditPoints="1" noAdjustHandles="1" noChangeArrowheads="1" noChangeShapeType="1"/>
                </p:cNvPicPr>
                <p:nvPr/>
              </p:nvPicPr>
              <p:blipFill>
                <a:blip r:embed="rId18"/>
                <a:stretch>
                  <a:fillRect/>
                </a:stretch>
              </p:blipFill>
              <p:spPr>
                <a:xfrm>
                  <a:off x="1171118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0" name="Slide Zoom 19">
                  <a:extLst>
                    <a:ext uri="{FF2B5EF4-FFF2-40B4-BE49-F238E27FC236}">
                      <a16:creationId xmlns:a16="http://schemas.microsoft.com/office/drawing/2014/main" id="{421F3474-179A-DEC5-7F51-FA019BE9379D}"/>
                    </a:ext>
                  </a:extLst>
                </p:cNvPr>
                <p:cNvGraphicFramePr>
                  <a:graphicFrameLocks noChangeAspect="1"/>
                </p:cNvGraphicFramePr>
                <p:nvPr>
                  <p:extLst>
                    <p:ext uri="{D42A27DB-BD31-4B8C-83A1-F6EECF244321}">
                      <p14:modId xmlns:p14="http://schemas.microsoft.com/office/powerpoint/2010/main" val="4256457793"/>
                    </p:ext>
                  </p:extLst>
                </p:nvPr>
              </p:nvGraphicFramePr>
              <p:xfrm>
                <a:off x="-13770289" y="1847844"/>
                <a:ext cx="3048000" cy="1714500"/>
              </p:xfrm>
              <a:graphic>
                <a:graphicData uri="http://schemas.microsoft.com/office/powerpoint/2016/slidezoom">
                  <pslz:sldZm>
                    <pslz:sldZmObj sldId="267" cId="3683589818">
                      <pslz:zmPr id="{0B5D9E1A-4608-4A49-A0FA-37A9779C669A}" returnToParent="0" transitionDur="1000">
                        <p166:blipFill xmlns:p166="http://schemas.microsoft.com/office/powerpoint/2016/6/main">
                          <a:blip r:embed="rId1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0" name="Slide Zoom 19">
                  <a:hlinkClick r:id="rId20" action="ppaction://hlinksldjump"/>
                  <a:extLst>
                    <a:ext uri="{FF2B5EF4-FFF2-40B4-BE49-F238E27FC236}">
                      <a16:creationId xmlns:a16="http://schemas.microsoft.com/office/drawing/2014/main" id="{421F3474-179A-DEC5-7F51-FA019BE9379D}"/>
                    </a:ext>
                  </a:extLst>
                </p:cNvPr>
                <p:cNvPicPr>
                  <a:picLocks noGrp="1" noRot="1" noChangeAspect="1" noMove="1" noResize="1" noEditPoints="1" noAdjustHandles="1" noChangeArrowheads="1" noChangeShapeType="1"/>
                </p:cNvPicPr>
                <p:nvPr/>
              </p:nvPicPr>
              <p:blipFill>
                <a:blip r:embed="rId21"/>
                <a:stretch>
                  <a:fillRect/>
                </a:stretch>
              </p:blipFill>
              <p:spPr>
                <a:xfrm>
                  <a:off x="1529239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2" name="Slide Zoom 21">
                  <a:extLst>
                    <a:ext uri="{FF2B5EF4-FFF2-40B4-BE49-F238E27FC236}">
                      <a16:creationId xmlns:a16="http://schemas.microsoft.com/office/drawing/2014/main" id="{3CDB1BB1-9AE9-1137-F357-88DD27B76DD2}"/>
                    </a:ext>
                  </a:extLst>
                </p:cNvPr>
                <p:cNvGraphicFramePr>
                  <a:graphicFrameLocks noChangeAspect="1"/>
                </p:cNvGraphicFramePr>
                <p:nvPr>
                  <p:extLst>
                    <p:ext uri="{D42A27DB-BD31-4B8C-83A1-F6EECF244321}">
                      <p14:modId xmlns:p14="http://schemas.microsoft.com/office/powerpoint/2010/main" val="844247367"/>
                    </p:ext>
                  </p:extLst>
                </p:nvPr>
              </p:nvGraphicFramePr>
              <p:xfrm>
                <a:off x="-10189078" y="1847844"/>
                <a:ext cx="3048000" cy="1714500"/>
              </p:xfrm>
              <a:graphic>
                <a:graphicData uri="http://schemas.microsoft.com/office/powerpoint/2016/slidezoom">
                  <pslz:sldZm>
                    <pslz:sldZmObj sldId="268" cId="993943905">
                      <pslz:zmPr id="{D02EB652-5A77-4B3D-9A33-56B5DE40E653}" returnToParent="0" transitionDur="1000">
                        <p166:blipFill xmlns:p166="http://schemas.microsoft.com/office/powerpoint/2016/6/main">
                          <a:blip r:embed="rId2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2" name="Slide Zoom 21">
                  <a:hlinkClick r:id="rId23" action="ppaction://hlinksldjump"/>
                  <a:extLst>
                    <a:ext uri="{FF2B5EF4-FFF2-40B4-BE49-F238E27FC236}">
                      <a16:creationId xmlns:a16="http://schemas.microsoft.com/office/drawing/2014/main" id="{3CDB1BB1-9AE9-1137-F357-88DD27B76DD2}"/>
                    </a:ext>
                  </a:extLst>
                </p:cNvPr>
                <p:cNvPicPr>
                  <a:picLocks noGrp="1" noRot="1" noChangeAspect="1" noMove="1" noResize="1" noEditPoints="1" noAdjustHandles="1" noChangeArrowheads="1" noChangeShapeType="1"/>
                </p:cNvPicPr>
                <p:nvPr/>
              </p:nvPicPr>
              <p:blipFill>
                <a:blip r:embed="rId24"/>
                <a:stretch>
                  <a:fillRect/>
                </a:stretch>
              </p:blipFill>
              <p:spPr>
                <a:xfrm>
                  <a:off x="1887360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4" name="Slide Zoom 23">
                  <a:extLst>
                    <a:ext uri="{FF2B5EF4-FFF2-40B4-BE49-F238E27FC236}">
                      <a16:creationId xmlns:a16="http://schemas.microsoft.com/office/drawing/2014/main" id="{472395C6-1CF7-88EE-7D25-5FCB356F01F9}"/>
                    </a:ext>
                  </a:extLst>
                </p:cNvPr>
                <p:cNvGraphicFramePr>
                  <a:graphicFrameLocks noChangeAspect="1"/>
                </p:cNvGraphicFramePr>
                <p:nvPr>
                  <p:extLst>
                    <p:ext uri="{D42A27DB-BD31-4B8C-83A1-F6EECF244321}">
                      <p14:modId xmlns:p14="http://schemas.microsoft.com/office/powerpoint/2010/main" val="4028505805"/>
                    </p:ext>
                  </p:extLst>
                </p:nvPr>
              </p:nvGraphicFramePr>
              <p:xfrm>
                <a:off x="-6607867" y="1847844"/>
                <a:ext cx="3048000" cy="1714500"/>
              </p:xfrm>
              <a:graphic>
                <a:graphicData uri="http://schemas.microsoft.com/office/powerpoint/2016/slidezoom">
                  <pslz:sldZm>
                    <pslz:sldZmObj sldId="269" cId="3396538600">
                      <pslz:zmPr id="{2C9359C3-640C-44AB-B930-7B8867733765}" returnToParent="0" transitionDur="1000">
                        <p166:blipFill xmlns:p166="http://schemas.microsoft.com/office/powerpoint/2016/6/main">
                          <a:blip r:embed="rId25"/>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4" name="Slide Zoom 23">
                  <a:hlinkClick r:id="rId26" action="ppaction://hlinksldjump"/>
                  <a:extLst>
                    <a:ext uri="{FF2B5EF4-FFF2-40B4-BE49-F238E27FC236}">
                      <a16:creationId xmlns:a16="http://schemas.microsoft.com/office/drawing/2014/main" id="{472395C6-1CF7-88EE-7D25-5FCB356F01F9}"/>
                    </a:ext>
                  </a:extLst>
                </p:cNvPr>
                <p:cNvPicPr>
                  <a:picLocks noGrp="1" noRot="1" noChangeAspect="1" noMove="1" noResize="1" noEditPoints="1" noAdjustHandles="1" noChangeArrowheads="1" noChangeShapeType="1"/>
                </p:cNvPicPr>
                <p:nvPr/>
              </p:nvPicPr>
              <p:blipFill>
                <a:blip r:embed="rId27"/>
                <a:stretch>
                  <a:fillRect/>
                </a:stretch>
              </p:blipFill>
              <p:spPr>
                <a:xfrm>
                  <a:off x="2245481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6" name="Slide Zoom 25">
                  <a:extLst>
                    <a:ext uri="{FF2B5EF4-FFF2-40B4-BE49-F238E27FC236}">
                      <a16:creationId xmlns:a16="http://schemas.microsoft.com/office/drawing/2014/main" id="{29448628-AB48-DC15-1D75-5A271FED0C09}"/>
                    </a:ext>
                  </a:extLst>
                </p:cNvPr>
                <p:cNvGraphicFramePr>
                  <a:graphicFrameLocks noChangeAspect="1"/>
                </p:cNvGraphicFramePr>
                <p:nvPr>
                  <p:extLst>
                    <p:ext uri="{D42A27DB-BD31-4B8C-83A1-F6EECF244321}">
                      <p14:modId xmlns:p14="http://schemas.microsoft.com/office/powerpoint/2010/main" val="69395429"/>
                    </p:ext>
                  </p:extLst>
                </p:nvPr>
              </p:nvGraphicFramePr>
              <p:xfrm>
                <a:off x="-3026656" y="1847844"/>
                <a:ext cx="3048000" cy="1714500"/>
              </p:xfrm>
              <a:graphic>
                <a:graphicData uri="http://schemas.microsoft.com/office/powerpoint/2016/slidezoom">
                  <pslz:sldZm>
                    <pslz:sldZmObj sldId="270" cId="3173571095">
                      <pslz:zmPr id="{7E0792D3-1469-4CAC-9B25-23D823D49846}" returnToParent="0" transitionDur="1000">
                        <p166:blipFill xmlns:p166="http://schemas.microsoft.com/office/powerpoint/2016/6/main">
                          <a:blip r:embed="rId2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6" name="Slide Zoom 25">
                  <a:hlinkClick r:id="rId29" action="ppaction://hlinksldjump"/>
                  <a:extLst>
                    <a:ext uri="{FF2B5EF4-FFF2-40B4-BE49-F238E27FC236}">
                      <a16:creationId xmlns:a16="http://schemas.microsoft.com/office/drawing/2014/main" id="{29448628-AB48-DC15-1D75-5A271FED0C09}"/>
                    </a:ext>
                  </a:extLst>
                </p:cNvPr>
                <p:cNvPicPr>
                  <a:picLocks noGrp="1" noRot="1" noChangeAspect="1" noMove="1" noResize="1" noEditPoints="1" noAdjustHandles="1" noChangeArrowheads="1" noChangeShapeType="1"/>
                </p:cNvPicPr>
                <p:nvPr/>
              </p:nvPicPr>
              <p:blipFill>
                <a:blip r:embed="rId30"/>
                <a:stretch>
                  <a:fillRect/>
                </a:stretch>
              </p:blipFill>
              <p:spPr>
                <a:xfrm>
                  <a:off x="2603602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8" name="Slide Zoom 27">
                  <a:extLst>
                    <a:ext uri="{FF2B5EF4-FFF2-40B4-BE49-F238E27FC236}">
                      <a16:creationId xmlns:a16="http://schemas.microsoft.com/office/drawing/2014/main" id="{551041B5-1B40-3A91-2189-8524918B03A5}"/>
                    </a:ext>
                  </a:extLst>
                </p:cNvPr>
                <p:cNvGraphicFramePr>
                  <a:graphicFrameLocks noChangeAspect="1"/>
                </p:cNvGraphicFramePr>
                <p:nvPr>
                  <p:extLst>
                    <p:ext uri="{D42A27DB-BD31-4B8C-83A1-F6EECF244321}">
                      <p14:modId xmlns:p14="http://schemas.microsoft.com/office/powerpoint/2010/main" val="2509231440"/>
                    </p:ext>
                  </p:extLst>
                </p:nvPr>
              </p:nvGraphicFramePr>
              <p:xfrm>
                <a:off x="554555" y="1847844"/>
                <a:ext cx="3048000" cy="1714500"/>
              </p:xfrm>
              <a:graphic>
                <a:graphicData uri="http://schemas.microsoft.com/office/powerpoint/2016/slidezoom">
                  <pslz:sldZm>
                    <pslz:sldZmObj sldId="271" cId="1521349398">
                      <pslz:zmPr id="{73C80B17-4DF1-4108-93FD-CF593931902B}" returnToParent="0" transitionDur="1000">
                        <p166:blipFill xmlns:p166="http://schemas.microsoft.com/office/powerpoint/2016/6/main">
                          <a:blip r:embed="rId31"/>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8" name="Slide Zoom 27">
                  <a:hlinkClick r:id="rId32" action="ppaction://hlinksldjump"/>
                  <a:extLst>
                    <a:ext uri="{FF2B5EF4-FFF2-40B4-BE49-F238E27FC236}">
                      <a16:creationId xmlns:a16="http://schemas.microsoft.com/office/drawing/2014/main" id="{551041B5-1B40-3A91-2189-8524918B03A5}"/>
                    </a:ext>
                  </a:extLst>
                </p:cNvPr>
                <p:cNvPicPr>
                  <a:picLocks noGrp="1" noRot="1" noChangeAspect="1" noMove="1" noResize="1" noEditPoints="1" noAdjustHandles="1" noChangeArrowheads="1" noChangeShapeType="1"/>
                </p:cNvPicPr>
                <p:nvPr/>
              </p:nvPicPr>
              <p:blipFill>
                <a:blip r:embed="rId33"/>
                <a:stretch>
                  <a:fillRect/>
                </a:stretch>
              </p:blipFill>
              <p:spPr>
                <a:xfrm>
                  <a:off x="2961723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0" name="Slide Zoom 29">
                  <a:extLst>
                    <a:ext uri="{FF2B5EF4-FFF2-40B4-BE49-F238E27FC236}">
                      <a16:creationId xmlns:a16="http://schemas.microsoft.com/office/drawing/2014/main" id="{FABE14DE-780F-BF3C-C7CE-69D717D8FFE0}"/>
                    </a:ext>
                  </a:extLst>
                </p:cNvPr>
                <p:cNvGraphicFramePr>
                  <a:graphicFrameLocks noChangeAspect="1"/>
                </p:cNvGraphicFramePr>
                <p:nvPr>
                  <p:extLst>
                    <p:ext uri="{D42A27DB-BD31-4B8C-83A1-F6EECF244321}">
                      <p14:modId xmlns:p14="http://schemas.microsoft.com/office/powerpoint/2010/main" val="2863290118"/>
                    </p:ext>
                  </p:extLst>
                </p:nvPr>
              </p:nvGraphicFramePr>
              <p:xfrm>
                <a:off x="4135766" y="1847844"/>
                <a:ext cx="3048000" cy="1714500"/>
              </p:xfrm>
              <a:graphic>
                <a:graphicData uri="http://schemas.microsoft.com/office/powerpoint/2016/slidezoom">
                  <pslz:sldZm>
                    <pslz:sldZmObj sldId="272" cId="905249575">
                      <pslz:zmPr id="{9C302D7E-A99D-4F8E-B0F6-62ABB1BAD0FF}" returnToParent="0" transitionDur="1000">
                        <p166:blipFill xmlns:p166="http://schemas.microsoft.com/office/powerpoint/2016/6/main">
                          <a:blip r:embed="rId3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0" name="Slide Zoom 29">
                  <a:hlinkClick r:id="rId35" action="ppaction://hlinksldjump"/>
                  <a:extLst>
                    <a:ext uri="{FF2B5EF4-FFF2-40B4-BE49-F238E27FC236}">
                      <a16:creationId xmlns:a16="http://schemas.microsoft.com/office/drawing/2014/main" id="{FABE14DE-780F-BF3C-C7CE-69D717D8FFE0}"/>
                    </a:ext>
                  </a:extLst>
                </p:cNvPr>
                <p:cNvPicPr>
                  <a:picLocks noGrp="1" noRot="1" noChangeAspect="1" noMove="1" noResize="1" noEditPoints="1" noAdjustHandles="1" noChangeArrowheads="1" noChangeShapeType="1"/>
                </p:cNvPicPr>
                <p:nvPr/>
              </p:nvPicPr>
              <p:blipFill>
                <a:blip r:embed="rId36"/>
                <a:stretch>
                  <a:fillRect/>
                </a:stretch>
              </p:blipFill>
              <p:spPr>
                <a:xfrm>
                  <a:off x="3319844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2" name="Slide Zoom 31">
                  <a:extLst>
                    <a:ext uri="{FF2B5EF4-FFF2-40B4-BE49-F238E27FC236}">
                      <a16:creationId xmlns:a16="http://schemas.microsoft.com/office/drawing/2014/main" id="{A0B61D23-5640-B1A5-BEF0-BD521359544D}"/>
                    </a:ext>
                  </a:extLst>
                </p:cNvPr>
                <p:cNvGraphicFramePr>
                  <a:graphicFrameLocks noChangeAspect="1"/>
                </p:cNvGraphicFramePr>
                <p:nvPr/>
              </p:nvGraphicFramePr>
              <p:xfrm>
                <a:off x="7716977" y="1847844"/>
                <a:ext cx="3048000" cy="1714500"/>
              </p:xfrm>
              <a:graphic>
                <a:graphicData uri="http://schemas.microsoft.com/office/powerpoint/2016/slidezoom">
                  <pslz:sldZm>
                    <pslz:sldZmObj sldId="273" cId="3097556811">
                      <pslz:zmPr id="{FB7DB80F-88D4-4446-9CD0-007162636372}" transitionDur="1000">
                        <p166:blipFill xmlns:p166="http://schemas.microsoft.com/office/powerpoint/2016/6/main">
                          <a:blip r:embed="rId3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2" name="Slide Zoom 31">
                  <a:hlinkClick r:id="rId38" action="ppaction://hlinksldjump"/>
                  <a:extLst>
                    <a:ext uri="{FF2B5EF4-FFF2-40B4-BE49-F238E27FC236}">
                      <a16:creationId xmlns:a16="http://schemas.microsoft.com/office/drawing/2014/main" id="{A0B61D23-5640-B1A5-BEF0-BD521359544D}"/>
                    </a:ext>
                  </a:extLst>
                </p:cNvPr>
                <p:cNvPicPr>
                  <a:picLocks noGrp="1" noRot="1" noChangeAspect="1" noMove="1" noResize="1" noEditPoints="1" noAdjustHandles="1" noChangeArrowheads="1" noChangeShapeType="1"/>
                </p:cNvPicPr>
                <p:nvPr/>
              </p:nvPicPr>
              <p:blipFill>
                <a:blip r:embed="rId39"/>
                <a:stretch>
                  <a:fillRect/>
                </a:stretch>
              </p:blipFill>
              <p:spPr>
                <a:xfrm>
                  <a:off x="3677965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4" name="Slide Zoom 33">
                  <a:extLst>
                    <a:ext uri="{FF2B5EF4-FFF2-40B4-BE49-F238E27FC236}">
                      <a16:creationId xmlns:a16="http://schemas.microsoft.com/office/drawing/2014/main" id="{EEB6CFD3-103D-8239-C2BC-5A3189135A6F}"/>
                    </a:ext>
                  </a:extLst>
                </p:cNvPr>
                <p:cNvGraphicFramePr>
                  <a:graphicFrameLocks noChangeAspect="1"/>
                </p:cNvGraphicFramePr>
                <p:nvPr>
                  <p:extLst>
                    <p:ext uri="{D42A27DB-BD31-4B8C-83A1-F6EECF244321}">
                      <p14:modId xmlns:p14="http://schemas.microsoft.com/office/powerpoint/2010/main" val="4172186595"/>
                    </p:ext>
                  </p:extLst>
                </p:nvPr>
              </p:nvGraphicFramePr>
              <p:xfrm>
                <a:off x="11298188" y="1847844"/>
                <a:ext cx="3048000" cy="1714500"/>
              </p:xfrm>
              <a:graphic>
                <a:graphicData uri="http://schemas.microsoft.com/office/powerpoint/2016/slidezoom">
                  <pslz:sldZm>
                    <pslz:sldZmObj sldId="280" cId="690155806">
                      <pslz:zmPr id="{59A9ED00-86DC-489E-A392-7655338F4EBF}" returnToParent="0" transitionDur="1000">
                        <p166:blipFill xmlns:p166="http://schemas.microsoft.com/office/powerpoint/2016/6/main">
                          <a:blip r:embed="rId4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4" name="Slide Zoom 33">
                  <a:hlinkClick r:id="rId41" action="ppaction://hlinksldjump"/>
                  <a:extLst>
                    <a:ext uri="{FF2B5EF4-FFF2-40B4-BE49-F238E27FC236}">
                      <a16:creationId xmlns:a16="http://schemas.microsoft.com/office/drawing/2014/main" id="{EEB6CFD3-103D-8239-C2BC-5A3189135A6F}"/>
                    </a:ext>
                  </a:extLst>
                </p:cNvPr>
                <p:cNvPicPr>
                  <a:picLocks noGrp="1" noRot="1" noChangeAspect="1" noMove="1" noResize="1" noEditPoints="1" noAdjustHandles="1" noChangeArrowheads="1" noChangeShapeType="1"/>
                </p:cNvPicPr>
                <p:nvPr/>
              </p:nvPicPr>
              <p:blipFill>
                <a:blip r:embed="rId42"/>
                <a:stretch>
                  <a:fillRect/>
                </a:stretch>
              </p:blipFill>
              <p:spPr>
                <a:xfrm>
                  <a:off x="4036086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6" name="Slide Zoom 35">
                  <a:extLst>
                    <a:ext uri="{FF2B5EF4-FFF2-40B4-BE49-F238E27FC236}">
                      <a16:creationId xmlns:a16="http://schemas.microsoft.com/office/drawing/2014/main" id="{08BD1A8B-5671-948F-20AA-8A3A0AD54ADD}"/>
                    </a:ext>
                  </a:extLst>
                </p:cNvPr>
                <p:cNvGraphicFramePr>
                  <a:graphicFrameLocks noChangeAspect="1"/>
                </p:cNvGraphicFramePr>
                <p:nvPr>
                  <p:extLst>
                    <p:ext uri="{D42A27DB-BD31-4B8C-83A1-F6EECF244321}">
                      <p14:modId xmlns:p14="http://schemas.microsoft.com/office/powerpoint/2010/main" val="3128277560"/>
                    </p:ext>
                  </p:extLst>
                </p:nvPr>
              </p:nvGraphicFramePr>
              <p:xfrm>
                <a:off x="14879399" y="1847844"/>
                <a:ext cx="3048000" cy="1714500"/>
              </p:xfrm>
              <a:graphic>
                <a:graphicData uri="http://schemas.microsoft.com/office/powerpoint/2016/slidezoom">
                  <pslz:sldZm>
                    <pslz:sldZmObj sldId="284" cId="2347632563">
                      <pslz:zmPr id="{C8418480-D4B3-4854-9561-0BB8894B1D6A}" returnToParent="0" transitionDur="1000">
                        <p166:blipFill xmlns:p166="http://schemas.microsoft.com/office/powerpoint/2016/6/main">
                          <a:blip r:embed="rId43"/>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6" name="Slide Zoom 35">
                  <a:hlinkClick r:id="rId44" action="ppaction://hlinksldjump"/>
                  <a:extLst>
                    <a:ext uri="{FF2B5EF4-FFF2-40B4-BE49-F238E27FC236}">
                      <a16:creationId xmlns:a16="http://schemas.microsoft.com/office/drawing/2014/main" id="{08BD1A8B-5671-948F-20AA-8A3A0AD54ADD}"/>
                    </a:ext>
                  </a:extLst>
                </p:cNvPr>
                <p:cNvPicPr>
                  <a:picLocks noGrp="1" noRot="1" noChangeAspect="1" noMove="1" noResize="1" noEditPoints="1" noAdjustHandles="1" noChangeArrowheads="1" noChangeShapeType="1"/>
                </p:cNvPicPr>
                <p:nvPr/>
              </p:nvPicPr>
              <p:blipFill>
                <a:blip r:embed="rId45"/>
                <a:stretch>
                  <a:fillRect/>
                </a:stretch>
              </p:blipFill>
              <p:spPr>
                <a:xfrm>
                  <a:off x="4394207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8" name="Slide Zoom 37">
                  <a:extLst>
                    <a:ext uri="{FF2B5EF4-FFF2-40B4-BE49-F238E27FC236}">
                      <a16:creationId xmlns:a16="http://schemas.microsoft.com/office/drawing/2014/main" id="{6381E552-CC8B-72EB-B3A3-56D2028BF8A9}"/>
                    </a:ext>
                  </a:extLst>
                </p:cNvPr>
                <p:cNvGraphicFramePr>
                  <a:graphicFrameLocks noChangeAspect="1"/>
                </p:cNvGraphicFramePr>
                <p:nvPr>
                  <p:extLst>
                    <p:ext uri="{D42A27DB-BD31-4B8C-83A1-F6EECF244321}">
                      <p14:modId xmlns:p14="http://schemas.microsoft.com/office/powerpoint/2010/main" val="459838804"/>
                    </p:ext>
                  </p:extLst>
                </p:nvPr>
              </p:nvGraphicFramePr>
              <p:xfrm>
                <a:off x="18460610" y="1847844"/>
                <a:ext cx="3048000" cy="1714500"/>
              </p:xfrm>
              <a:graphic>
                <a:graphicData uri="http://schemas.microsoft.com/office/powerpoint/2016/slidezoom">
                  <pslz:sldZm>
                    <pslz:sldZmObj sldId="279" cId="1327297639">
                      <pslz:zmPr id="{CE0EE399-C1F8-42EE-B5DB-48EB9B8F3B91}" returnToParent="0" transitionDur="1000">
                        <p166:blipFill xmlns:p166="http://schemas.microsoft.com/office/powerpoint/2016/6/main">
                          <a:blip r:embed="rId4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8" name="Slide Zoom 37">
                  <a:hlinkClick r:id="rId47" action="ppaction://hlinksldjump"/>
                  <a:extLst>
                    <a:ext uri="{FF2B5EF4-FFF2-40B4-BE49-F238E27FC236}">
                      <a16:creationId xmlns:a16="http://schemas.microsoft.com/office/drawing/2014/main" id="{6381E552-CC8B-72EB-B3A3-56D2028BF8A9}"/>
                    </a:ext>
                  </a:extLst>
                </p:cNvPr>
                <p:cNvPicPr>
                  <a:picLocks noGrp="1" noRot="1" noChangeAspect="1" noMove="1" noResize="1" noEditPoints="1" noAdjustHandles="1" noChangeArrowheads="1" noChangeShapeType="1"/>
                </p:cNvPicPr>
                <p:nvPr/>
              </p:nvPicPr>
              <p:blipFill>
                <a:blip r:embed="rId48"/>
                <a:stretch>
                  <a:fillRect/>
                </a:stretch>
              </p:blipFill>
              <p:spPr>
                <a:xfrm>
                  <a:off x="4752329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0" name="Slide Zoom 39">
                  <a:extLst>
                    <a:ext uri="{FF2B5EF4-FFF2-40B4-BE49-F238E27FC236}">
                      <a16:creationId xmlns:a16="http://schemas.microsoft.com/office/drawing/2014/main" id="{4B738BA6-EC32-AB95-0684-44F5F2D8AB0A}"/>
                    </a:ext>
                  </a:extLst>
                </p:cNvPr>
                <p:cNvGraphicFramePr>
                  <a:graphicFrameLocks noChangeAspect="1"/>
                </p:cNvGraphicFramePr>
                <p:nvPr>
                  <p:extLst>
                    <p:ext uri="{D42A27DB-BD31-4B8C-83A1-F6EECF244321}">
                      <p14:modId xmlns:p14="http://schemas.microsoft.com/office/powerpoint/2010/main" val="3002934546"/>
                    </p:ext>
                  </p:extLst>
                </p:nvPr>
              </p:nvGraphicFramePr>
              <p:xfrm>
                <a:off x="22041821" y="1847844"/>
                <a:ext cx="3048000" cy="1714500"/>
              </p:xfrm>
              <a:graphic>
                <a:graphicData uri="http://schemas.microsoft.com/office/powerpoint/2016/slidezoom">
                  <pslz:sldZm>
                    <pslz:sldZmObj sldId="275" cId="2698216540">
                      <pslz:zmPr id="{90B85438-07E5-480B-80EB-F73BC11E7C9E}" returnToParent="0" transitionDur="1000">
                        <p166:blipFill xmlns:p166="http://schemas.microsoft.com/office/powerpoint/2016/6/main">
                          <a:blip r:embed="rId4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0" name="Slide Zoom 39">
                  <a:hlinkClick r:id="rId50" action="ppaction://hlinksldjump"/>
                  <a:extLst>
                    <a:ext uri="{FF2B5EF4-FFF2-40B4-BE49-F238E27FC236}">
                      <a16:creationId xmlns:a16="http://schemas.microsoft.com/office/drawing/2014/main" id="{4B738BA6-EC32-AB95-0684-44F5F2D8AB0A}"/>
                    </a:ext>
                  </a:extLst>
                </p:cNvPr>
                <p:cNvPicPr>
                  <a:picLocks noGrp="1" noRot="1" noChangeAspect="1" noMove="1" noResize="1" noEditPoints="1" noAdjustHandles="1" noChangeArrowheads="1" noChangeShapeType="1"/>
                </p:cNvPicPr>
                <p:nvPr/>
              </p:nvPicPr>
              <p:blipFill>
                <a:blip r:embed="rId51"/>
                <a:stretch>
                  <a:fillRect/>
                </a:stretch>
              </p:blipFill>
              <p:spPr>
                <a:xfrm>
                  <a:off x="5110450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2" name="Slide Zoom 41">
                  <a:extLst>
                    <a:ext uri="{FF2B5EF4-FFF2-40B4-BE49-F238E27FC236}">
                      <a16:creationId xmlns:a16="http://schemas.microsoft.com/office/drawing/2014/main" id="{123DE45D-A136-8AF3-ED99-AA5B39757A29}"/>
                    </a:ext>
                  </a:extLst>
                </p:cNvPr>
                <p:cNvGraphicFramePr>
                  <a:graphicFrameLocks noChangeAspect="1"/>
                </p:cNvGraphicFramePr>
                <p:nvPr>
                  <p:extLst>
                    <p:ext uri="{D42A27DB-BD31-4B8C-83A1-F6EECF244321}">
                      <p14:modId xmlns:p14="http://schemas.microsoft.com/office/powerpoint/2010/main" val="3741192875"/>
                    </p:ext>
                  </p:extLst>
                </p:nvPr>
              </p:nvGraphicFramePr>
              <p:xfrm>
                <a:off x="25623032" y="1847844"/>
                <a:ext cx="3048000" cy="1714500"/>
              </p:xfrm>
              <a:graphic>
                <a:graphicData uri="http://schemas.microsoft.com/office/powerpoint/2016/slidezoom">
                  <pslz:sldZm>
                    <pslz:sldZmObj sldId="276" cId="1955769053">
                      <pslz:zmPr id="{CBBC2D40-DDC7-480D-B1F2-3B9DF27DCD3F}" returnToParent="0" transitionDur="1000">
                        <p166:blipFill xmlns:p166="http://schemas.microsoft.com/office/powerpoint/2016/6/main">
                          <a:blip r:embed="rId5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2" name="Slide Zoom 41">
                  <a:hlinkClick r:id="rId53" action="ppaction://hlinksldjump"/>
                  <a:extLst>
                    <a:ext uri="{FF2B5EF4-FFF2-40B4-BE49-F238E27FC236}">
                      <a16:creationId xmlns:a16="http://schemas.microsoft.com/office/drawing/2014/main" id="{123DE45D-A136-8AF3-ED99-AA5B39757A29}"/>
                    </a:ext>
                  </a:extLst>
                </p:cNvPr>
                <p:cNvPicPr>
                  <a:picLocks noGrp="1" noRot="1" noChangeAspect="1" noMove="1" noResize="1" noEditPoints="1" noAdjustHandles="1" noChangeArrowheads="1" noChangeShapeType="1"/>
                </p:cNvPicPr>
                <p:nvPr/>
              </p:nvPicPr>
              <p:blipFill>
                <a:blip r:embed="rId54"/>
                <a:stretch>
                  <a:fillRect/>
                </a:stretch>
              </p:blipFill>
              <p:spPr>
                <a:xfrm>
                  <a:off x="5468571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4" name="Slide Zoom 43">
                  <a:extLst>
                    <a:ext uri="{FF2B5EF4-FFF2-40B4-BE49-F238E27FC236}">
                      <a16:creationId xmlns:a16="http://schemas.microsoft.com/office/drawing/2014/main" id="{AEEBBB9D-566B-24CA-DCB3-5DD64DE22004}"/>
                    </a:ext>
                  </a:extLst>
                </p:cNvPr>
                <p:cNvGraphicFramePr>
                  <a:graphicFrameLocks noChangeAspect="1"/>
                </p:cNvGraphicFramePr>
                <p:nvPr>
                  <p:extLst>
                    <p:ext uri="{D42A27DB-BD31-4B8C-83A1-F6EECF244321}">
                      <p14:modId xmlns:p14="http://schemas.microsoft.com/office/powerpoint/2010/main" val="1706150947"/>
                    </p:ext>
                  </p:extLst>
                </p:nvPr>
              </p:nvGraphicFramePr>
              <p:xfrm>
                <a:off x="29204243" y="1847844"/>
                <a:ext cx="3048000" cy="1714500"/>
              </p:xfrm>
              <a:graphic>
                <a:graphicData uri="http://schemas.microsoft.com/office/powerpoint/2016/slidezoom">
                  <pslz:sldZm>
                    <pslz:sldZmObj sldId="281" cId="1831036506">
                      <pslz:zmPr id="{92B3AB85-71CC-4A44-ACFC-B5A7285E5BA4}" returnToParent="0" transitionDur="1000">
                        <p166:blipFill xmlns:p166="http://schemas.microsoft.com/office/powerpoint/2016/6/main">
                          <a:blip r:embed="rId55"/>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4" name="Slide Zoom 43">
                  <a:hlinkClick r:id="rId56" action="ppaction://hlinksldjump"/>
                  <a:extLst>
                    <a:ext uri="{FF2B5EF4-FFF2-40B4-BE49-F238E27FC236}">
                      <a16:creationId xmlns:a16="http://schemas.microsoft.com/office/drawing/2014/main" id="{AEEBBB9D-566B-24CA-DCB3-5DD64DE22004}"/>
                    </a:ext>
                  </a:extLst>
                </p:cNvPr>
                <p:cNvPicPr>
                  <a:picLocks noGrp="1" noRot="1" noChangeAspect="1" noMove="1" noResize="1" noEditPoints="1" noAdjustHandles="1" noChangeArrowheads="1" noChangeShapeType="1"/>
                </p:cNvPicPr>
                <p:nvPr/>
              </p:nvPicPr>
              <p:blipFill>
                <a:blip r:embed="rId57"/>
                <a:stretch>
                  <a:fillRect/>
                </a:stretch>
              </p:blipFill>
              <p:spPr>
                <a:xfrm>
                  <a:off x="5826692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6" name="Slide Zoom 45">
                  <a:extLst>
                    <a:ext uri="{FF2B5EF4-FFF2-40B4-BE49-F238E27FC236}">
                      <a16:creationId xmlns:a16="http://schemas.microsoft.com/office/drawing/2014/main" id="{48A2A2F7-30DB-F960-3046-E526CBA664D1}"/>
                    </a:ext>
                  </a:extLst>
                </p:cNvPr>
                <p:cNvGraphicFramePr>
                  <a:graphicFrameLocks noChangeAspect="1"/>
                </p:cNvGraphicFramePr>
                <p:nvPr>
                  <p:extLst>
                    <p:ext uri="{D42A27DB-BD31-4B8C-83A1-F6EECF244321}">
                      <p14:modId xmlns:p14="http://schemas.microsoft.com/office/powerpoint/2010/main" val="1153297515"/>
                    </p:ext>
                  </p:extLst>
                </p:nvPr>
              </p:nvGraphicFramePr>
              <p:xfrm>
                <a:off x="32785454" y="1847844"/>
                <a:ext cx="3048000" cy="1714500"/>
              </p:xfrm>
              <a:graphic>
                <a:graphicData uri="http://schemas.microsoft.com/office/powerpoint/2016/slidezoom">
                  <pslz:sldZm>
                    <pslz:sldZmObj sldId="282" cId="665804915">
                      <pslz:zmPr id="{9F47F0F7-4447-440C-B90B-493FE42EF687}" returnToParent="0" transitionDur="1000">
                        <p166:blipFill xmlns:p166="http://schemas.microsoft.com/office/powerpoint/2016/6/main">
                          <a:blip r:embed="rId5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6" name="Slide Zoom 45">
                  <a:hlinkClick r:id="rId59" action="ppaction://hlinksldjump"/>
                  <a:extLst>
                    <a:ext uri="{FF2B5EF4-FFF2-40B4-BE49-F238E27FC236}">
                      <a16:creationId xmlns:a16="http://schemas.microsoft.com/office/drawing/2014/main" id="{48A2A2F7-30DB-F960-3046-E526CBA664D1}"/>
                    </a:ext>
                  </a:extLst>
                </p:cNvPr>
                <p:cNvPicPr>
                  <a:picLocks noGrp="1" noRot="1" noChangeAspect="1" noMove="1" noResize="1" noEditPoints="1" noAdjustHandles="1" noChangeArrowheads="1" noChangeShapeType="1"/>
                </p:cNvPicPr>
                <p:nvPr/>
              </p:nvPicPr>
              <p:blipFill>
                <a:blip r:embed="rId60"/>
                <a:stretch>
                  <a:fillRect/>
                </a:stretch>
              </p:blipFill>
              <p:spPr>
                <a:xfrm>
                  <a:off x="6184813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8" name="Slide Zoom 47">
                  <a:extLst>
                    <a:ext uri="{FF2B5EF4-FFF2-40B4-BE49-F238E27FC236}">
                      <a16:creationId xmlns:a16="http://schemas.microsoft.com/office/drawing/2014/main" id="{9C85355C-28B0-DBDB-673E-5B1EA096273F}"/>
                    </a:ext>
                  </a:extLst>
                </p:cNvPr>
                <p:cNvGraphicFramePr>
                  <a:graphicFrameLocks noChangeAspect="1"/>
                </p:cNvGraphicFramePr>
                <p:nvPr>
                  <p:extLst>
                    <p:ext uri="{D42A27DB-BD31-4B8C-83A1-F6EECF244321}">
                      <p14:modId xmlns:p14="http://schemas.microsoft.com/office/powerpoint/2010/main" val="1568274733"/>
                    </p:ext>
                  </p:extLst>
                </p:nvPr>
              </p:nvGraphicFramePr>
              <p:xfrm>
                <a:off x="36366665" y="1847844"/>
                <a:ext cx="3048000" cy="1714500"/>
              </p:xfrm>
              <a:graphic>
                <a:graphicData uri="http://schemas.microsoft.com/office/powerpoint/2016/slidezoom">
                  <pslz:sldZm>
                    <pslz:sldZmObj sldId="278" cId="553701949">
                      <pslz:zmPr id="{B791999C-77B6-4978-8AFA-008FF2EB4238}" returnToParent="0" transitionDur="1000">
                        <p166:blipFill xmlns:p166="http://schemas.microsoft.com/office/powerpoint/2016/6/main">
                          <a:blip r:embed="rId61"/>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8" name="Slide Zoom 47">
                  <a:hlinkClick r:id="rId62" action="ppaction://hlinksldjump"/>
                  <a:extLst>
                    <a:ext uri="{FF2B5EF4-FFF2-40B4-BE49-F238E27FC236}">
                      <a16:creationId xmlns:a16="http://schemas.microsoft.com/office/drawing/2014/main" id="{9C85355C-28B0-DBDB-673E-5B1EA096273F}"/>
                    </a:ext>
                  </a:extLst>
                </p:cNvPr>
                <p:cNvPicPr>
                  <a:picLocks noGrp="1" noRot="1" noChangeAspect="1" noMove="1" noResize="1" noEditPoints="1" noAdjustHandles="1" noChangeArrowheads="1" noChangeShapeType="1"/>
                </p:cNvPicPr>
                <p:nvPr/>
              </p:nvPicPr>
              <p:blipFill>
                <a:blip r:embed="rId63"/>
                <a:stretch>
                  <a:fillRect/>
                </a:stretch>
              </p:blipFill>
              <p:spPr>
                <a:xfrm>
                  <a:off x="6542934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0" name="Slide Zoom 49">
                  <a:extLst>
                    <a:ext uri="{FF2B5EF4-FFF2-40B4-BE49-F238E27FC236}">
                      <a16:creationId xmlns:a16="http://schemas.microsoft.com/office/drawing/2014/main" id="{4A635C67-62D1-2C16-2DE3-472CC1EC250C}"/>
                    </a:ext>
                  </a:extLst>
                </p:cNvPr>
                <p:cNvGraphicFramePr>
                  <a:graphicFrameLocks noChangeAspect="1"/>
                </p:cNvGraphicFramePr>
                <p:nvPr>
                  <p:extLst>
                    <p:ext uri="{D42A27DB-BD31-4B8C-83A1-F6EECF244321}">
                      <p14:modId xmlns:p14="http://schemas.microsoft.com/office/powerpoint/2010/main" val="2881635679"/>
                    </p:ext>
                  </p:extLst>
                </p:nvPr>
              </p:nvGraphicFramePr>
              <p:xfrm>
                <a:off x="39947876" y="1847844"/>
                <a:ext cx="3048000" cy="1714500"/>
              </p:xfrm>
              <a:graphic>
                <a:graphicData uri="http://schemas.microsoft.com/office/powerpoint/2016/slidezoom">
                  <pslz:sldZm>
                    <pslz:sldZmObj sldId="285" cId="820388872">
                      <pslz:zmPr id="{ED2615D7-51F0-4157-8073-52315F95DEFC}" returnToParent="0" transitionDur="1000">
                        <p166:blipFill xmlns:p166="http://schemas.microsoft.com/office/powerpoint/2016/6/main">
                          <a:blip r:embed="rId6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0" name="Slide Zoom 49">
                  <a:hlinkClick r:id="rId65" action="ppaction://hlinksldjump"/>
                  <a:extLst>
                    <a:ext uri="{FF2B5EF4-FFF2-40B4-BE49-F238E27FC236}">
                      <a16:creationId xmlns:a16="http://schemas.microsoft.com/office/drawing/2014/main" id="{4A635C67-62D1-2C16-2DE3-472CC1EC250C}"/>
                    </a:ext>
                  </a:extLst>
                </p:cNvPr>
                <p:cNvPicPr>
                  <a:picLocks noGrp="1" noRot="1" noChangeAspect="1" noMove="1" noResize="1" noEditPoints="1" noAdjustHandles="1" noChangeArrowheads="1" noChangeShapeType="1"/>
                </p:cNvPicPr>
                <p:nvPr/>
              </p:nvPicPr>
              <p:blipFill>
                <a:blip r:embed="rId66"/>
                <a:stretch>
                  <a:fillRect/>
                </a:stretch>
              </p:blipFill>
              <p:spPr>
                <a:xfrm>
                  <a:off x="6901055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2" name="Slide Zoom 51">
                  <a:extLst>
                    <a:ext uri="{FF2B5EF4-FFF2-40B4-BE49-F238E27FC236}">
                      <a16:creationId xmlns:a16="http://schemas.microsoft.com/office/drawing/2014/main" id="{6442AE35-ED8E-A81A-11D3-06419A3D14A0}"/>
                    </a:ext>
                  </a:extLst>
                </p:cNvPr>
                <p:cNvGraphicFramePr>
                  <a:graphicFrameLocks noChangeAspect="1"/>
                </p:cNvGraphicFramePr>
                <p:nvPr>
                  <p:extLst>
                    <p:ext uri="{D42A27DB-BD31-4B8C-83A1-F6EECF244321}">
                      <p14:modId xmlns:p14="http://schemas.microsoft.com/office/powerpoint/2010/main" val="3897723526"/>
                    </p:ext>
                  </p:extLst>
                </p:nvPr>
              </p:nvGraphicFramePr>
              <p:xfrm>
                <a:off x="43529087" y="1847844"/>
                <a:ext cx="3048000" cy="1714500"/>
              </p:xfrm>
              <a:graphic>
                <a:graphicData uri="http://schemas.microsoft.com/office/powerpoint/2016/slidezoom">
                  <pslz:sldZm>
                    <pslz:sldZmObj sldId="283" cId="2176338621">
                      <pslz:zmPr id="{CA87C549-5D55-4975-8780-39534D167AED}" returnToParent="0" transitionDur="1000">
                        <p166:blipFill xmlns:p166="http://schemas.microsoft.com/office/powerpoint/2016/6/main">
                          <a:blip r:embed="rId6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2" name="Slide Zoom 51">
                  <a:hlinkClick r:id="rId68" action="ppaction://hlinksldjump"/>
                  <a:extLst>
                    <a:ext uri="{FF2B5EF4-FFF2-40B4-BE49-F238E27FC236}">
                      <a16:creationId xmlns:a16="http://schemas.microsoft.com/office/drawing/2014/main" id="{6442AE35-ED8E-A81A-11D3-06419A3D14A0}"/>
                    </a:ext>
                  </a:extLst>
                </p:cNvPr>
                <p:cNvPicPr>
                  <a:picLocks noGrp="1" noRot="1" noChangeAspect="1" noMove="1" noResize="1" noEditPoints="1" noAdjustHandles="1" noChangeArrowheads="1" noChangeShapeType="1"/>
                </p:cNvPicPr>
                <p:nvPr/>
              </p:nvPicPr>
              <p:blipFill>
                <a:blip r:embed="rId69"/>
                <a:stretch>
                  <a:fillRect/>
                </a:stretch>
              </p:blipFill>
              <p:spPr>
                <a:xfrm>
                  <a:off x="7259176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4" name="Slide Zoom 53">
                  <a:extLst>
                    <a:ext uri="{FF2B5EF4-FFF2-40B4-BE49-F238E27FC236}">
                      <a16:creationId xmlns:a16="http://schemas.microsoft.com/office/drawing/2014/main" id="{022F9F1D-1D76-5847-0171-EFD72B48AF90}"/>
                    </a:ext>
                  </a:extLst>
                </p:cNvPr>
                <p:cNvGraphicFramePr>
                  <a:graphicFrameLocks noChangeAspect="1"/>
                </p:cNvGraphicFramePr>
                <p:nvPr>
                  <p:extLst>
                    <p:ext uri="{D42A27DB-BD31-4B8C-83A1-F6EECF244321}">
                      <p14:modId xmlns:p14="http://schemas.microsoft.com/office/powerpoint/2010/main" val="1013614583"/>
                    </p:ext>
                  </p:extLst>
                </p:nvPr>
              </p:nvGraphicFramePr>
              <p:xfrm>
                <a:off x="47110306" y="1847844"/>
                <a:ext cx="3048000" cy="1714500"/>
              </p:xfrm>
              <a:graphic>
                <a:graphicData uri="http://schemas.microsoft.com/office/powerpoint/2016/slidezoom">
                  <pslz:sldZm>
                    <pslz:sldZmObj sldId="277" cId="46777702">
                      <pslz:zmPr id="{2B706BF9-B9D3-42AC-956D-3B01E5F17730}" returnToParent="0" transitionDur="1000">
                        <p166:blipFill xmlns:p166="http://schemas.microsoft.com/office/powerpoint/2016/6/main">
                          <a:blip r:embed="rId7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4" name="Slide Zoom 53">
                  <a:hlinkClick r:id="rId71" action="ppaction://hlinksldjump"/>
                  <a:extLst>
                    <a:ext uri="{FF2B5EF4-FFF2-40B4-BE49-F238E27FC236}">
                      <a16:creationId xmlns:a16="http://schemas.microsoft.com/office/drawing/2014/main" id="{022F9F1D-1D76-5847-0171-EFD72B48AF90}"/>
                    </a:ext>
                  </a:extLst>
                </p:cNvPr>
                <p:cNvPicPr>
                  <a:picLocks noGrp="1" noRot="1" noChangeAspect="1" noMove="1" noResize="1" noEditPoints="1" noAdjustHandles="1" noChangeArrowheads="1" noChangeShapeType="1"/>
                </p:cNvPicPr>
                <p:nvPr/>
              </p:nvPicPr>
              <p:blipFill>
                <a:blip r:embed="rId72"/>
                <a:stretch>
                  <a:fillRect/>
                </a:stretch>
              </p:blipFill>
              <p:spPr>
                <a:xfrm>
                  <a:off x="76172986" y="2535238"/>
                  <a:ext cx="3048000" cy="1714500"/>
                </a:xfrm>
                <a:prstGeom prst="rect">
                  <a:avLst/>
                </a:prstGeom>
                <a:ln w="3175">
                  <a:noFill/>
                </a:ln>
                <a:effectLst>
                  <a:reflection blurRad="6350" stA="50000" endA="300" endPos="55000" dir="5400000" sy="-100000" algn="bl" rotWithShape="0"/>
                </a:effectLst>
              </p:spPr>
            </p:pic>
          </mc:Fallback>
        </mc:AlternateContent>
      </p:grpSp>
      <p:pic>
        <p:nvPicPr>
          <p:cNvPr id="68" name="Graphic 67" descr="Chevron arrows with solid fill">
            <a:hlinkClick r:id="" action="ppaction://hlinkshowjump?jump=nextslide"/>
            <a:extLst>
              <a:ext uri="{FF2B5EF4-FFF2-40B4-BE49-F238E27FC236}">
                <a16:creationId xmlns:a16="http://schemas.microsoft.com/office/drawing/2014/main" id="{2A726096-7A01-ED9B-CDC4-B20D4E74ED4A}"/>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a:off x="11292549" y="2906150"/>
            <a:ext cx="304800" cy="914400"/>
          </a:xfrm>
          <a:prstGeom prst="rect">
            <a:avLst/>
          </a:prstGeom>
        </p:spPr>
      </p:pic>
      <p:pic>
        <p:nvPicPr>
          <p:cNvPr id="69" name="Graphic 68" descr="Chevron arrows with solid fill">
            <a:hlinkClick r:id="" action="ppaction://hlinkshowjump?jump=previousslide"/>
            <a:extLst>
              <a:ext uri="{FF2B5EF4-FFF2-40B4-BE49-F238E27FC236}">
                <a16:creationId xmlns:a16="http://schemas.microsoft.com/office/drawing/2014/main" id="{6F23333C-8FA0-FE7A-E0DE-4A68BEB2A978}"/>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flipH="1">
            <a:off x="533581" y="2908324"/>
            <a:ext cx="304800" cy="914400"/>
          </a:xfrm>
          <a:prstGeom prst="rect">
            <a:avLst/>
          </a:prstGeom>
        </p:spPr>
      </p:pic>
      <p:sp>
        <p:nvSpPr>
          <p:cNvPr id="2" name="!!start">
            <a:hlinkClick r:id="" action="ppaction://hlinkshowjump?jump=firstslide"/>
            <a:extLst>
              <a:ext uri="{FF2B5EF4-FFF2-40B4-BE49-F238E27FC236}">
                <a16:creationId xmlns:a16="http://schemas.microsoft.com/office/drawing/2014/main" id="{92D9E113-5906-B240-5686-D0A4750936C7}"/>
              </a:ext>
            </a:extLst>
          </p:cNvPr>
          <p:cNvSpPr/>
          <p:nvPr/>
        </p:nvSpPr>
        <p:spPr>
          <a:xfrm>
            <a:off x="5869871" y="4861663"/>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
        <p:nvSpPr>
          <p:cNvPr id="3" name="!!end">
            <a:hlinkClick r:id="rId75" action="ppaction://hlinksldjump"/>
            <a:extLst>
              <a:ext uri="{FF2B5EF4-FFF2-40B4-BE49-F238E27FC236}">
                <a16:creationId xmlns:a16="http://schemas.microsoft.com/office/drawing/2014/main" id="{DFBB79E4-D3F8-5A10-A7B0-B5D90BDCDA14}"/>
              </a:ext>
            </a:extLst>
          </p:cNvPr>
          <p:cNvSpPr/>
          <p:nvPr/>
        </p:nvSpPr>
        <p:spPr>
          <a:xfrm>
            <a:off x="6178131" y="4861663"/>
            <a:ext cx="144000" cy="14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Tree>
    <p:extLst>
      <p:ext uri="{BB962C8B-B14F-4D97-AF65-F5344CB8AC3E}">
        <p14:creationId xmlns:p14="http://schemas.microsoft.com/office/powerpoint/2010/main" val="1504480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ECF3D13-5924-CCEA-0F15-2384922472B3}"/>
              </a:ext>
            </a:extLst>
          </p:cNvPr>
          <p:cNvGraphicFramePr/>
          <p:nvPr>
            <p:extLst>
              <p:ext uri="{D42A27DB-BD31-4B8C-83A1-F6EECF244321}">
                <p14:modId xmlns:p14="http://schemas.microsoft.com/office/powerpoint/2010/main" val="1014849156"/>
              </p:ext>
            </p:extLst>
          </p:nvPr>
        </p:nvGraphicFramePr>
        <p:xfrm>
          <a:off x="469557" y="1640911"/>
          <a:ext cx="11722443" cy="521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E6C4F857-83CD-5423-82E2-D35BFAC26E85}"/>
              </a:ext>
            </a:extLst>
          </p:cNvPr>
          <p:cNvSpPr txBox="1"/>
          <p:nvPr/>
        </p:nvSpPr>
        <p:spPr>
          <a:xfrm>
            <a:off x="952499" y="416170"/>
            <a:ext cx="11239501" cy="830997"/>
          </a:xfrm>
          <a:prstGeom prst="rect">
            <a:avLst/>
          </a:prstGeom>
          <a:noFill/>
        </p:spPr>
        <p:txBody>
          <a:bodyPr wrap="square" rtlCol="0">
            <a:spAutoFit/>
          </a:bodyPr>
          <a:lstStyle/>
          <a:p>
            <a:r>
              <a:rPr lang="en-US" sz="4800" b="1" dirty="0">
                <a:latin typeface="Rajdhani" panose="020B0604020202020204"/>
              </a:rPr>
              <a:t>Machine Learning Flow </a:t>
            </a:r>
            <a:endParaRPr lang="en-SG" sz="4800" b="1" dirty="0">
              <a:latin typeface="Rajdhani" panose="020B0604020202020204"/>
            </a:endParaRPr>
          </a:p>
        </p:txBody>
      </p:sp>
      <p:grpSp>
        <p:nvGrpSpPr>
          <p:cNvPr id="40" name="Group 39">
            <a:extLst>
              <a:ext uri="{FF2B5EF4-FFF2-40B4-BE49-F238E27FC236}">
                <a16:creationId xmlns:a16="http://schemas.microsoft.com/office/drawing/2014/main" id="{C68EA542-4642-8806-7EFB-97771D0296B3}"/>
              </a:ext>
            </a:extLst>
          </p:cNvPr>
          <p:cNvGrpSpPr/>
          <p:nvPr/>
        </p:nvGrpSpPr>
        <p:grpSpPr>
          <a:xfrm>
            <a:off x="909535" y="2556660"/>
            <a:ext cx="1269242" cy="1067938"/>
            <a:chOff x="1091861" y="2575001"/>
            <a:chExt cx="1269242" cy="1067938"/>
          </a:xfrm>
        </p:grpSpPr>
        <p:pic>
          <p:nvPicPr>
            <p:cNvPr id="5" name="Graphic 4" descr="Large paint brush with solid fill">
              <a:extLst>
                <a:ext uri="{FF2B5EF4-FFF2-40B4-BE49-F238E27FC236}">
                  <a16:creationId xmlns:a16="http://schemas.microsoft.com/office/drawing/2014/main" id="{45FB9E32-6489-F3CF-E7DC-0EE99198E04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69282" y="2715272"/>
              <a:ext cx="914400" cy="914400"/>
            </a:xfrm>
            <a:prstGeom prst="rect">
              <a:avLst/>
            </a:prstGeom>
          </p:spPr>
        </p:pic>
        <p:sp>
          <p:nvSpPr>
            <p:cNvPr id="6" name="Oval 5">
              <a:extLst>
                <a:ext uri="{FF2B5EF4-FFF2-40B4-BE49-F238E27FC236}">
                  <a16:creationId xmlns:a16="http://schemas.microsoft.com/office/drawing/2014/main" id="{8715EBC0-C6A3-2B88-4723-16CF97CAE885}"/>
                </a:ext>
              </a:extLst>
            </p:cNvPr>
            <p:cNvSpPr/>
            <p:nvPr/>
          </p:nvSpPr>
          <p:spPr>
            <a:xfrm>
              <a:off x="1091861" y="2575001"/>
              <a:ext cx="1269242" cy="106793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7" name="TextBox 6">
            <a:extLst>
              <a:ext uri="{FF2B5EF4-FFF2-40B4-BE49-F238E27FC236}">
                <a16:creationId xmlns:a16="http://schemas.microsoft.com/office/drawing/2014/main" id="{9D5FE0E4-71E5-9F72-FEDC-EA87EBA10BDB}"/>
              </a:ext>
            </a:extLst>
          </p:cNvPr>
          <p:cNvSpPr txBox="1"/>
          <p:nvPr/>
        </p:nvSpPr>
        <p:spPr>
          <a:xfrm>
            <a:off x="791331" y="3658452"/>
            <a:ext cx="1842448" cy="400110"/>
          </a:xfrm>
          <a:prstGeom prst="rect">
            <a:avLst/>
          </a:prstGeom>
          <a:noFill/>
        </p:spPr>
        <p:txBody>
          <a:bodyPr wrap="square" rtlCol="0">
            <a:spAutoFit/>
          </a:bodyPr>
          <a:lstStyle/>
          <a:p>
            <a:r>
              <a:rPr lang="en-SG" sz="2000" b="1" dirty="0">
                <a:latin typeface="Rajdhani"/>
                <a:ea typeface="Rajdhani"/>
                <a:cs typeface="Rajdhani"/>
                <a:sym typeface="Rajdhani"/>
              </a:rPr>
              <a:t>Data Cleaning</a:t>
            </a:r>
            <a:endParaRPr lang="en-SG" sz="2000" b="1" dirty="0">
              <a:solidFill>
                <a:srgbClr val="F3F3F3"/>
              </a:solidFill>
              <a:latin typeface="Rajdhani"/>
              <a:ea typeface="Rajdhani"/>
              <a:cs typeface="Rajdhani"/>
              <a:sym typeface="Rajdhani"/>
            </a:endParaRPr>
          </a:p>
        </p:txBody>
      </p:sp>
      <p:sp>
        <p:nvSpPr>
          <p:cNvPr id="8" name="TextBox 7">
            <a:extLst>
              <a:ext uri="{FF2B5EF4-FFF2-40B4-BE49-F238E27FC236}">
                <a16:creationId xmlns:a16="http://schemas.microsoft.com/office/drawing/2014/main" id="{5D072226-9EB0-2FDF-464C-4B585D820137}"/>
              </a:ext>
            </a:extLst>
          </p:cNvPr>
          <p:cNvSpPr txBox="1"/>
          <p:nvPr/>
        </p:nvSpPr>
        <p:spPr>
          <a:xfrm>
            <a:off x="711998" y="4051139"/>
            <a:ext cx="1850330" cy="646331"/>
          </a:xfrm>
          <a:prstGeom prst="rect">
            <a:avLst/>
          </a:prstGeom>
          <a:noFill/>
          <a:ln>
            <a:solidFill>
              <a:schemeClr val="tx1"/>
            </a:solidFill>
            <a:prstDash val="sysDot"/>
          </a:ln>
        </p:spPr>
        <p:txBody>
          <a:bodyPr wrap="square" rtlCol="0">
            <a:spAutoFit/>
          </a:bodyPr>
          <a:lstStyle/>
          <a:p>
            <a:pPr marL="285750" indent="-285750">
              <a:lnSpc>
                <a:spcPct val="100000"/>
              </a:lnSpc>
              <a:buFontTx/>
              <a:buChar char="-"/>
            </a:pPr>
            <a:r>
              <a:rPr lang="en-US" sz="1800" dirty="0">
                <a:latin typeface="Rajdhani" panose="020B0604020202020204"/>
              </a:rPr>
              <a:t>Missing Values  </a:t>
            </a:r>
          </a:p>
          <a:p>
            <a:pPr marL="285750" indent="-285750">
              <a:lnSpc>
                <a:spcPct val="100000"/>
              </a:lnSpc>
              <a:buFontTx/>
              <a:buChar char="-"/>
            </a:pPr>
            <a:r>
              <a:rPr lang="en-US" sz="1800" dirty="0">
                <a:latin typeface="Rajdhani" panose="020B0604020202020204"/>
              </a:rPr>
              <a:t>Typo</a:t>
            </a:r>
          </a:p>
        </p:txBody>
      </p:sp>
      <p:sp>
        <p:nvSpPr>
          <p:cNvPr id="10" name="TextBox 9">
            <a:extLst>
              <a:ext uri="{FF2B5EF4-FFF2-40B4-BE49-F238E27FC236}">
                <a16:creationId xmlns:a16="http://schemas.microsoft.com/office/drawing/2014/main" id="{368E0B77-DFC9-F50A-FBC5-87D3C9DF1CE1}"/>
              </a:ext>
            </a:extLst>
          </p:cNvPr>
          <p:cNvSpPr txBox="1"/>
          <p:nvPr/>
        </p:nvSpPr>
        <p:spPr>
          <a:xfrm>
            <a:off x="3444633" y="3455047"/>
            <a:ext cx="651532" cy="400110"/>
          </a:xfrm>
          <a:prstGeom prst="rect">
            <a:avLst/>
          </a:prstGeom>
          <a:noFill/>
        </p:spPr>
        <p:txBody>
          <a:bodyPr wrap="square" rtlCol="0">
            <a:spAutoFit/>
          </a:bodyPr>
          <a:lstStyle/>
          <a:p>
            <a:r>
              <a:rPr lang="en-SG" sz="2000" b="1" dirty="0">
                <a:latin typeface="Rajdhani"/>
                <a:ea typeface="Rajdhani"/>
                <a:cs typeface="Rajdhani"/>
                <a:sym typeface="Rajdhani"/>
              </a:rPr>
              <a:t>EDA</a:t>
            </a:r>
            <a:endParaRPr lang="en-SG" sz="2000" b="1" dirty="0">
              <a:solidFill>
                <a:srgbClr val="F3F3F3"/>
              </a:solidFill>
              <a:latin typeface="Rajdhani"/>
              <a:ea typeface="Rajdhani"/>
              <a:cs typeface="Rajdhani"/>
              <a:sym typeface="Rajdhani"/>
            </a:endParaRPr>
          </a:p>
        </p:txBody>
      </p:sp>
      <p:sp>
        <p:nvSpPr>
          <p:cNvPr id="11" name="TextBox 10">
            <a:extLst>
              <a:ext uri="{FF2B5EF4-FFF2-40B4-BE49-F238E27FC236}">
                <a16:creationId xmlns:a16="http://schemas.microsoft.com/office/drawing/2014/main" id="{729B3FE5-0FDA-EE0E-87DD-C1089E1884BE}"/>
              </a:ext>
            </a:extLst>
          </p:cNvPr>
          <p:cNvSpPr txBox="1"/>
          <p:nvPr/>
        </p:nvSpPr>
        <p:spPr>
          <a:xfrm>
            <a:off x="2671559" y="2767463"/>
            <a:ext cx="2155978" cy="646331"/>
          </a:xfrm>
          <a:prstGeom prst="rect">
            <a:avLst/>
          </a:prstGeom>
          <a:noFill/>
          <a:ln>
            <a:solidFill>
              <a:schemeClr val="tx1"/>
            </a:solidFill>
            <a:prstDash val="sysDot"/>
          </a:ln>
        </p:spPr>
        <p:txBody>
          <a:bodyPr wrap="square" rtlCol="0">
            <a:spAutoFit/>
          </a:bodyPr>
          <a:lstStyle/>
          <a:p>
            <a:pPr marL="0" indent="0" algn="ctr">
              <a:lnSpc>
                <a:spcPct val="100000"/>
              </a:lnSpc>
              <a:buNone/>
            </a:pPr>
            <a:r>
              <a:rPr lang="en-US" sz="1800" dirty="0">
                <a:latin typeface="Rajdhani" panose="020B0604020202020204"/>
              </a:rPr>
              <a:t>Explore and</a:t>
            </a:r>
          </a:p>
          <a:p>
            <a:pPr marL="0" indent="0" algn="ctr">
              <a:lnSpc>
                <a:spcPct val="100000"/>
              </a:lnSpc>
              <a:buNone/>
            </a:pPr>
            <a:r>
              <a:rPr lang="en-US" sz="1800" dirty="0">
                <a:latin typeface="Rajdhani" panose="020B0604020202020204"/>
              </a:rPr>
              <a:t>understand the data</a:t>
            </a:r>
          </a:p>
        </p:txBody>
      </p:sp>
      <p:grpSp>
        <p:nvGrpSpPr>
          <p:cNvPr id="41" name="Group 40">
            <a:extLst>
              <a:ext uri="{FF2B5EF4-FFF2-40B4-BE49-F238E27FC236}">
                <a16:creationId xmlns:a16="http://schemas.microsoft.com/office/drawing/2014/main" id="{60C597C8-D7FE-781F-5DB6-D00F6B56798F}"/>
              </a:ext>
            </a:extLst>
          </p:cNvPr>
          <p:cNvGrpSpPr/>
          <p:nvPr/>
        </p:nvGrpSpPr>
        <p:grpSpPr>
          <a:xfrm>
            <a:off x="3114927" y="3961800"/>
            <a:ext cx="1269242" cy="1067938"/>
            <a:chOff x="3345614" y="3814488"/>
            <a:chExt cx="1269242" cy="1067938"/>
          </a:xfrm>
        </p:grpSpPr>
        <p:sp>
          <p:nvSpPr>
            <p:cNvPr id="9" name="Oval 8">
              <a:extLst>
                <a:ext uri="{FF2B5EF4-FFF2-40B4-BE49-F238E27FC236}">
                  <a16:creationId xmlns:a16="http://schemas.microsoft.com/office/drawing/2014/main" id="{3C9150F9-CFB2-A5B2-EC0F-4105879AC67B}"/>
                </a:ext>
              </a:extLst>
            </p:cNvPr>
            <p:cNvSpPr/>
            <p:nvPr/>
          </p:nvSpPr>
          <p:spPr>
            <a:xfrm>
              <a:off x="3345614" y="3814488"/>
              <a:ext cx="1269242" cy="106793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3" name="Graphic 12" descr="Magnifying glass with solid fill">
              <a:extLst>
                <a:ext uri="{FF2B5EF4-FFF2-40B4-BE49-F238E27FC236}">
                  <a16:creationId xmlns:a16="http://schemas.microsoft.com/office/drawing/2014/main" id="{D0D21EC6-B426-C9D8-0D56-2696FC77010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543886" y="3844810"/>
              <a:ext cx="914400" cy="914400"/>
            </a:xfrm>
            <a:prstGeom prst="rect">
              <a:avLst/>
            </a:prstGeom>
          </p:spPr>
        </p:pic>
      </p:grpSp>
      <p:sp>
        <p:nvSpPr>
          <p:cNvPr id="15" name="TextBox 14">
            <a:extLst>
              <a:ext uri="{FF2B5EF4-FFF2-40B4-BE49-F238E27FC236}">
                <a16:creationId xmlns:a16="http://schemas.microsoft.com/office/drawing/2014/main" id="{FF0C3515-7C9D-27B4-267E-937BCA1FBAEF}"/>
              </a:ext>
            </a:extLst>
          </p:cNvPr>
          <p:cNvSpPr txBox="1"/>
          <p:nvPr/>
        </p:nvSpPr>
        <p:spPr>
          <a:xfrm>
            <a:off x="5352942" y="3624598"/>
            <a:ext cx="1770279" cy="400110"/>
          </a:xfrm>
          <a:prstGeom prst="rect">
            <a:avLst/>
          </a:prstGeom>
          <a:noFill/>
        </p:spPr>
        <p:txBody>
          <a:bodyPr wrap="square" rtlCol="0">
            <a:spAutoFit/>
          </a:bodyPr>
          <a:lstStyle/>
          <a:p>
            <a:r>
              <a:rPr lang="en-SG" sz="2000" b="1" dirty="0">
                <a:solidFill>
                  <a:srgbClr val="F3F3F3"/>
                </a:solidFill>
                <a:latin typeface="Rajdhani"/>
                <a:ea typeface="Rajdhani"/>
                <a:cs typeface="Rajdhani"/>
                <a:sym typeface="Rajdhani"/>
              </a:rPr>
              <a:t>Pre-processing</a:t>
            </a:r>
          </a:p>
        </p:txBody>
      </p:sp>
      <p:sp>
        <p:nvSpPr>
          <p:cNvPr id="16" name="TextBox 15">
            <a:extLst>
              <a:ext uri="{FF2B5EF4-FFF2-40B4-BE49-F238E27FC236}">
                <a16:creationId xmlns:a16="http://schemas.microsoft.com/office/drawing/2014/main" id="{23A83802-ACD4-6068-6E55-91CC13A7BD5F}"/>
              </a:ext>
            </a:extLst>
          </p:cNvPr>
          <p:cNvSpPr txBox="1"/>
          <p:nvPr/>
        </p:nvSpPr>
        <p:spPr>
          <a:xfrm>
            <a:off x="4947143" y="4034104"/>
            <a:ext cx="2795405" cy="646331"/>
          </a:xfrm>
          <a:prstGeom prst="rect">
            <a:avLst/>
          </a:prstGeom>
          <a:noFill/>
          <a:ln>
            <a:solidFill>
              <a:schemeClr val="tx1"/>
            </a:solidFill>
            <a:prstDash val="sysDot"/>
          </a:ln>
        </p:spPr>
        <p:txBody>
          <a:bodyPr wrap="square" rtlCol="0">
            <a:spAutoFit/>
          </a:bodyPr>
          <a:lstStyle/>
          <a:p>
            <a:pPr marL="285750" indent="-285750">
              <a:buFontTx/>
              <a:buChar char="-"/>
            </a:pPr>
            <a:r>
              <a:rPr lang="en-US" dirty="0">
                <a:latin typeface="Rajdhani" panose="020B0604020202020204"/>
              </a:rPr>
              <a:t>Feature Engineering</a:t>
            </a:r>
          </a:p>
          <a:p>
            <a:pPr marL="285750" indent="-285750">
              <a:buFontTx/>
              <a:buChar char="-"/>
            </a:pPr>
            <a:r>
              <a:rPr lang="en-US" dirty="0">
                <a:latin typeface="Rajdhani" panose="020B0604020202020204"/>
              </a:rPr>
              <a:t>Stratified Train-Test Split</a:t>
            </a:r>
            <a:endParaRPr lang="en-SG" dirty="0">
              <a:latin typeface="Rajdhani" panose="020B0604020202020204"/>
            </a:endParaRPr>
          </a:p>
        </p:txBody>
      </p:sp>
      <p:grpSp>
        <p:nvGrpSpPr>
          <p:cNvPr id="42" name="Group 41">
            <a:extLst>
              <a:ext uri="{FF2B5EF4-FFF2-40B4-BE49-F238E27FC236}">
                <a16:creationId xmlns:a16="http://schemas.microsoft.com/office/drawing/2014/main" id="{98793322-CAF8-77AC-55A9-D7D577D9E6E1}"/>
              </a:ext>
            </a:extLst>
          </p:cNvPr>
          <p:cNvGrpSpPr/>
          <p:nvPr/>
        </p:nvGrpSpPr>
        <p:grpSpPr>
          <a:xfrm>
            <a:off x="5407167" y="2492103"/>
            <a:ext cx="1269242" cy="1067938"/>
            <a:chOff x="5529458" y="2579566"/>
            <a:chExt cx="1269242" cy="1067938"/>
          </a:xfrm>
        </p:grpSpPr>
        <p:sp>
          <p:nvSpPr>
            <p:cNvPr id="14" name="Oval 13">
              <a:extLst>
                <a:ext uri="{FF2B5EF4-FFF2-40B4-BE49-F238E27FC236}">
                  <a16:creationId xmlns:a16="http://schemas.microsoft.com/office/drawing/2014/main" id="{87AEE758-5B04-6A35-92AA-E6B3B8E26B63}"/>
                </a:ext>
              </a:extLst>
            </p:cNvPr>
            <p:cNvSpPr/>
            <p:nvPr/>
          </p:nvSpPr>
          <p:spPr>
            <a:xfrm>
              <a:off x="5529458" y="2579566"/>
              <a:ext cx="1269242" cy="106793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8" name="Graphic 17" descr="Arrow circle with solid fill">
              <a:extLst>
                <a:ext uri="{FF2B5EF4-FFF2-40B4-BE49-F238E27FC236}">
                  <a16:creationId xmlns:a16="http://schemas.microsoft.com/office/drawing/2014/main" id="{DFE41BCA-8B7E-F304-3C2F-985925FD82D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87433" y="2692058"/>
              <a:ext cx="914400" cy="914400"/>
            </a:xfrm>
            <a:prstGeom prst="rect">
              <a:avLst/>
            </a:prstGeom>
          </p:spPr>
        </p:pic>
      </p:grpSp>
      <p:sp>
        <p:nvSpPr>
          <p:cNvPr id="20" name="TextBox 19">
            <a:extLst>
              <a:ext uri="{FF2B5EF4-FFF2-40B4-BE49-F238E27FC236}">
                <a16:creationId xmlns:a16="http://schemas.microsoft.com/office/drawing/2014/main" id="{F933C4A8-C47C-2878-47CB-9FE62A7554EA}"/>
              </a:ext>
            </a:extLst>
          </p:cNvPr>
          <p:cNvSpPr txBox="1"/>
          <p:nvPr/>
        </p:nvSpPr>
        <p:spPr>
          <a:xfrm>
            <a:off x="8050235" y="3414378"/>
            <a:ext cx="1269241" cy="400110"/>
          </a:xfrm>
          <a:prstGeom prst="rect">
            <a:avLst/>
          </a:prstGeom>
          <a:noFill/>
        </p:spPr>
        <p:txBody>
          <a:bodyPr wrap="square" rtlCol="0">
            <a:spAutoFit/>
          </a:bodyPr>
          <a:lstStyle/>
          <a:p>
            <a:r>
              <a:rPr lang="en-SG" sz="2000" b="1" dirty="0">
                <a:solidFill>
                  <a:srgbClr val="F3F3F3"/>
                </a:solidFill>
                <a:latin typeface="Rajdhani"/>
                <a:ea typeface="Rajdhani"/>
                <a:cs typeface="Rajdhani"/>
                <a:sym typeface="Rajdhani"/>
              </a:rPr>
              <a:t>Modelling</a:t>
            </a:r>
          </a:p>
        </p:txBody>
      </p:sp>
      <p:sp>
        <p:nvSpPr>
          <p:cNvPr id="21" name="TextBox 20">
            <a:extLst>
              <a:ext uri="{FF2B5EF4-FFF2-40B4-BE49-F238E27FC236}">
                <a16:creationId xmlns:a16="http://schemas.microsoft.com/office/drawing/2014/main" id="{1FEAFC7A-5F9A-B6A0-0379-AB0C1FFD3382}"/>
              </a:ext>
            </a:extLst>
          </p:cNvPr>
          <p:cNvSpPr txBox="1"/>
          <p:nvPr/>
        </p:nvSpPr>
        <p:spPr>
          <a:xfrm>
            <a:off x="7185534" y="2738629"/>
            <a:ext cx="2795692" cy="646331"/>
          </a:xfrm>
          <a:prstGeom prst="rect">
            <a:avLst/>
          </a:prstGeom>
          <a:noFill/>
          <a:ln>
            <a:solidFill>
              <a:schemeClr val="tx1"/>
            </a:solidFill>
            <a:prstDash val="sysDot"/>
          </a:ln>
        </p:spPr>
        <p:txBody>
          <a:bodyPr wrap="square" rtlCol="0">
            <a:spAutoFit/>
          </a:bodyPr>
          <a:lstStyle/>
          <a:p>
            <a:pPr marL="285750" indent="-285750">
              <a:buFontTx/>
              <a:buChar char="-"/>
            </a:pPr>
            <a:r>
              <a:rPr lang="en-US" dirty="0">
                <a:latin typeface="Rajdhani" panose="020B0604020202020204"/>
              </a:rPr>
              <a:t>Hyperparameter Tuning</a:t>
            </a:r>
          </a:p>
          <a:p>
            <a:pPr marL="285750" indent="-285750">
              <a:buFontTx/>
              <a:buChar char="-"/>
            </a:pPr>
            <a:r>
              <a:rPr lang="en-US" dirty="0">
                <a:latin typeface="Rajdhani" panose="020B0604020202020204"/>
              </a:rPr>
              <a:t>Feature Selection</a:t>
            </a:r>
          </a:p>
        </p:txBody>
      </p:sp>
      <p:grpSp>
        <p:nvGrpSpPr>
          <p:cNvPr id="43" name="Group 42">
            <a:extLst>
              <a:ext uri="{FF2B5EF4-FFF2-40B4-BE49-F238E27FC236}">
                <a16:creationId xmlns:a16="http://schemas.microsoft.com/office/drawing/2014/main" id="{CDFCD629-DEE2-4847-E25C-93B6C420E184}"/>
              </a:ext>
            </a:extLst>
          </p:cNvPr>
          <p:cNvGrpSpPr/>
          <p:nvPr/>
        </p:nvGrpSpPr>
        <p:grpSpPr>
          <a:xfrm>
            <a:off x="8091994" y="3929702"/>
            <a:ext cx="1269242" cy="1067938"/>
            <a:chOff x="8050235" y="3872633"/>
            <a:chExt cx="1269242" cy="1067938"/>
          </a:xfrm>
        </p:grpSpPr>
        <p:sp>
          <p:nvSpPr>
            <p:cNvPr id="19" name="Oval 18">
              <a:extLst>
                <a:ext uri="{FF2B5EF4-FFF2-40B4-BE49-F238E27FC236}">
                  <a16:creationId xmlns:a16="http://schemas.microsoft.com/office/drawing/2014/main" id="{56802BE4-46E4-623E-999E-7F0752B9E0A1}"/>
                </a:ext>
              </a:extLst>
            </p:cNvPr>
            <p:cNvSpPr/>
            <p:nvPr/>
          </p:nvSpPr>
          <p:spPr>
            <a:xfrm>
              <a:off x="8050235" y="3872633"/>
              <a:ext cx="1269242" cy="106793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3" name="Graphic 22" descr="Gears with solid fill">
              <a:extLst>
                <a:ext uri="{FF2B5EF4-FFF2-40B4-BE49-F238E27FC236}">
                  <a16:creationId xmlns:a16="http://schemas.microsoft.com/office/drawing/2014/main" id="{554155A5-B843-3DA1-6715-8E8D81B67DA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227655" y="3949402"/>
              <a:ext cx="914400" cy="914400"/>
            </a:xfrm>
            <a:prstGeom prst="rect">
              <a:avLst/>
            </a:prstGeom>
          </p:spPr>
        </p:pic>
      </p:grpSp>
      <p:sp>
        <p:nvSpPr>
          <p:cNvPr id="25" name="TextBox 24">
            <a:extLst>
              <a:ext uri="{FF2B5EF4-FFF2-40B4-BE49-F238E27FC236}">
                <a16:creationId xmlns:a16="http://schemas.microsoft.com/office/drawing/2014/main" id="{FA400F71-4F30-1152-E524-156D4A38EC08}"/>
              </a:ext>
            </a:extLst>
          </p:cNvPr>
          <p:cNvSpPr txBox="1"/>
          <p:nvPr/>
        </p:nvSpPr>
        <p:spPr>
          <a:xfrm>
            <a:off x="10126327" y="3518995"/>
            <a:ext cx="1770279" cy="400110"/>
          </a:xfrm>
          <a:prstGeom prst="rect">
            <a:avLst/>
          </a:prstGeom>
          <a:noFill/>
        </p:spPr>
        <p:txBody>
          <a:bodyPr wrap="square" rtlCol="0">
            <a:spAutoFit/>
          </a:bodyPr>
          <a:lstStyle/>
          <a:p>
            <a:pPr algn="ctr"/>
            <a:r>
              <a:rPr lang="en-SG" sz="2000" b="1" dirty="0">
                <a:solidFill>
                  <a:srgbClr val="F3F3F3"/>
                </a:solidFill>
                <a:latin typeface="Rajdhani"/>
                <a:ea typeface="Rajdhani"/>
                <a:cs typeface="Rajdhani"/>
                <a:sym typeface="Rajdhani"/>
              </a:rPr>
              <a:t>Evaluation</a:t>
            </a:r>
          </a:p>
        </p:txBody>
      </p:sp>
      <p:sp>
        <p:nvSpPr>
          <p:cNvPr id="26" name="TextBox 25">
            <a:extLst>
              <a:ext uri="{FF2B5EF4-FFF2-40B4-BE49-F238E27FC236}">
                <a16:creationId xmlns:a16="http://schemas.microsoft.com/office/drawing/2014/main" id="{D01C5D28-D283-BF2F-5F10-8A60891D6CD3}"/>
              </a:ext>
            </a:extLst>
          </p:cNvPr>
          <p:cNvSpPr txBox="1"/>
          <p:nvPr/>
        </p:nvSpPr>
        <p:spPr>
          <a:xfrm>
            <a:off x="9934849" y="3931383"/>
            <a:ext cx="2153234" cy="646331"/>
          </a:xfrm>
          <a:prstGeom prst="rect">
            <a:avLst/>
          </a:prstGeom>
          <a:noFill/>
          <a:ln>
            <a:solidFill>
              <a:schemeClr val="tx1"/>
            </a:solidFill>
            <a:prstDash val="sysDot"/>
          </a:ln>
        </p:spPr>
        <p:txBody>
          <a:bodyPr wrap="square" rtlCol="0">
            <a:spAutoFit/>
          </a:bodyPr>
          <a:lstStyle/>
          <a:p>
            <a:pPr algn="ctr"/>
            <a:r>
              <a:rPr lang="en-US" dirty="0">
                <a:latin typeface="Rajdhani" panose="020B0604020202020204"/>
              </a:rPr>
              <a:t>Choose &amp; Fit the </a:t>
            </a:r>
          </a:p>
          <a:p>
            <a:pPr algn="ctr"/>
            <a:r>
              <a:rPr lang="en-US" dirty="0">
                <a:latin typeface="Rajdhani" panose="020B0604020202020204"/>
              </a:rPr>
              <a:t>Best Model</a:t>
            </a:r>
          </a:p>
        </p:txBody>
      </p:sp>
      <p:grpSp>
        <p:nvGrpSpPr>
          <p:cNvPr id="44" name="Group 43">
            <a:extLst>
              <a:ext uri="{FF2B5EF4-FFF2-40B4-BE49-F238E27FC236}">
                <a16:creationId xmlns:a16="http://schemas.microsoft.com/office/drawing/2014/main" id="{36E72DF4-21E4-1EDB-AA9F-C4A418F6CD67}"/>
              </a:ext>
            </a:extLst>
          </p:cNvPr>
          <p:cNvGrpSpPr/>
          <p:nvPr/>
        </p:nvGrpSpPr>
        <p:grpSpPr>
          <a:xfrm>
            <a:off x="10360052" y="2361062"/>
            <a:ext cx="1269242" cy="1067938"/>
            <a:chOff x="10376848" y="2560117"/>
            <a:chExt cx="1269242" cy="1067938"/>
          </a:xfrm>
        </p:grpSpPr>
        <p:sp>
          <p:nvSpPr>
            <p:cNvPr id="24" name="Oval 23">
              <a:extLst>
                <a:ext uri="{FF2B5EF4-FFF2-40B4-BE49-F238E27FC236}">
                  <a16:creationId xmlns:a16="http://schemas.microsoft.com/office/drawing/2014/main" id="{46C22533-4A95-36E7-4A74-485221BA7D42}"/>
                </a:ext>
              </a:extLst>
            </p:cNvPr>
            <p:cNvSpPr/>
            <p:nvPr/>
          </p:nvSpPr>
          <p:spPr>
            <a:xfrm>
              <a:off x="10376848" y="2560117"/>
              <a:ext cx="1269242" cy="106793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8" name="Graphic 27" descr="Checklist with solid fill">
              <a:extLst>
                <a:ext uri="{FF2B5EF4-FFF2-40B4-BE49-F238E27FC236}">
                  <a16:creationId xmlns:a16="http://schemas.microsoft.com/office/drawing/2014/main" id="{19DD2C4B-E3B7-0D60-FB12-E85888961DC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0554268" y="2669327"/>
              <a:ext cx="914400" cy="914400"/>
            </a:xfrm>
            <a:prstGeom prst="rect">
              <a:avLst/>
            </a:prstGeom>
          </p:spPr>
        </p:pic>
      </p:grpSp>
      <p:cxnSp>
        <p:nvCxnSpPr>
          <p:cNvPr id="12" name="Straight Connector 11">
            <a:extLst>
              <a:ext uri="{FF2B5EF4-FFF2-40B4-BE49-F238E27FC236}">
                <a16:creationId xmlns:a16="http://schemas.microsoft.com/office/drawing/2014/main" id="{75CA47F9-D1EC-BBE5-3D1A-1E59348E6561}"/>
              </a:ext>
            </a:extLst>
          </p:cNvPr>
          <p:cNvCxnSpPr>
            <a:cxnSpLocks/>
            <a:stCxn id="6" idx="6"/>
            <a:endCxn id="9" idx="1"/>
          </p:cNvCxnSpPr>
          <p:nvPr/>
        </p:nvCxnSpPr>
        <p:spPr>
          <a:xfrm>
            <a:off x="2178777" y="3090629"/>
            <a:ext cx="1122026" cy="102756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6EA785F-A8AC-B13B-BC6F-C9C2E0844590}"/>
              </a:ext>
            </a:extLst>
          </p:cNvPr>
          <p:cNvCxnSpPr>
            <a:cxnSpLocks/>
            <a:stCxn id="9" idx="7"/>
            <a:endCxn id="14" idx="3"/>
          </p:cNvCxnSpPr>
          <p:nvPr/>
        </p:nvCxnSpPr>
        <p:spPr>
          <a:xfrm flipV="1">
            <a:off x="4198293" y="3403645"/>
            <a:ext cx="1394750" cy="71455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69D36A0-50E8-1AC7-103E-DC04E3B05DA5}"/>
              </a:ext>
            </a:extLst>
          </p:cNvPr>
          <p:cNvCxnSpPr>
            <a:cxnSpLocks/>
            <a:stCxn id="14" idx="5"/>
            <a:endCxn id="19" idx="1"/>
          </p:cNvCxnSpPr>
          <p:nvPr/>
        </p:nvCxnSpPr>
        <p:spPr>
          <a:xfrm>
            <a:off x="6490533" y="3403645"/>
            <a:ext cx="1787337" cy="68245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453F6F0-0E5C-F991-C9AA-AE684DE77BA1}"/>
              </a:ext>
            </a:extLst>
          </p:cNvPr>
          <p:cNvCxnSpPr>
            <a:cxnSpLocks/>
            <a:stCxn id="19" idx="7"/>
            <a:endCxn id="24" idx="3"/>
          </p:cNvCxnSpPr>
          <p:nvPr/>
        </p:nvCxnSpPr>
        <p:spPr>
          <a:xfrm flipV="1">
            <a:off x="9175360" y="3272604"/>
            <a:ext cx="1370568" cy="8134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39439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ECF3D13-5924-CCEA-0F15-2384922472B3}"/>
              </a:ext>
            </a:extLst>
          </p:cNvPr>
          <p:cNvGraphicFramePr/>
          <p:nvPr>
            <p:extLst>
              <p:ext uri="{D42A27DB-BD31-4B8C-83A1-F6EECF244321}">
                <p14:modId xmlns:p14="http://schemas.microsoft.com/office/powerpoint/2010/main" val="1097845021"/>
              </p:ext>
            </p:extLst>
          </p:nvPr>
        </p:nvGraphicFramePr>
        <p:xfrm>
          <a:off x="469557" y="1628385"/>
          <a:ext cx="11722443" cy="52296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E6C4F857-83CD-5423-82E2-D35BFAC26E85}"/>
              </a:ext>
            </a:extLst>
          </p:cNvPr>
          <p:cNvSpPr txBox="1"/>
          <p:nvPr/>
        </p:nvSpPr>
        <p:spPr>
          <a:xfrm>
            <a:off x="952499" y="416170"/>
            <a:ext cx="11239501" cy="830997"/>
          </a:xfrm>
          <a:prstGeom prst="rect">
            <a:avLst/>
          </a:prstGeom>
          <a:noFill/>
        </p:spPr>
        <p:txBody>
          <a:bodyPr wrap="square" rtlCol="0">
            <a:spAutoFit/>
          </a:bodyPr>
          <a:lstStyle/>
          <a:p>
            <a:r>
              <a:rPr lang="en-US" sz="4800" b="1" dirty="0">
                <a:latin typeface="Rajdhani" panose="020B0604020202020204"/>
              </a:rPr>
              <a:t>What was Done in Data Cleaning?</a:t>
            </a:r>
            <a:endParaRPr lang="en-SG" sz="4800" b="1" dirty="0">
              <a:latin typeface="Rajdhani" panose="020B0604020202020204"/>
            </a:endParaRPr>
          </a:p>
        </p:txBody>
      </p:sp>
      <p:sp>
        <p:nvSpPr>
          <p:cNvPr id="4" name="TextBox 3">
            <a:extLst>
              <a:ext uri="{FF2B5EF4-FFF2-40B4-BE49-F238E27FC236}">
                <a16:creationId xmlns:a16="http://schemas.microsoft.com/office/drawing/2014/main" id="{5286ECA9-1075-CE84-BA88-6EDA57E9B5F6}"/>
              </a:ext>
            </a:extLst>
          </p:cNvPr>
          <p:cNvSpPr txBox="1"/>
          <p:nvPr/>
        </p:nvSpPr>
        <p:spPr>
          <a:xfrm>
            <a:off x="923498" y="1878227"/>
            <a:ext cx="10345003" cy="369332"/>
          </a:xfrm>
          <a:prstGeom prst="rect">
            <a:avLst/>
          </a:prstGeom>
          <a:noFill/>
        </p:spPr>
        <p:txBody>
          <a:bodyPr wrap="square" rtlCol="0">
            <a:spAutoFit/>
          </a:bodyPr>
          <a:lstStyle/>
          <a:p>
            <a:pPr marL="152400" indent="0" algn="l"/>
            <a:r>
              <a:rPr lang="en-US" b="1" i="0" dirty="0">
                <a:solidFill>
                  <a:srgbClr val="BDC1C6"/>
                </a:solidFill>
                <a:effectLst/>
                <a:latin typeface="arial" panose="020B0604020202020204" pitchFamily="34" charset="0"/>
              </a:rPr>
              <a:t> </a:t>
            </a:r>
            <a:endParaRPr lang="en-SG" dirty="0"/>
          </a:p>
        </p:txBody>
      </p:sp>
      <p:sp>
        <p:nvSpPr>
          <p:cNvPr id="22" name="TextBox 21">
            <a:extLst>
              <a:ext uri="{FF2B5EF4-FFF2-40B4-BE49-F238E27FC236}">
                <a16:creationId xmlns:a16="http://schemas.microsoft.com/office/drawing/2014/main" id="{F4A7B79B-D124-EDDB-ABCC-6DE8A090858D}"/>
              </a:ext>
            </a:extLst>
          </p:cNvPr>
          <p:cNvSpPr txBox="1"/>
          <p:nvPr/>
        </p:nvSpPr>
        <p:spPr>
          <a:xfrm>
            <a:off x="469556" y="1497009"/>
            <a:ext cx="10798945" cy="651140"/>
          </a:xfrm>
          <a:prstGeom prst="rect">
            <a:avLst/>
          </a:prstGeom>
          <a:noFill/>
        </p:spPr>
        <p:txBody>
          <a:bodyPr wrap="square" rtlCol="0">
            <a:spAutoFit/>
          </a:bodyPr>
          <a:lstStyle/>
          <a:p>
            <a:pPr marL="914400" lvl="1" indent="-457200" algn="just">
              <a:lnSpc>
                <a:spcPct val="150000"/>
              </a:lnSpc>
              <a:buFont typeface="Courier New" panose="02070309020205020404" pitchFamily="49" charset="0"/>
              <a:buChar char="o"/>
            </a:pPr>
            <a:r>
              <a:rPr lang="en-US" sz="2700" dirty="0">
                <a:latin typeface="Rajdhani" panose="020B0604020202020204"/>
              </a:rPr>
              <a:t>Delete Column with Missing Value</a:t>
            </a:r>
          </a:p>
        </p:txBody>
      </p:sp>
      <p:sp>
        <p:nvSpPr>
          <p:cNvPr id="35" name="TextBox 34">
            <a:extLst>
              <a:ext uri="{FF2B5EF4-FFF2-40B4-BE49-F238E27FC236}">
                <a16:creationId xmlns:a16="http://schemas.microsoft.com/office/drawing/2014/main" id="{443E05AE-C4B5-F5A8-F934-D4A992D5A87A}"/>
              </a:ext>
            </a:extLst>
          </p:cNvPr>
          <p:cNvSpPr txBox="1"/>
          <p:nvPr/>
        </p:nvSpPr>
        <p:spPr>
          <a:xfrm>
            <a:off x="594817" y="4838740"/>
            <a:ext cx="3037916" cy="651140"/>
          </a:xfrm>
          <a:prstGeom prst="rect">
            <a:avLst/>
          </a:prstGeom>
          <a:noFill/>
        </p:spPr>
        <p:txBody>
          <a:bodyPr wrap="square" rtlCol="0">
            <a:spAutoFit/>
          </a:bodyPr>
          <a:lstStyle/>
          <a:p>
            <a:pPr marL="914400" lvl="1" indent="-457200" algn="just">
              <a:lnSpc>
                <a:spcPct val="150000"/>
              </a:lnSpc>
              <a:buFont typeface="Courier New" panose="02070309020205020404" pitchFamily="49" charset="0"/>
              <a:buChar char="o"/>
            </a:pPr>
            <a:r>
              <a:rPr lang="en-US" sz="2700" dirty="0">
                <a:latin typeface="Rajdhani" panose="020B0604020202020204"/>
              </a:rPr>
              <a:t>Amend Typo </a:t>
            </a:r>
          </a:p>
        </p:txBody>
      </p:sp>
      <p:pic>
        <p:nvPicPr>
          <p:cNvPr id="42" name="Picture 41">
            <a:extLst>
              <a:ext uri="{FF2B5EF4-FFF2-40B4-BE49-F238E27FC236}">
                <a16:creationId xmlns:a16="http://schemas.microsoft.com/office/drawing/2014/main" id="{ED9B052F-0CFF-56E3-0DC7-AF6820A54A21}"/>
              </a:ext>
            </a:extLst>
          </p:cNvPr>
          <p:cNvPicPr>
            <a:picLocks noChangeAspect="1"/>
          </p:cNvPicPr>
          <p:nvPr/>
        </p:nvPicPr>
        <p:blipFill>
          <a:blip r:embed="rId8"/>
          <a:stretch>
            <a:fillRect/>
          </a:stretch>
        </p:blipFill>
        <p:spPr>
          <a:xfrm>
            <a:off x="1556860" y="2148423"/>
            <a:ext cx="3470066" cy="2714210"/>
          </a:xfrm>
          <a:prstGeom prst="rect">
            <a:avLst/>
          </a:prstGeom>
        </p:spPr>
      </p:pic>
      <p:sp>
        <p:nvSpPr>
          <p:cNvPr id="6" name="Oval 5">
            <a:extLst>
              <a:ext uri="{FF2B5EF4-FFF2-40B4-BE49-F238E27FC236}">
                <a16:creationId xmlns:a16="http://schemas.microsoft.com/office/drawing/2014/main" id="{F611D3F9-4AAC-8DB6-DAB3-F4E284FB3C77}"/>
              </a:ext>
            </a:extLst>
          </p:cNvPr>
          <p:cNvSpPr/>
          <p:nvPr/>
        </p:nvSpPr>
        <p:spPr>
          <a:xfrm>
            <a:off x="2430417" y="2148149"/>
            <a:ext cx="1089765" cy="2434631"/>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0" name="Picture 9">
            <a:extLst>
              <a:ext uri="{FF2B5EF4-FFF2-40B4-BE49-F238E27FC236}">
                <a16:creationId xmlns:a16="http://schemas.microsoft.com/office/drawing/2014/main" id="{F86BB1EF-5E04-E72C-5AD1-C89B6F81CF54}"/>
              </a:ext>
            </a:extLst>
          </p:cNvPr>
          <p:cNvPicPr>
            <a:picLocks noChangeAspect="1"/>
          </p:cNvPicPr>
          <p:nvPr/>
        </p:nvPicPr>
        <p:blipFill>
          <a:blip r:embed="rId9"/>
          <a:stretch>
            <a:fillRect/>
          </a:stretch>
        </p:blipFill>
        <p:spPr>
          <a:xfrm>
            <a:off x="1556860" y="5636179"/>
            <a:ext cx="8640000" cy="800169"/>
          </a:xfrm>
          <a:prstGeom prst="rect">
            <a:avLst/>
          </a:prstGeom>
        </p:spPr>
      </p:pic>
      <p:sp>
        <p:nvSpPr>
          <p:cNvPr id="5" name="Oval 4">
            <a:extLst>
              <a:ext uri="{FF2B5EF4-FFF2-40B4-BE49-F238E27FC236}">
                <a16:creationId xmlns:a16="http://schemas.microsoft.com/office/drawing/2014/main" id="{A912159D-055B-A9FF-3785-A38EFD3805AE}"/>
              </a:ext>
            </a:extLst>
          </p:cNvPr>
          <p:cNvSpPr/>
          <p:nvPr/>
        </p:nvSpPr>
        <p:spPr>
          <a:xfrm>
            <a:off x="9407047" y="6036263"/>
            <a:ext cx="789813" cy="37429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3965386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ECF3D13-5924-CCEA-0F15-2384922472B3}"/>
              </a:ext>
            </a:extLst>
          </p:cNvPr>
          <p:cNvGraphicFramePr/>
          <p:nvPr>
            <p:extLst>
              <p:ext uri="{D42A27DB-BD31-4B8C-83A1-F6EECF244321}">
                <p14:modId xmlns:p14="http://schemas.microsoft.com/office/powerpoint/2010/main" val="3429743814"/>
              </p:ext>
            </p:extLst>
          </p:nvPr>
        </p:nvGraphicFramePr>
        <p:xfrm>
          <a:off x="469557" y="1737323"/>
          <a:ext cx="11722443" cy="5120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E6C4F857-83CD-5423-82E2-D35BFAC26E85}"/>
              </a:ext>
            </a:extLst>
          </p:cNvPr>
          <p:cNvSpPr txBox="1"/>
          <p:nvPr/>
        </p:nvSpPr>
        <p:spPr>
          <a:xfrm>
            <a:off x="952499" y="184155"/>
            <a:ext cx="11239501" cy="1569660"/>
          </a:xfrm>
          <a:prstGeom prst="rect">
            <a:avLst/>
          </a:prstGeom>
          <a:noFill/>
        </p:spPr>
        <p:txBody>
          <a:bodyPr wrap="square" rtlCol="0">
            <a:spAutoFit/>
          </a:bodyPr>
          <a:lstStyle/>
          <a:p>
            <a:r>
              <a:rPr lang="en-US" sz="4800" b="1" dirty="0">
                <a:latin typeface="Rajdhani" panose="020B0604020202020204"/>
              </a:rPr>
              <a:t>What was Done in Exploratory Data Analysis?</a:t>
            </a:r>
            <a:endParaRPr lang="en-SG" sz="4800" b="1" dirty="0">
              <a:latin typeface="Rajdhani" panose="020B0604020202020204"/>
            </a:endParaRPr>
          </a:p>
        </p:txBody>
      </p:sp>
      <p:sp>
        <p:nvSpPr>
          <p:cNvPr id="4" name="TextBox 3">
            <a:extLst>
              <a:ext uri="{FF2B5EF4-FFF2-40B4-BE49-F238E27FC236}">
                <a16:creationId xmlns:a16="http://schemas.microsoft.com/office/drawing/2014/main" id="{5286ECA9-1075-CE84-BA88-6EDA57E9B5F6}"/>
              </a:ext>
            </a:extLst>
          </p:cNvPr>
          <p:cNvSpPr txBox="1"/>
          <p:nvPr/>
        </p:nvSpPr>
        <p:spPr>
          <a:xfrm>
            <a:off x="923498" y="1878227"/>
            <a:ext cx="10345003" cy="369332"/>
          </a:xfrm>
          <a:prstGeom prst="rect">
            <a:avLst/>
          </a:prstGeom>
          <a:noFill/>
        </p:spPr>
        <p:txBody>
          <a:bodyPr wrap="square" rtlCol="0">
            <a:spAutoFit/>
          </a:bodyPr>
          <a:lstStyle/>
          <a:p>
            <a:pPr marL="152400" indent="0" algn="l"/>
            <a:r>
              <a:rPr lang="en-US" b="1" i="0" dirty="0">
                <a:solidFill>
                  <a:srgbClr val="BDC1C6"/>
                </a:solidFill>
                <a:effectLst/>
                <a:latin typeface="arial" panose="020B0604020202020204" pitchFamily="34" charset="0"/>
              </a:rPr>
              <a:t> </a:t>
            </a:r>
            <a:endParaRPr lang="en-SG" dirty="0"/>
          </a:p>
        </p:txBody>
      </p:sp>
      <p:pic>
        <p:nvPicPr>
          <p:cNvPr id="7" name="Picture 6">
            <a:extLst>
              <a:ext uri="{FF2B5EF4-FFF2-40B4-BE49-F238E27FC236}">
                <a16:creationId xmlns:a16="http://schemas.microsoft.com/office/drawing/2014/main" id="{DE9111FD-14D1-1E6C-8FD0-ABFDFA44539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25705" y="2179912"/>
            <a:ext cx="8280000" cy="1896740"/>
          </a:xfrm>
          <a:prstGeom prst="rect">
            <a:avLst/>
          </a:prstGeom>
        </p:spPr>
      </p:pic>
      <p:sp>
        <p:nvSpPr>
          <p:cNvPr id="8" name="TextBox 7">
            <a:extLst>
              <a:ext uri="{FF2B5EF4-FFF2-40B4-BE49-F238E27FC236}">
                <a16:creationId xmlns:a16="http://schemas.microsoft.com/office/drawing/2014/main" id="{F98CBE0E-AEAE-9993-CD4C-6AF9DF0B82FE}"/>
              </a:ext>
            </a:extLst>
          </p:cNvPr>
          <p:cNvSpPr txBox="1"/>
          <p:nvPr/>
        </p:nvSpPr>
        <p:spPr>
          <a:xfrm>
            <a:off x="469557" y="1583691"/>
            <a:ext cx="10798945" cy="589072"/>
          </a:xfrm>
          <a:prstGeom prst="rect">
            <a:avLst/>
          </a:prstGeom>
          <a:noFill/>
        </p:spPr>
        <p:txBody>
          <a:bodyPr wrap="square" rtlCol="0">
            <a:spAutoFit/>
          </a:bodyPr>
          <a:lstStyle/>
          <a:p>
            <a:pPr marL="914400" lvl="1" indent="-457200" algn="just">
              <a:lnSpc>
                <a:spcPct val="150000"/>
              </a:lnSpc>
              <a:buFont typeface="Courier New" panose="02070309020205020404" pitchFamily="49" charset="0"/>
              <a:buChar char="o"/>
            </a:pPr>
            <a:r>
              <a:rPr lang="en-US" sz="2400" dirty="0">
                <a:latin typeface="Rajdhani" panose="020B0604020202020204"/>
              </a:rPr>
              <a:t>Auto Insurance at Loss due to High Claim Ratio</a:t>
            </a:r>
          </a:p>
        </p:txBody>
      </p:sp>
      <p:sp>
        <p:nvSpPr>
          <p:cNvPr id="9" name="TextBox 8">
            <a:extLst>
              <a:ext uri="{FF2B5EF4-FFF2-40B4-BE49-F238E27FC236}">
                <a16:creationId xmlns:a16="http://schemas.microsoft.com/office/drawing/2014/main" id="{B8D05AE0-7A34-8E4E-2669-BD10F02EB64B}"/>
              </a:ext>
            </a:extLst>
          </p:cNvPr>
          <p:cNvSpPr txBox="1"/>
          <p:nvPr/>
        </p:nvSpPr>
        <p:spPr>
          <a:xfrm>
            <a:off x="469557" y="4096166"/>
            <a:ext cx="11667986" cy="589072"/>
          </a:xfrm>
          <a:prstGeom prst="rect">
            <a:avLst/>
          </a:prstGeom>
          <a:noFill/>
        </p:spPr>
        <p:txBody>
          <a:bodyPr wrap="square" rtlCol="0">
            <a:spAutoFit/>
          </a:bodyPr>
          <a:lstStyle/>
          <a:p>
            <a:pPr marL="914400" lvl="1" indent="-457200" algn="just">
              <a:lnSpc>
                <a:spcPct val="150000"/>
              </a:lnSpc>
              <a:buFont typeface="Courier New" panose="02070309020205020404" pitchFamily="49" charset="0"/>
              <a:buChar char="o"/>
            </a:pPr>
            <a:r>
              <a:rPr lang="en-US" sz="2400" dirty="0">
                <a:latin typeface="Rajdhani" panose="020B0604020202020204"/>
              </a:rPr>
              <a:t>Single Vehicle Collision and Multi-vehicle Collision Contributed to 98% of Total Claim  </a:t>
            </a:r>
          </a:p>
        </p:txBody>
      </p:sp>
      <p:pic>
        <p:nvPicPr>
          <p:cNvPr id="11" name="Picture 10">
            <a:extLst>
              <a:ext uri="{FF2B5EF4-FFF2-40B4-BE49-F238E27FC236}">
                <a16:creationId xmlns:a16="http://schemas.microsoft.com/office/drawing/2014/main" id="{A9E1A0AC-3E02-1FE3-66C0-EF5F12054D2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38231" y="4730252"/>
            <a:ext cx="8280000" cy="1831072"/>
          </a:xfrm>
          <a:prstGeom prst="rect">
            <a:avLst/>
          </a:prstGeom>
        </p:spPr>
      </p:pic>
      <p:sp>
        <p:nvSpPr>
          <p:cNvPr id="5" name="Oval 4">
            <a:extLst>
              <a:ext uri="{FF2B5EF4-FFF2-40B4-BE49-F238E27FC236}">
                <a16:creationId xmlns:a16="http://schemas.microsoft.com/office/drawing/2014/main" id="{379229EA-C9AD-F8CD-4B0D-63FE9F073A81}"/>
              </a:ext>
            </a:extLst>
          </p:cNvPr>
          <p:cNvSpPr/>
          <p:nvPr/>
        </p:nvSpPr>
        <p:spPr>
          <a:xfrm>
            <a:off x="4296428" y="5667846"/>
            <a:ext cx="1089765" cy="462784"/>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Oval 5">
            <a:extLst>
              <a:ext uri="{FF2B5EF4-FFF2-40B4-BE49-F238E27FC236}">
                <a16:creationId xmlns:a16="http://schemas.microsoft.com/office/drawing/2014/main" id="{91098249-8981-E448-798A-75595F375D8E}"/>
              </a:ext>
            </a:extLst>
          </p:cNvPr>
          <p:cNvSpPr/>
          <p:nvPr/>
        </p:nvSpPr>
        <p:spPr>
          <a:xfrm>
            <a:off x="8728466" y="3680497"/>
            <a:ext cx="1089765" cy="415669"/>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1735710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ECF3D13-5924-CCEA-0F15-2384922472B3}"/>
              </a:ext>
            </a:extLst>
          </p:cNvPr>
          <p:cNvGraphicFramePr/>
          <p:nvPr>
            <p:extLst>
              <p:ext uri="{D42A27DB-BD31-4B8C-83A1-F6EECF244321}">
                <p14:modId xmlns:p14="http://schemas.microsoft.com/office/powerpoint/2010/main" val="2995901647"/>
              </p:ext>
            </p:extLst>
          </p:nvPr>
        </p:nvGraphicFramePr>
        <p:xfrm>
          <a:off x="469557" y="1546963"/>
          <a:ext cx="11722443" cy="53110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E6C4F857-83CD-5423-82E2-D35BFAC26E85}"/>
              </a:ext>
            </a:extLst>
          </p:cNvPr>
          <p:cNvSpPr txBox="1"/>
          <p:nvPr/>
        </p:nvSpPr>
        <p:spPr>
          <a:xfrm>
            <a:off x="955343" y="484404"/>
            <a:ext cx="11239501" cy="830997"/>
          </a:xfrm>
          <a:prstGeom prst="rect">
            <a:avLst/>
          </a:prstGeom>
          <a:noFill/>
        </p:spPr>
        <p:txBody>
          <a:bodyPr wrap="square" rtlCol="0">
            <a:spAutoFit/>
          </a:bodyPr>
          <a:lstStyle/>
          <a:p>
            <a:r>
              <a:rPr lang="en-US" sz="4800" b="1" dirty="0">
                <a:latin typeface="Rajdhani" panose="020B0604020202020204"/>
              </a:rPr>
              <a:t>Exploratory Data Analysis (Continued)</a:t>
            </a:r>
            <a:endParaRPr lang="en-SG" sz="4800" b="1" dirty="0">
              <a:latin typeface="Rajdhani" panose="020B0604020202020204"/>
            </a:endParaRPr>
          </a:p>
        </p:txBody>
      </p:sp>
      <p:sp>
        <p:nvSpPr>
          <p:cNvPr id="4" name="TextBox 3">
            <a:extLst>
              <a:ext uri="{FF2B5EF4-FFF2-40B4-BE49-F238E27FC236}">
                <a16:creationId xmlns:a16="http://schemas.microsoft.com/office/drawing/2014/main" id="{5286ECA9-1075-CE84-BA88-6EDA57E9B5F6}"/>
              </a:ext>
            </a:extLst>
          </p:cNvPr>
          <p:cNvSpPr txBox="1"/>
          <p:nvPr/>
        </p:nvSpPr>
        <p:spPr>
          <a:xfrm>
            <a:off x="923498" y="1878227"/>
            <a:ext cx="10345003" cy="369332"/>
          </a:xfrm>
          <a:prstGeom prst="rect">
            <a:avLst/>
          </a:prstGeom>
          <a:noFill/>
        </p:spPr>
        <p:txBody>
          <a:bodyPr wrap="square" rtlCol="0">
            <a:spAutoFit/>
          </a:bodyPr>
          <a:lstStyle/>
          <a:p>
            <a:pPr marL="152400" indent="0" algn="l"/>
            <a:r>
              <a:rPr lang="en-US" b="1" i="0" dirty="0">
                <a:solidFill>
                  <a:srgbClr val="BDC1C6"/>
                </a:solidFill>
                <a:effectLst/>
                <a:latin typeface="arial" panose="020B0604020202020204" pitchFamily="34" charset="0"/>
              </a:rPr>
              <a:t> </a:t>
            </a:r>
            <a:endParaRPr lang="en-SG" dirty="0"/>
          </a:p>
        </p:txBody>
      </p:sp>
      <p:sp>
        <p:nvSpPr>
          <p:cNvPr id="8" name="TextBox 7">
            <a:extLst>
              <a:ext uri="{FF2B5EF4-FFF2-40B4-BE49-F238E27FC236}">
                <a16:creationId xmlns:a16="http://schemas.microsoft.com/office/drawing/2014/main" id="{F98CBE0E-AEAE-9993-CD4C-6AF9DF0B82FE}"/>
              </a:ext>
            </a:extLst>
          </p:cNvPr>
          <p:cNvSpPr txBox="1"/>
          <p:nvPr/>
        </p:nvSpPr>
        <p:spPr>
          <a:xfrm>
            <a:off x="532752" y="1535082"/>
            <a:ext cx="11596051" cy="589072"/>
          </a:xfrm>
          <a:prstGeom prst="rect">
            <a:avLst/>
          </a:prstGeom>
          <a:noFill/>
        </p:spPr>
        <p:txBody>
          <a:bodyPr wrap="square" rtlCol="0">
            <a:spAutoFit/>
          </a:bodyPr>
          <a:lstStyle/>
          <a:p>
            <a:pPr marL="914400" lvl="1" indent="-457200" algn="just">
              <a:lnSpc>
                <a:spcPct val="150000"/>
              </a:lnSpc>
              <a:buFont typeface="Courier New" panose="02070309020205020404" pitchFamily="49" charset="0"/>
              <a:buChar char="o"/>
            </a:pPr>
            <a:r>
              <a:rPr lang="en-US" sz="2400" dirty="0">
                <a:latin typeface="Rajdhani" panose="020B0604020202020204"/>
              </a:rPr>
              <a:t>Major Damage, Minor Damage and Total Loss Contributed to 99% of Total Claim </a:t>
            </a:r>
          </a:p>
        </p:txBody>
      </p:sp>
      <p:pic>
        <p:nvPicPr>
          <p:cNvPr id="6" name="Picture 5">
            <a:extLst>
              <a:ext uri="{FF2B5EF4-FFF2-40B4-BE49-F238E27FC236}">
                <a16:creationId xmlns:a16="http://schemas.microsoft.com/office/drawing/2014/main" id="{8D7AEA7A-B9BC-1A1A-906D-3B71C92699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08866" y="2137261"/>
            <a:ext cx="8280000" cy="1645964"/>
          </a:xfrm>
          <a:prstGeom prst="rect">
            <a:avLst/>
          </a:prstGeom>
        </p:spPr>
      </p:pic>
      <p:sp>
        <p:nvSpPr>
          <p:cNvPr id="7" name="TextBox 6">
            <a:extLst>
              <a:ext uri="{FF2B5EF4-FFF2-40B4-BE49-F238E27FC236}">
                <a16:creationId xmlns:a16="http://schemas.microsoft.com/office/drawing/2014/main" id="{DFC4637B-F63F-4E5A-862A-CC653CE01B7C}"/>
              </a:ext>
            </a:extLst>
          </p:cNvPr>
          <p:cNvSpPr txBox="1"/>
          <p:nvPr/>
        </p:nvSpPr>
        <p:spPr>
          <a:xfrm>
            <a:off x="532751" y="3783225"/>
            <a:ext cx="11596051" cy="589072"/>
          </a:xfrm>
          <a:prstGeom prst="rect">
            <a:avLst/>
          </a:prstGeom>
          <a:noFill/>
        </p:spPr>
        <p:txBody>
          <a:bodyPr wrap="square" rtlCol="0">
            <a:spAutoFit/>
          </a:bodyPr>
          <a:lstStyle/>
          <a:p>
            <a:pPr marL="914400" lvl="1" indent="-457200" algn="just">
              <a:lnSpc>
                <a:spcPct val="150000"/>
              </a:lnSpc>
              <a:buFont typeface="Courier New" panose="02070309020205020404" pitchFamily="49" charset="0"/>
              <a:buChar char="o"/>
            </a:pPr>
            <a:r>
              <a:rPr lang="en-US" sz="2400" dirty="0">
                <a:latin typeface="Rajdhani" panose="020B0604020202020204"/>
              </a:rPr>
              <a:t>Incidents were likely to happen at 12.a.m, 3a.m, 5p.m. and 11p.m.</a:t>
            </a:r>
          </a:p>
        </p:txBody>
      </p:sp>
      <p:pic>
        <p:nvPicPr>
          <p:cNvPr id="10" name="Picture 9">
            <a:extLst>
              <a:ext uri="{FF2B5EF4-FFF2-40B4-BE49-F238E27FC236}">
                <a16:creationId xmlns:a16="http://schemas.microsoft.com/office/drawing/2014/main" id="{9C51231D-627C-1F9A-8B8E-D6C32DF7DB0E}"/>
              </a:ext>
            </a:extLst>
          </p:cNvPr>
          <p:cNvPicPr>
            <a:picLocks noChangeAspect="1"/>
          </p:cNvPicPr>
          <p:nvPr/>
        </p:nvPicPr>
        <p:blipFill rotWithShape="1">
          <a:blip r:embed="rId9"/>
          <a:srcRect l="1" r="621" b="10878"/>
          <a:stretch/>
        </p:blipFill>
        <p:spPr>
          <a:xfrm>
            <a:off x="1508866" y="4372297"/>
            <a:ext cx="8294356" cy="2315954"/>
          </a:xfrm>
          <a:prstGeom prst="rect">
            <a:avLst/>
          </a:prstGeom>
        </p:spPr>
      </p:pic>
      <p:sp>
        <p:nvSpPr>
          <p:cNvPr id="11" name="Oval 10">
            <a:extLst>
              <a:ext uri="{FF2B5EF4-FFF2-40B4-BE49-F238E27FC236}">
                <a16:creationId xmlns:a16="http://schemas.microsoft.com/office/drawing/2014/main" id="{7793FFF0-643C-0E05-60E8-A8BD2B61D7A8}"/>
              </a:ext>
            </a:extLst>
          </p:cNvPr>
          <p:cNvSpPr/>
          <p:nvPr/>
        </p:nvSpPr>
        <p:spPr>
          <a:xfrm>
            <a:off x="4020856" y="2928342"/>
            <a:ext cx="1014608" cy="700596"/>
          </a:xfrm>
          <a:prstGeom prst="ellipse">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Oval 11">
            <a:extLst>
              <a:ext uri="{FF2B5EF4-FFF2-40B4-BE49-F238E27FC236}">
                <a16:creationId xmlns:a16="http://schemas.microsoft.com/office/drawing/2014/main" id="{32A1DD8D-415C-FF5E-81A9-5CD6A45ACDB8}"/>
              </a:ext>
            </a:extLst>
          </p:cNvPr>
          <p:cNvSpPr/>
          <p:nvPr/>
        </p:nvSpPr>
        <p:spPr>
          <a:xfrm>
            <a:off x="3456525" y="4989154"/>
            <a:ext cx="413359" cy="22547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Oval 12">
            <a:extLst>
              <a:ext uri="{FF2B5EF4-FFF2-40B4-BE49-F238E27FC236}">
                <a16:creationId xmlns:a16="http://schemas.microsoft.com/office/drawing/2014/main" id="{AACDD951-10BF-4FCE-C47B-C93F374B505C}"/>
              </a:ext>
            </a:extLst>
          </p:cNvPr>
          <p:cNvSpPr/>
          <p:nvPr/>
        </p:nvSpPr>
        <p:spPr>
          <a:xfrm>
            <a:off x="2605871" y="5043581"/>
            <a:ext cx="413359" cy="22547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Oval 13">
            <a:extLst>
              <a:ext uri="{FF2B5EF4-FFF2-40B4-BE49-F238E27FC236}">
                <a16:creationId xmlns:a16="http://schemas.microsoft.com/office/drawing/2014/main" id="{9C0BE9B5-44DA-C89D-D1BD-6163ACB7DD3F}"/>
              </a:ext>
            </a:extLst>
          </p:cNvPr>
          <p:cNvSpPr/>
          <p:nvPr/>
        </p:nvSpPr>
        <p:spPr>
          <a:xfrm>
            <a:off x="7362220" y="4989154"/>
            <a:ext cx="413359" cy="22547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Oval 14">
            <a:extLst>
              <a:ext uri="{FF2B5EF4-FFF2-40B4-BE49-F238E27FC236}">
                <a16:creationId xmlns:a16="http://schemas.microsoft.com/office/drawing/2014/main" id="{EACD6BC3-14AE-C307-44B5-043DA9BC69AF}"/>
              </a:ext>
            </a:extLst>
          </p:cNvPr>
          <p:cNvSpPr/>
          <p:nvPr/>
        </p:nvSpPr>
        <p:spPr>
          <a:xfrm>
            <a:off x="8990509" y="4989154"/>
            <a:ext cx="413359" cy="22547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5213493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ECF3D13-5924-CCEA-0F15-2384922472B3}"/>
              </a:ext>
            </a:extLst>
          </p:cNvPr>
          <p:cNvGraphicFramePr/>
          <p:nvPr>
            <p:extLst>
              <p:ext uri="{D42A27DB-BD31-4B8C-83A1-F6EECF244321}">
                <p14:modId xmlns:p14="http://schemas.microsoft.com/office/powerpoint/2010/main" val="3129664080"/>
              </p:ext>
            </p:extLst>
          </p:nvPr>
        </p:nvGraphicFramePr>
        <p:xfrm>
          <a:off x="469557" y="1628385"/>
          <a:ext cx="11722443" cy="52296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5286ECA9-1075-CE84-BA88-6EDA57E9B5F6}"/>
              </a:ext>
            </a:extLst>
          </p:cNvPr>
          <p:cNvSpPr txBox="1"/>
          <p:nvPr/>
        </p:nvSpPr>
        <p:spPr>
          <a:xfrm>
            <a:off x="923498" y="1878227"/>
            <a:ext cx="10345003" cy="369332"/>
          </a:xfrm>
          <a:prstGeom prst="rect">
            <a:avLst/>
          </a:prstGeom>
          <a:noFill/>
        </p:spPr>
        <p:txBody>
          <a:bodyPr wrap="square" rtlCol="0">
            <a:spAutoFit/>
          </a:bodyPr>
          <a:lstStyle/>
          <a:p>
            <a:pPr marL="152400" indent="0" algn="l"/>
            <a:r>
              <a:rPr lang="en-US" b="1" i="0" dirty="0">
                <a:solidFill>
                  <a:srgbClr val="BDC1C6"/>
                </a:solidFill>
                <a:effectLst/>
                <a:latin typeface="arial" panose="020B0604020202020204" pitchFamily="34" charset="0"/>
              </a:rPr>
              <a:t> </a:t>
            </a:r>
            <a:endParaRPr lang="en-SG" dirty="0"/>
          </a:p>
        </p:txBody>
      </p:sp>
      <p:sp>
        <p:nvSpPr>
          <p:cNvPr id="20" name="TextBox 19">
            <a:extLst>
              <a:ext uri="{FF2B5EF4-FFF2-40B4-BE49-F238E27FC236}">
                <a16:creationId xmlns:a16="http://schemas.microsoft.com/office/drawing/2014/main" id="{6F03C743-9BAA-2098-B5E9-886B83EC8CEA}"/>
              </a:ext>
            </a:extLst>
          </p:cNvPr>
          <p:cNvSpPr txBox="1"/>
          <p:nvPr/>
        </p:nvSpPr>
        <p:spPr>
          <a:xfrm>
            <a:off x="955343" y="484404"/>
            <a:ext cx="11239501" cy="830997"/>
          </a:xfrm>
          <a:prstGeom prst="rect">
            <a:avLst/>
          </a:prstGeom>
          <a:noFill/>
        </p:spPr>
        <p:txBody>
          <a:bodyPr wrap="square" rtlCol="0">
            <a:spAutoFit/>
          </a:bodyPr>
          <a:lstStyle/>
          <a:p>
            <a:r>
              <a:rPr lang="en-US" sz="4800" b="1" dirty="0">
                <a:latin typeface="Rajdhani" panose="020B0604020202020204"/>
              </a:rPr>
              <a:t>Exploratory Data Analysis (Continued)</a:t>
            </a:r>
            <a:endParaRPr lang="en-SG" sz="4800" b="1" dirty="0">
              <a:latin typeface="Rajdhani" panose="020B0604020202020204"/>
            </a:endParaRPr>
          </a:p>
        </p:txBody>
      </p:sp>
      <p:sp>
        <p:nvSpPr>
          <p:cNvPr id="21" name="TextBox 20">
            <a:extLst>
              <a:ext uri="{FF2B5EF4-FFF2-40B4-BE49-F238E27FC236}">
                <a16:creationId xmlns:a16="http://schemas.microsoft.com/office/drawing/2014/main" id="{B2FFE683-E9E4-2D11-E4F1-1FD955B5E988}"/>
              </a:ext>
            </a:extLst>
          </p:cNvPr>
          <p:cNvSpPr txBox="1"/>
          <p:nvPr/>
        </p:nvSpPr>
        <p:spPr>
          <a:xfrm>
            <a:off x="550020" y="1628385"/>
            <a:ext cx="11596051" cy="1697068"/>
          </a:xfrm>
          <a:prstGeom prst="rect">
            <a:avLst/>
          </a:prstGeom>
          <a:noFill/>
        </p:spPr>
        <p:txBody>
          <a:bodyPr wrap="square" rtlCol="0">
            <a:spAutoFit/>
          </a:bodyPr>
          <a:lstStyle/>
          <a:p>
            <a:pPr marL="914400" lvl="1" indent="-457200" algn="just">
              <a:lnSpc>
                <a:spcPct val="150000"/>
              </a:lnSpc>
              <a:buFont typeface="Courier New" panose="02070309020205020404" pitchFamily="49" charset="0"/>
              <a:buChar char="o"/>
            </a:pPr>
            <a:r>
              <a:rPr lang="en-US" sz="2400" dirty="0">
                <a:latin typeface="Rajdhani" panose="020B0604020202020204"/>
              </a:rPr>
              <a:t>About 75% of total policies were with no reported fraud and remaining 25% with reported fraud</a:t>
            </a:r>
          </a:p>
          <a:p>
            <a:pPr lvl="1" algn="just">
              <a:lnSpc>
                <a:spcPct val="150000"/>
              </a:lnSpc>
            </a:pPr>
            <a:r>
              <a:rPr lang="en-US" sz="2400" dirty="0">
                <a:latin typeface="Rajdhani" panose="020B0604020202020204"/>
              </a:rPr>
              <a:t> </a:t>
            </a:r>
          </a:p>
        </p:txBody>
      </p:sp>
      <p:pic>
        <p:nvPicPr>
          <p:cNvPr id="23" name="Picture 22">
            <a:extLst>
              <a:ext uri="{FF2B5EF4-FFF2-40B4-BE49-F238E27FC236}">
                <a16:creationId xmlns:a16="http://schemas.microsoft.com/office/drawing/2014/main" id="{AA4B1A13-264C-BEF8-16D9-DACA5DD90149}"/>
              </a:ext>
            </a:extLst>
          </p:cNvPr>
          <p:cNvPicPr>
            <a:picLocks noChangeAspect="1"/>
          </p:cNvPicPr>
          <p:nvPr/>
        </p:nvPicPr>
        <p:blipFill>
          <a:blip r:embed="rId8"/>
          <a:stretch>
            <a:fillRect/>
          </a:stretch>
        </p:blipFill>
        <p:spPr>
          <a:xfrm>
            <a:off x="3974925" y="3008090"/>
            <a:ext cx="4242150" cy="3625282"/>
          </a:xfrm>
          <a:prstGeom prst="rect">
            <a:avLst/>
          </a:prstGeom>
        </p:spPr>
      </p:pic>
    </p:spTree>
    <p:extLst>
      <p:ext uri="{BB962C8B-B14F-4D97-AF65-F5344CB8AC3E}">
        <p14:creationId xmlns:p14="http://schemas.microsoft.com/office/powerpoint/2010/main" val="9052495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ECF3D13-5924-CCEA-0F15-2384922472B3}"/>
              </a:ext>
            </a:extLst>
          </p:cNvPr>
          <p:cNvGraphicFramePr/>
          <p:nvPr>
            <p:extLst>
              <p:ext uri="{D42A27DB-BD31-4B8C-83A1-F6EECF244321}">
                <p14:modId xmlns:p14="http://schemas.microsoft.com/office/powerpoint/2010/main" val="3535725721"/>
              </p:ext>
            </p:extLst>
          </p:nvPr>
        </p:nvGraphicFramePr>
        <p:xfrm>
          <a:off x="469557" y="1714359"/>
          <a:ext cx="11722443" cy="51436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5286ECA9-1075-CE84-BA88-6EDA57E9B5F6}"/>
              </a:ext>
            </a:extLst>
          </p:cNvPr>
          <p:cNvSpPr txBox="1"/>
          <p:nvPr/>
        </p:nvSpPr>
        <p:spPr>
          <a:xfrm>
            <a:off x="923498" y="1878227"/>
            <a:ext cx="10345003" cy="369332"/>
          </a:xfrm>
          <a:prstGeom prst="rect">
            <a:avLst/>
          </a:prstGeom>
          <a:noFill/>
        </p:spPr>
        <p:txBody>
          <a:bodyPr wrap="square" rtlCol="0">
            <a:spAutoFit/>
          </a:bodyPr>
          <a:lstStyle/>
          <a:p>
            <a:pPr marL="152400" indent="0" algn="l"/>
            <a:r>
              <a:rPr lang="en-US" b="1" i="0" dirty="0">
                <a:solidFill>
                  <a:srgbClr val="BDC1C6"/>
                </a:solidFill>
                <a:effectLst/>
                <a:latin typeface="arial" panose="020B0604020202020204" pitchFamily="34" charset="0"/>
              </a:rPr>
              <a:t> </a:t>
            </a:r>
            <a:endParaRPr lang="en-SG" dirty="0"/>
          </a:p>
        </p:txBody>
      </p:sp>
      <p:sp>
        <p:nvSpPr>
          <p:cNvPr id="20" name="TextBox 19">
            <a:extLst>
              <a:ext uri="{FF2B5EF4-FFF2-40B4-BE49-F238E27FC236}">
                <a16:creationId xmlns:a16="http://schemas.microsoft.com/office/drawing/2014/main" id="{6F03C743-9BAA-2098-B5E9-886B83EC8CEA}"/>
              </a:ext>
            </a:extLst>
          </p:cNvPr>
          <p:cNvSpPr txBox="1"/>
          <p:nvPr/>
        </p:nvSpPr>
        <p:spPr>
          <a:xfrm>
            <a:off x="955343" y="484404"/>
            <a:ext cx="11239501" cy="830997"/>
          </a:xfrm>
          <a:prstGeom prst="rect">
            <a:avLst/>
          </a:prstGeom>
          <a:noFill/>
        </p:spPr>
        <p:txBody>
          <a:bodyPr wrap="square" rtlCol="0">
            <a:spAutoFit/>
          </a:bodyPr>
          <a:lstStyle/>
          <a:p>
            <a:r>
              <a:rPr lang="en-US" sz="4800" b="1" dirty="0">
                <a:latin typeface="Rajdhani" panose="020B0604020202020204"/>
              </a:rPr>
              <a:t>What was Done in Pre-processing?</a:t>
            </a:r>
            <a:endParaRPr lang="en-SG" sz="4800" b="1" dirty="0">
              <a:latin typeface="Rajdhani" panose="020B0604020202020204"/>
            </a:endParaRPr>
          </a:p>
        </p:txBody>
      </p:sp>
      <p:sp>
        <p:nvSpPr>
          <p:cNvPr id="21" name="TextBox 20">
            <a:extLst>
              <a:ext uri="{FF2B5EF4-FFF2-40B4-BE49-F238E27FC236}">
                <a16:creationId xmlns:a16="http://schemas.microsoft.com/office/drawing/2014/main" id="{B2FFE683-E9E4-2D11-E4F1-1FD955B5E988}"/>
              </a:ext>
            </a:extLst>
          </p:cNvPr>
          <p:cNvSpPr txBox="1"/>
          <p:nvPr/>
        </p:nvSpPr>
        <p:spPr>
          <a:xfrm>
            <a:off x="595949" y="1724797"/>
            <a:ext cx="11596051" cy="589072"/>
          </a:xfrm>
          <a:prstGeom prst="rect">
            <a:avLst/>
          </a:prstGeom>
          <a:noFill/>
        </p:spPr>
        <p:txBody>
          <a:bodyPr wrap="square" rtlCol="0">
            <a:spAutoFit/>
          </a:bodyPr>
          <a:lstStyle/>
          <a:p>
            <a:pPr lvl="1" algn="just">
              <a:lnSpc>
                <a:spcPct val="150000"/>
              </a:lnSpc>
            </a:pPr>
            <a:r>
              <a:rPr lang="en-US" sz="2400" dirty="0">
                <a:latin typeface="Rajdhani" panose="020B0604020202020204"/>
              </a:rPr>
              <a:t> </a:t>
            </a:r>
          </a:p>
        </p:txBody>
      </p:sp>
      <p:sp>
        <p:nvSpPr>
          <p:cNvPr id="3" name="TextBox 2">
            <a:extLst>
              <a:ext uri="{FF2B5EF4-FFF2-40B4-BE49-F238E27FC236}">
                <a16:creationId xmlns:a16="http://schemas.microsoft.com/office/drawing/2014/main" id="{4077D6B3-948F-8E0C-D93B-F889BB927E2A}"/>
              </a:ext>
            </a:extLst>
          </p:cNvPr>
          <p:cNvSpPr txBox="1"/>
          <p:nvPr/>
        </p:nvSpPr>
        <p:spPr>
          <a:xfrm>
            <a:off x="586850" y="1724797"/>
            <a:ext cx="11469659" cy="3483261"/>
          </a:xfrm>
          <a:prstGeom prst="rect">
            <a:avLst/>
          </a:prstGeom>
          <a:noFill/>
        </p:spPr>
        <p:txBody>
          <a:bodyPr wrap="square" rtlCol="0">
            <a:spAutoFit/>
          </a:bodyPr>
          <a:lstStyle/>
          <a:p>
            <a:pPr marL="1200150" lvl="1" indent="-742950" algn="just">
              <a:lnSpc>
                <a:spcPct val="150000"/>
              </a:lnSpc>
              <a:buFont typeface="+mj-lt"/>
              <a:buAutoNum type="arabicParenR"/>
            </a:pPr>
            <a:r>
              <a:rPr lang="en-US" sz="3000" dirty="0">
                <a:latin typeface="Rajdhani" panose="020B0604020202020204"/>
              </a:rPr>
              <a:t>Feature Engineering</a:t>
            </a:r>
          </a:p>
          <a:p>
            <a:pPr marL="1800225" lvl="2" indent="-538163" algn="just">
              <a:lnSpc>
                <a:spcPct val="150000"/>
              </a:lnSpc>
              <a:buFont typeface="Courier New" panose="02070309020205020404" pitchFamily="49" charset="0"/>
              <a:buChar char="o"/>
              <a:tabLst>
                <a:tab pos="1255713" algn="l"/>
              </a:tabLst>
            </a:pPr>
            <a:r>
              <a:rPr lang="en-US" sz="3000" dirty="0">
                <a:latin typeface="Rajdhani" panose="020B0604020202020204"/>
              </a:rPr>
              <a:t>Remove Columns with Multi-collinearity (VIF)</a:t>
            </a:r>
          </a:p>
          <a:p>
            <a:pPr marL="1800225" lvl="2" indent="-538163" algn="just">
              <a:lnSpc>
                <a:spcPct val="150000"/>
              </a:lnSpc>
              <a:buFont typeface="Courier New" panose="02070309020205020404" pitchFamily="49" charset="0"/>
              <a:buChar char="o"/>
              <a:tabLst>
                <a:tab pos="1255713" algn="l"/>
              </a:tabLst>
            </a:pPr>
            <a:r>
              <a:rPr lang="en-US" sz="3000" dirty="0">
                <a:latin typeface="Rajdhani" panose="020B0604020202020204"/>
              </a:rPr>
              <a:t>Label </a:t>
            </a:r>
            <a:r>
              <a:rPr lang="en-US" sz="3000" dirty="0" err="1">
                <a:latin typeface="Rajdhani" panose="020B0604020202020204"/>
              </a:rPr>
              <a:t>fraud_reported</a:t>
            </a:r>
            <a:r>
              <a:rPr lang="en-US" sz="3000" dirty="0">
                <a:latin typeface="Rajdhani" panose="020B0604020202020204"/>
              </a:rPr>
              <a:t>, "Y" as 0 and "N" as 1</a:t>
            </a:r>
          </a:p>
          <a:p>
            <a:pPr marL="1800225" lvl="2" indent="-538163" algn="just">
              <a:lnSpc>
                <a:spcPct val="150000"/>
              </a:lnSpc>
              <a:buFont typeface="Courier New" panose="02070309020205020404" pitchFamily="49" charset="0"/>
              <a:buChar char="o"/>
              <a:tabLst>
                <a:tab pos="1255713" algn="l"/>
              </a:tabLst>
            </a:pPr>
            <a:r>
              <a:rPr lang="en-US" sz="3000" dirty="0">
                <a:latin typeface="Rajdhani" panose="020B0604020202020204"/>
              </a:rPr>
              <a:t>Convert Categorical Features to Numeric Values</a:t>
            </a:r>
          </a:p>
          <a:p>
            <a:pPr marL="1200150" lvl="1" indent="-742950" algn="just">
              <a:lnSpc>
                <a:spcPct val="150000"/>
              </a:lnSpc>
              <a:buFont typeface="+mj-lt"/>
              <a:buAutoNum type="arabicParenR"/>
            </a:pPr>
            <a:r>
              <a:rPr lang="en-US" sz="3000" dirty="0">
                <a:latin typeface="Rajdhani" panose="020B0604020202020204"/>
              </a:rPr>
              <a:t>Stratified  Train/Test Split on Fraud Reported    </a:t>
            </a:r>
          </a:p>
        </p:txBody>
      </p:sp>
    </p:spTree>
    <p:extLst>
      <p:ext uri="{BB962C8B-B14F-4D97-AF65-F5344CB8AC3E}">
        <p14:creationId xmlns:p14="http://schemas.microsoft.com/office/powerpoint/2010/main" val="3097556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ECF3D13-5924-CCEA-0F15-2384922472B3}"/>
              </a:ext>
            </a:extLst>
          </p:cNvPr>
          <p:cNvGraphicFramePr/>
          <p:nvPr>
            <p:extLst>
              <p:ext uri="{D42A27DB-BD31-4B8C-83A1-F6EECF244321}">
                <p14:modId xmlns:p14="http://schemas.microsoft.com/office/powerpoint/2010/main" val="1217243647"/>
              </p:ext>
            </p:extLst>
          </p:nvPr>
        </p:nvGraphicFramePr>
        <p:xfrm>
          <a:off x="469557" y="1189319"/>
          <a:ext cx="11722443" cy="56686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5286ECA9-1075-CE84-BA88-6EDA57E9B5F6}"/>
              </a:ext>
            </a:extLst>
          </p:cNvPr>
          <p:cNvSpPr txBox="1"/>
          <p:nvPr/>
        </p:nvSpPr>
        <p:spPr>
          <a:xfrm>
            <a:off x="923498" y="1878227"/>
            <a:ext cx="10345003" cy="369332"/>
          </a:xfrm>
          <a:prstGeom prst="rect">
            <a:avLst/>
          </a:prstGeom>
          <a:noFill/>
        </p:spPr>
        <p:txBody>
          <a:bodyPr wrap="square" rtlCol="0">
            <a:spAutoFit/>
          </a:bodyPr>
          <a:lstStyle/>
          <a:p>
            <a:pPr marL="152400" indent="0" algn="l"/>
            <a:r>
              <a:rPr lang="en-US" b="1" i="0" dirty="0">
                <a:solidFill>
                  <a:srgbClr val="BDC1C6"/>
                </a:solidFill>
                <a:effectLst/>
                <a:latin typeface="arial" panose="020B0604020202020204" pitchFamily="34" charset="0"/>
              </a:rPr>
              <a:t> </a:t>
            </a:r>
            <a:endParaRPr lang="en-SG" dirty="0"/>
          </a:p>
        </p:txBody>
      </p:sp>
      <p:sp>
        <p:nvSpPr>
          <p:cNvPr id="21" name="TextBox 20">
            <a:extLst>
              <a:ext uri="{FF2B5EF4-FFF2-40B4-BE49-F238E27FC236}">
                <a16:creationId xmlns:a16="http://schemas.microsoft.com/office/drawing/2014/main" id="{B2FFE683-E9E4-2D11-E4F1-1FD955B5E988}"/>
              </a:ext>
            </a:extLst>
          </p:cNvPr>
          <p:cNvSpPr txBox="1"/>
          <p:nvPr/>
        </p:nvSpPr>
        <p:spPr>
          <a:xfrm>
            <a:off x="595949" y="1724797"/>
            <a:ext cx="11596051" cy="589072"/>
          </a:xfrm>
          <a:prstGeom prst="rect">
            <a:avLst/>
          </a:prstGeom>
          <a:noFill/>
        </p:spPr>
        <p:txBody>
          <a:bodyPr wrap="square" rtlCol="0">
            <a:spAutoFit/>
          </a:bodyPr>
          <a:lstStyle/>
          <a:p>
            <a:pPr lvl="1" algn="just">
              <a:lnSpc>
                <a:spcPct val="150000"/>
              </a:lnSpc>
            </a:pPr>
            <a:r>
              <a:rPr lang="en-US" sz="2400" dirty="0">
                <a:latin typeface="Rajdhani" panose="020B0604020202020204"/>
              </a:rPr>
              <a:t> </a:t>
            </a:r>
          </a:p>
        </p:txBody>
      </p:sp>
      <p:pic>
        <p:nvPicPr>
          <p:cNvPr id="8" name="Picture 7">
            <a:extLst>
              <a:ext uri="{FF2B5EF4-FFF2-40B4-BE49-F238E27FC236}">
                <a16:creationId xmlns:a16="http://schemas.microsoft.com/office/drawing/2014/main" id="{2F65D59C-E48A-CFE2-7C7F-19D48D279C2B}"/>
              </a:ext>
            </a:extLst>
          </p:cNvPr>
          <p:cNvPicPr>
            <a:picLocks noChangeAspect="1"/>
          </p:cNvPicPr>
          <p:nvPr/>
        </p:nvPicPr>
        <p:blipFill>
          <a:blip r:embed="rId8"/>
          <a:stretch>
            <a:fillRect/>
          </a:stretch>
        </p:blipFill>
        <p:spPr>
          <a:xfrm>
            <a:off x="8346312" y="1157559"/>
            <a:ext cx="3086367" cy="3977985"/>
          </a:xfrm>
          <a:prstGeom prst="rect">
            <a:avLst/>
          </a:prstGeom>
        </p:spPr>
      </p:pic>
      <p:sp>
        <p:nvSpPr>
          <p:cNvPr id="11" name="TextBox 10">
            <a:extLst>
              <a:ext uri="{FF2B5EF4-FFF2-40B4-BE49-F238E27FC236}">
                <a16:creationId xmlns:a16="http://schemas.microsoft.com/office/drawing/2014/main" id="{DF93EFB1-38FA-D141-5FAD-112810C0D61B}"/>
              </a:ext>
            </a:extLst>
          </p:cNvPr>
          <p:cNvSpPr txBox="1"/>
          <p:nvPr/>
        </p:nvSpPr>
        <p:spPr>
          <a:xfrm>
            <a:off x="6229592" y="5576885"/>
            <a:ext cx="5951645" cy="646331"/>
          </a:xfrm>
          <a:prstGeom prst="rect">
            <a:avLst/>
          </a:prstGeom>
          <a:noFill/>
          <a:ln>
            <a:solidFill>
              <a:schemeClr val="tx1"/>
            </a:solidFill>
            <a:prstDash val="sysDot"/>
          </a:ln>
        </p:spPr>
        <p:txBody>
          <a:bodyPr wrap="square" rtlCol="0">
            <a:spAutoFit/>
          </a:bodyPr>
          <a:lstStyle/>
          <a:p>
            <a:pPr algn="ctr"/>
            <a:r>
              <a:rPr lang="en-US" b="0" i="0" dirty="0">
                <a:effectLst/>
                <a:latin typeface="SourceSansPro"/>
              </a:rPr>
              <a:t>VIF equals to one means variables are not correlated and multicollinearity does not exist in the model.</a:t>
            </a:r>
            <a:endParaRPr lang="en-SG" dirty="0">
              <a:latin typeface="Rajdhani" panose="020B0604020202020204"/>
            </a:endParaRPr>
          </a:p>
        </p:txBody>
      </p:sp>
      <p:sp>
        <p:nvSpPr>
          <p:cNvPr id="12" name="TextBox 11">
            <a:extLst>
              <a:ext uri="{FF2B5EF4-FFF2-40B4-BE49-F238E27FC236}">
                <a16:creationId xmlns:a16="http://schemas.microsoft.com/office/drawing/2014/main" id="{12B214E0-4798-D7DB-785B-6DA0728012D9}"/>
              </a:ext>
            </a:extLst>
          </p:cNvPr>
          <p:cNvSpPr txBox="1"/>
          <p:nvPr/>
        </p:nvSpPr>
        <p:spPr>
          <a:xfrm>
            <a:off x="7520525" y="323566"/>
            <a:ext cx="4660712" cy="553998"/>
          </a:xfrm>
          <a:prstGeom prst="rect">
            <a:avLst/>
          </a:prstGeom>
          <a:noFill/>
        </p:spPr>
        <p:txBody>
          <a:bodyPr wrap="square" rtlCol="0">
            <a:spAutoFit/>
          </a:bodyPr>
          <a:lstStyle/>
          <a:p>
            <a:pPr algn="just"/>
            <a:r>
              <a:rPr lang="en-US" sz="3000" dirty="0">
                <a:latin typeface="Rajdhani" panose="020B0604020202020204"/>
              </a:rPr>
              <a:t>VIF After Transformation</a:t>
            </a:r>
            <a:endParaRPr lang="en-SG" sz="3000" dirty="0">
              <a:latin typeface="Rajdhani" panose="020B0604020202020204"/>
            </a:endParaRPr>
          </a:p>
        </p:txBody>
      </p:sp>
      <p:sp>
        <p:nvSpPr>
          <p:cNvPr id="13" name="TextBox 12">
            <a:extLst>
              <a:ext uri="{FF2B5EF4-FFF2-40B4-BE49-F238E27FC236}">
                <a16:creationId xmlns:a16="http://schemas.microsoft.com/office/drawing/2014/main" id="{2D3D6C4E-5812-A000-ACB5-AF79DE0A54CB}"/>
              </a:ext>
            </a:extLst>
          </p:cNvPr>
          <p:cNvSpPr txBox="1"/>
          <p:nvPr/>
        </p:nvSpPr>
        <p:spPr>
          <a:xfrm>
            <a:off x="766548" y="303308"/>
            <a:ext cx="4794915" cy="553998"/>
          </a:xfrm>
          <a:prstGeom prst="rect">
            <a:avLst/>
          </a:prstGeom>
          <a:noFill/>
        </p:spPr>
        <p:txBody>
          <a:bodyPr wrap="square" rtlCol="0">
            <a:spAutoFit/>
          </a:bodyPr>
          <a:lstStyle/>
          <a:p>
            <a:pPr algn="just"/>
            <a:r>
              <a:rPr lang="en-US" sz="3000" dirty="0">
                <a:latin typeface="Rajdhani" panose="020B0604020202020204"/>
              </a:rPr>
              <a:t>VIF Before Transformation</a:t>
            </a:r>
            <a:endParaRPr lang="en-SG" sz="3000" dirty="0">
              <a:latin typeface="Rajdhani" panose="020B0604020202020204"/>
            </a:endParaRPr>
          </a:p>
        </p:txBody>
      </p:sp>
      <p:sp>
        <p:nvSpPr>
          <p:cNvPr id="14" name="TextBox 13">
            <a:extLst>
              <a:ext uri="{FF2B5EF4-FFF2-40B4-BE49-F238E27FC236}">
                <a16:creationId xmlns:a16="http://schemas.microsoft.com/office/drawing/2014/main" id="{65F0A3AF-AD58-F749-A970-B2FB573373F7}"/>
              </a:ext>
            </a:extLst>
          </p:cNvPr>
          <p:cNvSpPr txBox="1"/>
          <p:nvPr/>
        </p:nvSpPr>
        <p:spPr>
          <a:xfrm>
            <a:off x="766549" y="1157559"/>
            <a:ext cx="5227092" cy="477054"/>
          </a:xfrm>
          <a:prstGeom prst="rect">
            <a:avLst/>
          </a:prstGeom>
          <a:noFill/>
        </p:spPr>
        <p:txBody>
          <a:bodyPr wrap="square" rtlCol="0">
            <a:spAutoFit/>
          </a:bodyPr>
          <a:lstStyle/>
          <a:p>
            <a:pPr algn="just"/>
            <a:r>
              <a:rPr lang="en-US" sz="2500" dirty="0">
                <a:latin typeface="Rajdhani" panose="020B0604020202020204"/>
              </a:rPr>
              <a:t> </a:t>
            </a:r>
            <a:endParaRPr lang="en-SG" sz="2500" dirty="0">
              <a:latin typeface="Rajdhani" panose="020B0604020202020204"/>
            </a:endParaRPr>
          </a:p>
        </p:txBody>
      </p:sp>
      <p:pic>
        <p:nvPicPr>
          <p:cNvPr id="16" name="Picture 15">
            <a:extLst>
              <a:ext uri="{FF2B5EF4-FFF2-40B4-BE49-F238E27FC236}">
                <a16:creationId xmlns:a16="http://schemas.microsoft.com/office/drawing/2014/main" id="{87B7C66D-B172-9193-2C17-07237458B51F}"/>
              </a:ext>
            </a:extLst>
          </p:cNvPr>
          <p:cNvPicPr>
            <a:picLocks noChangeAspect="1"/>
          </p:cNvPicPr>
          <p:nvPr/>
        </p:nvPicPr>
        <p:blipFill>
          <a:blip r:embed="rId9"/>
          <a:stretch>
            <a:fillRect/>
          </a:stretch>
        </p:blipFill>
        <p:spPr>
          <a:xfrm>
            <a:off x="766548" y="1189319"/>
            <a:ext cx="3048264" cy="5052498"/>
          </a:xfrm>
          <a:prstGeom prst="rect">
            <a:avLst/>
          </a:prstGeom>
        </p:spPr>
      </p:pic>
      <p:sp>
        <p:nvSpPr>
          <p:cNvPr id="17" name="Arrow: Right 16">
            <a:extLst>
              <a:ext uri="{FF2B5EF4-FFF2-40B4-BE49-F238E27FC236}">
                <a16:creationId xmlns:a16="http://schemas.microsoft.com/office/drawing/2014/main" id="{BB39954B-3188-1D2B-7E60-C1D7B4BA059D}"/>
              </a:ext>
            </a:extLst>
          </p:cNvPr>
          <p:cNvSpPr/>
          <p:nvPr/>
        </p:nvSpPr>
        <p:spPr>
          <a:xfrm>
            <a:off x="5406990" y="1296287"/>
            <a:ext cx="1337480" cy="84616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TextBox 17">
            <a:extLst>
              <a:ext uri="{FF2B5EF4-FFF2-40B4-BE49-F238E27FC236}">
                <a16:creationId xmlns:a16="http://schemas.microsoft.com/office/drawing/2014/main" id="{67997343-718B-14AA-FBAC-AF43FF3420A1}"/>
              </a:ext>
            </a:extLst>
          </p:cNvPr>
          <p:cNvSpPr txBox="1"/>
          <p:nvPr/>
        </p:nvSpPr>
        <p:spPr>
          <a:xfrm>
            <a:off x="3934381" y="2282410"/>
            <a:ext cx="4234509" cy="3139321"/>
          </a:xfrm>
          <a:prstGeom prst="rect">
            <a:avLst/>
          </a:prstGeom>
          <a:noFill/>
          <a:ln>
            <a:solidFill>
              <a:schemeClr val="tx1"/>
            </a:solidFill>
            <a:prstDash val="sysDot"/>
          </a:ln>
        </p:spPr>
        <p:txBody>
          <a:bodyPr wrap="square" rtlCol="0">
            <a:spAutoFit/>
          </a:bodyPr>
          <a:lstStyle/>
          <a:p>
            <a:pPr marL="342900" indent="-342900">
              <a:buFont typeface="+mj-lt"/>
              <a:buAutoNum type="arabicParenR"/>
            </a:pPr>
            <a:r>
              <a:rPr lang="en-US" dirty="0">
                <a:latin typeface="Rajdhani" panose="020B0604020202020204"/>
              </a:rPr>
              <a:t>Create New Column `</a:t>
            </a:r>
            <a:r>
              <a:rPr lang="en-US" dirty="0" err="1">
                <a:latin typeface="Rajdhani" panose="020B0604020202020204"/>
              </a:rPr>
              <a:t>age_when_become_customer</a:t>
            </a:r>
            <a:r>
              <a:rPr lang="en-US" dirty="0">
                <a:latin typeface="Rajdhani" panose="020B0604020202020204"/>
              </a:rPr>
              <a:t>` from `age` and `</a:t>
            </a:r>
            <a:r>
              <a:rPr lang="en-US" dirty="0" err="1">
                <a:latin typeface="Rajdhani" panose="020B0604020202020204"/>
              </a:rPr>
              <a:t>months_as_customer</a:t>
            </a:r>
            <a:r>
              <a:rPr lang="en-US" dirty="0">
                <a:latin typeface="Rajdhani" panose="020B0604020202020204"/>
              </a:rPr>
              <a:t>`</a:t>
            </a:r>
          </a:p>
          <a:p>
            <a:endParaRPr lang="en-US" dirty="0">
              <a:latin typeface="Rajdhani" panose="020B0604020202020204"/>
            </a:endParaRPr>
          </a:p>
          <a:p>
            <a:pPr marL="342900" indent="-342900">
              <a:buFont typeface="+mj-lt"/>
              <a:buAutoNum type="arabicParenR" startAt="2"/>
            </a:pPr>
            <a:r>
              <a:rPr lang="en-US" dirty="0">
                <a:latin typeface="Rajdhani" panose="020B0604020202020204"/>
              </a:rPr>
              <a:t>Remove Numerical Columns:</a:t>
            </a:r>
          </a:p>
          <a:p>
            <a:pPr marL="342900" indent="-342900">
              <a:buFont typeface="Courier New" panose="02070309020205020404" pitchFamily="49" charset="0"/>
              <a:buChar char="o"/>
            </a:pPr>
            <a:r>
              <a:rPr lang="en-US" dirty="0">
                <a:latin typeface="Rajdhani" panose="020B0604020202020204"/>
              </a:rPr>
              <a:t>`</a:t>
            </a:r>
            <a:r>
              <a:rPr lang="en-US" dirty="0" err="1">
                <a:latin typeface="Rajdhani" panose="020B0604020202020204"/>
              </a:rPr>
              <a:t>vehicle_claim</a:t>
            </a:r>
            <a:r>
              <a:rPr lang="en-US" dirty="0">
                <a:latin typeface="Rajdhani" panose="020B0604020202020204"/>
              </a:rPr>
              <a:t>`</a:t>
            </a:r>
          </a:p>
          <a:p>
            <a:pPr marL="342900" indent="-342900">
              <a:buFont typeface="Courier New" panose="02070309020205020404" pitchFamily="49" charset="0"/>
              <a:buChar char="o"/>
            </a:pPr>
            <a:r>
              <a:rPr lang="en-US" dirty="0">
                <a:latin typeface="Rajdhani" panose="020B0604020202020204"/>
              </a:rPr>
              <a:t>`</a:t>
            </a:r>
            <a:r>
              <a:rPr lang="en-US" dirty="0" err="1">
                <a:latin typeface="Rajdhani" panose="020B0604020202020204"/>
              </a:rPr>
              <a:t>injury_claim</a:t>
            </a:r>
            <a:r>
              <a:rPr lang="en-US" dirty="0">
                <a:latin typeface="Rajdhani" panose="020B0604020202020204"/>
              </a:rPr>
              <a:t>` </a:t>
            </a:r>
          </a:p>
          <a:p>
            <a:pPr marL="342900" indent="-342900">
              <a:buFont typeface="Courier New" panose="02070309020205020404" pitchFamily="49" charset="0"/>
              <a:buChar char="o"/>
            </a:pPr>
            <a:r>
              <a:rPr lang="en-US" dirty="0">
                <a:latin typeface="Rajdhani" panose="020B0604020202020204"/>
              </a:rPr>
              <a:t>`</a:t>
            </a:r>
            <a:r>
              <a:rPr lang="en-US" dirty="0" err="1">
                <a:latin typeface="Rajdhani" panose="020B0604020202020204"/>
              </a:rPr>
              <a:t>property_claim</a:t>
            </a:r>
            <a:r>
              <a:rPr lang="en-US" dirty="0">
                <a:latin typeface="Rajdhani" panose="020B0604020202020204"/>
              </a:rPr>
              <a:t>`</a:t>
            </a:r>
          </a:p>
          <a:p>
            <a:pPr marL="342900" indent="-342900">
              <a:buFont typeface="Courier New" panose="02070309020205020404" pitchFamily="49" charset="0"/>
              <a:buChar char="o"/>
            </a:pPr>
            <a:r>
              <a:rPr lang="en-US" dirty="0">
                <a:latin typeface="Rajdhani" panose="020B0604020202020204"/>
              </a:rPr>
              <a:t>`</a:t>
            </a:r>
            <a:r>
              <a:rPr lang="en-US" dirty="0" err="1">
                <a:latin typeface="Rajdhani" panose="020B0604020202020204"/>
              </a:rPr>
              <a:t>policy_max_claim_per_person</a:t>
            </a:r>
            <a:r>
              <a:rPr lang="en-US" dirty="0">
                <a:latin typeface="Rajdhani" panose="020B0604020202020204"/>
              </a:rPr>
              <a:t>`</a:t>
            </a:r>
          </a:p>
          <a:p>
            <a:pPr marL="342900" indent="-342900">
              <a:buFont typeface="Courier New" panose="02070309020205020404" pitchFamily="49" charset="0"/>
              <a:buChar char="o"/>
            </a:pPr>
            <a:r>
              <a:rPr lang="en-US" dirty="0">
                <a:latin typeface="Rajdhani" panose="020B0604020202020204"/>
              </a:rPr>
              <a:t>`age`</a:t>
            </a:r>
          </a:p>
          <a:p>
            <a:pPr marL="342900" indent="-342900">
              <a:buFont typeface="Courier New" panose="02070309020205020404" pitchFamily="49" charset="0"/>
              <a:buChar char="o"/>
            </a:pPr>
            <a:r>
              <a:rPr lang="en-US" dirty="0">
                <a:latin typeface="Rajdhani" panose="020B0604020202020204"/>
              </a:rPr>
              <a:t>`</a:t>
            </a:r>
            <a:r>
              <a:rPr lang="en-US" dirty="0" err="1">
                <a:latin typeface="Rajdhani" panose="020B0604020202020204"/>
              </a:rPr>
              <a:t>months_as_customer</a:t>
            </a:r>
            <a:r>
              <a:rPr lang="en-US" dirty="0">
                <a:latin typeface="Rajdhani" panose="020B0604020202020204"/>
              </a:rPr>
              <a:t>`</a:t>
            </a:r>
          </a:p>
        </p:txBody>
      </p:sp>
      <p:sp>
        <p:nvSpPr>
          <p:cNvPr id="19" name="TextBox 18">
            <a:extLst>
              <a:ext uri="{FF2B5EF4-FFF2-40B4-BE49-F238E27FC236}">
                <a16:creationId xmlns:a16="http://schemas.microsoft.com/office/drawing/2014/main" id="{3074C7E1-CBF5-C92A-A772-5A0B1AEC760D}"/>
              </a:ext>
            </a:extLst>
          </p:cNvPr>
          <p:cNvSpPr txBox="1"/>
          <p:nvPr/>
        </p:nvSpPr>
        <p:spPr>
          <a:xfrm>
            <a:off x="5854359" y="323566"/>
            <a:ext cx="626246" cy="553998"/>
          </a:xfrm>
          <a:prstGeom prst="rect">
            <a:avLst/>
          </a:prstGeom>
          <a:noFill/>
        </p:spPr>
        <p:txBody>
          <a:bodyPr wrap="square" rtlCol="0">
            <a:spAutoFit/>
          </a:bodyPr>
          <a:lstStyle/>
          <a:p>
            <a:pPr algn="just"/>
            <a:r>
              <a:rPr lang="en-US" sz="3000" dirty="0">
                <a:latin typeface="Rajdhani" panose="020B0604020202020204"/>
              </a:rPr>
              <a:t>VS</a:t>
            </a:r>
            <a:endParaRPr lang="en-SG" sz="3000" dirty="0">
              <a:latin typeface="Rajdhani" panose="020B0604020202020204"/>
            </a:endParaRPr>
          </a:p>
        </p:txBody>
      </p:sp>
    </p:spTree>
    <p:extLst>
      <p:ext uri="{BB962C8B-B14F-4D97-AF65-F5344CB8AC3E}">
        <p14:creationId xmlns:p14="http://schemas.microsoft.com/office/powerpoint/2010/main" val="6901558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ECF3D13-5924-CCEA-0F15-2384922472B3}"/>
              </a:ext>
            </a:extLst>
          </p:cNvPr>
          <p:cNvGraphicFramePr/>
          <p:nvPr>
            <p:extLst>
              <p:ext uri="{D42A27DB-BD31-4B8C-83A1-F6EECF244321}">
                <p14:modId xmlns:p14="http://schemas.microsoft.com/office/powerpoint/2010/main" val="2243948651"/>
              </p:ext>
            </p:extLst>
          </p:nvPr>
        </p:nvGraphicFramePr>
        <p:xfrm>
          <a:off x="469557" y="1714359"/>
          <a:ext cx="11722443" cy="5143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5286ECA9-1075-CE84-BA88-6EDA57E9B5F6}"/>
              </a:ext>
            </a:extLst>
          </p:cNvPr>
          <p:cNvSpPr txBox="1"/>
          <p:nvPr/>
        </p:nvSpPr>
        <p:spPr>
          <a:xfrm>
            <a:off x="923498" y="1878227"/>
            <a:ext cx="10345003" cy="369332"/>
          </a:xfrm>
          <a:prstGeom prst="rect">
            <a:avLst/>
          </a:prstGeom>
          <a:noFill/>
        </p:spPr>
        <p:txBody>
          <a:bodyPr wrap="square" rtlCol="0">
            <a:spAutoFit/>
          </a:bodyPr>
          <a:lstStyle/>
          <a:p>
            <a:pPr marL="152400" indent="0" algn="l"/>
            <a:r>
              <a:rPr lang="en-US" b="1" i="0" dirty="0">
                <a:solidFill>
                  <a:srgbClr val="BDC1C6"/>
                </a:solidFill>
                <a:effectLst/>
                <a:latin typeface="arial" panose="020B0604020202020204" pitchFamily="34" charset="0"/>
              </a:rPr>
              <a:t> </a:t>
            </a:r>
            <a:endParaRPr lang="en-SG" dirty="0"/>
          </a:p>
        </p:txBody>
      </p:sp>
      <p:sp>
        <p:nvSpPr>
          <p:cNvPr id="20" name="TextBox 19">
            <a:extLst>
              <a:ext uri="{FF2B5EF4-FFF2-40B4-BE49-F238E27FC236}">
                <a16:creationId xmlns:a16="http://schemas.microsoft.com/office/drawing/2014/main" id="{6F03C743-9BAA-2098-B5E9-886B83EC8CEA}"/>
              </a:ext>
            </a:extLst>
          </p:cNvPr>
          <p:cNvSpPr txBox="1"/>
          <p:nvPr/>
        </p:nvSpPr>
        <p:spPr>
          <a:xfrm>
            <a:off x="955343" y="484404"/>
            <a:ext cx="11239501" cy="830997"/>
          </a:xfrm>
          <a:prstGeom prst="rect">
            <a:avLst/>
          </a:prstGeom>
          <a:noFill/>
        </p:spPr>
        <p:txBody>
          <a:bodyPr wrap="square" rtlCol="0">
            <a:spAutoFit/>
          </a:bodyPr>
          <a:lstStyle/>
          <a:p>
            <a:r>
              <a:rPr lang="en-US" sz="4800" b="1" dirty="0">
                <a:latin typeface="Rajdhani" panose="020B0604020202020204"/>
              </a:rPr>
              <a:t>Modelling and Evaluation</a:t>
            </a:r>
            <a:endParaRPr lang="en-SG" sz="4800" b="1" dirty="0">
              <a:latin typeface="Rajdhani" panose="020B0604020202020204"/>
            </a:endParaRPr>
          </a:p>
        </p:txBody>
      </p:sp>
      <p:sp>
        <p:nvSpPr>
          <p:cNvPr id="21" name="TextBox 20">
            <a:extLst>
              <a:ext uri="{FF2B5EF4-FFF2-40B4-BE49-F238E27FC236}">
                <a16:creationId xmlns:a16="http://schemas.microsoft.com/office/drawing/2014/main" id="{B2FFE683-E9E4-2D11-E4F1-1FD955B5E988}"/>
              </a:ext>
            </a:extLst>
          </p:cNvPr>
          <p:cNvSpPr txBox="1"/>
          <p:nvPr/>
        </p:nvSpPr>
        <p:spPr>
          <a:xfrm>
            <a:off x="595949" y="1724797"/>
            <a:ext cx="11596051" cy="589072"/>
          </a:xfrm>
          <a:prstGeom prst="rect">
            <a:avLst/>
          </a:prstGeom>
          <a:noFill/>
        </p:spPr>
        <p:txBody>
          <a:bodyPr wrap="square" rtlCol="0">
            <a:spAutoFit/>
          </a:bodyPr>
          <a:lstStyle/>
          <a:p>
            <a:pPr lvl="1" algn="just">
              <a:lnSpc>
                <a:spcPct val="150000"/>
              </a:lnSpc>
            </a:pPr>
            <a:r>
              <a:rPr lang="en-US" sz="2400" dirty="0">
                <a:latin typeface="Rajdhani" panose="020B0604020202020204"/>
              </a:rPr>
              <a:t> </a:t>
            </a:r>
          </a:p>
        </p:txBody>
      </p:sp>
      <p:sp>
        <p:nvSpPr>
          <p:cNvPr id="3" name="TextBox 2">
            <a:extLst>
              <a:ext uri="{FF2B5EF4-FFF2-40B4-BE49-F238E27FC236}">
                <a16:creationId xmlns:a16="http://schemas.microsoft.com/office/drawing/2014/main" id="{4077D6B3-948F-8E0C-D93B-F889BB927E2A}"/>
              </a:ext>
            </a:extLst>
          </p:cNvPr>
          <p:cNvSpPr txBox="1"/>
          <p:nvPr/>
        </p:nvSpPr>
        <p:spPr>
          <a:xfrm>
            <a:off x="748349" y="1714358"/>
            <a:ext cx="11443651" cy="5499198"/>
          </a:xfrm>
          <a:prstGeom prst="rect">
            <a:avLst/>
          </a:prstGeom>
          <a:noFill/>
        </p:spPr>
        <p:txBody>
          <a:bodyPr wrap="square" rtlCol="0">
            <a:spAutoFit/>
          </a:bodyPr>
          <a:lstStyle/>
          <a:p>
            <a:pPr lvl="1" algn="just">
              <a:lnSpc>
                <a:spcPct val="150000"/>
              </a:lnSpc>
            </a:pPr>
            <a:r>
              <a:rPr lang="en-US" sz="3000" b="1" dirty="0">
                <a:latin typeface="Rajdhani" panose="020B0604020202020204"/>
              </a:rPr>
              <a:t>Baseline Score</a:t>
            </a:r>
          </a:p>
          <a:p>
            <a:pPr marL="152400" indent="0" algn="l"/>
            <a:r>
              <a:rPr lang="en-US" sz="2800" dirty="0">
                <a:latin typeface="Rajdhani" panose="020B0604020202020204"/>
              </a:rPr>
              <a:t>	If we are to make a naïve prediction and just predict everything to be 	fraud:</a:t>
            </a:r>
          </a:p>
          <a:p>
            <a:pPr marL="742950" lvl="1" indent="-285750" algn="l">
              <a:lnSpc>
                <a:spcPct val="150000"/>
              </a:lnSpc>
              <a:buFont typeface="Arial" panose="020B0604020202020204" pitchFamily="34" charset="0"/>
              <a:buChar char="•"/>
            </a:pPr>
            <a:r>
              <a:rPr lang="en-US" sz="2800" dirty="0">
                <a:latin typeface="Rajdhani" panose="020B0604020202020204"/>
              </a:rPr>
              <a:t>Sensitivity: 100%</a:t>
            </a:r>
          </a:p>
          <a:p>
            <a:pPr marL="742950" lvl="1" indent="-285750" algn="l">
              <a:lnSpc>
                <a:spcPct val="150000"/>
              </a:lnSpc>
              <a:buFont typeface="Arial" panose="020B0604020202020204" pitchFamily="34" charset="0"/>
              <a:buChar char="•"/>
            </a:pPr>
            <a:r>
              <a:rPr lang="en-US" sz="2800" dirty="0">
                <a:latin typeface="Rajdhani" panose="020B0604020202020204"/>
              </a:rPr>
              <a:t>Specificity: 0%</a:t>
            </a:r>
          </a:p>
          <a:p>
            <a:pPr marL="742950" lvl="1" indent="-285750" algn="l">
              <a:lnSpc>
                <a:spcPct val="150000"/>
              </a:lnSpc>
              <a:buFont typeface="Arial" panose="020B0604020202020204" pitchFamily="34" charset="0"/>
              <a:buChar char="•"/>
            </a:pPr>
            <a:r>
              <a:rPr lang="en-US" sz="2800" dirty="0">
                <a:latin typeface="Rajdhani" panose="020B0604020202020204"/>
              </a:rPr>
              <a:t>Precision: 25%</a:t>
            </a:r>
          </a:p>
          <a:p>
            <a:pPr marL="742950" lvl="1" indent="-285750" algn="l">
              <a:lnSpc>
                <a:spcPct val="150000"/>
              </a:lnSpc>
              <a:buFont typeface="Arial" panose="020B0604020202020204" pitchFamily="34" charset="0"/>
              <a:buChar char="•"/>
            </a:pPr>
            <a:r>
              <a:rPr lang="en-US" sz="2800" dirty="0">
                <a:latin typeface="Rajdhani" panose="020B0604020202020204"/>
              </a:rPr>
              <a:t>F1 score: 40%</a:t>
            </a:r>
          </a:p>
          <a:p>
            <a:pPr marL="742950" lvl="1" indent="-285750" algn="l">
              <a:lnSpc>
                <a:spcPct val="150000"/>
              </a:lnSpc>
              <a:buFont typeface="Arial" panose="020B0604020202020204" pitchFamily="34" charset="0"/>
              <a:buChar char="•"/>
            </a:pPr>
            <a:r>
              <a:rPr lang="en-US" sz="2800" dirty="0">
                <a:latin typeface="Rajdhani" panose="020B0604020202020204"/>
              </a:rPr>
              <a:t>ROC AUC Score: 50% (aim for 70%)</a:t>
            </a:r>
          </a:p>
          <a:p>
            <a:pPr lvl="1" algn="just">
              <a:lnSpc>
                <a:spcPct val="150000"/>
              </a:lnSpc>
            </a:pPr>
            <a:endParaRPr lang="en-US" sz="3000" b="1" dirty="0">
              <a:latin typeface="Rajdhani" panose="020B0604020202020204"/>
            </a:endParaRPr>
          </a:p>
        </p:txBody>
      </p:sp>
    </p:spTree>
    <p:extLst>
      <p:ext uri="{BB962C8B-B14F-4D97-AF65-F5344CB8AC3E}">
        <p14:creationId xmlns:p14="http://schemas.microsoft.com/office/powerpoint/2010/main" val="30167400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ECF3D13-5924-CCEA-0F15-2384922472B3}"/>
              </a:ext>
            </a:extLst>
          </p:cNvPr>
          <p:cNvGraphicFramePr/>
          <p:nvPr>
            <p:extLst>
              <p:ext uri="{D42A27DB-BD31-4B8C-83A1-F6EECF244321}">
                <p14:modId xmlns:p14="http://schemas.microsoft.com/office/powerpoint/2010/main" val="2931499653"/>
              </p:ext>
            </p:extLst>
          </p:nvPr>
        </p:nvGraphicFramePr>
        <p:xfrm>
          <a:off x="469557" y="0"/>
          <a:ext cx="11722443" cy="6857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5286ECA9-1075-CE84-BA88-6EDA57E9B5F6}"/>
              </a:ext>
            </a:extLst>
          </p:cNvPr>
          <p:cNvSpPr txBox="1"/>
          <p:nvPr/>
        </p:nvSpPr>
        <p:spPr>
          <a:xfrm>
            <a:off x="923498" y="1878227"/>
            <a:ext cx="10345003" cy="369332"/>
          </a:xfrm>
          <a:prstGeom prst="rect">
            <a:avLst/>
          </a:prstGeom>
          <a:noFill/>
        </p:spPr>
        <p:txBody>
          <a:bodyPr wrap="square" rtlCol="0">
            <a:spAutoFit/>
          </a:bodyPr>
          <a:lstStyle/>
          <a:p>
            <a:pPr marL="152400" indent="0" algn="l"/>
            <a:r>
              <a:rPr lang="en-US" b="1" i="0" dirty="0">
                <a:solidFill>
                  <a:srgbClr val="BDC1C6"/>
                </a:solidFill>
                <a:effectLst/>
                <a:latin typeface="arial" panose="020B0604020202020204" pitchFamily="34" charset="0"/>
              </a:rPr>
              <a:t> </a:t>
            </a:r>
            <a:endParaRPr lang="en-SG" dirty="0"/>
          </a:p>
        </p:txBody>
      </p:sp>
      <p:sp>
        <p:nvSpPr>
          <p:cNvPr id="21" name="TextBox 20">
            <a:extLst>
              <a:ext uri="{FF2B5EF4-FFF2-40B4-BE49-F238E27FC236}">
                <a16:creationId xmlns:a16="http://schemas.microsoft.com/office/drawing/2014/main" id="{B2FFE683-E9E4-2D11-E4F1-1FD955B5E988}"/>
              </a:ext>
            </a:extLst>
          </p:cNvPr>
          <p:cNvSpPr txBox="1"/>
          <p:nvPr/>
        </p:nvSpPr>
        <p:spPr>
          <a:xfrm>
            <a:off x="595949" y="1724797"/>
            <a:ext cx="11596051" cy="589072"/>
          </a:xfrm>
          <a:prstGeom prst="rect">
            <a:avLst/>
          </a:prstGeom>
          <a:noFill/>
        </p:spPr>
        <p:txBody>
          <a:bodyPr wrap="square" rtlCol="0">
            <a:spAutoFit/>
          </a:bodyPr>
          <a:lstStyle/>
          <a:p>
            <a:pPr lvl="1" algn="just">
              <a:lnSpc>
                <a:spcPct val="150000"/>
              </a:lnSpc>
            </a:pPr>
            <a:r>
              <a:rPr lang="en-US" sz="2400" dirty="0">
                <a:latin typeface="Rajdhani" panose="020B0604020202020204"/>
              </a:rPr>
              <a:t> </a:t>
            </a:r>
          </a:p>
        </p:txBody>
      </p:sp>
      <p:sp>
        <p:nvSpPr>
          <p:cNvPr id="7" name="TextBox 6">
            <a:extLst>
              <a:ext uri="{FF2B5EF4-FFF2-40B4-BE49-F238E27FC236}">
                <a16:creationId xmlns:a16="http://schemas.microsoft.com/office/drawing/2014/main" id="{204BB3FB-003B-7ADA-81CB-64FEF034301F}"/>
              </a:ext>
            </a:extLst>
          </p:cNvPr>
          <p:cNvSpPr txBox="1"/>
          <p:nvPr/>
        </p:nvSpPr>
        <p:spPr>
          <a:xfrm>
            <a:off x="905556" y="640201"/>
            <a:ext cx="3271838" cy="2308324"/>
          </a:xfrm>
          <a:prstGeom prst="rect">
            <a:avLst/>
          </a:prstGeom>
          <a:noFill/>
          <a:ln>
            <a:solidFill>
              <a:schemeClr val="tx1"/>
            </a:solidFill>
            <a:prstDash val="sysDot"/>
          </a:ln>
        </p:spPr>
        <p:txBody>
          <a:bodyPr wrap="square" rtlCol="0">
            <a:spAutoFit/>
          </a:bodyPr>
          <a:lstStyle/>
          <a:p>
            <a:pPr marL="285750" indent="-285750">
              <a:buFontTx/>
              <a:buChar char="-"/>
            </a:pPr>
            <a:r>
              <a:rPr lang="en-US" dirty="0">
                <a:latin typeface="Rajdhani" panose="020B0604020202020204"/>
              </a:rPr>
              <a:t>Logistic Regression</a:t>
            </a:r>
          </a:p>
          <a:p>
            <a:pPr marL="285750" indent="-285750">
              <a:buFontTx/>
              <a:buChar char="-"/>
            </a:pPr>
            <a:r>
              <a:rPr lang="en-US" dirty="0">
                <a:latin typeface="Rajdhani" panose="020B0604020202020204"/>
              </a:rPr>
              <a:t>Random Forest</a:t>
            </a:r>
          </a:p>
          <a:p>
            <a:pPr marL="285750" indent="-285750">
              <a:buFontTx/>
              <a:buChar char="-"/>
            </a:pPr>
            <a:r>
              <a:rPr lang="en-SG" dirty="0">
                <a:latin typeface="Rajdhani" panose="020B0604020202020204"/>
              </a:rPr>
              <a:t>Decision Tree</a:t>
            </a:r>
          </a:p>
          <a:p>
            <a:pPr marL="285750" indent="-285750">
              <a:buFontTx/>
              <a:buChar char="-"/>
            </a:pPr>
            <a:r>
              <a:rPr lang="en-SG" dirty="0">
                <a:latin typeface="Rajdhani" panose="020B0604020202020204"/>
              </a:rPr>
              <a:t>Extra Tree</a:t>
            </a:r>
          </a:p>
          <a:p>
            <a:pPr marL="285750" indent="-285750">
              <a:buFontTx/>
              <a:buChar char="-"/>
            </a:pPr>
            <a:r>
              <a:rPr lang="en-SG" dirty="0">
                <a:latin typeface="Rajdhani" panose="020B0604020202020204"/>
              </a:rPr>
              <a:t>Adaptive Boosting</a:t>
            </a:r>
          </a:p>
          <a:p>
            <a:pPr marL="285750" indent="-285750">
              <a:buFontTx/>
              <a:buChar char="-"/>
            </a:pPr>
            <a:r>
              <a:rPr lang="en-SG" dirty="0">
                <a:latin typeface="Rajdhani" panose="020B0604020202020204"/>
              </a:rPr>
              <a:t>Gradient Boosting</a:t>
            </a:r>
          </a:p>
          <a:p>
            <a:pPr marL="285750" indent="-285750">
              <a:buFontTx/>
              <a:buChar char="-"/>
            </a:pPr>
            <a:r>
              <a:rPr lang="en-SG" dirty="0">
                <a:latin typeface="Rajdhani" panose="020B0604020202020204"/>
              </a:rPr>
              <a:t>Support Vector Classifier</a:t>
            </a:r>
          </a:p>
          <a:p>
            <a:pPr marL="285750" indent="-285750">
              <a:buFontTx/>
              <a:buChar char="-"/>
            </a:pPr>
            <a:r>
              <a:rPr lang="en-SG" dirty="0">
                <a:latin typeface="Rajdhani" panose="020B0604020202020204"/>
              </a:rPr>
              <a:t>Gaussian Naïve Bayes</a:t>
            </a:r>
            <a:endParaRPr lang="en-US" dirty="0">
              <a:latin typeface="Rajdhani" panose="020B0604020202020204"/>
            </a:endParaRPr>
          </a:p>
        </p:txBody>
      </p:sp>
      <p:sp>
        <p:nvSpPr>
          <p:cNvPr id="15" name="TextBox 14">
            <a:extLst>
              <a:ext uri="{FF2B5EF4-FFF2-40B4-BE49-F238E27FC236}">
                <a16:creationId xmlns:a16="http://schemas.microsoft.com/office/drawing/2014/main" id="{BA8BABD2-7AC0-3EA8-F9B7-F7A2F1A92437}"/>
              </a:ext>
            </a:extLst>
          </p:cNvPr>
          <p:cNvSpPr txBox="1"/>
          <p:nvPr/>
        </p:nvSpPr>
        <p:spPr>
          <a:xfrm>
            <a:off x="905556" y="4813417"/>
            <a:ext cx="3271838" cy="1477328"/>
          </a:xfrm>
          <a:prstGeom prst="rect">
            <a:avLst/>
          </a:prstGeom>
          <a:noFill/>
          <a:ln>
            <a:solidFill>
              <a:schemeClr val="tx1"/>
            </a:solidFill>
            <a:prstDash val="sysDot"/>
          </a:ln>
        </p:spPr>
        <p:txBody>
          <a:bodyPr wrap="square" rtlCol="0">
            <a:spAutoFit/>
          </a:bodyPr>
          <a:lstStyle/>
          <a:p>
            <a:pPr algn="ctr"/>
            <a:r>
              <a:rPr lang="en-US" dirty="0">
                <a:latin typeface="Rajdhani" panose="020B0604020202020204"/>
              </a:rPr>
              <a:t>Without Feature Selection with </a:t>
            </a:r>
            <a:r>
              <a:rPr lang="en-SG" dirty="0">
                <a:latin typeface="Rajdhani" panose="020B0604020202020204"/>
              </a:rPr>
              <a:t>Analysis of Variance (ANOVA) And </a:t>
            </a:r>
          </a:p>
          <a:p>
            <a:pPr algn="ctr"/>
            <a:r>
              <a:rPr lang="en-SG" dirty="0">
                <a:latin typeface="Rajdhani" panose="020B0604020202020204"/>
              </a:rPr>
              <a:t>Hyperparameter Tuning with SMOTE</a:t>
            </a:r>
          </a:p>
        </p:txBody>
      </p:sp>
      <p:sp>
        <p:nvSpPr>
          <p:cNvPr id="17" name="Arrow: Right 16">
            <a:extLst>
              <a:ext uri="{FF2B5EF4-FFF2-40B4-BE49-F238E27FC236}">
                <a16:creationId xmlns:a16="http://schemas.microsoft.com/office/drawing/2014/main" id="{E6CE529E-14C3-BFD5-FBC4-35A7C001FA02}"/>
              </a:ext>
            </a:extLst>
          </p:cNvPr>
          <p:cNvSpPr/>
          <p:nvPr/>
        </p:nvSpPr>
        <p:spPr>
          <a:xfrm rot="16200000">
            <a:off x="5662038" y="2600383"/>
            <a:ext cx="1337480" cy="84616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Arrow: Right 17">
            <a:extLst>
              <a:ext uri="{FF2B5EF4-FFF2-40B4-BE49-F238E27FC236}">
                <a16:creationId xmlns:a16="http://schemas.microsoft.com/office/drawing/2014/main" id="{CC8EDD58-8D72-2777-ECBB-BA85CBFD9C2D}"/>
              </a:ext>
            </a:extLst>
          </p:cNvPr>
          <p:cNvSpPr/>
          <p:nvPr/>
        </p:nvSpPr>
        <p:spPr>
          <a:xfrm rot="5400000">
            <a:off x="1783789" y="3457322"/>
            <a:ext cx="1337480" cy="84616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TextBox 18">
            <a:extLst>
              <a:ext uri="{FF2B5EF4-FFF2-40B4-BE49-F238E27FC236}">
                <a16:creationId xmlns:a16="http://schemas.microsoft.com/office/drawing/2014/main" id="{C8C34778-B402-3682-9C92-5D8053727E29}"/>
              </a:ext>
            </a:extLst>
          </p:cNvPr>
          <p:cNvSpPr txBox="1"/>
          <p:nvPr/>
        </p:nvSpPr>
        <p:spPr>
          <a:xfrm>
            <a:off x="4758055" y="4020520"/>
            <a:ext cx="3271838" cy="369332"/>
          </a:xfrm>
          <a:prstGeom prst="rect">
            <a:avLst/>
          </a:prstGeom>
          <a:noFill/>
          <a:ln>
            <a:solidFill>
              <a:schemeClr val="tx1"/>
            </a:solidFill>
            <a:prstDash val="sysDot"/>
          </a:ln>
        </p:spPr>
        <p:txBody>
          <a:bodyPr wrap="square" rtlCol="0">
            <a:spAutoFit/>
          </a:bodyPr>
          <a:lstStyle/>
          <a:p>
            <a:pPr algn="ctr"/>
            <a:r>
              <a:rPr lang="en-US" dirty="0">
                <a:latin typeface="Rajdhani" panose="020B0604020202020204"/>
              </a:rPr>
              <a:t>Models Evaluation</a:t>
            </a:r>
            <a:endParaRPr lang="en-SG" dirty="0">
              <a:latin typeface="Rajdhani" panose="020B0604020202020204"/>
            </a:endParaRPr>
          </a:p>
        </p:txBody>
      </p:sp>
      <p:sp>
        <p:nvSpPr>
          <p:cNvPr id="22" name="Arrow: Right 21">
            <a:extLst>
              <a:ext uri="{FF2B5EF4-FFF2-40B4-BE49-F238E27FC236}">
                <a16:creationId xmlns:a16="http://schemas.microsoft.com/office/drawing/2014/main" id="{4ACA123B-968A-4D97-8CE4-376A2FE22236}"/>
              </a:ext>
            </a:extLst>
          </p:cNvPr>
          <p:cNvSpPr/>
          <p:nvPr/>
        </p:nvSpPr>
        <p:spPr>
          <a:xfrm rot="18577490">
            <a:off x="4418277" y="4756380"/>
            <a:ext cx="1337480" cy="84616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Box 22">
            <a:extLst>
              <a:ext uri="{FF2B5EF4-FFF2-40B4-BE49-F238E27FC236}">
                <a16:creationId xmlns:a16="http://schemas.microsoft.com/office/drawing/2014/main" id="{649A4743-382F-4035-AA02-4C9F47A93C66}"/>
              </a:ext>
            </a:extLst>
          </p:cNvPr>
          <p:cNvSpPr txBox="1"/>
          <p:nvPr/>
        </p:nvSpPr>
        <p:spPr>
          <a:xfrm>
            <a:off x="4694859" y="693515"/>
            <a:ext cx="3271838" cy="1477328"/>
          </a:xfrm>
          <a:prstGeom prst="rect">
            <a:avLst/>
          </a:prstGeom>
          <a:noFill/>
          <a:ln>
            <a:solidFill>
              <a:schemeClr val="tx1"/>
            </a:solidFill>
            <a:prstDash val="sysDot"/>
          </a:ln>
        </p:spPr>
        <p:txBody>
          <a:bodyPr wrap="square" rtlCol="0">
            <a:spAutoFit/>
          </a:bodyPr>
          <a:lstStyle/>
          <a:p>
            <a:pPr algn="ctr"/>
            <a:r>
              <a:rPr lang="en-US" dirty="0">
                <a:latin typeface="Rajdhani" panose="020B0604020202020204"/>
              </a:rPr>
              <a:t>With Feature Selection with </a:t>
            </a:r>
            <a:r>
              <a:rPr lang="en-SG" dirty="0">
                <a:latin typeface="Rajdhani" panose="020B0604020202020204"/>
              </a:rPr>
              <a:t>Analysis of Variance (ANOVA) And </a:t>
            </a:r>
          </a:p>
          <a:p>
            <a:pPr algn="ctr"/>
            <a:r>
              <a:rPr lang="en-SG" dirty="0">
                <a:latin typeface="Rajdhani" panose="020B0604020202020204"/>
              </a:rPr>
              <a:t>Hyperparameter Tuning with SMOTE</a:t>
            </a:r>
          </a:p>
        </p:txBody>
      </p:sp>
      <p:sp>
        <p:nvSpPr>
          <p:cNvPr id="24" name="Arrow: Right 23">
            <a:extLst>
              <a:ext uri="{FF2B5EF4-FFF2-40B4-BE49-F238E27FC236}">
                <a16:creationId xmlns:a16="http://schemas.microsoft.com/office/drawing/2014/main" id="{2B8F683A-BF8C-B5FA-88BE-B2FC4D33D146}"/>
              </a:ext>
            </a:extLst>
          </p:cNvPr>
          <p:cNvSpPr/>
          <p:nvPr/>
        </p:nvSpPr>
        <p:spPr>
          <a:xfrm rot="2472169">
            <a:off x="8206192" y="1455145"/>
            <a:ext cx="1337480" cy="84616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TextBox 24">
            <a:extLst>
              <a:ext uri="{FF2B5EF4-FFF2-40B4-BE49-F238E27FC236}">
                <a16:creationId xmlns:a16="http://schemas.microsoft.com/office/drawing/2014/main" id="{B7A7A345-7996-5700-B304-317238F4D264}"/>
              </a:ext>
            </a:extLst>
          </p:cNvPr>
          <p:cNvSpPr txBox="1"/>
          <p:nvPr/>
        </p:nvSpPr>
        <p:spPr>
          <a:xfrm>
            <a:off x="8170261" y="2654131"/>
            <a:ext cx="3271838" cy="369332"/>
          </a:xfrm>
          <a:prstGeom prst="rect">
            <a:avLst/>
          </a:prstGeom>
          <a:noFill/>
          <a:ln>
            <a:solidFill>
              <a:schemeClr val="tx1"/>
            </a:solidFill>
            <a:prstDash val="sysDot"/>
          </a:ln>
        </p:spPr>
        <p:txBody>
          <a:bodyPr wrap="square" rtlCol="0">
            <a:spAutoFit/>
          </a:bodyPr>
          <a:lstStyle/>
          <a:p>
            <a:pPr algn="ctr"/>
            <a:r>
              <a:rPr lang="en-US" dirty="0">
                <a:latin typeface="Rajdhani" panose="020B0604020202020204"/>
              </a:rPr>
              <a:t>Models Evaluation</a:t>
            </a:r>
            <a:endParaRPr lang="en-SG" dirty="0">
              <a:latin typeface="Rajdhani" panose="020B0604020202020204"/>
            </a:endParaRPr>
          </a:p>
        </p:txBody>
      </p:sp>
      <p:sp>
        <p:nvSpPr>
          <p:cNvPr id="26" name="Arrow: Right 25">
            <a:extLst>
              <a:ext uri="{FF2B5EF4-FFF2-40B4-BE49-F238E27FC236}">
                <a16:creationId xmlns:a16="http://schemas.microsoft.com/office/drawing/2014/main" id="{3859ABF4-A697-AB27-A29F-2F043D1944C3}"/>
              </a:ext>
            </a:extLst>
          </p:cNvPr>
          <p:cNvSpPr/>
          <p:nvPr/>
        </p:nvSpPr>
        <p:spPr>
          <a:xfrm rot="5400000">
            <a:off x="9137440" y="3655709"/>
            <a:ext cx="1337480" cy="84616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TextBox 26">
            <a:extLst>
              <a:ext uri="{FF2B5EF4-FFF2-40B4-BE49-F238E27FC236}">
                <a16:creationId xmlns:a16="http://schemas.microsoft.com/office/drawing/2014/main" id="{B0E63203-8E92-BE09-E2A6-38228F1A1D4D}"/>
              </a:ext>
            </a:extLst>
          </p:cNvPr>
          <p:cNvSpPr txBox="1"/>
          <p:nvPr/>
        </p:nvSpPr>
        <p:spPr>
          <a:xfrm>
            <a:off x="8170261" y="5366573"/>
            <a:ext cx="3271838" cy="369332"/>
          </a:xfrm>
          <a:prstGeom prst="rect">
            <a:avLst/>
          </a:prstGeom>
          <a:noFill/>
          <a:ln>
            <a:solidFill>
              <a:schemeClr val="tx1"/>
            </a:solidFill>
            <a:prstDash val="sysDot"/>
          </a:ln>
        </p:spPr>
        <p:txBody>
          <a:bodyPr wrap="square" rtlCol="0">
            <a:spAutoFit/>
          </a:bodyPr>
          <a:lstStyle/>
          <a:p>
            <a:pPr algn="ctr"/>
            <a:r>
              <a:rPr lang="en-US" dirty="0">
                <a:latin typeface="Rajdhani" panose="020B0604020202020204"/>
              </a:rPr>
              <a:t>Select Final Model</a:t>
            </a:r>
            <a:endParaRPr lang="en-SG" dirty="0">
              <a:latin typeface="Rajdhani" panose="020B0604020202020204"/>
            </a:endParaRPr>
          </a:p>
        </p:txBody>
      </p:sp>
    </p:spTree>
    <p:extLst>
      <p:ext uri="{BB962C8B-B14F-4D97-AF65-F5344CB8AC3E}">
        <p14:creationId xmlns:p14="http://schemas.microsoft.com/office/powerpoint/2010/main" val="23476325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ECF3D13-5924-CCEA-0F15-2384922472B3}"/>
              </a:ext>
            </a:extLst>
          </p:cNvPr>
          <p:cNvGraphicFramePr/>
          <p:nvPr/>
        </p:nvGraphicFramePr>
        <p:xfrm>
          <a:off x="469557" y="1640911"/>
          <a:ext cx="11722443" cy="521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5286ECA9-1075-CE84-BA88-6EDA57E9B5F6}"/>
              </a:ext>
            </a:extLst>
          </p:cNvPr>
          <p:cNvSpPr txBox="1"/>
          <p:nvPr/>
        </p:nvSpPr>
        <p:spPr>
          <a:xfrm>
            <a:off x="923498" y="1878227"/>
            <a:ext cx="10345003" cy="369332"/>
          </a:xfrm>
          <a:prstGeom prst="rect">
            <a:avLst/>
          </a:prstGeom>
          <a:noFill/>
        </p:spPr>
        <p:txBody>
          <a:bodyPr wrap="square" rtlCol="0">
            <a:spAutoFit/>
          </a:bodyPr>
          <a:lstStyle/>
          <a:p>
            <a:pPr marL="152400" indent="0" algn="l"/>
            <a:r>
              <a:rPr lang="en-US" b="1" i="0" dirty="0">
                <a:solidFill>
                  <a:srgbClr val="BDC1C6"/>
                </a:solidFill>
                <a:effectLst/>
                <a:latin typeface="arial" panose="020B0604020202020204" pitchFamily="34" charset="0"/>
              </a:rPr>
              <a:t> </a:t>
            </a:r>
            <a:endParaRPr lang="en-SG" dirty="0"/>
          </a:p>
        </p:txBody>
      </p:sp>
      <p:sp>
        <p:nvSpPr>
          <p:cNvPr id="20" name="TextBox 19">
            <a:extLst>
              <a:ext uri="{FF2B5EF4-FFF2-40B4-BE49-F238E27FC236}">
                <a16:creationId xmlns:a16="http://schemas.microsoft.com/office/drawing/2014/main" id="{6F03C743-9BAA-2098-B5E9-886B83EC8CEA}"/>
              </a:ext>
            </a:extLst>
          </p:cNvPr>
          <p:cNvSpPr txBox="1"/>
          <p:nvPr/>
        </p:nvSpPr>
        <p:spPr>
          <a:xfrm>
            <a:off x="729875" y="283988"/>
            <a:ext cx="11239501" cy="1323439"/>
          </a:xfrm>
          <a:prstGeom prst="rect">
            <a:avLst/>
          </a:prstGeom>
          <a:noFill/>
        </p:spPr>
        <p:txBody>
          <a:bodyPr wrap="square" rtlCol="0">
            <a:spAutoFit/>
          </a:bodyPr>
          <a:lstStyle/>
          <a:p>
            <a:r>
              <a:rPr lang="en-US" sz="4000" b="1" dirty="0">
                <a:latin typeface="Rajdhani" panose="020B0604020202020204"/>
              </a:rPr>
              <a:t>Before Feature Selection and Hyperparameter Tuning</a:t>
            </a:r>
            <a:endParaRPr lang="en-SG" sz="4000" b="1" dirty="0">
              <a:latin typeface="Rajdhani" panose="020B0604020202020204"/>
            </a:endParaRPr>
          </a:p>
        </p:txBody>
      </p:sp>
      <p:sp>
        <p:nvSpPr>
          <p:cNvPr id="8" name="TextBox 7">
            <a:extLst>
              <a:ext uri="{FF2B5EF4-FFF2-40B4-BE49-F238E27FC236}">
                <a16:creationId xmlns:a16="http://schemas.microsoft.com/office/drawing/2014/main" id="{1E0E88C0-D2B2-2FC7-6C51-C80D02D728DD}"/>
              </a:ext>
            </a:extLst>
          </p:cNvPr>
          <p:cNvSpPr txBox="1"/>
          <p:nvPr/>
        </p:nvSpPr>
        <p:spPr>
          <a:xfrm>
            <a:off x="205724" y="1552717"/>
            <a:ext cx="11596051" cy="589072"/>
          </a:xfrm>
          <a:prstGeom prst="rect">
            <a:avLst/>
          </a:prstGeom>
          <a:noFill/>
        </p:spPr>
        <p:txBody>
          <a:bodyPr wrap="square" rtlCol="0">
            <a:spAutoFit/>
          </a:bodyPr>
          <a:lstStyle/>
          <a:p>
            <a:pPr marL="800100" lvl="1" indent="-342900" algn="just">
              <a:lnSpc>
                <a:spcPct val="150000"/>
              </a:lnSpc>
              <a:buFont typeface="Courier New" panose="02070309020205020404" pitchFamily="49" charset="0"/>
              <a:buChar char="o"/>
            </a:pPr>
            <a:r>
              <a:rPr lang="en-US" sz="2400" b="1" dirty="0">
                <a:latin typeface="Rajdhani" panose="020B0604020202020204"/>
              </a:rPr>
              <a:t>Results not Creditable as All Models Overfit</a:t>
            </a:r>
            <a:endParaRPr lang="en-US" sz="2400" dirty="0">
              <a:latin typeface="Rajdhani" panose="020B0604020202020204"/>
            </a:endParaRPr>
          </a:p>
        </p:txBody>
      </p:sp>
      <p:pic>
        <p:nvPicPr>
          <p:cNvPr id="5" name="Picture 4">
            <a:extLst>
              <a:ext uri="{FF2B5EF4-FFF2-40B4-BE49-F238E27FC236}">
                <a16:creationId xmlns:a16="http://schemas.microsoft.com/office/drawing/2014/main" id="{072A2524-B225-5ED4-5F09-9AFD7888D7F5}"/>
              </a:ext>
            </a:extLst>
          </p:cNvPr>
          <p:cNvPicPr>
            <a:picLocks noChangeAspect="1"/>
          </p:cNvPicPr>
          <p:nvPr/>
        </p:nvPicPr>
        <p:blipFill>
          <a:blip r:embed="rId8"/>
          <a:stretch>
            <a:fillRect/>
          </a:stretch>
        </p:blipFill>
        <p:spPr>
          <a:xfrm>
            <a:off x="729875" y="2281042"/>
            <a:ext cx="11362404" cy="4483013"/>
          </a:xfrm>
          <a:prstGeom prst="rect">
            <a:avLst/>
          </a:prstGeom>
        </p:spPr>
      </p:pic>
      <p:sp>
        <p:nvSpPr>
          <p:cNvPr id="9" name="Rectangle 8">
            <a:extLst>
              <a:ext uri="{FF2B5EF4-FFF2-40B4-BE49-F238E27FC236}">
                <a16:creationId xmlns:a16="http://schemas.microsoft.com/office/drawing/2014/main" id="{CABC9C8A-8303-0E58-4FE3-FE345736EC0E}"/>
              </a:ext>
            </a:extLst>
          </p:cNvPr>
          <p:cNvSpPr/>
          <p:nvPr/>
        </p:nvSpPr>
        <p:spPr>
          <a:xfrm>
            <a:off x="3256767" y="2281042"/>
            <a:ext cx="2567836" cy="4483013"/>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327297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3F53A5-67E0-FB2B-2A5C-B5DEEDC7BF7F}"/>
              </a:ext>
            </a:extLst>
          </p:cNvPr>
          <p:cNvPicPr>
            <a:picLocks noChangeAspect="1"/>
          </p:cNvPicPr>
          <p:nvPr/>
        </p:nvPicPr>
        <p:blipFill rotWithShape="1">
          <a:blip r:embed="rId3">
            <a:extLst>
              <a:ext uri="{28A0092B-C50C-407E-A947-70E740481C1C}">
                <a14:useLocalDpi xmlns:a14="http://schemas.microsoft.com/office/drawing/2010/main" val="0"/>
              </a:ext>
            </a:extLst>
          </a:blip>
          <a:srcRect t="7736" b="7736"/>
          <a:stretch/>
        </p:blipFill>
        <p:spPr>
          <a:xfrm>
            <a:off x="0" y="0"/>
            <a:ext cx="12192002" cy="6858002"/>
          </a:xfrm>
          <a:prstGeom prst="rect">
            <a:avLst/>
          </a:prstGeom>
        </p:spPr>
      </p:pic>
      <p:grpSp>
        <p:nvGrpSpPr>
          <p:cNvPr id="55" name="Group 54">
            <a:extLst>
              <a:ext uri="{FF2B5EF4-FFF2-40B4-BE49-F238E27FC236}">
                <a16:creationId xmlns:a16="http://schemas.microsoft.com/office/drawing/2014/main" id="{91A0AC71-D12D-0222-8A59-33A6C6946715}"/>
              </a:ext>
            </a:extLst>
          </p:cNvPr>
          <p:cNvGrpSpPr/>
          <p:nvPr/>
        </p:nvGrpSpPr>
        <p:grpSpPr>
          <a:xfrm>
            <a:off x="-6195064" y="2535238"/>
            <a:ext cx="81834650" cy="1714500"/>
            <a:chOff x="-31676344" y="1847844"/>
            <a:chExt cx="81834650" cy="1714500"/>
          </a:xfrm>
        </p:grpSpPr>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232E0B8B-F346-E864-C4AC-8C83FAEA8CA0}"/>
                    </a:ext>
                  </a:extLst>
                </p:cNvPr>
                <p:cNvGraphicFramePr>
                  <a:graphicFrameLocks noChangeAspect="1"/>
                </p:cNvGraphicFramePr>
                <p:nvPr>
                  <p:extLst>
                    <p:ext uri="{D42A27DB-BD31-4B8C-83A1-F6EECF244321}">
                      <p14:modId xmlns:p14="http://schemas.microsoft.com/office/powerpoint/2010/main" val="3059790627"/>
                    </p:ext>
                  </p:extLst>
                </p:nvPr>
              </p:nvGraphicFramePr>
              <p:xfrm>
                <a:off x="-31676344" y="1847844"/>
                <a:ext cx="3048000" cy="1714500"/>
              </p:xfrm>
              <a:graphic>
                <a:graphicData uri="http://schemas.microsoft.com/office/powerpoint/2016/slidezoom">
                  <pslz:sldZm>
                    <pslz:sldZmObj sldId="286" cId="1818418061">
                      <pslz:zmPr id="{AC99481E-2A37-4397-8600-689D642BCAF2}"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0" name="Slide Zoom 9">
                  <a:hlinkClick r:id="rId5" action="ppaction://hlinksldjump"/>
                  <a:extLst>
                    <a:ext uri="{FF2B5EF4-FFF2-40B4-BE49-F238E27FC236}">
                      <a16:creationId xmlns:a16="http://schemas.microsoft.com/office/drawing/2014/main" id="{232E0B8B-F346-E864-C4AC-8C83FAEA8CA0}"/>
                    </a:ext>
                  </a:extLst>
                </p:cNvPr>
                <p:cNvPicPr>
                  <a:picLocks noGrp="1" noRot="1" noChangeAspect="1" noMove="1" noResize="1" noEditPoints="1" noAdjustHandles="1" noChangeArrowheads="1" noChangeShapeType="1"/>
                </p:cNvPicPr>
                <p:nvPr/>
              </p:nvPicPr>
              <p:blipFill>
                <a:blip r:embed="rId6"/>
                <a:stretch>
                  <a:fillRect/>
                </a:stretch>
              </p:blipFill>
              <p:spPr>
                <a:xfrm>
                  <a:off x="-619506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2" name="Slide Zoom 11">
                  <a:extLst>
                    <a:ext uri="{FF2B5EF4-FFF2-40B4-BE49-F238E27FC236}">
                      <a16:creationId xmlns:a16="http://schemas.microsoft.com/office/drawing/2014/main" id="{0BF44015-4BEE-8648-EBC3-21AC5D4E4B9D}"/>
                    </a:ext>
                  </a:extLst>
                </p:cNvPr>
                <p:cNvGraphicFramePr>
                  <a:graphicFrameLocks noChangeAspect="1"/>
                </p:cNvGraphicFramePr>
                <p:nvPr>
                  <p:extLst>
                    <p:ext uri="{D42A27DB-BD31-4B8C-83A1-F6EECF244321}">
                      <p14:modId xmlns:p14="http://schemas.microsoft.com/office/powerpoint/2010/main" val="747830225"/>
                    </p:ext>
                  </p:extLst>
                </p:nvPr>
              </p:nvGraphicFramePr>
              <p:xfrm>
                <a:off x="-28095133" y="1847844"/>
                <a:ext cx="3048000" cy="1714500"/>
              </p:xfrm>
              <a:graphic>
                <a:graphicData uri="http://schemas.microsoft.com/office/powerpoint/2016/slidezoom">
                  <pslz:sldZm>
                    <pslz:sldZmObj sldId="262" cId="3543784367">
                      <pslz:zmPr id="{A90C5C40-A638-4149-A92C-5065AB56D8E7}" returnToParent="0" transitionDur="1000">
                        <p166:blipFill xmlns:p166="http://schemas.microsoft.com/office/powerpoint/2016/6/main">
                          <a:blip r:embed="rId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2" name="Slide Zoom 11">
                  <a:hlinkClick r:id="rId8" action="ppaction://hlinksldjump"/>
                  <a:extLst>
                    <a:ext uri="{FF2B5EF4-FFF2-40B4-BE49-F238E27FC236}">
                      <a16:creationId xmlns:a16="http://schemas.microsoft.com/office/drawing/2014/main" id="{0BF44015-4BEE-8648-EBC3-21AC5D4E4B9D}"/>
                    </a:ext>
                  </a:extLst>
                </p:cNvPr>
                <p:cNvPicPr>
                  <a:picLocks noGrp="1" noRot="1" noChangeAspect="1" noMove="1" noResize="1" noEditPoints="1" noAdjustHandles="1" noChangeArrowheads="1" noChangeShapeType="1"/>
                </p:cNvPicPr>
                <p:nvPr/>
              </p:nvPicPr>
              <p:blipFill>
                <a:blip r:embed="rId9"/>
                <a:stretch>
                  <a:fillRect/>
                </a:stretch>
              </p:blipFill>
              <p:spPr>
                <a:xfrm>
                  <a:off x="-261385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4" name="Slide Zoom 13">
                  <a:extLst>
                    <a:ext uri="{FF2B5EF4-FFF2-40B4-BE49-F238E27FC236}">
                      <a16:creationId xmlns:a16="http://schemas.microsoft.com/office/drawing/2014/main" id="{754EADE1-6438-C476-8352-5B3672446320}"/>
                    </a:ext>
                  </a:extLst>
                </p:cNvPr>
                <p:cNvGraphicFramePr>
                  <a:graphicFrameLocks noChangeAspect="1"/>
                </p:cNvGraphicFramePr>
                <p:nvPr>
                  <p:extLst>
                    <p:ext uri="{D42A27DB-BD31-4B8C-83A1-F6EECF244321}">
                      <p14:modId xmlns:p14="http://schemas.microsoft.com/office/powerpoint/2010/main" val="3240218198"/>
                    </p:ext>
                  </p:extLst>
                </p:nvPr>
              </p:nvGraphicFramePr>
              <p:xfrm>
                <a:off x="-24513922" y="1847844"/>
                <a:ext cx="3048000" cy="1714500"/>
              </p:xfrm>
              <a:graphic>
                <a:graphicData uri="http://schemas.microsoft.com/office/powerpoint/2016/slidezoom">
                  <pslz:sldZm>
                    <pslz:sldZmObj sldId="263" cId="2868976256">
                      <pslz:zmPr id="{61C60671-AB73-4466-93D0-D6F1844AC998}" returnToParent="0" transitionDur="100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4" name="Slide Zoom 13">
                  <a:hlinkClick r:id="rId11" action="ppaction://hlinksldjump"/>
                  <a:extLst>
                    <a:ext uri="{FF2B5EF4-FFF2-40B4-BE49-F238E27FC236}">
                      <a16:creationId xmlns:a16="http://schemas.microsoft.com/office/drawing/2014/main" id="{754EADE1-6438-C476-8352-5B3672446320}"/>
                    </a:ext>
                  </a:extLst>
                </p:cNvPr>
                <p:cNvPicPr>
                  <a:picLocks noGrp="1" noRot="1" noChangeAspect="1" noMove="1" noResize="1" noEditPoints="1" noAdjustHandles="1" noChangeArrowheads="1" noChangeShapeType="1"/>
                </p:cNvPicPr>
                <p:nvPr/>
              </p:nvPicPr>
              <p:blipFill>
                <a:blip r:embed="rId12"/>
                <a:stretch>
                  <a:fillRect/>
                </a:stretch>
              </p:blipFill>
              <p:spPr>
                <a:xfrm>
                  <a:off x="96735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6" name="Slide Zoom 15">
                  <a:extLst>
                    <a:ext uri="{FF2B5EF4-FFF2-40B4-BE49-F238E27FC236}">
                      <a16:creationId xmlns:a16="http://schemas.microsoft.com/office/drawing/2014/main" id="{E7712B8E-F635-34E9-1389-26D98368CE3B}"/>
                    </a:ext>
                  </a:extLst>
                </p:cNvPr>
                <p:cNvGraphicFramePr>
                  <a:graphicFrameLocks noChangeAspect="1"/>
                </p:cNvGraphicFramePr>
                <p:nvPr>
                  <p:extLst>
                    <p:ext uri="{D42A27DB-BD31-4B8C-83A1-F6EECF244321}">
                      <p14:modId xmlns:p14="http://schemas.microsoft.com/office/powerpoint/2010/main" val="1607447305"/>
                    </p:ext>
                  </p:extLst>
                </p:nvPr>
              </p:nvGraphicFramePr>
              <p:xfrm>
                <a:off x="-20932711" y="1847844"/>
                <a:ext cx="3048000" cy="1714500"/>
              </p:xfrm>
              <a:graphic>
                <a:graphicData uri="http://schemas.microsoft.com/office/powerpoint/2016/slidezoom">
                  <pslz:sldZm>
                    <pslz:sldZmObj sldId="265" cId="2678558429">
                      <pslz:zmPr id="{5A53CCD9-E2FD-4010-9416-75500B03CD08}" returnToParent="0" transitionDur="1000">
                        <p166:blipFill xmlns:p166="http://schemas.microsoft.com/office/powerpoint/2016/6/main">
                          <a:blip r:embed="rId13"/>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6" name="Slide Zoom 15">
                  <a:hlinkClick r:id="rId14" action="ppaction://hlinksldjump"/>
                  <a:extLst>
                    <a:ext uri="{FF2B5EF4-FFF2-40B4-BE49-F238E27FC236}">
                      <a16:creationId xmlns:a16="http://schemas.microsoft.com/office/drawing/2014/main" id="{E7712B8E-F635-34E9-1389-26D98368CE3B}"/>
                    </a:ext>
                  </a:extLst>
                </p:cNvPr>
                <p:cNvPicPr>
                  <a:picLocks noGrp="1" noRot="1" noChangeAspect="1" noMove="1" noResize="1" noEditPoints="1" noAdjustHandles="1" noChangeArrowheads="1" noChangeShapeType="1"/>
                </p:cNvPicPr>
                <p:nvPr/>
              </p:nvPicPr>
              <p:blipFill>
                <a:blip r:embed="rId15"/>
                <a:stretch>
                  <a:fillRect/>
                </a:stretch>
              </p:blipFill>
              <p:spPr>
                <a:xfrm>
                  <a:off x="454856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8" name="Slide Zoom 17">
                  <a:extLst>
                    <a:ext uri="{FF2B5EF4-FFF2-40B4-BE49-F238E27FC236}">
                      <a16:creationId xmlns:a16="http://schemas.microsoft.com/office/drawing/2014/main" id="{79C5DC12-81E5-34F2-A78E-43B445123025}"/>
                    </a:ext>
                  </a:extLst>
                </p:cNvPr>
                <p:cNvGraphicFramePr>
                  <a:graphicFrameLocks noChangeAspect="1"/>
                </p:cNvGraphicFramePr>
                <p:nvPr>
                  <p:extLst>
                    <p:ext uri="{D42A27DB-BD31-4B8C-83A1-F6EECF244321}">
                      <p14:modId xmlns:p14="http://schemas.microsoft.com/office/powerpoint/2010/main" val="3376730262"/>
                    </p:ext>
                  </p:extLst>
                </p:nvPr>
              </p:nvGraphicFramePr>
              <p:xfrm>
                <a:off x="-17351500" y="1847844"/>
                <a:ext cx="3048000" cy="1714500"/>
              </p:xfrm>
              <a:graphic>
                <a:graphicData uri="http://schemas.microsoft.com/office/powerpoint/2016/slidezoom">
                  <pslz:sldZm>
                    <pslz:sldZmObj sldId="266" cId="2773191812">
                      <pslz:zmPr id="{BCF643A5-0B27-4C55-8224-6693748694BB}" returnToParent="0" transitionDur="1000">
                        <p166:blipFill xmlns:p166="http://schemas.microsoft.com/office/powerpoint/2016/6/main">
                          <a:blip r:embed="rId1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8" name="Slide Zoom 17">
                  <a:hlinkClick r:id="rId17" action="ppaction://hlinksldjump"/>
                  <a:extLst>
                    <a:ext uri="{FF2B5EF4-FFF2-40B4-BE49-F238E27FC236}">
                      <a16:creationId xmlns:a16="http://schemas.microsoft.com/office/drawing/2014/main" id="{79C5DC12-81E5-34F2-A78E-43B445123025}"/>
                    </a:ext>
                  </a:extLst>
                </p:cNvPr>
                <p:cNvPicPr>
                  <a:picLocks noGrp="1" noRot="1" noChangeAspect="1" noMove="1" noResize="1" noEditPoints="1" noAdjustHandles="1" noChangeArrowheads="1" noChangeShapeType="1"/>
                </p:cNvPicPr>
                <p:nvPr/>
              </p:nvPicPr>
              <p:blipFill>
                <a:blip r:embed="rId18"/>
                <a:stretch>
                  <a:fillRect/>
                </a:stretch>
              </p:blipFill>
              <p:spPr>
                <a:xfrm>
                  <a:off x="812978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0" name="Slide Zoom 19">
                  <a:extLst>
                    <a:ext uri="{FF2B5EF4-FFF2-40B4-BE49-F238E27FC236}">
                      <a16:creationId xmlns:a16="http://schemas.microsoft.com/office/drawing/2014/main" id="{421F3474-179A-DEC5-7F51-FA019BE9379D}"/>
                    </a:ext>
                  </a:extLst>
                </p:cNvPr>
                <p:cNvGraphicFramePr>
                  <a:graphicFrameLocks noChangeAspect="1"/>
                </p:cNvGraphicFramePr>
                <p:nvPr>
                  <p:extLst>
                    <p:ext uri="{D42A27DB-BD31-4B8C-83A1-F6EECF244321}">
                      <p14:modId xmlns:p14="http://schemas.microsoft.com/office/powerpoint/2010/main" val="128982158"/>
                    </p:ext>
                  </p:extLst>
                </p:nvPr>
              </p:nvGraphicFramePr>
              <p:xfrm>
                <a:off x="-13770289" y="1847844"/>
                <a:ext cx="3048000" cy="1714500"/>
              </p:xfrm>
              <a:graphic>
                <a:graphicData uri="http://schemas.microsoft.com/office/powerpoint/2016/slidezoom">
                  <pslz:sldZm>
                    <pslz:sldZmObj sldId="267" cId="3683589818">
                      <pslz:zmPr id="{0B5D9E1A-4608-4A49-A0FA-37A9779C669A}" returnToParent="0" transitionDur="1000">
                        <p166:blipFill xmlns:p166="http://schemas.microsoft.com/office/powerpoint/2016/6/main">
                          <a:blip r:embed="rId1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0" name="Slide Zoom 19">
                  <a:hlinkClick r:id="rId20" action="ppaction://hlinksldjump"/>
                  <a:extLst>
                    <a:ext uri="{FF2B5EF4-FFF2-40B4-BE49-F238E27FC236}">
                      <a16:creationId xmlns:a16="http://schemas.microsoft.com/office/drawing/2014/main" id="{421F3474-179A-DEC5-7F51-FA019BE9379D}"/>
                    </a:ext>
                  </a:extLst>
                </p:cNvPr>
                <p:cNvPicPr>
                  <a:picLocks noGrp="1" noRot="1" noChangeAspect="1" noMove="1" noResize="1" noEditPoints="1" noAdjustHandles="1" noChangeArrowheads="1" noChangeShapeType="1"/>
                </p:cNvPicPr>
                <p:nvPr/>
              </p:nvPicPr>
              <p:blipFill>
                <a:blip r:embed="rId21"/>
                <a:stretch>
                  <a:fillRect/>
                </a:stretch>
              </p:blipFill>
              <p:spPr>
                <a:xfrm>
                  <a:off x="1171099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2" name="Slide Zoom 21">
                  <a:extLst>
                    <a:ext uri="{FF2B5EF4-FFF2-40B4-BE49-F238E27FC236}">
                      <a16:creationId xmlns:a16="http://schemas.microsoft.com/office/drawing/2014/main" id="{3CDB1BB1-9AE9-1137-F357-88DD27B76DD2}"/>
                    </a:ext>
                  </a:extLst>
                </p:cNvPr>
                <p:cNvGraphicFramePr>
                  <a:graphicFrameLocks noChangeAspect="1"/>
                </p:cNvGraphicFramePr>
                <p:nvPr>
                  <p:extLst>
                    <p:ext uri="{D42A27DB-BD31-4B8C-83A1-F6EECF244321}">
                      <p14:modId xmlns:p14="http://schemas.microsoft.com/office/powerpoint/2010/main" val="102218664"/>
                    </p:ext>
                  </p:extLst>
                </p:nvPr>
              </p:nvGraphicFramePr>
              <p:xfrm>
                <a:off x="-10189078" y="1847844"/>
                <a:ext cx="3048000" cy="1714500"/>
              </p:xfrm>
              <a:graphic>
                <a:graphicData uri="http://schemas.microsoft.com/office/powerpoint/2016/slidezoom">
                  <pslz:sldZm>
                    <pslz:sldZmObj sldId="268" cId="993943905">
                      <pslz:zmPr id="{D02EB652-5A77-4B3D-9A33-56B5DE40E653}" returnToParent="0" transitionDur="1000">
                        <p166:blipFill xmlns:p166="http://schemas.microsoft.com/office/powerpoint/2016/6/main">
                          <a:blip r:embed="rId2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2" name="Slide Zoom 21">
                  <a:hlinkClick r:id="rId23" action="ppaction://hlinksldjump"/>
                  <a:extLst>
                    <a:ext uri="{FF2B5EF4-FFF2-40B4-BE49-F238E27FC236}">
                      <a16:creationId xmlns:a16="http://schemas.microsoft.com/office/drawing/2014/main" id="{3CDB1BB1-9AE9-1137-F357-88DD27B76DD2}"/>
                    </a:ext>
                  </a:extLst>
                </p:cNvPr>
                <p:cNvPicPr>
                  <a:picLocks noGrp="1" noRot="1" noChangeAspect="1" noMove="1" noResize="1" noEditPoints="1" noAdjustHandles="1" noChangeArrowheads="1" noChangeShapeType="1"/>
                </p:cNvPicPr>
                <p:nvPr/>
              </p:nvPicPr>
              <p:blipFill>
                <a:blip r:embed="rId24"/>
                <a:stretch>
                  <a:fillRect/>
                </a:stretch>
              </p:blipFill>
              <p:spPr>
                <a:xfrm>
                  <a:off x="1529220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4" name="Slide Zoom 23">
                  <a:extLst>
                    <a:ext uri="{FF2B5EF4-FFF2-40B4-BE49-F238E27FC236}">
                      <a16:creationId xmlns:a16="http://schemas.microsoft.com/office/drawing/2014/main" id="{472395C6-1CF7-88EE-7D25-5FCB356F01F9}"/>
                    </a:ext>
                  </a:extLst>
                </p:cNvPr>
                <p:cNvGraphicFramePr>
                  <a:graphicFrameLocks noChangeAspect="1"/>
                </p:cNvGraphicFramePr>
                <p:nvPr>
                  <p:extLst>
                    <p:ext uri="{D42A27DB-BD31-4B8C-83A1-F6EECF244321}">
                      <p14:modId xmlns:p14="http://schemas.microsoft.com/office/powerpoint/2010/main" val="3395645523"/>
                    </p:ext>
                  </p:extLst>
                </p:nvPr>
              </p:nvGraphicFramePr>
              <p:xfrm>
                <a:off x="-6607867" y="1847844"/>
                <a:ext cx="3048000" cy="1714500"/>
              </p:xfrm>
              <a:graphic>
                <a:graphicData uri="http://schemas.microsoft.com/office/powerpoint/2016/slidezoom">
                  <pslz:sldZm>
                    <pslz:sldZmObj sldId="269" cId="3396538600">
                      <pslz:zmPr id="{2C9359C3-640C-44AB-B930-7B8867733765}" returnToParent="0" transitionDur="1000">
                        <p166:blipFill xmlns:p166="http://schemas.microsoft.com/office/powerpoint/2016/6/main">
                          <a:blip r:embed="rId25"/>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4" name="Slide Zoom 23">
                  <a:hlinkClick r:id="rId26" action="ppaction://hlinksldjump"/>
                  <a:extLst>
                    <a:ext uri="{FF2B5EF4-FFF2-40B4-BE49-F238E27FC236}">
                      <a16:creationId xmlns:a16="http://schemas.microsoft.com/office/drawing/2014/main" id="{472395C6-1CF7-88EE-7D25-5FCB356F01F9}"/>
                    </a:ext>
                  </a:extLst>
                </p:cNvPr>
                <p:cNvPicPr>
                  <a:picLocks noGrp="1" noRot="1" noChangeAspect="1" noMove="1" noResize="1" noEditPoints="1" noAdjustHandles="1" noChangeArrowheads="1" noChangeShapeType="1"/>
                </p:cNvPicPr>
                <p:nvPr/>
              </p:nvPicPr>
              <p:blipFill>
                <a:blip r:embed="rId27"/>
                <a:stretch>
                  <a:fillRect/>
                </a:stretch>
              </p:blipFill>
              <p:spPr>
                <a:xfrm>
                  <a:off x="1887341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6" name="Slide Zoom 25">
                  <a:extLst>
                    <a:ext uri="{FF2B5EF4-FFF2-40B4-BE49-F238E27FC236}">
                      <a16:creationId xmlns:a16="http://schemas.microsoft.com/office/drawing/2014/main" id="{29448628-AB48-DC15-1D75-5A271FED0C09}"/>
                    </a:ext>
                  </a:extLst>
                </p:cNvPr>
                <p:cNvGraphicFramePr>
                  <a:graphicFrameLocks noChangeAspect="1"/>
                </p:cNvGraphicFramePr>
                <p:nvPr>
                  <p:extLst>
                    <p:ext uri="{D42A27DB-BD31-4B8C-83A1-F6EECF244321}">
                      <p14:modId xmlns:p14="http://schemas.microsoft.com/office/powerpoint/2010/main" val="3416101674"/>
                    </p:ext>
                  </p:extLst>
                </p:nvPr>
              </p:nvGraphicFramePr>
              <p:xfrm>
                <a:off x="-3026656" y="1847844"/>
                <a:ext cx="3048000" cy="1714500"/>
              </p:xfrm>
              <a:graphic>
                <a:graphicData uri="http://schemas.microsoft.com/office/powerpoint/2016/slidezoom">
                  <pslz:sldZm>
                    <pslz:sldZmObj sldId="270" cId="3173571095">
                      <pslz:zmPr id="{7E0792D3-1469-4CAC-9B25-23D823D49846}" returnToParent="0" transitionDur="1000">
                        <p166:blipFill xmlns:p166="http://schemas.microsoft.com/office/powerpoint/2016/6/main">
                          <a:blip r:embed="rId2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6" name="Slide Zoom 25">
                  <a:hlinkClick r:id="rId29" action="ppaction://hlinksldjump"/>
                  <a:extLst>
                    <a:ext uri="{FF2B5EF4-FFF2-40B4-BE49-F238E27FC236}">
                      <a16:creationId xmlns:a16="http://schemas.microsoft.com/office/drawing/2014/main" id="{29448628-AB48-DC15-1D75-5A271FED0C09}"/>
                    </a:ext>
                  </a:extLst>
                </p:cNvPr>
                <p:cNvPicPr>
                  <a:picLocks noGrp="1" noRot="1" noChangeAspect="1" noMove="1" noResize="1" noEditPoints="1" noAdjustHandles="1" noChangeArrowheads="1" noChangeShapeType="1"/>
                </p:cNvPicPr>
                <p:nvPr/>
              </p:nvPicPr>
              <p:blipFill>
                <a:blip r:embed="rId30"/>
                <a:stretch>
                  <a:fillRect/>
                </a:stretch>
              </p:blipFill>
              <p:spPr>
                <a:xfrm>
                  <a:off x="2245462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8" name="Slide Zoom 27">
                  <a:extLst>
                    <a:ext uri="{FF2B5EF4-FFF2-40B4-BE49-F238E27FC236}">
                      <a16:creationId xmlns:a16="http://schemas.microsoft.com/office/drawing/2014/main" id="{551041B5-1B40-3A91-2189-8524918B03A5}"/>
                    </a:ext>
                  </a:extLst>
                </p:cNvPr>
                <p:cNvGraphicFramePr>
                  <a:graphicFrameLocks noChangeAspect="1"/>
                </p:cNvGraphicFramePr>
                <p:nvPr>
                  <p:extLst>
                    <p:ext uri="{D42A27DB-BD31-4B8C-83A1-F6EECF244321}">
                      <p14:modId xmlns:p14="http://schemas.microsoft.com/office/powerpoint/2010/main" val="3655839166"/>
                    </p:ext>
                  </p:extLst>
                </p:nvPr>
              </p:nvGraphicFramePr>
              <p:xfrm>
                <a:off x="554555" y="1847844"/>
                <a:ext cx="3048000" cy="1714500"/>
              </p:xfrm>
              <a:graphic>
                <a:graphicData uri="http://schemas.microsoft.com/office/powerpoint/2016/slidezoom">
                  <pslz:sldZm>
                    <pslz:sldZmObj sldId="271" cId="1521349398">
                      <pslz:zmPr id="{73C80B17-4DF1-4108-93FD-CF593931902B}" returnToParent="0" transitionDur="1000">
                        <p166:blipFill xmlns:p166="http://schemas.microsoft.com/office/powerpoint/2016/6/main">
                          <a:blip r:embed="rId31"/>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8" name="Slide Zoom 27">
                  <a:hlinkClick r:id="rId32" action="ppaction://hlinksldjump"/>
                  <a:extLst>
                    <a:ext uri="{FF2B5EF4-FFF2-40B4-BE49-F238E27FC236}">
                      <a16:creationId xmlns:a16="http://schemas.microsoft.com/office/drawing/2014/main" id="{551041B5-1B40-3A91-2189-8524918B03A5}"/>
                    </a:ext>
                  </a:extLst>
                </p:cNvPr>
                <p:cNvPicPr>
                  <a:picLocks noGrp="1" noRot="1" noChangeAspect="1" noMove="1" noResize="1" noEditPoints="1" noAdjustHandles="1" noChangeArrowheads="1" noChangeShapeType="1"/>
                </p:cNvPicPr>
                <p:nvPr/>
              </p:nvPicPr>
              <p:blipFill>
                <a:blip r:embed="rId33"/>
                <a:stretch>
                  <a:fillRect/>
                </a:stretch>
              </p:blipFill>
              <p:spPr>
                <a:xfrm>
                  <a:off x="2603583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0" name="Slide Zoom 29">
                  <a:extLst>
                    <a:ext uri="{FF2B5EF4-FFF2-40B4-BE49-F238E27FC236}">
                      <a16:creationId xmlns:a16="http://schemas.microsoft.com/office/drawing/2014/main" id="{FABE14DE-780F-BF3C-C7CE-69D717D8FFE0}"/>
                    </a:ext>
                  </a:extLst>
                </p:cNvPr>
                <p:cNvGraphicFramePr>
                  <a:graphicFrameLocks noChangeAspect="1"/>
                </p:cNvGraphicFramePr>
                <p:nvPr>
                  <p:extLst>
                    <p:ext uri="{D42A27DB-BD31-4B8C-83A1-F6EECF244321}">
                      <p14:modId xmlns:p14="http://schemas.microsoft.com/office/powerpoint/2010/main" val="4138099752"/>
                    </p:ext>
                  </p:extLst>
                </p:nvPr>
              </p:nvGraphicFramePr>
              <p:xfrm>
                <a:off x="4135766" y="1847844"/>
                <a:ext cx="3048000" cy="1714500"/>
              </p:xfrm>
              <a:graphic>
                <a:graphicData uri="http://schemas.microsoft.com/office/powerpoint/2016/slidezoom">
                  <pslz:sldZm>
                    <pslz:sldZmObj sldId="272" cId="905249575">
                      <pslz:zmPr id="{9C302D7E-A99D-4F8E-B0F6-62ABB1BAD0FF}" returnToParent="0" transitionDur="1000">
                        <p166:blipFill xmlns:p166="http://schemas.microsoft.com/office/powerpoint/2016/6/main">
                          <a:blip r:embed="rId3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0" name="Slide Zoom 29">
                  <a:hlinkClick r:id="rId35" action="ppaction://hlinksldjump"/>
                  <a:extLst>
                    <a:ext uri="{FF2B5EF4-FFF2-40B4-BE49-F238E27FC236}">
                      <a16:creationId xmlns:a16="http://schemas.microsoft.com/office/drawing/2014/main" id="{FABE14DE-780F-BF3C-C7CE-69D717D8FFE0}"/>
                    </a:ext>
                  </a:extLst>
                </p:cNvPr>
                <p:cNvPicPr>
                  <a:picLocks noGrp="1" noRot="1" noChangeAspect="1" noMove="1" noResize="1" noEditPoints="1" noAdjustHandles="1" noChangeArrowheads="1" noChangeShapeType="1"/>
                </p:cNvPicPr>
                <p:nvPr/>
              </p:nvPicPr>
              <p:blipFill>
                <a:blip r:embed="rId36"/>
                <a:stretch>
                  <a:fillRect/>
                </a:stretch>
              </p:blipFill>
              <p:spPr>
                <a:xfrm>
                  <a:off x="2961704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2" name="Slide Zoom 31">
                  <a:extLst>
                    <a:ext uri="{FF2B5EF4-FFF2-40B4-BE49-F238E27FC236}">
                      <a16:creationId xmlns:a16="http://schemas.microsoft.com/office/drawing/2014/main" id="{A0B61D23-5640-B1A5-BEF0-BD521359544D}"/>
                    </a:ext>
                  </a:extLst>
                </p:cNvPr>
                <p:cNvGraphicFramePr>
                  <a:graphicFrameLocks noChangeAspect="1"/>
                </p:cNvGraphicFramePr>
                <p:nvPr>
                  <p:extLst>
                    <p:ext uri="{D42A27DB-BD31-4B8C-83A1-F6EECF244321}">
                      <p14:modId xmlns:p14="http://schemas.microsoft.com/office/powerpoint/2010/main" val="4043158970"/>
                    </p:ext>
                  </p:extLst>
                </p:nvPr>
              </p:nvGraphicFramePr>
              <p:xfrm>
                <a:off x="7716977" y="1847844"/>
                <a:ext cx="3048000" cy="1714500"/>
              </p:xfrm>
              <a:graphic>
                <a:graphicData uri="http://schemas.microsoft.com/office/powerpoint/2016/slidezoom">
                  <pslz:sldZm>
                    <pslz:sldZmObj sldId="273" cId="3097556811">
                      <pslz:zmPr id="{FB7DB80F-88D4-4446-9CD0-007162636372}" returnToParent="0" transitionDur="1000">
                        <p166:blipFill xmlns:p166="http://schemas.microsoft.com/office/powerpoint/2016/6/main">
                          <a:blip r:embed="rId3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2" name="Slide Zoom 31">
                  <a:hlinkClick r:id="rId38" action="ppaction://hlinksldjump"/>
                  <a:extLst>
                    <a:ext uri="{FF2B5EF4-FFF2-40B4-BE49-F238E27FC236}">
                      <a16:creationId xmlns:a16="http://schemas.microsoft.com/office/drawing/2014/main" id="{A0B61D23-5640-B1A5-BEF0-BD521359544D}"/>
                    </a:ext>
                  </a:extLst>
                </p:cNvPr>
                <p:cNvPicPr>
                  <a:picLocks noGrp="1" noRot="1" noChangeAspect="1" noMove="1" noResize="1" noEditPoints="1" noAdjustHandles="1" noChangeArrowheads="1" noChangeShapeType="1"/>
                </p:cNvPicPr>
                <p:nvPr/>
              </p:nvPicPr>
              <p:blipFill>
                <a:blip r:embed="rId39"/>
                <a:stretch>
                  <a:fillRect/>
                </a:stretch>
              </p:blipFill>
              <p:spPr>
                <a:xfrm>
                  <a:off x="3319825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4" name="Slide Zoom 33">
                  <a:extLst>
                    <a:ext uri="{FF2B5EF4-FFF2-40B4-BE49-F238E27FC236}">
                      <a16:creationId xmlns:a16="http://schemas.microsoft.com/office/drawing/2014/main" id="{EEB6CFD3-103D-8239-C2BC-5A3189135A6F}"/>
                    </a:ext>
                  </a:extLst>
                </p:cNvPr>
                <p:cNvGraphicFramePr>
                  <a:graphicFrameLocks noChangeAspect="1"/>
                </p:cNvGraphicFramePr>
                <p:nvPr>
                  <p:extLst>
                    <p:ext uri="{D42A27DB-BD31-4B8C-83A1-F6EECF244321}">
                      <p14:modId xmlns:p14="http://schemas.microsoft.com/office/powerpoint/2010/main" val="2469231742"/>
                    </p:ext>
                  </p:extLst>
                </p:nvPr>
              </p:nvGraphicFramePr>
              <p:xfrm>
                <a:off x="11298188" y="1847844"/>
                <a:ext cx="3048000" cy="1714500"/>
              </p:xfrm>
              <a:graphic>
                <a:graphicData uri="http://schemas.microsoft.com/office/powerpoint/2016/slidezoom">
                  <pslz:sldZm>
                    <pslz:sldZmObj sldId="280" cId="690155806">
                      <pslz:zmPr id="{59A9ED00-86DC-489E-A392-7655338F4EBF}" returnToParent="0" transitionDur="1000">
                        <p166:blipFill xmlns:p166="http://schemas.microsoft.com/office/powerpoint/2016/6/main">
                          <a:blip r:embed="rId4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4" name="Slide Zoom 33">
                  <a:hlinkClick r:id="rId41" action="ppaction://hlinksldjump"/>
                  <a:extLst>
                    <a:ext uri="{FF2B5EF4-FFF2-40B4-BE49-F238E27FC236}">
                      <a16:creationId xmlns:a16="http://schemas.microsoft.com/office/drawing/2014/main" id="{EEB6CFD3-103D-8239-C2BC-5A3189135A6F}"/>
                    </a:ext>
                  </a:extLst>
                </p:cNvPr>
                <p:cNvPicPr>
                  <a:picLocks noGrp="1" noRot="1" noChangeAspect="1" noMove="1" noResize="1" noEditPoints="1" noAdjustHandles="1" noChangeArrowheads="1" noChangeShapeType="1"/>
                </p:cNvPicPr>
                <p:nvPr/>
              </p:nvPicPr>
              <p:blipFill>
                <a:blip r:embed="rId42"/>
                <a:stretch>
                  <a:fillRect/>
                </a:stretch>
              </p:blipFill>
              <p:spPr>
                <a:xfrm>
                  <a:off x="3677946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6" name="Slide Zoom 35">
                  <a:extLst>
                    <a:ext uri="{FF2B5EF4-FFF2-40B4-BE49-F238E27FC236}">
                      <a16:creationId xmlns:a16="http://schemas.microsoft.com/office/drawing/2014/main" id="{08BD1A8B-5671-948F-20AA-8A3A0AD54ADD}"/>
                    </a:ext>
                  </a:extLst>
                </p:cNvPr>
                <p:cNvGraphicFramePr>
                  <a:graphicFrameLocks noChangeAspect="1"/>
                </p:cNvGraphicFramePr>
                <p:nvPr>
                  <p:extLst>
                    <p:ext uri="{D42A27DB-BD31-4B8C-83A1-F6EECF244321}">
                      <p14:modId xmlns:p14="http://schemas.microsoft.com/office/powerpoint/2010/main" val="1949356121"/>
                    </p:ext>
                  </p:extLst>
                </p:nvPr>
              </p:nvGraphicFramePr>
              <p:xfrm>
                <a:off x="14879399" y="1847844"/>
                <a:ext cx="3048000" cy="1714500"/>
              </p:xfrm>
              <a:graphic>
                <a:graphicData uri="http://schemas.microsoft.com/office/powerpoint/2016/slidezoom">
                  <pslz:sldZm>
                    <pslz:sldZmObj sldId="284" cId="2347632563">
                      <pslz:zmPr id="{C8418480-D4B3-4854-9561-0BB8894B1D6A}" returnToParent="0" transitionDur="1000">
                        <p166:blipFill xmlns:p166="http://schemas.microsoft.com/office/powerpoint/2016/6/main">
                          <a:blip r:embed="rId43"/>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6" name="Slide Zoom 35">
                  <a:hlinkClick r:id="rId44" action="ppaction://hlinksldjump"/>
                  <a:extLst>
                    <a:ext uri="{FF2B5EF4-FFF2-40B4-BE49-F238E27FC236}">
                      <a16:creationId xmlns:a16="http://schemas.microsoft.com/office/drawing/2014/main" id="{08BD1A8B-5671-948F-20AA-8A3A0AD54ADD}"/>
                    </a:ext>
                  </a:extLst>
                </p:cNvPr>
                <p:cNvPicPr>
                  <a:picLocks noGrp="1" noRot="1" noChangeAspect="1" noMove="1" noResize="1" noEditPoints="1" noAdjustHandles="1" noChangeArrowheads="1" noChangeShapeType="1"/>
                </p:cNvPicPr>
                <p:nvPr/>
              </p:nvPicPr>
              <p:blipFill>
                <a:blip r:embed="rId45"/>
                <a:stretch>
                  <a:fillRect/>
                </a:stretch>
              </p:blipFill>
              <p:spPr>
                <a:xfrm>
                  <a:off x="4036067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8" name="Slide Zoom 37">
                  <a:extLst>
                    <a:ext uri="{FF2B5EF4-FFF2-40B4-BE49-F238E27FC236}">
                      <a16:creationId xmlns:a16="http://schemas.microsoft.com/office/drawing/2014/main" id="{6381E552-CC8B-72EB-B3A3-56D2028BF8A9}"/>
                    </a:ext>
                  </a:extLst>
                </p:cNvPr>
                <p:cNvGraphicFramePr>
                  <a:graphicFrameLocks noChangeAspect="1"/>
                </p:cNvGraphicFramePr>
                <p:nvPr>
                  <p:extLst>
                    <p:ext uri="{D42A27DB-BD31-4B8C-83A1-F6EECF244321}">
                      <p14:modId xmlns:p14="http://schemas.microsoft.com/office/powerpoint/2010/main" val="1301515604"/>
                    </p:ext>
                  </p:extLst>
                </p:nvPr>
              </p:nvGraphicFramePr>
              <p:xfrm>
                <a:off x="18460610" y="1847844"/>
                <a:ext cx="3048000" cy="1714500"/>
              </p:xfrm>
              <a:graphic>
                <a:graphicData uri="http://schemas.microsoft.com/office/powerpoint/2016/slidezoom">
                  <pslz:sldZm>
                    <pslz:sldZmObj sldId="279" cId="1327297639">
                      <pslz:zmPr id="{CE0EE399-C1F8-42EE-B5DB-48EB9B8F3B91}" returnToParent="0" transitionDur="1000">
                        <p166:blipFill xmlns:p166="http://schemas.microsoft.com/office/powerpoint/2016/6/main">
                          <a:blip r:embed="rId4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8" name="Slide Zoom 37">
                  <a:hlinkClick r:id="rId47" action="ppaction://hlinksldjump"/>
                  <a:extLst>
                    <a:ext uri="{FF2B5EF4-FFF2-40B4-BE49-F238E27FC236}">
                      <a16:creationId xmlns:a16="http://schemas.microsoft.com/office/drawing/2014/main" id="{6381E552-CC8B-72EB-B3A3-56D2028BF8A9}"/>
                    </a:ext>
                  </a:extLst>
                </p:cNvPr>
                <p:cNvPicPr>
                  <a:picLocks noGrp="1" noRot="1" noChangeAspect="1" noMove="1" noResize="1" noEditPoints="1" noAdjustHandles="1" noChangeArrowheads="1" noChangeShapeType="1"/>
                </p:cNvPicPr>
                <p:nvPr/>
              </p:nvPicPr>
              <p:blipFill>
                <a:blip r:embed="rId48"/>
                <a:stretch>
                  <a:fillRect/>
                </a:stretch>
              </p:blipFill>
              <p:spPr>
                <a:xfrm>
                  <a:off x="4394189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0" name="Slide Zoom 39">
                  <a:extLst>
                    <a:ext uri="{FF2B5EF4-FFF2-40B4-BE49-F238E27FC236}">
                      <a16:creationId xmlns:a16="http://schemas.microsoft.com/office/drawing/2014/main" id="{4B738BA6-EC32-AB95-0684-44F5F2D8AB0A}"/>
                    </a:ext>
                  </a:extLst>
                </p:cNvPr>
                <p:cNvGraphicFramePr>
                  <a:graphicFrameLocks noChangeAspect="1"/>
                </p:cNvGraphicFramePr>
                <p:nvPr>
                  <p:extLst>
                    <p:ext uri="{D42A27DB-BD31-4B8C-83A1-F6EECF244321}">
                      <p14:modId xmlns:p14="http://schemas.microsoft.com/office/powerpoint/2010/main" val="2264949680"/>
                    </p:ext>
                  </p:extLst>
                </p:nvPr>
              </p:nvGraphicFramePr>
              <p:xfrm>
                <a:off x="22041821" y="1847844"/>
                <a:ext cx="3048000" cy="1714500"/>
              </p:xfrm>
              <a:graphic>
                <a:graphicData uri="http://schemas.microsoft.com/office/powerpoint/2016/slidezoom">
                  <pslz:sldZm>
                    <pslz:sldZmObj sldId="275" cId="2698216540">
                      <pslz:zmPr id="{90B85438-07E5-480B-80EB-F73BC11E7C9E}" returnToParent="0" transitionDur="1000">
                        <p166:blipFill xmlns:p166="http://schemas.microsoft.com/office/powerpoint/2016/6/main">
                          <a:blip r:embed="rId4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0" name="Slide Zoom 39">
                  <a:hlinkClick r:id="rId50" action="ppaction://hlinksldjump"/>
                  <a:extLst>
                    <a:ext uri="{FF2B5EF4-FFF2-40B4-BE49-F238E27FC236}">
                      <a16:creationId xmlns:a16="http://schemas.microsoft.com/office/drawing/2014/main" id="{4B738BA6-EC32-AB95-0684-44F5F2D8AB0A}"/>
                    </a:ext>
                  </a:extLst>
                </p:cNvPr>
                <p:cNvPicPr>
                  <a:picLocks noGrp="1" noRot="1" noChangeAspect="1" noMove="1" noResize="1" noEditPoints="1" noAdjustHandles="1" noChangeArrowheads="1" noChangeShapeType="1"/>
                </p:cNvPicPr>
                <p:nvPr/>
              </p:nvPicPr>
              <p:blipFill>
                <a:blip r:embed="rId51"/>
                <a:stretch>
                  <a:fillRect/>
                </a:stretch>
              </p:blipFill>
              <p:spPr>
                <a:xfrm>
                  <a:off x="4752310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2" name="Slide Zoom 41">
                  <a:extLst>
                    <a:ext uri="{FF2B5EF4-FFF2-40B4-BE49-F238E27FC236}">
                      <a16:creationId xmlns:a16="http://schemas.microsoft.com/office/drawing/2014/main" id="{123DE45D-A136-8AF3-ED99-AA5B39757A29}"/>
                    </a:ext>
                  </a:extLst>
                </p:cNvPr>
                <p:cNvGraphicFramePr>
                  <a:graphicFrameLocks noChangeAspect="1"/>
                </p:cNvGraphicFramePr>
                <p:nvPr>
                  <p:extLst>
                    <p:ext uri="{D42A27DB-BD31-4B8C-83A1-F6EECF244321}">
                      <p14:modId xmlns:p14="http://schemas.microsoft.com/office/powerpoint/2010/main" val="4226020650"/>
                    </p:ext>
                  </p:extLst>
                </p:nvPr>
              </p:nvGraphicFramePr>
              <p:xfrm>
                <a:off x="25623032" y="1847844"/>
                <a:ext cx="3048000" cy="1714500"/>
              </p:xfrm>
              <a:graphic>
                <a:graphicData uri="http://schemas.microsoft.com/office/powerpoint/2016/slidezoom">
                  <pslz:sldZm>
                    <pslz:sldZmObj sldId="276" cId="1955769053">
                      <pslz:zmPr id="{CBBC2D40-DDC7-480D-B1F2-3B9DF27DCD3F}" returnToParent="0" transitionDur="1000">
                        <p166:blipFill xmlns:p166="http://schemas.microsoft.com/office/powerpoint/2016/6/main">
                          <a:blip r:embed="rId5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2" name="Slide Zoom 41">
                  <a:hlinkClick r:id="rId53" action="ppaction://hlinksldjump"/>
                  <a:extLst>
                    <a:ext uri="{FF2B5EF4-FFF2-40B4-BE49-F238E27FC236}">
                      <a16:creationId xmlns:a16="http://schemas.microsoft.com/office/drawing/2014/main" id="{123DE45D-A136-8AF3-ED99-AA5B39757A29}"/>
                    </a:ext>
                  </a:extLst>
                </p:cNvPr>
                <p:cNvPicPr>
                  <a:picLocks noGrp="1" noRot="1" noChangeAspect="1" noMove="1" noResize="1" noEditPoints="1" noAdjustHandles="1" noChangeArrowheads="1" noChangeShapeType="1"/>
                </p:cNvPicPr>
                <p:nvPr/>
              </p:nvPicPr>
              <p:blipFill>
                <a:blip r:embed="rId54"/>
                <a:stretch>
                  <a:fillRect/>
                </a:stretch>
              </p:blipFill>
              <p:spPr>
                <a:xfrm>
                  <a:off x="5110431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4" name="Slide Zoom 43">
                  <a:extLst>
                    <a:ext uri="{FF2B5EF4-FFF2-40B4-BE49-F238E27FC236}">
                      <a16:creationId xmlns:a16="http://schemas.microsoft.com/office/drawing/2014/main" id="{AEEBBB9D-566B-24CA-DCB3-5DD64DE22004}"/>
                    </a:ext>
                  </a:extLst>
                </p:cNvPr>
                <p:cNvGraphicFramePr>
                  <a:graphicFrameLocks noChangeAspect="1"/>
                </p:cNvGraphicFramePr>
                <p:nvPr>
                  <p:extLst>
                    <p:ext uri="{D42A27DB-BD31-4B8C-83A1-F6EECF244321}">
                      <p14:modId xmlns:p14="http://schemas.microsoft.com/office/powerpoint/2010/main" val="1557384093"/>
                    </p:ext>
                  </p:extLst>
                </p:nvPr>
              </p:nvGraphicFramePr>
              <p:xfrm>
                <a:off x="29204243" y="1847844"/>
                <a:ext cx="3048000" cy="1714500"/>
              </p:xfrm>
              <a:graphic>
                <a:graphicData uri="http://schemas.microsoft.com/office/powerpoint/2016/slidezoom">
                  <pslz:sldZm>
                    <pslz:sldZmObj sldId="281" cId="1831036506">
                      <pslz:zmPr id="{92B3AB85-71CC-4A44-ACFC-B5A7285E5BA4}" returnToParent="0" transitionDur="1000">
                        <p166:blipFill xmlns:p166="http://schemas.microsoft.com/office/powerpoint/2016/6/main">
                          <a:blip r:embed="rId55"/>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4" name="Slide Zoom 43">
                  <a:hlinkClick r:id="rId56" action="ppaction://hlinksldjump"/>
                  <a:extLst>
                    <a:ext uri="{FF2B5EF4-FFF2-40B4-BE49-F238E27FC236}">
                      <a16:creationId xmlns:a16="http://schemas.microsoft.com/office/drawing/2014/main" id="{AEEBBB9D-566B-24CA-DCB3-5DD64DE22004}"/>
                    </a:ext>
                  </a:extLst>
                </p:cNvPr>
                <p:cNvPicPr>
                  <a:picLocks noGrp="1" noRot="1" noChangeAspect="1" noMove="1" noResize="1" noEditPoints="1" noAdjustHandles="1" noChangeArrowheads="1" noChangeShapeType="1"/>
                </p:cNvPicPr>
                <p:nvPr/>
              </p:nvPicPr>
              <p:blipFill>
                <a:blip r:embed="rId57"/>
                <a:stretch>
                  <a:fillRect/>
                </a:stretch>
              </p:blipFill>
              <p:spPr>
                <a:xfrm>
                  <a:off x="5468552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6" name="Slide Zoom 45">
                  <a:extLst>
                    <a:ext uri="{FF2B5EF4-FFF2-40B4-BE49-F238E27FC236}">
                      <a16:creationId xmlns:a16="http://schemas.microsoft.com/office/drawing/2014/main" id="{48A2A2F7-30DB-F960-3046-E526CBA664D1}"/>
                    </a:ext>
                  </a:extLst>
                </p:cNvPr>
                <p:cNvGraphicFramePr>
                  <a:graphicFrameLocks noChangeAspect="1"/>
                </p:cNvGraphicFramePr>
                <p:nvPr>
                  <p:extLst>
                    <p:ext uri="{D42A27DB-BD31-4B8C-83A1-F6EECF244321}">
                      <p14:modId xmlns:p14="http://schemas.microsoft.com/office/powerpoint/2010/main" val="2218381440"/>
                    </p:ext>
                  </p:extLst>
                </p:nvPr>
              </p:nvGraphicFramePr>
              <p:xfrm>
                <a:off x="32785454" y="1847844"/>
                <a:ext cx="3048000" cy="1714500"/>
              </p:xfrm>
              <a:graphic>
                <a:graphicData uri="http://schemas.microsoft.com/office/powerpoint/2016/slidezoom">
                  <pslz:sldZm>
                    <pslz:sldZmObj sldId="282" cId="665804915">
                      <pslz:zmPr id="{9F47F0F7-4447-440C-B90B-493FE42EF687}" returnToParent="0" transitionDur="1000">
                        <p166:blipFill xmlns:p166="http://schemas.microsoft.com/office/powerpoint/2016/6/main">
                          <a:blip r:embed="rId5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6" name="Slide Zoom 45">
                  <a:hlinkClick r:id="rId59" action="ppaction://hlinksldjump"/>
                  <a:extLst>
                    <a:ext uri="{FF2B5EF4-FFF2-40B4-BE49-F238E27FC236}">
                      <a16:creationId xmlns:a16="http://schemas.microsoft.com/office/drawing/2014/main" id="{48A2A2F7-30DB-F960-3046-E526CBA664D1}"/>
                    </a:ext>
                  </a:extLst>
                </p:cNvPr>
                <p:cNvPicPr>
                  <a:picLocks noGrp="1" noRot="1" noChangeAspect="1" noMove="1" noResize="1" noEditPoints="1" noAdjustHandles="1" noChangeArrowheads="1" noChangeShapeType="1"/>
                </p:cNvPicPr>
                <p:nvPr/>
              </p:nvPicPr>
              <p:blipFill>
                <a:blip r:embed="rId60"/>
                <a:stretch>
                  <a:fillRect/>
                </a:stretch>
              </p:blipFill>
              <p:spPr>
                <a:xfrm>
                  <a:off x="5826673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8" name="Slide Zoom 47">
                  <a:extLst>
                    <a:ext uri="{FF2B5EF4-FFF2-40B4-BE49-F238E27FC236}">
                      <a16:creationId xmlns:a16="http://schemas.microsoft.com/office/drawing/2014/main" id="{9C85355C-28B0-DBDB-673E-5B1EA096273F}"/>
                    </a:ext>
                  </a:extLst>
                </p:cNvPr>
                <p:cNvGraphicFramePr>
                  <a:graphicFrameLocks noChangeAspect="1"/>
                </p:cNvGraphicFramePr>
                <p:nvPr>
                  <p:extLst>
                    <p:ext uri="{D42A27DB-BD31-4B8C-83A1-F6EECF244321}">
                      <p14:modId xmlns:p14="http://schemas.microsoft.com/office/powerpoint/2010/main" val="3258770372"/>
                    </p:ext>
                  </p:extLst>
                </p:nvPr>
              </p:nvGraphicFramePr>
              <p:xfrm>
                <a:off x="36366665" y="1847844"/>
                <a:ext cx="3048000" cy="1714500"/>
              </p:xfrm>
              <a:graphic>
                <a:graphicData uri="http://schemas.microsoft.com/office/powerpoint/2016/slidezoom">
                  <pslz:sldZm>
                    <pslz:sldZmObj sldId="278" cId="553701949">
                      <pslz:zmPr id="{B791999C-77B6-4978-8AFA-008FF2EB4238}" returnToParent="0" transitionDur="1000">
                        <p166:blipFill xmlns:p166="http://schemas.microsoft.com/office/powerpoint/2016/6/main">
                          <a:blip r:embed="rId61"/>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8" name="Slide Zoom 47">
                  <a:hlinkClick r:id="rId62" action="ppaction://hlinksldjump"/>
                  <a:extLst>
                    <a:ext uri="{FF2B5EF4-FFF2-40B4-BE49-F238E27FC236}">
                      <a16:creationId xmlns:a16="http://schemas.microsoft.com/office/drawing/2014/main" id="{9C85355C-28B0-DBDB-673E-5B1EA096273F}"/>
                    </a:ext>
                  </a:extLst>
                </p:cNvPr>
                <p:cNvPicPr>
                  <a:picLocks noGrp="1" noRot="1" noChangeAspect="1" noMove="1" noResize="1" noEditPoints="1" noAdjustHandles="1" noChangeArrowheads="1" noChangeShapeType="1"/>
                </p:cNvPicPr>
                <p:nvPr/>
              </p:nvPicPr>
              <p:blipFill>
                <a:blip r:embed="rId63"/>
                <a:stretch>
                  <a:fillRect/>
                </a:stretch>
              </p:blipFill>
              <p:spPr>
                <a:xfrm>
                  <a:off x="6184794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0" name="Slide Zoom 49">
                  <a:extLst>
                    <a:ext uri="{FF2B5EF4-FFF2-40B4-BE49-F238E27FC236}">
                      <a16:creationId xmlns:a16="http://schemas.microsoft.com/office/drawing/2014/main" id="{4A635C67-62D1-2C16-2DE3-472CC1EC250C}"/>
                    </a:ext>
                  </a:extLst>
                </p:cNvPr>
                <p:cNvGraphicFramePr>
                  <a:graphicFrameLocks noChangeAspect="1"/>
                </p:cNvGraphicFramePr>
                <p:nvPr>
                  <p:extLst>
                    <p:ext uri="{D42A27DB-BD31-4B8C-83A1-F6EECF244321}">
                      <p14:modId xmlns:p14="http://schemas.microsoft.com/office/powerpoint/2010/main" val="3594793569"/>
                    </p:ext>
                  </p:extLst>
                </p:nvPr>
              </p:nvGraphicFramePr>
              <p:xfrm>
                <a:off x="39947876" y="1847844"/>
                <a:ext cx="3048000" cy="1714500"/>
              </p:xfrm>
              <a:graphic>
                <a:graphicData uri="http://schemas.microsoft.com/office/powerpoint/2016/slidezoom">
                  <pslz:sldZm>
                    <pslz:sldZmObj sldId="285" cId="820388872">
                      <pslz:zmPr id="{ED2615D7-51F0-4157-8073-52315F95DEFC}" returnToParent="0" transitionDur="1000">
                        <p166:blipFill xmlns:p166="http://schemas.microsoft.com/office/powerpoint/2016/6/main">
                          <a:blip r:embed="rId6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0" name="Slide Zoom 49">
                  <a:hlinkClick r:id="rId65" action="ppaction://hlinksldjump"/>
                  <a:extLst>
                    <a:ext uri="{FF2B5EF4-FFF2-40B4-BE49-F238E27FC236}">
                      <a16:creationId xmlns:a16="http://schemas.microsoft.com/office/drawing/2014/main" id="{4A635C67-62D1-2C16-2DE3-472CC1EC250C}"/>
                    </a:ext>
                  </a:extLst>
                </p:cNvPr>
                <p:cNvPicPr>
                  <a:picLocks noGrp="1" noRot="1" noChangeAspect="1" noMove="1" noResize="1" noEditPoints="1" noAdjustHandles="1" noChangeArrowheads="1" noChangeShapeType="1"/>
                </p:cNvPicPr>
                <p:nvPr/>
              </p:nvPicPr>
              <p:blipFill>
                <a:blip r:embed="rId66"/>
                <a:stretch>
                  <a:fillRect/>
                </a:stretch>
              </p:blipFill>
              <p:spPr>
                <a:xfrm>
                  <a:off x="6542915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2" name="Slide Zoom 51">
                  <a:extLst>
                    <a:ext uri="{FF2B5EF4-FFF2-40B4-BE49-F238E27FC236}">
                      <a16:creationId xmlns:a16="http://schemas.microsoft.com/office/drawing/2014/main" id="{6442AE35-ED8E-A81A-11D3-06419A3D14A0}"/>
                    </a:ext>
                  </a:extLst>
                </p:cNvPr>
                <p:cNvGraphicFramePr>
                  <a:graphicFrameLocks noChangeAspect="1"/>
                </p:cNvGraphicFramePr>
                <p:nvPr>
                  <p:extLst>
                    <p:ext uri="{D42A27DB-BD31-4B8C-83A1-F6EECF244321}">
                      <p14:modId xmlns:p14="http://schemas.microsoft.com/office/powerpoint/2010/main" val="109385175"/>
                    </p:ext>
                  </p:extLst>
                </p:nvPr>
              </p:nvGraphicFramePr>
              <p:xfrm>
                <a:off x="43529087" y="1847844"/>
                <a:ext cx="3048000" cy="1714500"/>
              </p:xfrm>
              <a:graphic>
                <a:graphicData uri="http://schemas.microsoft.com/office/powerpoint/2016/slidezoom">
                  <pslz:sldZm>
                    <pslz:sldZmObj sldId="283" cId="2176338621">
                      <pslz:zmPr id="{CA87C549-5D55-4975-8780-39534D167AED}" returnToParent="0" transitionDur="1000">
                        <p166:blipFill xmlns:p166="http://schemas.microsoft.com/office/powerpoint/2016/6/main">
                          <a:blip r:embed="rId6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2" name="Slide Zoom 51">
                  <a:hlinkClick r:id="rId68" action="ppaction://hlinksldjump"/>
                  <a:extLst>
                    <a:ext uri="{FF2B5EF4-FFF2-40B4-BE49-F238E27FC236}">
                      <a16:creationId xmlns:a16="http://schemas.microsoft.com/office/drawing/2014/main" id="{6442AE35-ED8E-A81A-11D3-06419A3D14A0}"/>
                    </a:ext>
                  </a:extLst>
                </p:cNvPr>
                <p:cNvPicPr>
                  <a:picLocks noGrp="1" noRot="1" noChangeAspect="1" noMove="1" noResize="1" noEditPoints="1" noAdjustHandles="1" noChangeArrowheads="1" noChangeShapeType="1"/>
                </p:cNvPicPr>
                <p:nvPr/>
              </p:nvPicPr>
              <p:blipFill>
                <a:blip r:embed="rId69"/>
                <a:stretch>
                  <a:fillRect/>
                </a:stretch>
              </p:blipFill>
              <p:spPr>
                <a:xfrm>
                  <a:off x="6901036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4" name="Slide Zoom 53">
                  <a:extLst>
                    <a:ext uri="{FF2B5EF4-FFF2-40B4-BE49-F238E27FC236}">
                      <a16:creationId xmlns:a16="http://schemas.microsoft.com/office/drawing/2014/main" id="{022F9F1D-1D76-5847-0171-EFD72B48AF90}"/>
                    </a:ext>
                  </a:extLst>
                </p:cNvPr>
                <p:cNvGraphicFramePr>
                  <a:graphicFrameLocks noChangeAspect="1"/>
                </p:cNvGraphicFramePr>
                <p:nvPr>
                  <p:extLst>
                    <p:ext uri="{D42A27DB-BD31-4B8C-83A1-F6EECF244321}">
                      <p14:modId xmlns:p14="http://schemas.microsoft.com/office/powerpoint/2010/main" val="1060557590"/>
                    </p:ext>
                  </p:extLst>
                </p:nvPr>
              </p:nvGraphicFramePr>
              <p:xfrm>
                <a:off x="47110306" y="1847844"/>
                <a:ext cx="3048000" cy="1714500"/>
              </p:xfrm>
              <a:graphic>
                <a:graphicData uri="http://schemas.microsoft.com/office/powerpoint/2016/slidezoom">
                  <pslz:sldZm>
                    <pslz:sldZmObj sldId="277" cId="46777702">
                      <pslz:zmPr id="{2B706BF9-B9D3-42AC-956D-3B01E5F17730}" returnToParent="0" transitionDur="1000">
                        <p166:blipFill xmlns:p166="http://schemas.microsoft.com/office/powerpoint/2016/6/main">
                          <a:blip r:embed="rId7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4" name="Slide Zoom 53">
                  <a:hlinkClick r:id="rId71" action="ppaction://hlinksldjump"/>
                  <a:extLst>
                    <a:ext uri="{FF2B5EF4-FFF2-40B4-BE49-F238E27FC236}">
                      <a16:creationId xmlns:a16="http://schemas.microsoft.com/office/drawing/2014/main" id="{022F9F1D-1D76-5847-0171-EFD72B48AF90}"/>
                    </a:ext>
                  </a:extLst>
                </p:cNvPr>
                <p:cNvPicPr>
                  <a:picLocks noGrp="1" noRot="1" noChangeAspect="1" noMove="1" noResize="1" noEditPoints="1" noAdjustHandles="1" noChangeArrowheads="1" noChangeShapeType="1"/>
                </p:cNvPicPr>
                <p:nvPr/>
              </p:nvPicPr>
              <p:blipFill>
                <a:blip r:embed="rId72"/>
                <a:stretch>
                  <a:fillRect/>
                </a:stretch>
              </p:blipFill>
              <p:spPr>
                <a:xfrm>
                  <a:off x="72591586" y="2535238"/>
                  <a:ext cx="3048000" cy="1714500"/>
                </a:xfrm>
                <a:prstGeom prst="rect">
                  <a:avLst/>
                </a:prstGeom>
                <a:ln w="3175">
                  <a:noFill/>
                </a:ln>
                <a:effectLst>
                  <a:reflection blurRad="6350" stA="50000" endA="300" endPos="55000" dir="5400000" sy="-100000" algn="bl" rotWithShape="0"/>
                </a:effectLst>
              </p:spPr>
            </p:pic>
          </mc:Fallback>
        </mc:AlternateContent>
      </p:grpSp>
      <p:pic>
        <p:nvPicPr>
          <p:cNvPr id="68" name="Graphic 67" descr="Chevron arrows with solid fill">
            <a:hlinkClick r:id="" action="ppaction://hlinkshowjump?jump=nextslide"/>
            <a:extLst>
              <a:ext uri="{FF2B5EF4-FFF2-40B4-BE49-F238E27FC236}">
                <a16:creationId xmlns:a16="http://schemas.microsoft.com/office/drawing/2014/main" id="{2A726096-7A01-ED9B-CDC4-B20D4E74ED4A}"/>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a:off x="11307789" y="2897944"/>
            <a:ext cx="304800" cy="914400"/>
          </a:xfrm>
          <a:prstGeom prst="rect">
            <a:avLst/>
          </a:prstGeom>
        </p:spPr>
      </p:pic>
      <p:pic>
        <p:nvPicPr>
          <p:cNvPr id="69" name="Graphic 68" descr="Chevron arrows with solid fill">
            <a:hlinkClick r:id="" action="ppaction://hlinkshowjump?jump=previousslide"/>
            <a:extLst>
              <a:ext uri="{FF2B5EF4-FFF2-40B4-BE49-F238E27FC236}">
                <a16:creationId xmlns:a16="http://schemas.microsoft.com/office/drawing/2014/main" id="{6F23333C-8FA0-FE7A-E0DE-4A68BEB2A978}"/>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flipH="1">
            <a:off x="548821" y="2908324"/>
            <a:ext cx="304800" cy="914400"/>
          </a:xfrm>
          <a:prstGeom prst="rect">
            <a:avLst/>
          </a:prstGeom>
        </p:spPr>
      </p:pic>
      <p:sp>
        <p:nvSpPr>
          <p:cNvPr id="2" name="!!start">
            <a:hlinkClick r:id="" action="ppaction://hlinkshowjump?jump=firstslide"/>
            <a:extLst>
              <a:ext uri="{FF2B5EF4-FFF2-40B4-BE49-F238E27FC236}">
                <a16:creationId xmlns:a16="http://schemas.microsoft.com/office/drawing/2014/main" id="{63184D07-2855-8AC9-725C-D9437082A0E4}"/>
              </a:ext>
            </a:extLst>
          </p:cNvPr>
          <p:cNvSpPr/>
          <p:nvPr/>
        </p:nvSpPr>
        <p:spPr>
          <a:xfrm>
            <a:off x="5869871" y="4861663"/>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
        <p:nvSpPr>
          <p:cNvPr id="3" name="!!end">
            <a:hlinkClick r:id="rId75" action="ppaction://hlinksldjump"/>
            <a:extLst>
              <a:ext uri="{FF2B5EF4-FFF2-40B4-BE49-F238E27FC236}">
                <a16:creationId xmlns:a16="http://schemas.microsoft.com/office/drawing/2014/main" id="{846A5203-00FA-9847-444C-072E52F33AC0}"/>
              </a:ext>
            </a:extLst>
          </p:cNvPr>
          <p:cNvSpPr/>
          <p:nvPr/>
        </p:nvSpPr>
        <p:spPr>
          <a:xfrm>
            <a:off x="6178131" y="4861663"/>
            <a:ext cx="144000" cy="14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Tree>
    <p:extLst>
      <p:ext uri="{BB962C8B-B14F-4D97-AF65-F5344CB8AC3E}">
        <p14:creationId xmlns:p14="http://schemas.microsoft.com/office/powerpoint/2010/main" val="13244953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ECF3D13-5924-CCEA-0F15-2384922472B3}"/>
              </a:ext>
            </a:extLst>
          </p:cNvPr>
          <p:cNvGraphicFramePr/>
          <p:nvPr>
            <p:extLst>
              <p:ext uri="{D42A27DB-BD31-4B8C-83A1-F6EECF244321}">
                <p14:modId xmlns:p14="http://schemas.microsoft.com/office/powerpoint/2010/main" val="3996025017"/>
              </p:ext>
            </p:extLst>
          </p:nvPr>
        </p:nvGraphicFramePr>
        <p:xfrm>
          <a:off x="469557" y="1640911"/>
          <a:ext cx="11722443" cy="521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5286ECA9-1075-CE84-BA88-6EDA57E9B5F6}"/>
              </a:ext>
            </a:extLst>
          </p:cNvPr>
          <p:cNvSpPr txBox="1"/>
          <p:nvPr/>
        </p:nvSpPr>
        <p:spPr>
          <a:xfrm>
            <a:off x="923498" y="1878227"/>
            <a:ext cx="10345003" cy="369332"/>
          </a:xfrm>
          <a:prstGeom prst="rect">
            <a:avLst/>
          </a:prstGeom>
          <a:noFill/>
        </p:spPr>
        <p:txBody>
          <a:bodyPr wrap="square" rtlCol="0">
            <a:spAutoFit/>
          </a:bodyPr>
          <a:lstStyle/>
          <a:p>
            <a:pPr marL="152400" indent="0" algn="l"/>
            <a:r>
              <a:rPr lang="en-US" b="1" i="0" dirty="0">
                <a:solidFill>
                  <a:srgbClr val="BDC1C6"/>
                </a:solidFill>
                <a:effectLst/>
                <a:latin typeface="arial" panose="020B0604020202020204" pitchFamily="34" charset="0"/>
              </a:rPr>
              <a:t> </a:t>
            </a:r>
            <a:endParaRPr lang="en-SG" dirty="0"/>
          </a:p>
        </p:txBody>
      </p:sp>
      <p:sp>
        <p:nvSpPr>
          <p:cNvPr id="20" name="TextBox 19">
            <a:extLst>
              <a:ext uri="{FF2B5EF4-FFF2-40B4-BE49-F238E27FC236}">
                <a16:creationId xmlns:a16="http://schemas.microsoft.com/office/drawing/2014/main" id="{6F03C743-9BAA-2098-B5E9-886B83EC8CEA}"/>
              </a:ext>
            </a:extLst>
          </p:cNvPr>
          <p:cNvSpPr txBox="1"/>
          <p:nvPr/>
        </p:nvSpPr>
        <p:spPr>
          <a:xfrm>
            <a:off x="955343" y="484404"/>
            <a:ext cx="11239501" cy="830997"/>
          </a:xfrm>
          <a:prstGeom prst="rect">
            <a:avLst/>
          </a:prstGeom>
          <a:noFill/>
        </p:spPr>
        <p:txBody>
          <a:bodyPr wrap="square" rtlCol="0">
            <a:spAutoFit/>
          </a:bodyPr>
          <a:lstStyle/>
          <a:p>
            <a:r>
              <a:rPr lang="en-US" sz="4800" b="1" dirty="0">
                <a:latin typeface="Rajdhani" panose="020B0604020202020204"/>
              </a:rPr>
              <a:t>Final Model: Gaussian Naïve Bayes</a:t>
            </a:r>
            <a:endParaRPr lang="en-SG" sz="4800" b="1" dirty="0">
              <a:latin typeface="Rajdhani" panose="020B0604020202020204"/>
            </a:endParaRPr>
          </a:p>
        </p:txBody>
      </p:sp>
      <p:pic>
        <p:nvPicPr>
          <p:cNvPr id="6" name="Picture 5">
            <a:extLst>
              <a:ext uri="{FF2B5EF4-FFF2-40B4-BE49-F238E27FC236}">
                <a16:creationId xmlns:a16="http://schemas.microsoft.com/office/drawing/2014/main" id="{B6FFA036-EB2B-7FBB-B4F6-AF0610883BE4}"/>
              </a:ext>
            </a:extLst>
          </p:cNvPr>
          <p:cNvPicPr>
            <a:picLocks noChangeAspect="1"/>
          </p:cNvPicPr>
          <p:nvPr/>
        </p:nvPicPr>
        <p:blipFill rotWithShape="1">
          <a:blip r:embed="rId8"/>
          <a:srcRect l="2935"/>
          <a:stretch/>
        </p:blipFill>
        <p:spPr>
          <a:xfrm>
            <a:off x="686300" y="2247559"/>
            <a:ext cx="11339060" cy="4564008"/>
          </a:xfrm>
          <a:prstGeom prst="rect">
            <a:avLst/>
          </a:prstGeom>
        </p:spPr>
      </p:pic>
      <p:sp>
        <p:nvSpPr>
          <p:cNvPr id="7" name="Rectangle 6">
            <a:extLst>
              <a:ext uri="{FF2B5EF4-FFF2-40B4-BE49-F238E27FC236}">
                <a16:creationId xmlns:a16="http://schemas.microsoft.com/office/drawing/2014/main" id="{0D070E5D-103F-5D25-F072-04ED1FCA3F59}"/>
              </a:ext>
            </a:extLst>
          </p:cNvPr>
          <p:cNvSpPr/>
          <p:nvPr/>
        </p:nvSpPr>
        <p:spPr>
          <a:xfrm>
            <a:off x="736591" y="3755743"/>
            <a:ext cx="11238478" cy="369332"/>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TextBox 7">
            <a:extLst>
              <a:ext uri="{FF2B5EF4-FFF2-40B4-BE49-F238E27FC236}">
                <a16:creationId xmlns:a16="http://schemas.microsoft.com/office/drawing/2014/main" id="{1E0E88C0-D2B2-2FC7-6C51-C80D02D728DD}"/>
              </a:ext>
            </a:extLst>
          </p:cNvPr>
          <p:cNvSpPr txBox="1"/>
          <p:nvPr/>
        </p:nvSpPr>
        <p:spPr>
          <a:xfrm>
            <a:off x="205724" y="1552717"/>
            <a:ext cx="11596051" cy="589072"/>
          </a:xfrm>
          <a:prstGeom prst="rect">
            <a:avLst/>
          </a:prstGeom>
          <a:noFill/>
        </p:spPr>
        <p:txBody>
          <a:bodyPr wrap="square" rtlCol="0">
            <a:spAutoFit/>
          </a:bodyPr>
          <a:lstStyle/>
          <a:p>
            <a:pPr marL="800100" lvl="1" indent="-342900" algn="just">
              <a:lnSpc>
                <a:spcPct val="150000"/>
              </a:lnSpc>
              <a:buFont typeface="Courier New" panose="02070309020205020404" pitchFamily="49" charset="0"/>
              <a:buChar char="o"/>
            </a:pPr>
            <a:r>
              <a:rPr lang="en-US" sz="2400" b="1" dirty="0">
                <a:latin typeface="Rajdhani" panose="020B0604020202020204"/>
              </a:rPr>
              <a:t>Gaussian Naïve Bayes has highest testing ROC AUC, good f1 score and is not overfit</a:t>
            </a:r>
            <a:endParaRPr lang="en-US" sz="2400" dirty="0">
              <a:latin typeface="Rajdhani" panose="020B0604020202020204"/>
            </a:endParaRPr>
          </a:p>
        </p:txBody>
      </p:sp>
    </p:spTree>
    <p:extLst>
      <p:ext uri="{BB962C8B-B14F-4D97-AF65-F5344CB8AC3E}">
        <p14:creationId xmlns:p14="http://schemas.microsoft.com/office/powerpoint/2010/main" val="26982165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ECF3D13-5924-CCEA-0F15-2384922472B3}"/>
              </a:ext>
            </a:extLst>
          </p:cNvPr>
          <p:cNvGraphicFramePr/>
          <p:nvPr>
            <p:extLst>
              <p:ext uri="{D42A27DB-BD31-4B8C-83A1-F6EECF244321}">
                <p14:modId xmlns:p14="http://schemas.microsoft.com/office/powerpoint/2010/main" val="2745992687"/>
              </p:ext>
            </p:extLst>
          </p:nvPr>
        </p:nvGraphicFramePr>
        <p:xfrm>
          <a:off x="469557" y="1714359"/>
          <a:ext cx="11722443" cy="51436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5286ECA9-1075-CE84-BA88-6EDA57E9B5F6}"/>
              </a:ext>
            </a:extLst>
          </p:cNvPr>
          <p:cNvSpPr txBox="1"/>
          <p:nvPr/>
        </p:nvSpPr>
        <p:spPr>
          <a:xfrm>
            <a:off x="923498" y="1878227"/>
            <a:ext cx="10345003" cy="369332"/>
          </a:xfrm>
          <a:prstGeom prst="rect">
            <a:avLst/>
          </a:prstGeom>
          <a:noFill/>
        </p:spPr>
        <p:txBody>
          <a:bodyPr wrap="square" rtlCol="0">
            <a:spAutoFit/>
          </a:bodyPr>
          <a:lstStyle/>
          <a:p>
            <a:pPr marL="152400" indent="0" algn="l"/>
            <a:r>
              <a:rPr lang="en-US" b="1" i="0" dirty="0">
                <a:solidFill>
                  <a:srgbClr val="BDC1C6"/>
                </a:solidFill>
                <a:effectLst/>
                <a:latin typeface="arial" panose="020B0604020202020204" pitchFamily="34" charset="0"/>
              </a:rPr>
              <a:t> </a:t>
            </a:r>
            <a:endParaRPr lang="en-SG" dirty="0"/>
          </a:p>
        </p:txBody>
      </p:sp>
      <p:sp>
        <p:nvSpPr>
          <p:cNvPr id="20" name="TextBox 19">
            <a:extLst>
              <a:ext uri="{FF2B5EF4-FFF2-40B4-BE49-F238E27FC236}">
                <a16:creationId xmlns:a16="http://schemas.microsoft.com/office/drawing/2014/main" id="{6F03C743-9BAA-2098-B5E9-886B83EC8CEA}"/>
              </a:ext>
            </a:extLst>
          </p:cNvPr>
          <p:cNvSpPr txBox="1"/>
          <p:nvPr/>
        </p:nvSpPr>
        <p:spPr>
          <a:xfrm>
            <a:off x="955343" y="96098"/>
            <a:ext cx="11239501" cy="1569660"/>
          </a:xfrm>
          <a:prstGeom prst="rect">
            <a:avLst/>
          </a:prstGeom>
          <a:noFill/>
        </p:spPr>
        <p:txBody>
          <a:bodyPr wrap="square" rtlCol="0">
            <a:spAutoFit/>
          </a:bodyPr>
          <a:lstStyle/>
          <a:p>
            <a:r>
              <a:rPr lang="en-US" sz="4800" b="1" dirty="0">
                <a:latin typeface="Rajdhani" panose="020B0604020202020204"/>
              </a:rPr>
              <a:t>What are the Important Features and Their Impacts to Model?</a:t>
            </a:r>
            <a:endParaRPr lang="en-SG" sz="4800" b="1" dirty="0">
              <a:latin typeface="Rajdhani" panose="020B0604020202020204"/>
            </a:endParaRPr>
          </a:p>
        </p:txBody>
      </p:sp>
      <p:sp>
        <p:nvSpPr>
          <p:cNvPr id="21" name="TextBox 20">
            <a:extLst>
              <a:ext uri="{FF2B5EF4-FFF2-40B4-BE49-F238E27FC236}">
                <a16:creationId xmlns:a16="http://schemas.microsoft.com/office/drawing/2014/main" id="{B2FFE683-E9E4-2D11-E4F1-1FD955B5E988}"/>
              </a:ext>
            </a:extLst>
          </p:cNvPr>
          <p:cNvSpPr txBox="1"/>
          <p:nvPr/>
        </p:nvSpPr>
        <p:spPr>
          <a:xfrm>
            <a:off x="595949" y="1724797"/>
            <a:ext cx="11596051" cy="589072"/>
          </a:xfrm>
          <a:prstGeom prst="rect">
            <a:avLst/>
          </a:prstGeom>
          <a:noFill/>
        </p:spPr>
        <p:txBody>
          <a:bodyPr wrap="square" rtlCol="0">
            <a:spAutoFit/>
          </a:bodyPr>
          <a:lstStyle/>
          <a:p>
            <a:pPr lvl="1" algn="just">
              <a:lnSpc>
                <a:spcPct val="150000"/>
              </a:lnSpc>
            </a:pPr>
            <a:r>
              <a:rPr lang="en-US" sz="2400" dirty="0">
                <a:latin typeface="Rajdhani" panose="020B0604020202020204"/>
              </a:rPr>
              <a:t> </a:t>
            </a:r>
          </a:p>
        </p:txBody>
      </p:sp>
      <p:sp>
        <p:nvSpPr>
          <p:cNvPr id="3" name="TextBox 2">
            <a:extLst>
              <a:ext uri="{FF2B5EF4-FFF2-40B4-BE49-F238E27FC236}">
                <a16:creationId xmlns:a16="http://schemas.microsoft.com/office/drawing/2014/main" id="{70DECB4C-6F19-90C9-DBAB-1AEBCD6B1553}"/>
              </a:ext>
            </a:extLst>
          </p:cNvPr>
          <p:cNvSpPr txBox="1"/>
          <p:nvPr/>
        </p:nvSpPr>
        <p:spPr>
          <a:xfrm>
            <a:off x="516835" y="1701178"/>
            <a:ext cx="11158330" cy="464871"/>
          </a:xfrm>
          <a:prstGeom prst="rect">
            <a:avLst/>
          </a:prstGeom>
          <a:noFill/>
        </p:spPr>
        <p:txBody>
          <a:bodyPr wrap="square" rtlCol="0">
            <a:spAutoFit/>
          </a:bodyPr>
          <a:lstStyle/>
          <a:p>
            <a:pPr lvl="1" algn="just">
              <a:lnSpc>
                <a:spcPct val="150000"/>
              </a:lnSpc>
            </a:pPr>
            <a:r>
              <a:rPr lang="en-US" dirty="0">
                <a:latin typeface="Rajdhani" panose="020B0604020202020204"/>
              </a:rPr>
              <a:t>SHAP (</a:t>
            </a:r>
            <a:r>
              <a:rPr lang="en-US" dirty="0" err="1">
                <a:latin typeface="Rajdhani" panose="020B0604020202020204"/>
              </a:rPr>
              <a:t>SHapley</a:t>
            </a:r>
            <a:r>
              <a:rPr lang="en-US" dirty="0">
                <a:latin typeface="Rajdhani" panose="020B0604020202020204"/>
              </a:rPr>
              <a:t> Additive </a:t>
            </a:r>
            <a:r>
              <a:rPr lang="en-US" dirty="0" err="1">
                <a:latin typeface="Rajdhani" panose="020B0604020202020204"/>
              </a:rPr>
              <a:t>exPlanations</a:t>
            </a:r>
            <a:r>
              <a:rPr lang="en-US" dirty="0">
                <a:latin typeface="Rajdhani" panose="020B0604020202020204"/>
              </a:rPr>
              <a:t>) is used to measure each feature’s impact to the model’s prediction.</a:t>
            </a:r>
          </a:p>
        </p:txBody>
      </p:sp>
      <p:pic>
        <p:nvPicPr>
          <p:cNvPr id="7" name="Picture 6">
            <a:extLst>
              <a:ext uri="{FF2B5EF4-FFF2-40B4-BE49-F238E27FC236}">
                <a16:creationId xmlns:a16="http://schemas.microsoft.com/office/drawing/2014/main" id="{ADBD5AE0-0654-2156-25DE-6B59B1A2BF0A}"/>
              </a:ext>
            </a:extLst>
          </p:cNvPr>
          <p:cNvPicPr>
            <a:picLocks noChangeAspect="1"/>
          </p:cNvPicPr>
          <p:nvPr/>
        </p:nvPicPr>
        <p:blipFill>
          <a:blip r:embed="rId8"/>
          <a:stretch>
            <a:fillRect/>
          </a:stretch>
        </p:blipFill>
        <p:spPr>
          <a:xfrm>
            <a:off x="1033951" y="2247559"/>
            <a:ext cx="7225248" cy="4347072"/>
          </a:xfrm>
          <a:prstGeom prst="rect">
            <a:avLst/>
          </a:prstGeom>
        </p:spPr>
      </p:pic>
      <p:graphicFrame>
        <p:nvGraphicFramePr>
          <p:cNvPr id="6" name="Table 7">
            <a:extLst>
              <a:ext uri="{FF2B5EF4-FFF2-40B4-BE49-F238E27FC236}">
                <a16:creationId xmlns:a16="http://schemas.microsoft.com/office/drawing/2014/main" id="{CAD190D9-A0D2-14BF-65FA-657CB62B93AC}"/>
              </a:ext>
            </a:extLst>
          </p:cNvPr>
          <p:cNvGraphicFramePr>
            <a:graphicFrameLocks noGrp="1"/>
          </p:cNvGraphicFramePr>
          <p:nvPr>
            <p:extLst>
              <p:ext uri="{D42A27DB-BD31-4B8C-83A1-F6EECF244321}">
                <p14:modId xmlns:p14="http://schemas.microsoft.com/office/powerpoint/2010/main" val="3410980873"/>
              </p:ext>
            </p:extLst>
          </p:nvPr>
        </p:nvGraphicFramePr>
        <p:xfrm>
          <a:off x="8259199" y="2256635"/>
          <a:ext cx="3756335" cy="2685824"/>
        </p:xfrm>
        <a:graphic>
          <a:graphicData uri="http://schemas.openxmlformats.org/drawingml/2006/table">
            <a:tbl>
              <a:tblPr firstRow="1" bandRow="1">
                <a:tableStyleId>{5C22544A-7EE6-4342-B048-85BDC9FD1C3A}</a:tableStyleId>
              </a:tblPr>
              <a:tblGrid>
                <a:gridCol w="705333">
                  <a:extLst>
                    <a:ext uri="{9D8B030D-6E8A-4147-A177-3AD203B41FA5}">
                      <a16:colId xmlns:a16="http://schemas.microsoft.com/office/drawing/2014/main" val="2013107752"/>
                    </a:ext>
                  </a:extLst>
                </a:gridCol>
                <a:gridCol w="3051002">
                  <a:extLst>
                    <a:ext uri="{9D8B030D-6E8A-4147-A177-3AD203B41FA5}">
                      <a16:colId xmlns:a16="http://schemas.microsoft.com/office/drawing/2014/main" val="3508163170"/>
                    </a:ext>
                  </a:extLst>
                </a:gridCol>
              </a:tblGrid>
              <a:tr h="221372">
                <a:tc gridSpan="2">
                  <a:txBody>
                    <a:bodyPr/>
                    <a:lstStyle/>
                    <a:p>
                      <a:r>
                        <a:rPr lang="en-US" sz="1000" b="1" dirty="0">
                          <a:latin typeface="Rajdhani" panose="020B0604020202020204"/>
                        </a:rPr>
                        <a:t>Mapping</a:t>
                      </a:r>
                      <a:endParaRPr lang="en-SG" sz="1000" b="1" dirty="0">
                        <a:latin typeface="Rajdhani" panose="020B0604020202020204"/>
                      </a:endParaRPr>
                    </a:p>
                  </a:txBody>
                  <a:tcPr/>
                </a:tc>
                <a:tc hMerge="1">
                  <a:txBody>
                    <a:bodyPr/>
                    <a:lstStyle/>
                    <a:p>
                      <a:endParaRPr lang="en-SG" dirty="0"/>
                    </a:p>
                  </a:txBody>
                  <a:tcPr/>
                </a:tc>
                <a:extLst>
                  <a:ext uri="{0D108BD9-81ED-4DB2-BD59-A6C34878D82A}">
                    <a16:rowId xmlns:a16="http://schemas.microsoft.com/office/drawing/2014/main" val="1817308703"/>
                  </a:ext>
                </a:extLst>
              </a:tr>
              <a:tr h="2213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Rajdhani" panose="020B0604020202020204"/>
                        </a:rPr>
                        <a:t>Feature</a:t>
                      </a:r>
                      <a:r>
                        <a:rPr lang="en-SG" sz="1000" b="1" dirty="0">
                          <a:latin typeface="Rajdhani" panose="020B0604020202020204"/>
                        </a:rPr>
                        <a:t> </a:t>
                      </a:r>
                      <a:r>
                        <a:rPr lang="en-US" sz="1000" b="1" dirty="0">
                          <a:latin typeface="Rajdhani" panose="020B0604020202020204"/>
                        </a:rPr>
                        <a:t>0</a:t>
                      </a:r>
                      <a:endParaRPr lang="en-SG" sz="1000" b="1" dirty="0">
                        <a:latin typeface="Rajdhani" panose="020B0604020202020204"/>
                      </a:endParaRPr>
                    </a:p>
                  </a:txBody>
                  <a:tcPr/>
                </a:tc>
                <a:tc>
                  <a:txBody>
                    <a:bodyPr/>
                    <a:lstStyle/>
                    <a:p>
                      <a:r>
                        <a:rPr lang="en-US" sz="1000" b="1" dirty="0" err="1">
                          <a:latin typeface="Rajdhani" panose="020B0604020202020204"/>
                        </a:rPr>
                        <a:t>total_claim_amount</a:t>
                      </a:r>
                      <a:endParaRPr lang="en-SG" sz="1000" b="1" dirty="0">
                        <a:latin typeface="Rajdhani" panose="020B0604020202020204"/>
                      </a:endParaRPr>
                    </a:p>
                  </a:txBody>
                  <a:tcPr/>
                </a:tc>
                <a:extLst>
                  <a:ext uri="{0D108BD9-81ED-4DB2-BD59-A6C34878D82A}">
                    <a16:rowId xmlns:a16="http://schemas.microsoft.com/office/drawing/2014/main" val="1831658422"/>
                  </a:ext>
                </a:extLst>
              </a:tr>
              <a:tr h="2213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Rajdhani" panose="020B0604020202020204"/>
                        </a:rPr>
                        <a:t>Feature 1</a:t>
                      </a:r>
                      <a:endParaRPr lang="en-SG" sz="1000" b="1" dirty="0">
                        <a:latin typeface="Rajdhani" panose="020B0604020202020204"/>
                      </a:endParaRPr>
                    </a:p>
                  </a:txBody>
                  <a:tcPr/>
                </a:tc>
                <a:tc>
                  <a:txBody>
                    <a:bodyPr/>
                    <a:lstStyle/>
                    <a:p>
                      <a:r>
                        <a:rPr lang="en-US" sz="1000" b="1" dirty="0" err="1">
                          <a:latin typeface="Rajdhani" panose="020B0604020202020204"/>
                        </a:rPr>
                        <a:t>insured_hobbies_chess</a:t>
                      </a:r>
                      <a:endParaRPr lang="en-SG" sz="1000" b="1" dirty="0">
                        <a:latin typeface="Rajdhani" panose="020B0604020202020204"/>
                      </a:endParaRPr>
                    </a:p>
                  </a:txBody>
                  <a:tcPr/>
                </a:tc>
                <a:extLst>
                  <a:ext uri="{0D108BD9-81ED-4DB2-BD59-A6C34878D82A}">
                    <a16:rowId xmlns:a16="http://schemas.microsoft.com/office/drawing/2014/main" val="2971549836"/>
                  </a:ext>
                </a:extLst>
              </a:tr>
              <a:tr h="2213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Rajdhani" panose="020B0604020202020204"/>
                        </a:rPr>
                        <a:t>Feature</a:t>
                      </a:r>
                      <a:r>
                        <a:rPr lang="en-SG" sz="1000" b="1" dirty="0">
                          <a:latin typeface="Rajdhani" panose="020B0604020202020204"/>
                        </a:rPr>
                        <a:t> </a:t>
                      </a:r>
                      <a:r>
                        <a:rPr lang="en-US" sz="1000" b="1" dirty="0">
                          <a:latin typeface="Rajdhani" panose="020B0604020202020204"/>
                        </a:rPr>
                        <a:t>2</a:t>
                      </a:r>
                      <a:endParaRPr lang="en-SG" sz="1000" b="1" dirty="0">
                        <a:latin typeface="Rajdhani" panose="020B0604020202020204"/>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err="1">
                          <a:latin typeface="Rajdhani" panose="020B0604020202020204"/>
                        </a:rPr>
                        <a:t>insured_hobbies_cross</a:t>
                      </a:r>
                      <a:r>
                        <a:rPr lang="en-US" sz="1000" b="1" dirty="0">
                          <a:latin typeface="Rajdhani" panose="020B0604020202020204"/>
                        </a:rPr>
                        <a:t>-fit</a:t>
                      </a:r>
                      <a:endParaRPr lang="en-SG" sz="1000" b="1" dirty="0">
                        <a:latin typeface="Rajdhani" panose="020B0604020202020204"/>
                      </a:endParaRPr>
                    </a:p>
                  </a:txBody>
                  <a:tcPr/>
                </a:tc>
                <a:extLst>
                  <a:ext uri="{0D108BD9-81ED-4DB2-BD59-A6C34878D82A}">
                    <a16:rowId xmlns:a16="http://schemas.microsoft.com/office/drawing/2014/main" val="580950679"/>
                  </a:ext>
                </a:extLst>
              </a:tr>
              <a:tr h="2213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Rajdhani" panose="020B0604020202020204"/>
                        </a:rPr>
                        <a:t>Feature</a:t>
                      </a:r>
                      <a:r>
                        <a:rPr lang="en-SG" sz="1000" b="1" dirty="0">
                          <a:latin typeface="Rajdhani" panose="020B0604020202020204"/>
                        </a:rPr>
                        <a:t> </a:t>
                      </a:r>
                      <a:r>
                        <a:rPr lang="en-US" sz="1000" b="1" dirty="0">
                          <a:latin typeface="Rajdhani" panose="020B0604020202020204"/>
                        </a:rPr>
                        <a:t>3</a:t>
                      </a:r>
                      <a:endParaRPr lang="en-SG" sz="1000" b="1" dirty="0">
                        <a:latin typeface="Rajdhani" panose="020B0604020202020204"/>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err="1">
                          <a:latin typeface="Rajdhani" panose="020B0604020202020204"/>
                        </a:rPr>
                        <a:t>incident_type_Parked</a:t>
                      </a:r>
                      <a:r>
                        <a:rPr lang="en-US" sz="1000" b="1" dirty="0">
                          <a:latin typeface="Rajdhani" panose="020B0604020202020204"/>
                        </a:rPr>
                        <a:t> Car</a:t>
                      </a:r>
                      <a:endParaRPr lang="en-SG" sz="1000" b="1" dirty="0">
                        <a:latin typeface="Rajdhani" panose="020B0604020202020204"/>
                      </a:endParaRPr>
                    </a:p>
                  </a:txBody>
                  <a:tcPr/>
                </a:tc>
                <a:extLst>
                  <a:ext uri="{0D108BD9-81ED-4DB2-BD59-A6C34878D82A}">
                    <a16:rowId xmlns:a16="http://schemas.microsoft.com/office/drawing/2014/main" val="958106908"/>
                  </a:ext>
                </a:extLst>
              </a:tr>
              <a:tr h="2213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Rajdhani" panose="020B0604020202020204"/>
                        </a:rPr>
                        <a:t>Feature</a:t>
                      </a:r>
                      <a:r>
                        <a:rPr lang="en-SG" sz="1000" b="1" dirty="0">
                          <a:latin typeface="Rajdhani" panose="020B0604020202020204"/>
                        </a:rPr>
                        <a:t> </a:t>
                      </a:r>
                      <a:r>
                        <a:rPr lang="en-US" sz="1000" b="1" dirty="0">
                          <a:latin typeface="Rajdhani" panose="020B0604020202020204"/>
                        </a:rPr>
                        <a:t>4</a:t>
                      </a:r>
                      <a:endParaRPr lang="en-SG" sz="1000" b="1" dirty="0">
                        <a:latin typeface="Rajdhani" panose="020B0604020202020204"/>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err="1">
                          <a:latin typeface="Rajdhani" panose="020B0604020202020204"/>
                        </a:rPr>
                        <a:t>incident_type_Vehicle</a:t>
                      </a:r>
                      <a:r>
                        <a:rPr lang="en-US" sz="1000" b="1" dirty="0">
                          <a:latin typeface="Rajdhani" panose="020B0604020202020204"/>
                        </a:rPr>
                        <a:t> Theft</a:t>
                      </a:r>
                      <a:endParaRPr lang="en-SG" sz="1000" b="1" dirty="0">
                        <a:latin typeface="Rajdhani" panose="020B0604020202020204"/>
                      </a:endParaRPr>
                    </a:p>
                  </a:txBody>
                  <a:tcPr/>
                </a:tc>
                <a:extLst>
                  <a:ext uri="{0D108BD9-81ED-4DB2-BD59-A6C34878D82A}">
                    <a16:rowId xmlns:a16="http://schemas.microsoft.com/office/drawing/2014/main" val="1652357369"/>
                  </a:ext>
                </a:extLst>
              </a:tr>
              <a:tr h="2213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Rajdhani" panose="020B0604020202020204"/>
                        </a:rPr>
                        <a:t>Feature</a:t>
                      </a:r>
                      <a:r>
                        <a:rPr lang="en-SG" sz="1000" b="1" dirty="0">
                          <a:latin typeface="Rajdhani" panose="020B0604020202020204"/>
                        </a:rPr>
                        <a:t> </a:t>
                      </a:r>
                      <a:r>
                        <a:rPr lang="en-US" sz="1000" b="1" dirty="0">
                          <a:latin typeface="Rajdhani" panose="020B0604020202020204"/>
                        </a:rPr>
                        <a:t>5</a:t>
                      </a:r>
                      <a:endParaRPr lang="en-SG" sz="1000" b="1" dirty="0">
                        <a:latin typeface="Rajdhani" panose="020B0604020202020204"/>
                      </a:endParaRPr>
                    </a:p>
                  </a:txBody>
                  <a:tcPr/>
                </a:tc>
                <a:tc>
                  <a:txBody>
                    <a:bodyPr/>
                    <a:lstStyle/>
                    <a:p>
                      <a:r>
                        <a:rPr lang="en-US" sz="1000" b="1" dirty="0" err="1">
                          <a:latin typeface="Rajdhani" panose="020B0604020202020204"/>
                        </a:rPr>
                        <a:t>incident_severity_Minor</a:t>
                      </a:r>
                      <a:r>
                        <a:rPr lang="en-US" sz="1000" b="1" dirty="0">
                          <a:latin typeface="Rajdhani" panose="020B0604020202020204"/>
                        </a:rPr>
                        <a:t> Damage</a:t>
                      </a:r>
                      <a:endParaRPr lang="en-SG" sz="1000" b="1" dirty="0">
                        <a:latin typeface="Rajdhani" panose="020B0604020202020204"/>
                      </a:endParaRPr>
                    </a:p>
                  </a:txBody>
                  <a:tcPr/>
                </a:tc>
                <a:extLst>
                  <a:ext uri="{0D108BD9-81ED-4DB2-BD59-A6C34878D82A}">
                    <a16:rowId xmlns:a16="http://schemas.microsoft.com/office/drawing/2014/main" val="3251998622"/>
                  </a:ext>
                </a:extLst>
              </a:tr>
              <a:tr h="2213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Rajdhani" panose="020B0604020202020204"/>
                        </a:rPr>
                        <a:t>Feature</a:t>
                      </a:r>
                      <a:r>
                        <a:rPr lang="en-SG" sz="1000" b="1" dirty="0">
                          <a:latin typeface="Rajdhani" panose="020B0604020202020204"/>
                        </a:rPr>
                        <a:t> </a:t>
                      </a:r>
                      <a:r>
                        <a:rPr lang="en-US" sz="1000" b="1" dirty="0">
                          <a:latin typeface="Rajdhani" panose="020B0604020202020204"/>
                        </a:rPr>
                        <a:t>6</a:t>
                      </a:r>
                      <a:endParaRPr lang="en-SG" sz="1000" b="1" dirty="0">
                        <a:latin typeface="Rajdhani" panose="020B0604020202020204"/>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err="1">
                          <a:latin typeface="Rajdhani" panose="020B0604020202020204"/>
                        </a:rPr>
                        <a:t>incident_severity_Total</a:t>
                      </a:r>
                      <a:r>
                        <a:rPr lang="en-US" sz="1000" b="1" dirty="0">
                          <a:latin typeface="Rajdhani" panose="020B0604020202020204"/>
                        </a:rPr>
                        <a:t> Loss</a:t>
                      </a:r>
                      <a:endParaRPr lang="en-SG" sz="1000" b="1" dirty="0">
                        <a:latin typeface="Rajdhani" panose="020B0604020202020204"/>
                      </a:endParaRPr>
                    </a:p>
                  </a:txBody>
                  <a:tcPr/>
                </a:tc>
                <a:extLst>
                  <a:ext uri="{0D108BD9-81ED-4DB2-BD59-A6C34878D82A}">
                    <a16:rowId xmlns:a16="http://schemas.microsoft.com/office/drawing/2014/main" val="686101599"/>
                  </a:ext>
                </a:extLst>
              </a:tr>
              <a:tr h="2213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Rajdhani" panose="020B0604020202020204"/>
                        </a:rPr>
                        <a:t>Feature</a:t>
                      </a:r>
                      <a:r>
                        <a:rPr lang="en-SG" sz="1000" b="1" dirty="0">
                          <a:latin typeface="Rajdhani" panose="020B0604020202020204"/>
                        </a:rPr>
                        <a:t> </a:t>
                      </a:r>
                      <a:r>
                        <a:rPr lang="en-US" sz="1000" b="1" dirty="0">
                          <a:latin typeface="Rajdhani" panose="020B0604020202020204"/>
                        </a:rPr>
                        <a:t>7</a:t>
                      </a:r>
                      <a:endParaRPr lang="en-SG" sz="1000" b="1" dirty="0">
                        <a:latin typeface="Rajdhani" panose="020B0604020202020204"/>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err="1">
                          <a:latin typeface="Rajdhani" panose="020B0604020202020204"/>
                        </a:rPr>
                        <a:t>incident_severity_Trivial</a:t>
                      </a:r>
                      <a:r>
                        <a:rPr lang="en-US" sz="1000" b="1" dirty="0">
                          <a:latin typeface="Rajdhani" panose="020B0604020202020204"/>
                        </a:rPr>
                        <a:t> Damage</a:t>
                      </a:r>
                      <a:endParaRPr lang="en-SG" sz="1000" b="1" dirty="0">
                        <a:latin typeface="Rajdhani" panose="020B0604020202020204"/>
                      </a:endParaRPr>
                    </a:p>
                  </a:txBody>
                  <a:tcPr/>
                </a:tc>
                <a:extLst>
                  <a:ext uri="{0D108BD9-81ED-4DB2-BD59-A6C34878D82A}">
                    <a16:rowId xmlns:a16="http://schemas.microsoft.com/office/drawing/2014/main" val="2328184884"/>
                  </a:ext>
                </a:extLst>
              </a:tr>
              <a:tr h="2474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Rajdhani" panose="020B0604020202020204"/>
                        </a:rPr>
                        <a:t>Feature</a:t>
                      </a:r>
                      <a:r>
                        <a:rPr lang="en-SG" sz="1000" b="1" dirty="0">
                          <a:latin typeface="Rajdhani" panose="020B0604020202020204"/>
                        </a:rPr>
                        <a:t> </a:t>
                      </a:r>
                      <a:r>
                        <a:rPr lang="en-US" sz="1000" b="1" dirty="0">
                          <a:latin typeface="Rajdhani" panose="020B0604020202020204"/>
                        </a:rPr>
                        <a:t>8</a:t>
                      </a:r>
                      <a:endParaRPr lang="en-SG" sz="1000" b="1" dirty="0">
                        <a:latin typeface="Rajdhani" panose="020B0604020202020204"/>
                      </a:endParaRPr>
                    </a:p>
                  </a:txBody>
                  <a:tcPr/>
                </a:tc>
                <a:tc>
                  <a:txBody>
                    <a:bodyPr/>
                    <a:lstStyle/>
                    <a:p>
                      <a:r>
                        <a:rPr lang="en-US" sz="1000" b="1" dirty="0" err="1">
                          <a:latin typeface="Rajdhani" panose="020B0604020202020204"/>
                        </a:rPr>
                        <a:t>authorities_contacted_None</a:t>
                      </a:r>
                      <a:endParaRPr lang="en-SG" sz="1000" b="1" dirty="0">
                        <a:latin typeface="Rajdhani" panose="020B0604020202020204"/>
                      </a:endParaRPr>
                    </a:p>
                  </a:txBody>
                  <a:tcPr/>
                </a:tc>
                <a:extLst>
                  <a:ext uri="{0D108BD9-81ED-4DB2-BD59-A6C34878D82A}">
                    <a16:rowId xmlns:a16="http://schemas.microsoft.com/office/drawing/2014/main" val="1173664845"/>
                  </a:ext>
                </a:extLst>
              </a:tr>
              <a:tr h="2213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Rajdhani" panose="020B0604020202020204"/>
                        </a:rPr>
                        <a:t>Feature</a:t>
                      </a:r>
                      <a:r>
                        <a:rPr lang="en-SG" sz="1000" b="1" dirty="0">
                          <a:latin typeface="Rajdhani" panose="020B0604020202020204"/>
                        </a:rPr>
                        <a:t> </a:t>
                      </a:r>
                      <a:r>
                        <a:rPr lang="en-US" sz="1000" b="1" dirty="0">
                          <a:latin typeface="Rajdhani" panose="020B0604020202020204"/>
                        </a:rPr>
                        <a:t>9</a:t>
                      </a:r>
                      <a:endParaRPr lang="en-SG" sz="1000" b="1" dirty="0">
                        <a:latin typeface="Rajdhani" panose="020B0604020202020204"/>
                      </a:endParaRPr>
                    </a:p>
                  </a:txBody>
                  <a:tcPr/>
                </a:tc>
                <a:tc>
                  <a:txBody>
                    <a:bodyPr/>
                    <a:lstStyle/>
                    <a:p>
                      <a:r>
                        <a:rPr lang="en-US" sz="1000" b="1" dirty="0" err="1">
                          <a:latin typeface="Rajdhani" panose="020B0604020202020204"/>
                        </a:rPr>
                        <a:t>property_damage_NO</a:t>
                      </a:r>
                      <a:endParaRPr lang="en-SG" sz="1000" b="1" dirty="0">
                        <a:latin typeface="Rajdhani" panose="020B0604020202020204"/>
                      </a:endParaRPr>
                    </a:p>
                  </a:txBody>
                  <a:tcPr/>
                </a:tc>
                <a:extLst>
                  <a:ext uri="{0D108BD9-81ED-4DB2-BD59-A6C34878D82A}">
                    <a16:rowId xmlns:a16="http://schemas.microsoft.com/office/drawing/2014/main" val="3721113318"/>
                  </a:ext>
                </a:extLst>
              </a:tr>
            </a:tbl>
          </a:graphicData>
        </a:graphic>
      </p:graphicFrame>
      <p:sp>
        <p:nvSpPr>
          <p:cNvPr id="5" name="Rectangle 4">
            <a:extLst>
              <a:ext uri="{FF2B5EF4-FFF2-40B4-BE49-F238E27FC236}">
                <a16:creationId xmlns:a16="http://schemas.microsoft.com/office/drawing/2014/main" id="{DC702BC4-5BD2-6707-10E6-1E79A8493155}"/>
              </a:ext>
            </a:extLst>
          </p:cNvPr>
          <p:cNvSpPr/>
          <p:nvPr/>
        </p:nvSpPr>
        <p:spPr>
          <a:xfrm>
            <a:off x="955342" y="3239994"/>
            <a:ext cx="6897739" cy="645458"/>
          </a:xfrm>
          <a:prstGeom prst="rect">
            <a:avLst/>
          </a:prstGeom>
          <a:noFill/>
          <a:ln w="635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 name="Rectangle 8">
            <a:extLst>
              <a:ext uri="{FF2B5EF4-FFF2-40B4-BE49-F238E27FC236}">
                <a16:creationId xmlns:a16="http://schemas.microsoft.com/office/drawing/2014/main" id="{A41F5296-0685-84B2-7ACE-63C7CD68B2B2}"/>
              </a:ext>
            </a:extLst>
          </p:cNvPr>
          <p:cNvSpPr/>
          <p:nvPr/>
        </p:nvSpPr>
        <p:spPr>
          <a:xfrm>
            <a:off x="8259199" y="2750916"/>
            <a:ext cx="2444660" cy="489078"/>
          </a:xfrm>
          <a:prstGeom prst="rect">
            <a:avLst/>
          </a:prstGeom>
          <a:noFill/>
          <a:ln w="635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 name="TextBox 9">
            <a:extLst>
              <a:ext uri="{FF2B5EF4-FFF2-40B4-BE49-F238E27FC236}">
                <a16:creationId xmlns:a16="http://schemas.microsoft.com/office/drawing/2014/main" id="{B04B0325-228C-FEDA-C8D7-FA8BB1E33DB8}"/>
              </a:ext>
            </a:extLst>
          </p:cNvPr>
          <p:cNvSpPr txBox="1"/>
          <p:nvPr/>
        </p:nvSpPr>
        <p:spPr>
          <a:xfrm>
            <a:off x="7860693" y="4942459"/>
            <a:ext cx="4162453" cy="1295868"/>
          </a:xfrm>
          <a:prstGeom prst="rect">
            <a:avLst/>
          </a:prstGeom>
          <a:noFill/>
        </p:spPr>
        <p:txBody>
          <a:bodyPr wrap="square" rtlCol="0">
            <a:spAutoFit/>
          </a:bodyPr>
          <a:lstStyle/>
          <a:p>
            <a:pPr lvl="1" algn="just">
              <a:lnSpc>
                <a:spcPct val="150000"/>
              </a:lnSpc>
            </a:pPr>
            <a:r>
              <a:rPr lang="en-US" dirty="0">
                <a:latin typeface="Rajdhani" panose="020B0604020202020204"/>
              </a:rPr>
              <a:t>-&gt; </a:t>
            </a:r>
            <a:r>
              <a:rPr lang="en-US" b="1" dirty="0">
                <a:latin typeface="Rajdhani" panose="020B0604020202020204"/>
              </a:rPr>
              <a:t>Chess </a:t>
            </a:r>
            <a:r>
              <a:rPr lang="en-US" dirty="0">
                <a:latin typeface="Rajdhani" panose="020B0604020202020204"/>
              </a:rPr>
              <a:t>and </a:t>
            </a:r>
            <a:r>
              <a:rPr lang="en-US" b="1" dirty="0">
                <a:latin typeface="Rajdhani" panose="020B0604020202020204"/>
              </a:rPr>
              <a:t>Cross Fit</a:t>
            </a:r>
            <a:r>
              <a:rPr lang="en-US" dirty="0">
                <a:latin typeface="Rajdhani" panose="020B0604020202020204"/>
              </a:rPr>
              <a:t> have high positive impact that lead the model to predict fraudulent claims</a:t>
            </a:r>
          </a:p>
        </p:txBody>
      </p:sp>
    </p:spTree>
    <p:extLst>
      <p:ext uri="{BB962C8B-B14F-4D97-AF65-F5344CB8AC3E}">
        <p14:creationId xmlns:p14="http://schemas.microsoft.com/office/powerpoint/2010/main" val="19557690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ECF3D13-5924-CCEA-0F15-2384922472B3}"/>
              </a:ext>
            </a:extLst>
          </p:cNvPr>
          <p:cNvGraphicFramePr/>
          <p:nvPr/>
        </p:nvGraphicFramePr>
        <p:xfrm>
          <a:off x="469557" y="1714359"/>
          <a:ext cx="11722443" cy="51436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5286ECA9-1075-CE84-BA88-6EDA57E9B5F6}"/>
              </a:ext>
            </a:extLst>
          </p:cNvPr>
          <p:cNvSpPr txBox="1"/>
          <p:nvPr/>
        </p:nvSpPr>
        <p:spPr>
          <a:xfrm>
            <a:off x="923498" y="1878227"/>
            <a:ext cx="10345003" cy="369332"/>
          </a:xfrm>
          <a:prstGeom prst="rect">
            <a:avLst/>
          </a:prstGeom>
          <a:noFill/>
        </p:spPr>
        <p:txBody>
          <a:bodyPr wrap="square" rtlCol="0">
            <a:spAutoFit/>
          </a:bodyPr>
          <a:lstStyle/>
          <a:p>
            <a:pPr marL="152400" indent="0" algn="l"/>
            <a:r>
              <a:rPr lang="en-US" b="1" i="0" dirty="0">
                <a:solidFill>
                  <a:srgbClr val="BDC1C6"/>
                </a:solidFill>
                <a:effectLst/>
                <a:latin typeface="arial" panose="020B0604020202020204" pitchFamily="34" charset="0"/>
              </a:rPr>
              <a:t> </a:t>
            </a:r>
            <a:endParaRPr lang="en-SG" dirty="0"/>
          </a:p>
        </p:txBody>
      </p:sp>
      <p:sp>
        <p:nvSpPr>
          <p:cNvPr id="20" name="TextBox 19">
            <a:extLst>
              <a:ext uri="{FF2B5EF4-FFF2-40B4-BE49-F238E27FC236}">
                <a16:creationId xmlns:a16="http://schemas.microsoft.com/office/drawing/2014/main" id="{6F03C743-9BAA-2098-B5E9-886B83EC8CEA}"/>
              </a:ext>
            </a:extLst>
          </p:cNvPr>
          <p:cNvSpPr txBox="1"/>
          <p:nvPr/>
        </p:nvSpPr>
        <p:spPr>
          <a:xfrm>
            <a:off x="955343" y="96098"/>
            <a:ext cx="11239501" cy="830997"/>
          </a:xfrm>
          <a:prstGeom prst="rect">
            <a:avLst/>
          </a:prstGeom>
          <a:noFill/>
        </p:spPr>
        <p:txBody>
          <a:bodyPr wrap="square" rtlCol="0">
            <a:spAutoFit/>
          </a:bodyPr>
          <a:lstStyle/>
          <a:p>
            <a:endParaRPr lang="en-SG" sz="4800" b="1" dirty="0">
              <a:latin typeface="Rajdhani" panose="020B0604020202020204"/>
            </a:endParaRPr>
          </a:p>
        </p:txBody>
      </p:sp>
      <p:sp>
        <p:nvSpPr>
          <p:cNvPr id="21" name="TextBox 20">
            <a:extLst>
              <a:ext uri="{FF2B5EF4-FFF2-40B4-BE49-F238E27FC236}">
                <a16:creationId xmlns:a16="http://schemas.microsoft.com/office/drawing/2014/main" id="{B2FFE683-E9E4-2D11-E4F1-1FD955B5E988}"/>
              </a:ext>
            </a:extLst>
          </p:cNvPr>
          <p:cNvSpPr txBox="1"/>
          <p:nvPr/>
        </p:nvSpPr>
        <p:spPr>
          <a:xfrm>
            <a:off x="595949" y="1724797"/>
            <a:ext cx="11596051" cy="589072"/>
          </a:xfrm>
          <a:prstGeom prst="rect">
            <a:avLst/>
          </a:prstGeom>
          <a:noFill/>
        </p:spPr>
        <p:txBody>
          <a:bodyPr wrap="square" rtlCol="0">
            <a:spAutoFit/>
          </a:bodyPr>
          <a:lstStyle/>
          <a:p>
            <a:pPr lvl="1" algn="just">
              <a:lnSpc>
                <a:spcPct val="150000"/>
              </a:lnSpc>
            </a:pPr>
            <a:r>
              <a:rPr lang="en-US" sz="2400" dirty="0">
                <a:latin typeface="Rajdhani" panose="020B0604020202020204"/>
              </a:rPr>
              <a:t> </a:t>
            </a:r>
          </a:p>
        </p:txBody>
      </p:sp>
      <p:sp>
        <p:nvSpPr>
          <p:cNvPr id="3" name="TextBox 2">
            <a:extLst>
              <a:ext uri="{FF2B5EF4-FFF2-40B4-BE49-F238E27FC236}">
                <a16:creationId xmlns:a16="http://schemas.microsoft.com/office/drawing/2014/main" id="{70DECB4C-6F19-90C9-DBAB-1AEBCD6B1553}"/>
              </a:ext>
            </a:extLst>
          </p:cNvPr>
          <p:cNvSpPr txBox="1"/>
          <p:nvPr/>
        </p:nvSpPr>
        <p:spPr>
          <a:xfrm>
            <a:off x="748349" y="1714359"/>
            <a:ext cx="11596051" cy="589072"/>
          </a:xfrm>
          <a:prstGeom prst="rect">
            <a:avLst/>
          </a:prstGeom>
          <a:noFill/>
        </p:spPr>
        <p:txBody>
          <a:bodyPr wrap="square" rtlCol="0">
            <a:spAutoFit/>
          </a:bodyPr>
          <a:lstStyle/>
          <a:p>
            <a:pPr marL="800100" lvl="1" indent="-342900" algn="just">
              <a:lnSpc>
                <a:spcPct val="150000"/>
              </a:lnSpc>
              <a:buFont typeface="Arial" panose="020B0604020202020204" pitchFamily="34" charset="0"/>
              <a:buChar char="•"/>
            </a:pPr>
            <a:endParaRPr lang="en-US" sz="2400" dirty="0">
              <a:latin typeface="Rajdhani" panose="020B0604020202020204"/>
            </a:endParaRPr>
          </a:p>
        </p:txBody>
      </p:sp>
      <p:pic>
        <p:nvPicPr>
          <p:cNvPr id="10" name="Picture 9">
            <a:extLst>
              <a:ext uri="{FF2B5EF4-FFF2-40B4-BE49-F238E27FC236}">
                <a16:creationId xmlns:a16="http://schemas.microsoft.com/office/drawing/2014/main" id="{1126CC9F-FCD6-6B2C-6CD1-FC2F34DB7B4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24401" y="-9534"/>
            <a:ext cx="7467599" cy="6804043"/>
          </a:xfrm>
          <a:prstGeom prst="rect">
            <a:avLst/>
          </a:prstGeom>
          <a:solidFill>
            <a:schemeClr val="accent6">
              <a:lumMod val="50000"/>
            </a:schemeClr>
          </a:solidFill>
          <a:ln>
            <a:solidFill>
              <a:schemeClr val="accent6">
                <a:lumMod val="50000"/>
              </a:schemeClr>
            </a:solidFill>
          </a:ln>
        </p:spPr>
      </p:pic>
      <p:sp>
        <p:nvSpPr>
          <p:cNvPr id="11" name="TextBox 10">
            <a:extLst>
              <a:ext uri="{FF2B5EF4-FFF2-40B4-BE49-F238E27FC236}">
                <a16:creationId xmlns:a16="http://schemas.microsoft.com/office/drawing/2014/main" id="{8DB12483-BB2C-EFC0-B5BC-0BADA20347CF}"/>
              </a:ext>
            </a:extLst>
          </p:cNvPr>
          <p:cNvSpPr txBox="1"/>
          <p:nvPr/>
        </p:nvSpPr>
        <p:spPr>
          <a:xfrm>
            <a:off x="1042429" y="1967086"/>
            <a:ext cx="3679128" cy="1938992"/>
          </a:xfrm>
          <a:prstGeom prst="rect">
            <a:avLst/>
          </a:prstGeom>
          <a:noFill/>
        </p:spPr>
        <p:txBody>
          <a:bodyPr wrap="square" rtlCol="0">
            <a:spAutoFit/>
          </a:bodyPr>
          <a:lstStyle/>
          <a:p>
            <a:r>
              <a:rPr lang="en-US" sz="3000" b="1" dirty="0">
                <a:latin typeface="Rajdhani" panose="020B0604020202020204"/>
              </a:rPr>
              <a:t>Insureds, who were into chess and cross fit,  were likely to commit fraud. </a:t>
            </a:r>
            <a:endParaRPr lang="en-SG" sz="3000" b="1" dirty="0">
              <a:latin typeface="Rajdhani" panose="020B0604020202020204"/>
            </a:endParaRPr>
          </a:p>
        </p:txBody>
      </p:sp>
      <p:sp>
        <p:nvSpPr>
          <p:cNvPr id="12" name="TextBox 11">
            <a:extLst>
              <a:ext uri="{FF2B5EF4-FFF2-40B4-BE49-F238E27FC236}">
                <a16:creationId xmlns:a16="http://schemas.microsoft.com/office/drawing/2014/main" id="{9265BBCC-6ECD-0E2C-0CAC-255B454A4F07}"/>
              </a:ext>
            </a:extLst>
          </p:cNvPr>
          <p:cNvSpPr txBox="1"/>
          <p:nvPr/>
        </p:nvSpPr>
        <p:spPr>
          <a:xfrm>
            <a:off x="1042429" y="539533"/>
            <a:ext cx="2187788" cy="830997"/>
          </a:xfrm>
          <a:prstGeom prst="rect">
            <a:avLst/>
          </a:prstGeom>
          <a:noFill/>
        </p:spPr>
        <p:txBody>
          <a:bodyPr wrap="square" rtlCol="0">
            <a:spAutoFit/>
          </a:bodyPr>
          <a:lstStyle/>
          <a:p>
            <a:r>
              <a:rPr lang="en-US" sz="4800" b="1" dirty="0">
                <a:latin typeface="Rajdhani" panose="020B0604020202020204"/>
              </a:rPr>
              <a:t>Insights</a:t>
            </a:r>
            <a:endParaRPr lang="en-SG" sz="4800" b="1" dirty="0">
              <a:latin typeface="Rajdhani" panose="020B0604020202020204"/>
            </a:endParaRPr>
          </a:p>
        </p:txBody>
      </p:sp>
      <p:sp>
        <p:nvSpPr>
          <p:cNvPr id="5" name="Rectangle 4">
            <a:extLst>
              <a:ext uri="{FF2B5EF4-FFF2-40B4-BE49-F238E27FC236}">
                <a16:creationId xmlns:a16="http://schemas.microsoft.com/office/drawing/2014/main" id="{07178B83-9F6E-E10C-6CCD-154243D22DDB}"/>
              </a:ext>
            </a:extLst>
          </p:cNvPr>
          <p:cNvSpPr/>
          <p:nvPr/>
        </p:nvSpPr>
        <p:spPr>
          <a:xfrm>
            <a:off x="5876365" y="1125991"/>
            <a:ext cx="887506" cy="2087110"/>
          </a:xfrm>
          <a:prstGeom prst="rect">
            <a:avLst/>
          </a:prstGeom>
          <a:noFill/>
          <a:ln w="635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 name="TextBox 6">
            <a:extLst>
              <a:ext uri="{FF2B5EF4-FFF2-40B4-BE49-F238E27FC236}">
                <a16:creationId xmlns:a16="http://schemas.microsoft.com/office/drawing/2014/main" id="{FCADDA6D-CFC7-6E62-E3CF-30EFC41052A5}"/>
              </a:ext>
            </a:extLst>
          </p:cNvPr>
          <p:cNvSpPr txBox="1"/>
          <p:nvPr/>
        </p:nvSpPr>
        <p:spPr>
          <a:xfrm>
            <a:off x="7604245" y="964916"/>
            <a:ext cx="2823882" cy="369332"/>
          </a:xfrm>
          <a:prstGeom prst="rect">
            <a:avLst/>
          </a:prstGeom>
          <a:noFill/>
          <a:ln w="63500">
            <a:solidFill>
              <a:schemeClr val="accent6">
                <a:lumMod val="50000"/>
              </a:schemeClr>
            </a:solidFill>
          </a:ln>
        </p:spPr>
        <p:txBody>
          <a:bodyPr wrap="square" rtlCol="0">
            <a:spAutoFit/>
          </a:bodyPr>
          <a:lstStyle/>
          <a:p>
            <a:pPr algn="ctr"/>
            <a:r>
              <a:rPr lang="en-US" b="1" dirty="0">
                <a:solidFill>
                  <a:schemeClr val="bg1"/>
                </a:solidFill>
                <a:latin typeface="Rajdhani" panose="020B0604020202020204"/>
              </a:rPr>
              <a:t>Chess and Cross Fit</a:t>
            </a:r>
            <a:endParaRPr lang="en-SG" b="1" dirty="0">
              <a:solidFill>
                <a:schemeClr val="bg1"/>
              </a:solidFill>
              <a:latin typeface="Rajdhani" panose="020B0604020202020204"/>
            </a:endParaRPr>
          </a:p>
        </p:txBody>
      </p:sp>
      <p:sp>
        <p:nvSpPr>
          <p:cNvPr id="13" name="Arrow: Down 12">
            <a:extLst>
              <a:ext uri="{FF2B5EF4-FFF2-40B4-BE49-F238E27FC236}">
                <a16:creationId xmlns:a16="http://schemas.microsoft.com/office/drawing/2014/main" id="{C30C6C28-353F-BBB2-AC2C-AD488FBE3E2C}"/>
              </a:ext>
            </a:extLst>
          </p:cNvPr>
          <p:cNvSpPr/>
          <p:nvPr/>
        </p:nvSpPr>
        <p:spPr>
          <a:xfrm rot="3233416">
            <a:off x="6896988" y="1175465"/>
            <a:ext cx="618564" cy="3658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8310365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ECF3D13-5924-CCEA-0F15-2384922472B3}"/>
              </a:ext>
            </a:extLst>
          </p:cNvPr>
          <p:cNvGraphicFramePr/>
          <p:nvPr>
            <p:extLst>
              <p:ext uri="{D42A27DB-BD31-4B8C-83A1-F6EECF244321}">
                <p14:modId xmlns:p14="http://schemas.microsoft.com/office/powerpoint/2010/main" val="3375333025"/>
              </p:ext>
            </p:extLst>
          </p:nvPr>
        </p:nvGraphicFramePr>
        <p:xfrm>
          <a:off x="469557" y="1714359"/>
          <a:ext cx="11722443" cy="51436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5286ECA9-1075-CE84-BA88-6EDA57E9B5F6}"/>
              </a:ext>
            </a:extLst>
          </p:cNvPr>
          <p:cNvSpPr txBox="1"/>
          <p:nvPr/>
        </p:nvSpPr>
        <p:spPr>
          <a:xfrm>
            <a:off x="923498" y="1878227"/>
            <a:ext cx="10345003" cy="369332"/>
          </a:xfrm>
          <a:prstGeom prst="rect">
            <a:avLst/>
          </a:prstGeom>
          <a:noFill/>
        </p:spPr>
        <p:txBody>
          <a:bodyPr wrap="square" rtlCol="0">
            <a:spAutoFit/>
          </a:bodyPr>
          <a:lstStyle/>
          <a:p>
            <a:pPr marL="152400" indent="0" algn="l"/>
            <a:r>
              <a:rPr lang="en-US" b="1" i="0" dirty="0">
                <a:solidFill>
                  <a:srgbClr val="BDC1C6"/>
                </a:solidFill>
                <a:effectLst/>
                <a:latin typeface="arial" panose="020B0604020202020204" pitchFamily="34" charset="0"/>
              </a:rPr>
              <a:t> </a:t>
            </a:r>
            <a:endParaRPr lang="en-SG" dirty="0"/>
          </a:p>
        </p:txBody>
      </p:sp>
      <p:sp>
        <p:nvSpPr>
          <p:cNvPr id="20" name="TextBox 19">
            <a:extLst>
              <a:ext uri="{FF2B5EF4-FFF2-40B4-BE49-F238E27FC236}">
                <a16:creationId xmlns:a16="http://schemas.microsoft.com/office/drawing/2014/main" id="{6F03C743-9BAA-2098-B5E9-886B83EC8CEA}"/>
              </a:ext>
            </a:extLst>
          </p:cNvPr>
          <p:cNvSpPr txBox="1"/>
          <p:nvPr/>
        </p:nvSpPr>
        <p:spPr>
          <a:xfrm>
            <a:off x="955343" y="96098"/>
            <a:ext cx="11239501" cy="830997"/>
          </a:xfrm>
          <a:prstGeom prst="rect">
            <a:avLst/>
          </a:prstGeom>
          <a:noFill/>
        </p:spPr>
        <p:txBody>
          <a:bodyPr wrap="square" rtlCol="0">
            <a:spAutoFit/>
          </a:bodyPr>
          <a:lstStyle/>
          <a:p>
            <a:endParaRPr lang="en-SG" sz="4800" b="1" dirty="0">
              <a:latin typeface="Rajdhani" panose="020B0604020202020204"/>
            </a:endParaRPr>
          </a:p>
        </p:txBody>
      </p:sp>
      <p:sp>
        <p:nvSpPr>
          <p:cNvPr id="21" name="TextBox 20">
            <a:extLst>
              <a:ext uri="{FF2B5EF4-FFF2-40B4-BE49-F238E27FC236}">
                <a16:creationId xmlns:a16="http://schemas.microsoft.com/office/drawing/2014/main" id="{B2FFE683-E9E4-2D11-E4F1-1FD955B5E988}"/>
              </a:ext>
            </a:extLst>
          </p:cNvPr>
          <p:cNvSpPr txBox="1"/>
          <p:nvPr/>
        </p:nvSpPr>
        <p:spPr>
          <a:xfrm>
            <a:off x="595949" y="1724797"/>
            <a:ext cx="11596051" cy="589072"/>
          </a:xfrm>
          <a:prstGeom prst="rect">
            <a:avLst/>
          </a:prstGeom>
          <a:noFill/>
        </p:spPr>
        <p:txBody>
          <a:bodyPr wrap="square" rtlCol="0">
            <a:spAutoFit/>
          </a:bodyPr>
          <a:lstStyle/>
          <a:p>
            <a:pPr lvl="1" algn="just">
              <a:lnSpc>
                <a:spcPct val="150000"/>
              </a:lnSpc>
            </a:pPr>
            <a:r>
              <a:rPr lang="en-US" sz="2400" dirty="0">
                <a:latin typeface="Rajdhani" panose="020B0604020202020204"/>
              </a:rPr>
              <a:t> </a:t>
            </a:r>
          </a:p>
        </p:txBody>
      </p:sp>
      <p:sp>
        <p:nvSpPr>
          <p:cNvPr id="3" name="TextBox 2">
            <a:extLst>
              <a:ext uri="{FF2B5EF4-FFF2-40B4-BE49-F238E27FC236}">
                <a16:creationId xmlns:a16="http://schemas.microsoft.com/office/drawing/2014/main" id="{70DECB4C-6F19-90C9-DBAB-1AEBCD6B1553}"/>
              </a:ext>
            </a:extLst>
          </p:cNvPr>
          <p:cNvSpPr txBox="1"/>
          <p:nvPr/>
        </p:nvSpPr>
        <p:spPr>
          <a:xfrm>
            <a:off x="748349" y="1714359"/>
            <a:ext cx="11596051" cy="589072"/>
          </a:xfrm>
          <a:prstGeom prst="rect">
            <a:avLst/>
          </a:prstGeom>
          <a:noFill/>
        </p:spPr>
        <p:txBody>
          <a:bodyPr wrap="square" rtlCol="0">
            <a:spAutoFit/>
          </a:bodyPr>
          <a:lstStyle/>
          <a:p>
            <a:pPr marL="800100" lvl="1" indent="-342900" algn="just">
              <a:lnSpc>
                <a:spcPct val="150000"/>
              </a:lnSpc>
              <a:buFont typeface="Arial" panose="020B0604020202020204" pitchFamily="34" charset="0"/>
              <a:buChar char="•"/>
            </a:pPr>
            <a:endParaRPr lang="en-US" sz="2400" dirty="0">
              <a:latin typeface="Rajdhani" panose="020B0604020202020204"/>
            </a:endParaRPr>
          </a:p>
        </p:txBody>
      </p:sp>
      <p:sp>
        <p:nvSpPr>
          <p:cNvPr id="11" name="TextBox 10">
            <a:extLst>
              <a:ext uri="{FF2B5EF4-FFF2-40B4-BE49-F238E27FC236}">
                <a16:creationId xmlns:a16="http://schemas.microsoft.com/office/drawing/2014/main" id="{8DB12483-BB2C-EFC0-B5BC-0BADA20347CF}"/>
              </a:ext>
            </a:extLst>
          </p:cNvPr>
          <p:cNvSpPr txBox="1"/>
          <p:nvPr/>
        </p:nvSpPr>
        <p:spPr>
          <a:xfrm>
            <a:off x="1042429" y="1967086"/>
            <a:ext cx="3679128" cy="1938992"/>
          </a:xfrm>
          <a:prstGeom prst="rect">
            <a:avLst/>
          </a:prstGeom>
          <a:noFill/>
        </p:spPr>
        <p:txBody>
          <a:bodyPr wrap="square" rtlCol="0">
            <a:spAutoFit/>
          </a:bodyPr>
          <a:lstStyle/>
          <a:p>
            <a:r>
              <a:rPr lang="en-US" sz="3000" b="1" dirty="0">
                <a:latin typeface="Rajdhani" panose="020B0604020202020204"/>
              </a:rPr>
              <a:t>Insureds, who were into chess and cross fit,  were likely to commit fraud. </a:t>
            </a:r>
            <a:endParaRPr lang="en-SG" sz="3000" b="1" dirty="0">
              <a:latin typeface="Rajdhani" panose="020B0604020202020204"/>
            </a:endParaRPr>
          </a:p>
        </p:txBody>
      </p:sp>
      <p:pic>
        <p:nvPicPr>
          <p:cNvPr id="6" name="Picture 5">
            <a:extLst>
              <a:ext uri="{FF2B5EF4-FFF2-40B4-BE49-F238E27FC236}">
                <a16:creationId xmlns:a16="http://schemas.microsoft.com/office/drawing/2014/main" id="{78D2420B-FB3C-20D1-CAF4-68A35440A9F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21557" y="0"/>
            <a:ext cx="7470443" cy="6858000"/>
          </a:xfrm>
          <a:prstGeom prst="rect">
            <a:avLst/>
          </a:prstGeom>
        </p:spPr>
      </p:pic>
      <p:sp>
        <p:nvSpPr>
          <p:cNvPr id="7" name="TextBox 6">
            <a:extLst>
              <a:ext uri="{FF2B5EF4-FFF2-40B4-BE49-F238E27FC236}">
                <a16:creationId xmlns:a16="http://schemas.microsoft.com/office/drawing/2014/main" id="{FE9C1F22-EFB6-E5B8-E3FC-AD13F38FCC32}"/>
              </a:ext>
            </a:extLst>
          </p:cNvPr>
          <p:cNvSpPr txBox="1"/>
          <p:nvPr/>
        </p:nvSpPr>
        <p:spPr>
          <a:xfrm>
            <a:off x="1042429" y="539533"/>
            <a:ext cx="2187788" cy="830997"/>
          </a:xfrm>
          <a:prstGeom prst="rect">
            <a:avLst/>
          </a:prstGeom>
          <a:noFill/>
        </p:spPr>
        <p:txBody>
          <a:bodyPr wrap="square" rtlCol="0">
            <a:spAutoFit/>
          </a:bodyPr>
          <a:lstStyle/>
          <a:p>
            <a:r>
              <a:rPr lang="en-US" sz="4800" b="1" dirty="0">
                <a:latin typeface="Rajdhani" panose="020B0604020202020204"/>
              </a:rPr>
              <a:t>Insights</a:t>
            </a:r>
            <a:endParaRPr lang="en-SG" sz="4800" b="1" dirty="0">
              <a:latin typeface="Rajdhani" panose="020B0604020202020204"/>
            </a:endParaRPr>
          </a:p>
        </p:txBody>
      </p:sp>
      <p:sp>
        <p:nvSpPr>
          <p:cNvPr id="5" name="Rectangle 4">
            <a:extLst>
              <a:ext uri="{FF2B5EF4-FFF2-40B4-BE49-F238E27FC236}">
                <a16:creationId xmlns:a16="http://schemas.microsoft.com/office/drawing/2014/main" id="{FC955F4E-FFB7-9D5C-9FB7-D4B70303CFA7}"/>
              </a:ext>
            </a:extLst>
          </p:cNvPr>
          <p:cNvSpPr/>
          <p:nvPr/>
        </p:nvSpPr>
        <p:spPr>
          <a:xfrm>
            <a:off x="6454587" y="820271"/>
            <a:ext cx="748837" cy="2392829"/>
          </a:xfrm>
          <a:prstGeom prst="rect">
            <a:avLst/>
          </a:prstGeom>
          <a:noFill/>
          <a:ln w="635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 name="TextBox 7">
            <a:extLst>
              <a:ext uri="{FF2B5EF4-FFF2-40B4-BE49-F238E27FC236}">
                <a16:creationId xmlns:a16="http://schemas.microsoft.com/office/drawing/2014/main" id="{73C54766-FDAF-C636-2151-EFADB5EB0D96}"/>
              </a:ext>
            </a:extLst>
          </p:cNvPr>
          <p:cNvSpPr txBox="1"/>
          <p:nvPr/>
        </p:nvSpPr>
        <p:spPr>
          <a:xfrm>
            <a:off x="8058670" y="711193"/>
            <a:ext cx="2823882" cy="369332"/>
          </a:xfrm>
          <a:prstGeom prst="rect">
            <a:avLst/>
          </a:prstGeom>
          <a:noFill/>
          <a:ln w="63500">
            <a:solidFill>
              <a:schemeClr val="accent6">
                <a:lumMod val="50000"/>
              </a:schemeClr>
            </a:solidFill>
          </a:ln>
        </p:spPr>
        <p:txBody>
          <a:bodyPr wrap="square" rtlCol="0">
            <a:spAutoFit/>
          </a:bodyPr>
          <a:lstStyle/>
          <a:p>
            <a:pPr algn="ctr"/>
            <a:r>
              <a:rPr lang="en-US" b="1" dirty="0">
                <a:solidFill>
                  <a:schemeClr val="bg1"/>
                </a:solidFill>
                <a:latin typeface="Rajdhani" panose="020B0604020202020204"/>
              </a:rPr>
              <a:t>Chess and Cross Fit</a:t>
            </a:r>
            <a:endParaRPr lang="en-SG" b="1" dirty="0">
              <a:solidFill>
                <a:schemeClr val="bg1"/>
              </a:solidFill>
              <a:latin typeface="Rajdhani" panose="020B0604020202020204"/>
            </a:endParaRPr>
          </a:p>
        </p:txBody>
      </p:sp>
      <p:sp>
        <p:nvSpPr>
          <p:cNvPr id="9" name="Arrow: Down 8">
            <a:extLst>
              <a:ext uri="{FF2B5EF4-FFF2-40B4-BE49-F238E27FC236}">
                <a16:creationId xmlns:a16="http://schemas.microsoft.com/office/drawing/2014/main" id="{6F217068-21CB-E9E8-B9C2-F96175819AE0}"/>
              </a:ext>
            </a:extLst>
          </p:cNvPr>
          <p:cNvSpPr/>
          <p:nvPr/>
        </p:nvSpPr>
        <p:spPr>
          <a:xfrm rot="3233416">
            <a:off x="7358492" y="863559"/>
            <a:ext cx="618564" cy="3658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6658049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ECF3D13-5924-CCEA-0F15-2384922472B3}"/>
              </a:ext>
            </a:extLst>
          </p:cNvPr>
          <p:cNvGraphicFramePr/>
          <p:nvPr/>
        </p:nvGraphicFramePr>
        <p:xfrm>
          <a:off x="469557" y="1714359"/>
          <a:ext cx="11722443" cy="5143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5286ECA9-1075-CE84-BA88-6EDA57E9B5F6}"/>
              </a:ext>
            </a:extLst>
          </p:cNvPr>
          <p:cNvSpPr txBox="1"/>
          <p:nvPr/>
        </p:nvSpPr>
        <p:spPr>
          <a:xfrm>
            <a:off x="923498" y="1878227"/>
            <a:ext cx="10345003" cy="369332"/>
          </a:xfrm>
          <a:prstGeom prst="rect">
            <a:avLst/>
          </a:prstGeom>
          <a:noFill/>
        </p:spPr>
        <p:txBody>
          <a:bodyPr wrap="square" rtlCol="0">
            <a:spAutoFit/>
          </a:bodyPr>
          <a:lstStyle/>
          <a:p>
            <a:pPr marL="152400" indent="0" algn="l"/>
            <a:r>
              <a:rPr lang="en-US" b="1" i="0" dirty="0">
                <a:solidFill>
                  <a:srgbClr val="BDC1C6"/>
                </a:solidFill>
                <a:effectLst/>
                <a:latin typeface="arial" panose="020B0604020202020204" pitchFamily="34" charset="0"/>
              </a:rPr>
              <a:t> </a:t>
            </a:r>
            <a:endParaRPr lang="en-SG" dirty="0"/>
          </a:p>
        </p:txBody>
      </p:sp>
      <p:sp>
        <p:nvSpPr>
          <p:cNvPr id="20" name="TextBox 19">
            <a:extLst>
              <a:ext uri="{FF2B5EF4-FFF2-40B4-BE49-F238E27FC236}">
                <a16:creationId xmlns:a16="http://schemas.microsoft.com/office/drawing/2014/main" id="{6F03C743-9BAA-2098-B5E9-886B83EC8CEA}"/>
              </a:ext>
            </a:extLst>
          </p:cNvPr>
          <p:cNvSpPr txBox="1"/>
          <p:nvPr/>
        </p:nvSpPr>
        <p:spPr>
          <a:xfrm>
            <a:off x="955343" y="484404"/>
            <a:ext cx="11239501" cy="830997"/>
          </a:xfrm>
          <a:prstGeom prst="rect">
            <a:avLst/>
          </a:prstGeom>
          <a:noFill/>
        </p:spPr>
        <p:txBody>
          <a:bodyPr wrap="square" rtlCol="0">
            <a:spAutoFit/>
          </a:bodyPr>
          <a:lstStyle/>
          <a:p>
            <a:r>
              <a:rPr lang="en-US" sz="4800" b="1" dirty="0">
                <a:latin typeface="Rajdhani" panose="020B0604020202020204"/>
              </a:rPr>
              <a:t>Conclusion</a:t>
            </a:r>
            <a:endParaRPr lang="en-SG" sz="4800" b="1" dirty="0">
              <a:latin typeface="Rajdhani" panose="020B0604020202020204"/>
            </a:endParaRPr>
          </a:p>
        </p:txBody>
      </p:sp>
      <p:sp>
        <p:nvSpPr>
          <p:cNvPr id="21" name="TextBox 20">
            <a:extLst>
              <a:ext uri="{FF2B5EF4-FFF2-40B4-BE49-F238E27FC236}">
                <a16:creationId xmlns:a16="http://schemas.microsoft.com/office/drawing/2014/main" id="{B2FFE683-E9E4-2D11-E4F1-1FD955B5E988}"/>
              </a:ext>
            </a:extLst>
          </p:cNvPr>
          <p:cNvSpPr txBox="1"/>
          <p:nvPr/>
        </p:nvSpPr>
        <p:spPr>
          <a:xfrm>
            <a:off x="595949" y="1724797"/>
            <a:ext cx="11596051" cy="589072"/>
          </a:xfrm>
          <a:prstGeom prst="rect">
            <a:avLst/>
          </a:prstGeom>
          <a:noFill/>
        </p:spPr>
        <p:txBody>
          <a:bodyPr wrap="square" rtlCol="0">
            <a:spAutoFit/>
          </a:bodyPr>
          <a:lstStyle/>
          <a:p>
            <a:pPr lvl="1" algn="just">
              <a:lnSpc>
                <a:spcPct val="150000"/>
              </a:lnSpc>
            </a:pPr>
            <a:r>
              <a:rPr lang="en-US" sz="2400" dirty="0">
                <a:latin typeface="Rajdhani" panose="020B0604020202020204"/>
              </a:rPr>
              <a:t> </a:t>
            </a:r>
          </a:p>
        </p:txBody>
      </p:sp>
      <p:sp>
        <p:nvSpPr>
          <p:cNvPr id="5" name="Google Shape;136;p27">
            <a:extLst>
              <a:ext uri="{FF2B5EF4-FFF2-40B4-BE49-F238E27FC236}">
                <a16:creationId xmlns:a16="http://schemas.microsoft.com/office/drawing/2014/main" id="{D1352226-F336-DDFF-9137-B5B2C5D4B9EA}"/>
              </a:ext>
            </a:extLst>
          </p:cNvPr>
          <p:cNvSpPr txBox="1">
            <a:spLocks noGrp="1"/>
          </p:cNvSpPr>
          <p:nvPr/>
        </p:nvSpPr>
        <p:spPr>
          <a:xfrm>
            <a:off x="469557" y="1714606"/>
            <a:ext cx="11722443" cy="51148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rgbClr val="F3F3F3"/>
              </a:buClr>
              <a:buSzPts val="28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9pPr>
          </a:lstStyle>
          <a:p>
            <a:pPr marL="609600" lvl="1" indent="0" algn="l">
              <a:lnSpc>
                <a:spcPct val="150000"/>
              </a:lnSpc>
            </a:pPr>
            <a:r>
              <a:rPr lang="en-US" dirty="0">
                <a:latin typeface="Rajdhani" panose="020B0604020202020204"/>
              </a:rPr>
              <a:t>Using machine learning, I have built a model that is</a:t>
            </a:r>
          </a:p>
          <a:p>
            <a:pPr marL="1066800" lvl="1" indent="-457200" algn="l">
              <a:lnSpc>
                <a:spcPct val="150000"/>
              </a:lnSpc>
              <a:buFont typeface="Courier New" panose="02070309020205020404" pitchFamily="49" charset="0"/>
              <a:buChar char="o"/>
            </a:pPr>
            <a:r>
              <a:rPr lang="en-US" dirty="0">
                <a:latin typeface="Rajdhani" panose="020B0604020202020204"/>
              </a:rPr>
              <a:t>Accurate: model predicts fraud accurately</a:t>
            </a:r>
          </a:p>
          <a:p>
            <a:pPr marL="1066800" lvl="1" indent="-457200" algn="l">
              <a:lnSpc>
                <a:spcPct val="150000"/>
              </a:lnSpc>
              <a:buFont typeface="Courier New" panose="02070309020205020404" pitchFamily="49" charset="0"/>
              <a:buChar char="o"/>
            </a:pPr>
            <a:r>
              <a:rPr lang="en-US" dirty="0">
                <a:latin typeface="Rajdhani" panose="020B0604020202020204"/>
              </a:rPr>
              <a:t>Scalable: model is able to handle large volume of transactions</a:t>
            </a:r>
          </a:p>
          <a:p>
            <a:pPr marL="1066800" lvl="1" indent="-457200" algn="l">
              <a:lnSpc>
                <a:spcPct val="150000"/>
              </a:lnSpc>
              <a:buFont typeface="Courier New" panose="02070309020205020404" pitchFamily="49" charset="0"/>
              <a:buChar char="o"/>
            </a:pPr>
            <a:r>
              <a:rPr lang="en-US" dirty="0">
                <a:latin typeface="Rajdhani" panose="020B0604020202020204"/>
              </a:rPr>
              <a:t>Efficient and Reliable: model </a:t>
            </a:r>
            <a:r>
              <a:rPr lang="en-US" b="0" i="0" dirty="0">
                <a:effectLst/>
                <a:latin typeface="Larsseit"/>
              </a:rPr>
              <a:t>performs repetitive and tedious tasks 24/7</a:t>
            </a:r>
          </a:p>
          <a:p>
            <a:pPr marL="609600" lvl="1" indent="0" algn="l">
              <a:lnSpc>
                <a:spcPct val="150000"/>
              </a:lnSpc>
            </a:pPr>
            <a:endParaRPr lang="en-US" dirty="0">
              <a:latin typeface="Larsseit"/>
            </a:endParaRPr>
          </a:p>
          <a:p>
            <a:pPr marL="609600" lvl="1" indent="0" algn="l">
              <a:lnSpc>
                <a:spcPct val="150000"/>
              </a:lnSpc>
            </a:pPr>
            <a:r>
              <a:rPr lang="en-US" dirty="0">
                <a:latin typeface="Larsseit"/>
              </a:rPr>
              <a:t>This is a link to Tableau Public that summarizes my findings from analysis:</a:t>
            </a:r>
          </a:p>
          <a:p>
            <a:pPr marL="609600" lvl="1" indent="0" algn="l">
              <a:lnSpc>
                <a:spcPct val="150000"/>
              </a:lnSpc>
            </a:pPr>
            <a:r>
              <a:rPr lang="fr-FR" dirty="0" err="1">
                <a:latin typeface="Larsseit"/>
                <a:hlinkClick r:id="rId8"/>
              </a:rPr>
              <a:t>Tableau_Public_Auto_Insurance_Fraud_Analysis</a:t>
            </a:r>
            <a:endParaRPr lang="en-US" dirty="0">
              <a:latin typeface="Larsseit"/>
            </a:endParaRPr>
          </a:p>
          <a:p>
            <a:pPr marL="609600" lvl="1" indent="0" algn="l">
              <a:lnSpc>
                <a:spcPct val="150000"/>
              </a:lnSpc>
            </a:pPr>
            <a:endParaRPr lang="en-US" dirty="0">
              <a:latin typeface="Rajdhani" panose="020B0604020202020204"/>
            </a:endParaRPr>
          </a:p>
        </p:txBody>
      </p:sp>
    </p:spTree>
    <p:extLst>
      <p:ext uri="{BB962C8B-B14F-4D97-AF65-F5344CB8AC3E}">
        <p14:creationId xmlns:p14="http://schemas.microsoft.com/office/powerpoint/2010/main" val="5537019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ECF3D13-5924-CCEA-0F15-2384922472B3}"/>
              </a:ext>
            </a:extLst>
          </p:cNvPr>
          <p:cNvGraphicFramePr/>
          <p:nvPr>
            <p:extLst>
              <p:ext uri="{D42A27DB-BD31-4B8C-83A1-F6EECF244321}">
                <p14:modId xmlns:p14="http://schemas.microsoft.com/office/powerpoint/2010/main" val="1554431780"/>
              </p:ext>
            </p:extLst>
          </p:nvPr>
        </p:nvGraphicFramePr>
        <p:xfrm>
          <a:off x="469557" y="1600200"/>
          <a:ext cx="11722443" cy="5257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5286ECA9-1075-CE84-BA88-6EDA57E9B5F6}"/>
              </a:ext>
            </a:extLst>
          </p:cNvPr>
          <p:cNvSpPr txBox="1"/>
          <p:nvPr/>
        </p:nvSpPr>
        <p:spPr>
          <a:xfrm>
            <a:off x="923498" y="1878227"/>
            <a:ext cx="10345003" cy="369332"/>
          </a:xfrm>
          <a:prstGeom prst="rect">
            <a:avLst/>
          </a:prstGeom>
          <a:noFill/>
        </p:spPr>
        <p:txBody>
          <a:bodyPr wrap="square" rtlCol="0">
            <a:spAutoFit/>
          </a:bodyPr>
          <a:lstStyle/>
          <a:p>
            <a:pPr marL="152400" indent="0" algn="l"/>
            <a:r>
              <a:rPr lang="en-US" b="1" i="0" dirty="0">
                <a:solidFill>
                  <a:srgbClr val="BDC1C6"/>
                </a:solidFill>
                <a:effectLst/>
                <a:latin typeface="arial" panose="020B0604020202020204" pitchFamily="34" charset="0"/>
              </a:rPr>
              <a:t> </a:t>
            </a:r>
            <a:endParaRPr lang="en-SG" dirty="0"/>
          </a:p>
        </p:txBody>
      </p:sp>
      <p:sp>
        <p:nvSpPr>
          <p:cNvPr id="20" name="TextBox 19">
            <a:extLst>
              <a:ext uri="{FF2B5EF4-FFF2-40B4-BE49-F238E27FC236}">
                <a16:creationId xmlns:a16="http://schemas.microsoft.com/office/drawing/2014/main" id="{6F03C743-9BAA-2098-B5E9-886B83EC8CEA}"/>
              </a:ext>
            </a:extLst>
          </p:cNvPr>
          <p:cNvSpPr txBox="1"/>
          <p:nvPr/>
        </p:nvSpPr>
        <p:spPr>
          <a:xfrm>
            <a:off x="955343" y="484404"/>
            <a:ext cx="11239501" cy="830997"/>
          </a:xfrm>
          <a:prstGeom prst="rect">
            <a:avLst/>
          </a:prstGeom>
          <a:noFill/>
        </p:spPr>
        <p:txBody>
          <a:bodyPr wrap="square" rtlCol="0">
            <a:spAutoFit/>
          </a:bodyPr>
          <a:lstStyle/>
          <a:p>
            <a:r>
              <a:rPr lang="en-US" sz="4800" b="1" dirty="0">
                <a:latin typeface="Rajdhani" panose="020B0604020202020204"/>
              </a:rPr>
              <a:t>Limitation and Future Work</a:t>
            </a:r>
            <a:endParaRPr lang="en-SG" sz="4800" b="1" dirty="0">
              <a:latin typeface="Rajdhani" panose="020B0604020202020204"/>
            </a:endParaRPr>
          </a:p>
        </p:txBody>
      </p:sp>
      <p:sp>
        <p:nvSpPr>
          <p:cNvPr id="21" name="TextBox 20">
            <a:extLst>
              <a:ext uri="{FF2B5EF4-FFF2-40B4-BE49-F238E27FC236}">
                <a16:creationId xmlns:a16="http://schemas.microsoft.com/office/drawing/2014/main" id="{B2FFE683-E9E4-2D11-E4F1-1FD955B5E988}"/>
              </a:ext>
            </a:extLst>
          </p:cNvPr>
          <p:cNvSpPr txBox="1"/>
          <p:nvPr/>
        </p:nvSpPr>
        <p:spPr>
          <a:xfrm>
            <a:off x="595949" y="1724797"/>
            <a:ext cx="11596051" cy="589072"/>
          </a:xfrm>
          <a:prstGeom prst="rect">
            <a:avLst/>
          </a:prstGeom>
          <a:noFill/>
        </p:spPr>
        <p:txBody>
          <a:bodyPr wrap="square" rtlCol="0">
            <a:spAutoFit/>
          </a:bodyPr>
          <a:lstStyle/>
          <a:p>
            <a:pPr lvl="1" algn="just">
              <a:lnSpc>
                <a:spcPct val="150000"/>
              </a:lnSpc>
            </a:pPr>
            <a:r>
              <a:rPr lang="en-US" sz="2400" dirty="0">
                <a:latin typeface="Rajdhani" panose="020B0604020202020204"/>
              </a:rPr>
              <a:t> </a:t>
            </a:r>
          </a:p>
        </p:txBody>
      </p:sp>
      <p:sp>
        <p:nvSpPr>
          <p:cNvPr id="5" name="Google Shape;136;p27">
            <a:extLst>
              <a:ext uri="{FF2B5EF4-FFF2-40B4-BE49-F238E27FC236}">
                <a16:creationId xmlns:a16="http://schemas.microsoft.com/office/drawing/2014/main" id="{D1352226-F336-DDFF-9137-B5B2C5D4B9EA}"/>
              </a:ext>
            </a:extLst>
          </p:cNvPr>
          <p:cNvSpPr txBox="1">
            <a:spLocks noGrp="1"/>
          </p:cNvSpPr>
          <p:nvPr/>
        </p:nvSpPr>
        <p:spPr>
          <a:xfrm>
            <a:off x="120639" y="1493523"/>
            <a:ext cx="11722443" cy="51148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rgbClr val="F3F3F3"/>
              </a:buClr>
              <a:buSzPts val="28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9pPr>
          </a:lstStyle>
          <a:p>
            <a:pPr marL="1066800" lvl="1" indent="-457200" algn="l">
              <a:lnSpc>
                <a:spcPct val="150000"/>
              </a:lnSpc>
              <a:buFont typeface="Courier New" panose="02070309020205020404" pitchFamily="49" charset="0"/>
              <a:buChar char="o"/>
            </a:pPr>
            <a:r>
              <a:rPr lang="en-US" sz="3200" dirty="0">
                <a:latin typeface="Rajdhani" panose="020B0604020202020204"/>
              </a:rPr>
              <a:t>Results limited generalizability to Ohio, Illinois and Indiana</a:t>
            </a:r>
          </a:p>
          <a:p>
            <a:pPr marL="1066800" lvl="1" indent="-457200" algn="l">
              <a:lnSpc>
                <a:spcPct val="150000"/>
              </a:lnSpc>
              <a:buFont typeface="Courier New" panose="02070309020205020404" pitchFamily="49" charset="0"/>
              <a:buChar char="o"/>
            </a:pPr>
            <a:r>
              <a:rPr lang="en-US" sz="3200" dirty="0">
                <a:latin typeface="Rajdhani" panose="020B0604020202020204"/>
              </a:rPr>
              <a:t>Very small dataset with data limited to first 2 months of 2015 (1 Jan 2015 to 1 March 2015)</a:t>
            </a:r>
          </a:p>
          <a:p>
            <a:pPr marL="1066800" lvl="1" indent="-457200" algn="l">
              <a:lnSpc>
                <a:spcPct val="150000"/>
              </a:lnSpc>
              <a:buFont typeface="Courier New" panose="02070309020205020404" pitchFamily="49" charset="0"/>
              <a:buChar char="o"/>
            </a:pPr>
            <a:r>
              <a:rPr lang="en-US" sz="3200" dirty="0">
                <a:latin typeface="Rajdhani" panose="020B0604020202020204"/>
              </a:rPr>
              <a:t>Continuous Training and Improving Model with more Data</a:t>
            </a:r>
          </a:p>
          <a:p>
            <a:pPr marL="1066800" lvl="1" indent="-457200" algn="l">
              <a:lnSpc>
                <a:spcPct val="150000"/>
              </a:lnSpc>
              <a:buFont typeface="Courier New" panose="02070309020205020404" pitchFamily="49" charset="0"/>
              <a:buChar char="o"/>
            </a:pPr>
            <a:endParaRPr lang="en-US" sz="1600" dirty="0">
              <a:latin typeface="+mj-lt"/>
            </a:endParaRPr>
          </a:p>
        </p:txBody>
      </p:sp>
    </p:spTree>
    <p:extLst>
      <p:ext uri="{BB962C8B-B14F-4D97-AF65-F5344CB8AC3E}">
        <p14:creationId xmlns:p14="http://schemas.microsoft.com/office/powerpoint/2010/main" val="8203888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5D565-FE3D-0805-D4E0-5CBDF3E203C0}"/>
              </a:ext>
            </a:extLst>
          </p:cNvPr>
          <p:cNvSpPr txBox="1"/>
          <p:nvPr/>
        </p:nvSpPr>
        <p:spPr>
          <a:xfrm>
            <a:off x="3442252" y="584120"/>
            <a:ext cx="5307496" cy="1323439"/>
          </a:xfrm>
          <a:prstGeom prst="rect">
            <a:avLst/>
          </a:prstGeom>
          <a:noFill/>
        </p:spPr>
        <p:txBody>
          <a:bodyPr wrap="square" rtlCol="0">
            <a:spAutoFit/>
          </a:bodyPr>
          <a:lstStyle/>
          <a:p>
            <a:r>
              <a:rPr lang="en-US" sz="8000" dirty="0">
                <a:latin typeface="Rajdhani" panose="020B0604020202020204"/>
              </a:rPr>
              <a:t>THANK YOU</a:t>
            </a:r>
            <a:endParaRPr lang="en-SG" sz="8000" dirty="0">
              <a:latin typeface="Rajdhani" panose="020B0604020202020204"/>
            </a:endParaRPr>
          </a:p>
        </p:txBody>
      </p:sp>
      <p:sp>
        <p:nvSpPr>
          <p:cNvPr id="2" name="TextBox 1">
            <a:extLst>
              <a:ext uri="{FF2B5EF4-FFF2-40B4-BE49-F238E27FC236}">
                <a16:creationId xmlns:a16="http://schemas.microsoft.com/office/drawing/2014/main" id="{DA7206B8-A103-F057-63D2-653207BBA9C9}"/>
              </a:ext>
            </a:extLst>
          </p:cNvPr>
          <p:cNvSpPr txBox="1"/>
          <p:nvPr/>
        </p:nvSpPr>
        <p:spPr>
          <a:xfrm>
            <a:off x="3297138" y="1907092"/>
            <a:ext cx="5664170" cy="1477328"/>
          </a:xfrm>
          <a:prstGeom prst="rect">
            <a:avLst/>
          </a:prstGeom>
          <a:noFill/>
        </p:spPr>
        <p:txBody>
          <a:bodyPr wrap="square" rtlCol="0">
            <a:spAutoFit/>
          </a:bodyPr>
          <a:lstStyle/>
          <a:p>
            <a:pPr algn="ctr"/>
            <a:r>
              <a:rPr lang="en-US" sz="3000" dirty="0">
                <a:latin typeface="Rajdhani" panose="020B0604020202020204"/>
              </a:rPr>
              <a:t>Geraldk.chin@gmail.com</a:t>
            </a:r>
          </a:p>
          <a:p>
            <a:pPr algn="ctr"/>
            <a:r>
              <a:rPr lang="en-US" sz="3000" dirty="0">
                <a:latin typeface="Rajdhani" panose="020B0604020202020204"/>
              </a:rPr>
              <a:t>+65 8118 0985</a:t>
            </a:r>
          </a:p>
          <a:p>
            <a:pPr algn="ctr"/>
            <a:r>
              <a:rPr lang="en-SG" sz="3000" dirty="0">
                <a:latin typeface="Rajdhani" panose="020B0604020202020204"/>
              </a:rPr>
              <a:t>www.linkedin.com/in/gerald-chin</a:t>
            </a:r>
            <a:endParaRPr lang="en-US" sz="3000" dirty="0">
              <a:latin typeface="Rajdhani" panose="020B0604020202020204"/>
            </a:endParaRPr>
          </a:p>
        </p:txBody>
      </p:sp>
      <p:pic>
        <p:nvPicPr>
          <p:cNvPr id="5" name="Picture 4">
            <a:extLst>
              <a:ext uri="{FF2B5EF4-FFF2-40B4-BE49-F238E27FC236}">
                <a16:creationId xmlns:a16="http://schemas.microsoft.com/office/drawing/2014/main" id="{FB80771F-21EA-B7AB-CAAC-03F18566CF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9479" y="3938418"/>
            <a:ext cx="1239486" cy="1606786"/>
          </a:xfrm>
          <a:prstGeom prst="rect">
            <a:avLst/>
          </a:prstGeom>
        </p:spPr>
      </p:pic>
      <p:sp>
        <p:nvSpPr>
          <p:cNvPr id="6" name="TextBox 5">
            <a:extLst>
              <a:ext uri="{FF2B5EF4-FFF2-40B4-BE49-F238E27FC236}">
                <a16:creationId xmlns:a16="http://schemas.microsoft.com/office/drawing/2014/main" id="{8B612501-4105-561E-EE44-7CCD329BFB83}"/>
              </a:ext>
            </a:extLst>
          </p:cNvPr>
          <p:cNvSpPr txBox="1"/>
          <p:nvPr/>
        </p:nvSpPr>
        <p:spPr>
          <a:xfrm>
            <a:off x="4491512" y="3384420"/>
            <a:ext cx="3275421" cy="553998"/>
          </a:xfrm>
          <a:prstGeom prst="rect">
            <a:avLst/>
          </a:prstGeom>
          <a:noFill/>
        </p:spPr>
        <p:txBody>
          <a:bodyPr wrap="square" rtlCol="0">
            <a:spAutoFit/>
          </a:bodyPr>
          <a:lstStyle/>
          <a:p>
            <a:pPr algn="ctr"/>
            <a:r>
              <a:rPr lang="en-US" sz="3000" dirty="0">
                <a:latin typeface="Rajdhani" panose="020B0604020202020204"/>
              </a:rPr>
              <a:t>Tableau Public URL:</a:t>
            </a:r>
          </a:p>
        </p:txBody>
      </p:sp>
    </p:spTree>
    <p:extLst>
      <p:ext uri="{BB962C8B-B14F-4D97-AF65-F5344CB8AC3E}">
        <p14:creationId xmlns:p14="http://schemas.microsoft.com/office/powerpoint/2010/main" val="46777702"/>
      </p:ext>
    </p:extLst>
  </p:cSld>
  <p:clrMapOvr>
    <a:masterClrMapping/>
  </p:clrMapOvr>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ECF3D13-5924-CCEA-0F15-2384922472B3}"/>
              </a:ext>
            </a:extLst>
          </p:cNvPr>
          <p:cNvGraphicFramePr/>
          <p:nvPr/>
        </p:nvGraphicFramePr>
        <p:xfrm>
          <a:off x="469557" y="1714359"/>
          <a:ext cx="11722443" cy="5143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5286ECA9-1075-CE84-BA88-6EDA57E9B5F6}"/>
              </a:ext>
            </a:extLst>
          </p:cNvPr>
          <p:cNvSpPr txBox="1"/>
          <p:nvPr/>
        </p:nvSpPr>
        <p:spPr>
          <a:xfrm>
            <a:off x="923498" y="1878227"/>
            <a:ext cx="10345003" cy="369332"/>
          </a:xfrm>
          <a:prstGeom prst="rect">
            <a:avLst/>
          </a:prstGeom>
          <a:noFill/>
        </p:spPr>
        <p:txBody>
          <a:bodyPr wrap="square" rtlCol="0">
            <a:spAutoFit/>
          </a:bodyPr>
          <a:lstStyle/>
          <a:p>
            <a:pPr marL="152400" indent="0" algn="l"/>
            <a:r>
              <a:rPr lang="en-US" b="1" i="0" dirty="0">
                <a:solidFill>
                  <a:srgbClr val="BDC1C6"/>
                </a:solidFill>
                <a:effectLst/>
                <a:latin typeface="arial" panose="020B0604020202020204" pitchFamily="34" charset="0"/>
              </a:rPr>
              <a:t> </a:t>
            </a:r>
            <a:endParaRPr lang="en-SG" dirty="0"/>
          </a:p>
        </p:txBody>
      </p:sp>
      <p:sp>
        <p:nvSpPr>
          <p:cNvPr id="20" name="TextBox 19">
            <a:extLst>
              <a:ext uri="{FF2B5EF4-FFF2-40B4-BE49-F238E27FC236}">
                <a16:creationId xmlns:a16="http://schemas.microsoft.com/office/drawing/2014/main" id="{6F03C743-9BAA-2098-B5E9-886B83EC8CEA}"/>
              </a:ext>
            </a:extLst>
          </p:cNvPr>
          <p:cNvSpPr txBox="1"/>
          <p:nvPr/>
        </p:nvSpPr>
        <p:spPr>
          <a:xfrm>
            <a:off x="955343" y="484404"/>
            <a:ext cx="11239501" cy="830997"/>
          </a:xfrm>
          <a:prstGeom prst="rect">
            <a:avLst/>
          </a:prstGeom>
          <a:noFill/>
        </p:spPr>
        <p:txBody>
          <a:bodyPr wrap="square" rtlCol="0">
            <a:spAutoFit/>
          </a:bodyPr>
          <a:lstStyle/>
          <a:p>
            <a:r>
              <a:rPr lang="en-US" sz="4800" b="1" dirty="0">
                <a:latin typeface="Rajdhani" panose="020B0604020202020204"/>
              </a:rPr>
              <a:t>Recommendation</a:t>
            </a:r>
            <a:endParaRPr lang="en-SG" sz="4800" b="1" dirty="0">
              <a:latin typeface="Rajdhani" panose="020B0604020202020204"/>
            </a:endParaRPr>
          </a:p>
        </p:txBody>
      </p:sp>
      <p:sp>
        <p:nvSpPr>
          <p:cNvPr id="21" name="TextBox 20">
            <a:extLst>
              <a:ext uri="{FF2B5EF4-FFF2-40B4-BE49-F238E27FC236}">
                <a16:creationId xmlns:a16="http://schemas.microsoft.com/office/drawing/2014/main" id="{B2FFE683-E9E4-2D11-E4F1-1FD955B5E988}"/>
              </a:ext>
            </a:extLst>
          </p:cNvPr>
          <p:cNvSpPr txBox="1"/>
          <p:nvPr/>
        </p:nvSpPr>
        <p:spPr>
          <a:xfrm>
            <a:off x="595949" y="1724797"/>
            <a:ext cx="11596051" cy="589072"/>
          </a:xfrm>
          <a:prstGeom prst="rect">
            <a:avLst/>
          </a:prstGeom>
          <a:noFill/>
        </p:spPr>
        <p:txBody>
          <a:bodyPr wrap="square" rtlCol="0">
            <a:spAutoFit/>
          </a:bodyPr>
          <a:lstStyle/>
          <a:p>
            <a:pPr lvl="1" algn="just">
              <a:lnSpc>
                <a:spcPct val="150000"/>
              </a:lnSpc>
            </a:pPr>
            <a:r>
              <a:rPr lang="en-US" sz="2400" dirty="0">
                <a:latin typeface="Rajdhani" panose="020B0604020202020204"/>
              </a:rPr>
              <a:t> </a:t>
            </a:r>
          </a:p>
        </p:txBody>
      </p:sp>
      <p:sp>
        <p:nvSpPr>
          <p:cNvPr id="5" name="Google Shape;136;p27">
            <a:extLst>
              <a:ext uri="{FF2B5EF4-FFF2-40B4-BE49-F238E27FC236}">
                <a16:creationId xmlns:a16="http://schemas.microsoft.com/office/drawing/2014/main" id="{D1352226-F336-DDFF-9137-B5B2C5D4B9EA}"/>
              </a:ext>
            </a:extLst>
          </p:cNvPr>
          <p:cNvSpPr txBox="1">
            <a:spLocks noGrp="1"/>
          </p:cNvSpPr>
          <p:nvPr/>
        </p:nvSpPr>
        <p:spPr>
          <a:xfrm>
            <a:off x="301917" y="1895582"/>
            <a:ext cx="11722443" cy="49319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rgbClr val="F3F3F3"/>
              </a:buClr>
              <a:buSzPts val="28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9pPr>
          </a:lstStyle>
          <a:p>
            <a:pPr lvl="1" algn="l">
              <a:lnSpc>
                <a:spcPct val="150000"/>
              </a:lnSpc>
              <a:buFont typeface="Arial" panose="020B0604020202020204" pitchFamily="34" charset="0"/>
              <a:buChar char="•"/>
            </a:pPr>
            <a:r>
              <a:rPr lang="en-US" sz="3500" dirty="0">
                <a:latin typeface="Rajdhani" panose="020B0604020202020204"/>
              </a:rPr>
              <a:t>Seek Clarification on Data Source and Data Description   </a:t>
            </a:r>
          </a:p>
          <a:p>
            <a:pPr lvl="1" algn="l">
              <a:lnSpc>
                <a:spcPct val="150000"/>
              </a:lnSpc>
              <a:buFont typeface="Arial" panose="020B0604020202020204" pitchFamily="34" charset="0"/>
              <a:buChar char="•"/>
            </a:pPr>
            <a:r>
              <a:rPr lang="en-US" sz="3500" dirty="0">
                <a:latin typeface="Rajdhani" panose="020B0604020202020204"/>
              </a:rPr>
              <a:t>Continuous Training and Improving Model with more Data</a:t>
            </a:r>
          </a:p>
          <a:p>
            <a:pPr lvl="1" algn="l">
              <a:lnSpc>
                <a:spcPct val="150000"/>
              </a:lnSpc>
              <a:buFont typeface="Arial" panose="020B0604020202020204" pitchFamily="34" charset="0"/>
              <a:buChar char="•"/>
            </a:pPr>
            <a:r>
              <a:rPr lang="en-US" sz="3500" dirty="0">
                <a:latin typeface="Rajdhani" panose="020B0604020202020204"/>
              </a:rPr>
              <a:t>Explore and compare with other machine learning models, such as logistic regression, for classification using large dataset. </a:t>
            </a:r>
          </a:p>
          <a:p>
            <a:pPr lvl="1" algn="l">
              <a:lnSpc>
                <a:spcPct val="150000"/>
              </a:lnSpc>
              <a:buFont typeface="Arial" panose="020B0604020202020204" pitchFamily="34" charset="0"/>
              <a:buChar char="•"/>
            </a:pPr>
            <a:endParaRPr lang="en-US" sz="3200" dirty="0">
              <a:latin typeface="Rajdhani" panose="020B0604020202020204"/>
            </a:endParaRPr>
          </a:p>
          <a:p>
            <a:pPr lvl="1" algn="l">
              <a:lnSpc>
                <a:spcPct val="150000"/>
              </a:lnSpc>
              <a:buFont typeface="Arial" panose="020B0604020202020204" pitchFamily="34" charset="0"/>
              <a:buChar char="•"/>
            </a:pPr>
            <a:endParaRPr lang="en-US" sz="3200" dirty="0">
              <a:latin typeface="Rajdhani" panose="020B0604020202020204"/>
            </a:endParaRPr>
          </a:p>
          <a:p>
            <a:pPr lvl="1" algn="l">
              <a:lnSpc>
                <a:spcPct val="150000"/>
              </a:lnSpc>
              <a:buFont typeface="Arial" panose="020B0604020202020204" pitchFamily="34" charset="0"/>
              <a:buChar char="•"/>
            </a:pPr>
            <a:endParaRPr lang="en-US" sz="3200" dirty="0">
              <a:latin typeface="Rajdhani" panose="020B0604020202020204"/>
            </a:endParaRPr>
          </a:p>
          <a:p>
            <a:pPr lvl="1" algn="l">
              <a:lnSpc>
                <a:spcPct val="150000"/>
              </a:lnSpc>
              <a:buFont typeface="Arial" panose="020B0604020202020204" pitchFamily="34" charset="0"/>
              <a:buChar char="•"/>
            </a:pPr>
            <a:endParaRPr lang="en-US" sz="3200" dirty="0">
              <a:latin typeface="Rajdhani" panose="020B0604020202020204"/>
            </a:endParaRPr>
          </a:p>
          <a:p>
            <a:pPr lvl="1" algn="l">
              <a:lnSpc>
                <a:spcPct val="150000"/>
              </a:lnSpc>
              <a:buFont typeface="Arial" panose="020B0604020202020204" pitchFamily="34" charset="0"/>
              <a:buChar char="•"/>
            </a:pPr>
            <a:endParaRPr lang="en-US" sz="1600" dirty="0">
              <a:latin typeface="+mj-lt"/>
            </a:endParaRPr>
          </a:p>
        </p:txBody>
      </p:sp>
    </p:spTree>
    <p:extLst>
      <p:ext uri="{BB962C8B-B14F-4D97-AF65-F5344CB8AC3E}">
        <p14:creationId xmlns:p14="http://schemas.microsoft.com/office/powerpoint/2010/main" val="2176338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3F53A5-67E0-FB2B-2A5C-B5DEEDC7BF7F}"/>
              </a:ext>
            </a:extLst>
          </p:cNvPr>
          <p:cNvPicPr>
            <a:picLocks noChangeAspect="1"/>
          </p:cNvPicPr>
          <p:nvPr/>
        </p:nvPicPr>
        <p:blipFill rotWithShape="1">
          <a:blip r:embed="rId3">
            <a:extLst>
              <a:ext uri="{28A0092B-C50C-407E-A947-70E740481C1C}">
                <a14:useLocalDpi xmlns:a14="http://schemas.microsoft.com/office/drawing/2010/main" val="0"/>
              </a:ext>
            </a:extLst>
          </a:blip>
          <a:srcRect t="7736" b="7736"/>
          <a:stretch/>
        </p:blipFill>
        <p:spPr>
          <a:xfrm>
            <a:off x="0" y="0"/>
            <a:ext cx="12192002" cy="6858002"/>
          </a:xfrm>
          <a:prstGeom prst="rect">
            <a:avLst/>
          </a:prstGeom>
        </p:spPr>
      </p:pic>
      <p:grpSp>
        <p:nvGrpSpPr>
          <p:cNvPr id="55" name="Group 54">
            <a:extLst>
              <a:ext uri="{FF2B5EF4-FFF2-40B4-BE49-F238E27FC236}">
                <a16:creationId xmlns:a16="http://schemas.microsoft.com/office/drawing/2014/main" id="{91A0AC71-D12D-0222-8A59-33A6C6946715}"/>
              </a:ext>
            </a:extLst>
          </p:cNvPr>
          <p:cNvGrpSpPr/>
          <p:nvPr/>
        </p:nvGrpSpPr>
        <p:grpSpPr>
          <a:xfrm>
            <a:off x="-9753018" y="2535238"/>
            <a:ext cx="81834650" cy="1714500"/>
            <a:chOff x="-31676344" y="1847844"/>
            <a:chExt cx="81834650" cy="1714500"/>
          </a:xfrm>
        </p:grpSpPr>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232E0B8B-F346-E864-C4AC-8C83FAEA8CA0}"/>
                    </a:ext>
                  </a:extLst>
                </p:cNvPr>
                <p:cNvGraphicFramePr>
                  <a:graphicFrameLocks noChangeAspect="1"/>
                </p:cNvGraphicFramePr>
                <p:nvPr>
                  <p:extLst>
                    <p:ext uri="{D42A27DB-BD31-4B8C-83A1-F6EECF244321}">
                      <p14:modId xmlns:p14="http://schemas.microsoft.com/office/powerpoint/2010/main" val="3692504793"/>
                    </p:ext>
                  </p:extLst>
                </p:nvPr>
              </p:nvGraphicFramePr>
              <p:xfrm>
                <a:off x="-31676344" y="1847844"/>
                <a:ext cx="3048000" cy="1714500"/>
              </p:xfrm>
              <a:graphic>
                <a:graphicData uri="http://schemas.microsoft.com/office/powerpoint/2016/slidezoom">
                  <pslz:sldZm>
                    <pslz:sldZmObj sldId="286" cId="1818418061">
                      <pslz:zmPr id="{AC99481E-2A37-4397-8600-689D642BCAF2}"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0" name="Slide Zoom 9">
                  <a:hlinkClick r:id="rId5" action="ppaction://hlinksldjump"/>
                  <a:extLst>
                    <a:ext uri="{FF2B5EF4-FFF2-40B4-BE49-F238E27FC236}">
                      <a16:creationId xmlns:a16="http://schemas.microsoft.com/office/drawing/2014/main" id="{232E0B8B-F346-E864-C4AC-8C83FAEA8CA0}"/>
                    </a:ext>
                  </a:extLst>
                </p:cNvPr>
                <p:cNvPicPr>
                  <a:picLocks noGrp="1" noRot="1" noChangeAspect="1" noMove="1" noResize="1" noEditPoints="1" noAdjustHandles="1" noChangeArrowheads="1" noChangeShapeType="1"/>
                </p:cNvPicPr>
                <p:nvPr/>
              </p:nvPicPr>
              <p:blipFill>
                <a:blip r:embed="rId6"/>
                <a:stretch>
                  <a:fillRect/>
                </a:stretch>
              </p:blipFill>
              <p:spPr>
                <a:xfrm>
                  <a:off x="-975301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2" name="Slide Zoom 11">
                  <a:extLst>
                    <a:ext uri="{FF2B5EF4-FFF2-40B4-BE49-F238E27FC236}">
                      <a16:creationId xmlns:a16="http://schemas.microsoft.com/office/drawing/2014/main" id="{0BF44015-4BEE-8648-EBC3-21AC5D4E4B9D}"/>
                    </a:ext>
                  </a:extLst>
                </p:cNvPr>
                <p:cNvGraphicFramePr>
                  <a:graphicFrameLocks noChangeAspect="1"/>
                </p:cNvGraphicFramePr>
                <p:nvPr>
                  <p:extLst>
                    <p:ext uri="{D42A27DB-BD31-4B8C-83A1-F6EECF244321}">
                      <p14:modId xmlns:p14="http://schemas.microsoft.com/office/powerpoint/2010/main" val="819774221"/>
                    </p:ext>
                  </p:extLst>
                </p:nvPr>
              </p:nvGraphicFramePr>
              <p:xfrm>
                <a:off x="-28095133" y="1847844"/>
                <a:ext cx="3048000" cy="1714500"/>
              </p:xfrm>
              <a:graphic>
                <a:graphicData uri="http://schemas.microsoft.com/office/powerpoint/2016/slidezoom">
                  <pslz:sldZm>
                    <pslz:sldZmObj sldId="262" cId="3543784367">
                      <pslz:zmPr id="{A90C5C40-A638-4149-A92C-5065AB56D8E7}" returnToParent="0" transitionDur="1000">
                        <p166:blipFill xmlns:p166="http://schemas.microsoft.com/office/powerpoint/2016/6/main">
                          <a:blip r:embed="rId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2" name="Slide Zoom 11">
                  <a:hlinkClick r:id="rId8" action="ppaction://hlinksldjump"/>
                  <a:extLst>
                    <a:ext uri="{FF2B5EF4-FFF2-40B4-BE49-F238E27FC236}">
                      <a16:creationId xmlns:a16="http://schemas.microsoft.com/office/drawing/2014/main" id="{0BF44015-4BEE-8648-EBC3-21AC5D4E4B9D}"/>
                    </a:ext>
                  </a:extLst>
                </p:cNvPr>
                <p:cNvPicPr>
                  <a:picLocks noGrp="1" noRot="1" noChangeAspect="1" noMove="1" noResize="1" noEditPoints="1" noAdjustHandles="1" noChangeArrowheads="1" noChangeShapeType="1"/>
                </p:cNvPicPr>
                <p:nvPr/>
              </p:nvPicPr>
              <p:blipFill>
                <a:blip r:embed="rId9"/>
                <a:stretch>
                  <a:fillRect/>
                </a:stretch>
              </p:blipFill>
              <p:spPr>
                <a:xfrm>
                  <a:off x="-617180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4" name="Slide Zoom 13">
                  <a:extLst>
                    <a:ext uri="{FF2B5EF4-FFF2-40B4-BE49-F238E27FC236}">
                      <a16:creationId xmlns:a16="http://schemas.microsoft.com/office/drawing/2014/main" id="{754EADE1-6438-C476-8352-5B3672446320}"/>
                    </a:ext>
                  </a:extLst>
                </p:cNvPr>
                <p:cNvGraphicFramePr>
                  <a:graphicFrameLocks noChangeAspect="1"/>
                </p:cNvGraphicFramePr>
                <p:nvPr>
                  <p:extLst>
                    <p:ext uri="{D42A27DB-BD31-4B8C-83A1-F6EECF244321}">
                      <p14:modId xmlns:p14="http://schemas.microsoft.com/office/powerpoint/2010/main" val="551830458"/>
                    </p:ext>
                  </p:extLst>
                </p:nvPr>
              </p:nvGraphicFramePr>
              <p:xfrm>
                <a:off x="-24513922" y="1847844"/>
                <a:ext cx="3048000" cy="1714500"/>
              </p:xfrm>
              <a:graphic>
                <a:graphicData uri="http://schemas.microsoft.com/office/powerpoint/2016/slidezoom">
                  <pslz:sldZm>
                    <pslz:sldZmObj sldId="263" cId="2868976256">
                      <pslz:zmPr id="{61C60671-AB73-4466-93D0-D6F1844AC998}" returnToParent="0" transitionDur="100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4" name="Slide Zoom 13">
                  <a:hlinkClick r:id="rId11" action="ppaction://hlinksldjump"/>
                  <a:extLst>
                    <a:ext uri="{FF2B5EF4-FFF2-40B4-BE49-F238E27FC236}">
                      <a16:creationId xmlns:a16="http://schemas.microsoft.com/office/drawing/2014/main" id="{754EADE1-6438-C476-8352-5B3672446320}"/>
                    </a:ext>
                  </a:extLst>
                </p:cNvPr>
                <p:cNvPicPr>
                  <a:picLocks noGrp="1" noRot="1" noChangeAspect="1" noMove="1" noResize="1" noEditPoints="1" noAdjustHandles="1" noChangeArrowheads="1" noChangeShapeType="1"/>
                </p:cNvPicPr>
                <p:nvPr/>
              </p:nvPicPr>
              <p:blipFill>
                <a:blip r:embed="rId12"/>
                <a:stretch>
                  <a:fillRect/>
                </a:stretch>
              </p:blipFill>
              <p:spPr>
                <a:xfrm>
                  <a:off x="-259059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6" name="Slide Zoom 15">
                  <a:extLst>
                    <a:ext uri="{FF2B5EF4-FFF2-40B4-BE49-F238E27FC236}">
                      <a16:creationId xmlns:a16="http://schemas.microsoft.com/office/drawing/2014/main" id="{E7712B8E-F635-34E9-1389-26D98368CE3B}"/>
                    </a:ext>
                  </a:extLst>
                </p:cNvPr>
                <p:cNvGraphicFramePr>
                  <a:graphicFrameLocks noChangeAspect="1"/>
                </p:cNvGraphicFramePr>
                <p:nvPr>
                  <p:extLst>
                    <p:ext uri="{D42A27DB-BD31-4B8C-83A1-F6EECF244321}">
                      <p14:modId xmlns:p14="http://schemas.microsoft.com/office/powerpoint/2010/main" val="3950075476"/>
                    </p:ext>
                  </p:extLst>
                </p:nvPr>
              </p:nvGraphicFramePr>
              <p:xfrm>
                <a:off x="-20932711" y="1847844"/>
                <a:ext cx="3048000" cy="1714500"/>
              </p:xfrm>
              <a:graphic>
                <a:graphicData uri="http://schemas.microsoft.com/office/powerpoint/2016/slidezoom">
                  <pslz:sldZm>
                    <pslz:sldZmObj sldId="265" cId="2678558429">
                      <pslz:zmPr id="{5A53CCD9-E2FD-4010-9416-75500B03CD08}" returnToParent="0" transitionDur="1000">
                        <p166:blipFill xmlns:p166="http://schemas.microsoft.com/office/powerpoint/2016/6/main">
                          <a:blip r:embed="rId13"/>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6" name="Slide Zoom 15">
                  <a:hlinkClick r:id="rId14" action="ppaction://hlinksldjump"/>
                  <a:extLst>
                    <a:ext uri="{FF2B5EF4-FFF2-40B4-BE49-F238E27FC236}">
                      <a16:creationId xmlns:a16="http://schemas.microsoft.com/office/drawing/2014/main" id="{E7712B8E-F635-34E9-1389-26D98368CE3B}"/>
                    </a:ext>
                  </a:extLst>
                </p:cNvPr>
                <p:cNvPicPr>
                  <a:picLocks noGrp="1" noRot="1" noChangeAspect="1" noMove="1" noResize="1" noEditPoints="1" noAdjustHandles="1" noChangeArrowheads="1" noChangeShapeType="1"/>
                </p:cNvPicPr>
                <p:nvPr/>
              </p:nvPicPr>
              <p:blipFill>
                <a:blip r:embed="rId15"/>
                <a:stretch>
                  <a:fillRect/>
                </a:stretch>
              </p:blipFill>
              <p:spPr>
                <a:xfrm>
                  <a:off x="99061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8" name="Slide Zoom 17">
                  <a:extLst>
                    <a:ext uri="{FF2B5EF4-FFF2-40B4-BE49-F238E27FC236}">
                      <a16:creationId xmlns:a16="http://schemas.microsoft.com/office/drawing/2014/main" id="{79C5DC12-81E5-34F2-A78E-43B445123025}"/>
                    </a:ext>
                  </a:extLst>
                </p:cNvPr>
                <p:cNvGraphicFramePr>
                  <a:graphicFrameLocks noChangeAspect="1"/>
                </p:cNvGraphicFramePr>
                <p:nvPr>
                  <p:extLst>
                    <p:ext uri="{D42A27DB-BD31-4B8C-83A1-F6EECF244321}">
                      <p14:modId xmlns:p14="http://schemas.microsoft.com/office/powerpoint/2010/main" val="2189876197"/>
                    </p:ext>
                  </p:extLst>
                </p:nvPr>
              </p:nvGraphicFramePr>
              <p:xfrm>
                <a:off x="-17351500" y="1847844"/>
                <a:ext cx="3048000" cy="1714500"/>
              </p:xfrm>
              <a:graphic>
                <a:graphicData uri="http://schemas.microsoft.com/office/powerpoint/2016/slidezoom">
                  <pslz:sldZm>
                    <pslz:sldZmObj sldId="266" cId="2773191812">
                      <pslz:zmPr id="{BCF643A5-0B27-4C55-8224-6693748694BB}" returnToParent="0" transitionDur="1000">
                        <p166:blipFill xmlns:p166="http://schemas.microsoft.com/office/powerpoint/2016/6/main">
                          <a:blip r:embed="rId1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8" name="Slide Zoom 17">
                  <a:hlinkClick r:id="rId17" action="ppaction://hlinksldjump"/>
                  <a:extLst>
                    <a:ext uri="{FF2B5EF4-FFF2-40B4-BE49-F238E27FC236}">
                      <a16:creationId xmlns:a16="http://schemas.microsoft.com/office/drawing/2014/main" id="{79C5DC12-81E5-34F2-A78E-43B445123025}"/>
                    </a:ext>
                  </a:extLst>
                </p:cNvPr>
                <p:cNvPicPr>
                  <a:picLocks noGrp="1" noRot="1" noChangeAspect="1" noMove="1" noResize="1" noEditPoints="1" noAdjustHandles="1" noChangeArrowheads="1" noChangeShapeType="1"/>
                </p:cNvPicPr>
                <p:nvPr/>
              </p:nvPicPr>
              <p:blipFill>
                <a:blip r:embed="rId18"/>
                <a:stretch>
                  <a:fillRect/>
                </a:stretch>
              </p:blipFill>
              <p:spPr>
                <a:xfrm>
                  <a:off x="457182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0" name="Slide Zoom 19">
                  <a:extLst>
                    <a:ext uri="{FF2B5EF4-FFF2-40B4-BE49-F238E27FC236}">
                      <a16:creationId xmlns:a16="http://schemas.microsoft.com/office/drawing/2014/main" id="{421F3474-179A-DEC5-7F51-FA019BE9379D}"/>
                    </a:ext>
                  </a:extLst>
                </p:cNvPr>
                <p:cNvGraphicFramePr>
                  <a:graphicFrameLocks noChangeAspect="1"/>
                </p:cNvGraphicFramePr>
                <p:nvPr>
                  <p:extLst>
                    <p:ext uri="{D42A27DB-BD31-4B8C-83A1-F6EECF244321}">
                      <p14:modId xmlns:p14="http://schemas.microsoft.com/office/powerpoint/2010/main" val="1752600272"/>
                    </p:ext>
                  </p:extLst>
                </p:nvPr>
              </p:nvGraphicFramePr>
              <p:xfrm>
                <a:off x="-13770289" y="1847844"/>
                <a:ext cx="3048000" cy="1714500"/>
              </p:xfrm>
              <a:graphic>
                <a:graphicData uri="http://schemas.microsoft.com/office/powerpoint/2016/slidezoom">
                  <pslz:sldZm>
                    <pslz:sldZmObj sldId="267" cId="3683589818">
                      <pslz:zmPr id="{0B5D9E1A-4608-4A49-A0FA-37A9779C669A}" returnToParent="0" transitionDur="1000">
                        <p166:blipFill xmlns:p166="http://schemas.microsoft.com/office/powerpoint/2016/6/main">
                          <a:blip r:embed="rId1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0" name="Slide Zoom 19">
                  <a:hlinkClick r:id="rId20" action="ppaction://hlinksldjump"/>
                  <a:extLst>
                    <a:ext uri="{FF2B5EF4-FFF2-40B4-BE49-F238E27FC236}">
                      <a16:creationId xmlns:a16="http://schemas.microsoft.com/office/drawing/2014/main" id="{421F3474-179A-DEC5-7F51-FA019BE9379D}"/>
                    </a:ext>
                  </a:extLst>
                </p:cNvPr>
                <p:cNvPicPr>
                  <a:picLocks noGrp="1" noRot="1" noChangeAspect="1" noMove="1" noResize="1" noEditPoints="1" noAdjustHandles="1" noChangeArrowheads="1" noChangeShapeType="1"/>
                </p:cNvPicPr>
                <p:nvPr/>
              </p:nvPicPr>
              <p:blipFill>
                <a:blip r:embed="rId21"/>
                <a:stretch>
                  <a:fillRect/>
                </a:stretch>
              </p:blipFill>
              <p:spPr>
                <a:xfrm>
                  <a:off x="815303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2" name="Slide Zoom 21">
                  <a:extLst>
                    <a:ext uri="{FF2B5EF4-FFF2-40B4-BE49-F238E27FC236}">
                      <a16:creationId xmlns:a16="http://schemas.microsoft.com/office/drawing/2014/main" id="{3CDB1BB1-9AE9-1137-F357-88DD27B76DD2}"/>
                    </a:ext>
                  </a:extLst>
                </p:cNvPr>
                <p:cNvGraphicFramePr>
                  <a:graphicFrameLocks noChangeAspect="1"/>
                </p:cNvGraphicFramePr>
                <p:nvPr>
                  <p:extLst>
                    <p:ext uri="{D42A27DB-BD31-4B8C-83A1-F6EECF244321}">
                      <p14:modId xmlns:p14="http://schemas.microsoft.com/office/powerpoint/2010/main" val="1778069670"/>
                    </p:ext>
                  </p:extLst>
                </p:nvPr>
              </p:nvGraphicFramePr>
              <p:xfrm>
                <a:off x="-10189078" y="1847844"/>
                <a:ext cx="3048000" cy="1714500"/>
              </p:xfrm>
              <a:graphic>
                <a:graphicData uri="http://schemas.microsoft.com/office/powerpoint/2016/slidezoom">
                  <pslz:sldZm>
                    <pslz:sldZmObj sldId="268" cId="993943905">
                      <pslz:zmPr id="{D02EB652-5A77-4B3D-9A33-56B5DE40E653}" returnToParent="0" transitionDur="1000">
                        <p166:blipFill xmlns:p166="http://schemas.microsoft.com/office/powerpoint/2016/6/main">
                          <a:blip r:embed="rId2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2" name="Slide Zoom 21">
                  <a:hlinkClick r:id="rId23" action="ppaction://hlinksldjump"/>
                  <a:extLst>
                    <a:ext uri="{FF2B5EF4-FFF2-40B4-BE49-F238E27FC236}">
                      <a16:creationId xmlns:a16="http://schemas.microsoft.com/office/drawing/2014/main" id="{3CDB1BB1-9AE9-1137-F357-88DD27B76DD2}"/>
                    </a:ext>
                  </a:extLst>
                </p:cNvPr>
                <p:cNvPicPr>
                  <a:picLocks noGrp="1" noRot="1" noChangeAspect="1" noMove="1" noResize="1" noEditPoints="1" noAdjustHandles="1" noChangeArrowheads="1" noChangeShapeType="1"/>
                </p:cNvPicPr>
                <p:nvPr/>
              </p:nvPicPr>
              <p:blipFill>
                <a:blip r:embed="rId24"/>
                <a:stretch>
                  <a:fillRect/>
                </a:stretch>
              </p:blipFill>
              <p:spPr>
                <a:xfrm>
                  <a:off x="1173424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4" name="Slide Zoom 23">
                  <a:extLst>
                    <a:ext uri="{FF2B5EF4-FFF2-40B4-BE49-F238E27FC236}">
                      <a16:creationId xmlns:a16="http://schemas.microsoft.com/office/drawing/2014/main" id="{472395C6-1CF7-88EE-7D25-5FCB356F01F9}"/>
                    </a:ext>
                  </a:extLst>
                </p:cNvPr>
                <p:cNvGraphicFramePr>
                  <a:graphicFrameLocks noChangeAspect="1"/>
                </p:cNvGraphicFramePr>
                <p:nvPr>
                  <p:extLst>
                    <p:ext uri="{D42A27DB-BD31-4B8C-83A1-F6EECF244321}">
                      <p14:modId xmlns:p14="http://schemas.microsoft.com/office/powerpoint/2010/main" val="2247953689"/>
                    </p:ext>
                  </p:extLst>
                </p:nvPr>
              </p:nvGraphicFramePr>
              <p:xfrm>
                <a:off x="-6607867" y="1847844"/>
                <a:ext cx="3048000" cy="1714500"/>
              </p:xfrm>
              <a:graphic>
                <a:graphicData uri="http://schemas.microsoft.com/office/powerpoint/2016/slidezoom">
                  <pslz:sldZm>
                    <pslz:sldZmObj sldId="269" cId="3396538600">
                      <pslz:zmPr id="{2C9359C3-640C-44AB-B930-7B8867733765}" returnToParent="0" transitionDur="1000">
                        <p166:blipFill xmlns:p166="http://schemas.microsoft.com/office/powerpoint/2016/6/main">
                          <a:blip r:embed="rId25"/>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4" name="Slide Zoom 23">
                  <a:hlinkClick r:id="rId26" action="ppaction://hlinksldjump"/>
                  <a:extLst>
                    <a:ext uri="{FF2B5EF4-FFF2-40B4-BE49-F238E27FC236}">
                      <a16:creationId xmlns:a16="http://schemas.microsoft.com/office/drawing/2014/main" id="{472395C6-1CF7-88EE-7D25-5FCB356F01F9}"/>
                    </a:ext>
                  </a:extLst>
                </p:cNvPr>
                <p:cNvPicPr>
                  <a:picLocks noGrp="1" noRot="1" noChangeAspect="1" noMove="1" noResize="1" noEditPoints="1" noAdjustHandles="1" noChangeArrowheads="1" noChangeShapeType="1"/>
                </p:cNvPicPr>
                <p:nvPr/>
              </p:nvPicPr>
              <p:blipFill>
                <a:blip r:embed="rId27"/>
                <a:stretch>
                  <a:fillRect/>
                </a:stretch>
              </p:blipFill>
              <p:spPr>
                <a:xfrm>
                  <a:off x="1531545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6" name="Slide Zoom 25">
                  <a:extLst>
                    <a:ext uri="{FF2B5EF4-FFF2-40B4-BE49-F238E27FC236}">
                      <a16:creationId xmlns:a16="http://schemas.microsoft.com/office/drawing/2014/main" id="{29448628-AB48-DC15-1D75-5A271FED0C09}"/>
                    </a:ext>
                  </a:extLst>
                </p:cNvPr>
                <p:cNvGraphicFramePr>
                  <a:graphicFrameLocks noChangeAspect="1"/>
                </p:cNvGraphicFramePr>
                <p:nvPr>
                  <p:extLst>
                    <p:ext uri="{D42A27DB-BD31-4B8C-83A1-F6EECF244321}">
                      <p14:modId xmlns:p14="http://schemas.microsoft.com/office/powerpoint/2010/main" val="3195414681"/>
                    </p:ext>
                  </p:extLst>
                </p:nvPr>
              </p:nvGraphicFramePr>
              <p:xfrm>
                <a:off x="-3026656" y="1847844"/>
                <a:ext cx="3048000" cy="1714500"/>
              </p:xfrm>
              <a:graphic>
                <a:graphicData uri="http://schemas.microsoft.com/office/powerpoint/2016/slidezoom">
                  <pslz:sldZm>
                    <pslz:sldZmObj sldId="270" cId="3173571095">
                      <pslz:zmPr id="{7E0792D3-1469-4CAC-9B25-23D823D49846}" returnToParent="0" transitionDur="1000">
                        <p166:blipFill xmlns:p166="http://schemas.microsoft.com/office/powerpoint/2016/6/main">
                          <a:blip r:embed="rId2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6" name="Slide Zoom 25">
                  <a:hlinkClick r:id="rId29" action="ppaction://hlinksldjump"/>
                  <a:extLst>
                    <a:ext uri="{FF2B5EF4-FFF2-40B4-BE49-F238E27FC236}">
                      <a16:creationId xmlns:a16="http://schemas.microsoft.com/office/drawing/2014/main" id="{29448628-AB48-DC15-1D75-5A271FED0C09}"/>
                    </a:ext>
                  </a:extLst>
                </p:cNvPr>
                <p:cNvPicPr>
                  <a:picLocks noGrp="1" noRot="1" noChangeAspect="1" noMove="1" noResize="1" noEditPoints="1" noAdjustHandles="1" noChangeArrowheads="1" noChangeShapeType="1"/>
                </p:cNvPicPr>
                <p:nvPr/>
              </p:nvPicPr>
              <p:blipFill>
                <a:blip r:embed="rId30"/>
                <a:stretch>
                  <a:fillRect/>
                </a:stretch>
              </p:blipFill>
              <p:spPr>
                <a:xfrm>
                  <a:off x="1889667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8" name="Slide Zoom 27">
                  <a:extLst>
                    <a:ext uri="{FF2B5EF4-FFF2-40B4-BE49-F238E27FC236}">
                      <a16:creationId xmlns:a16="http://schemas.microsoft.com/office/drawing/2014/main" id="{551041B5-1B40-3A91-2189-8524918B03A5}"/>
                    </a:ext>
                  </a:extLst>
                </p:cNvPr>
                <p:cNvGraphicFramePr>
                  <a:graphicFrameLocks noChangeAspect="1"/>
                </p:cNvGraphicFramePr>
                <p:nvPr>
                  <p:extLst>
                    <p:ext uri="{D42A27DB-BD31-4B8C-83A1-F6EECF244321}">
                      <p14:modId xmlns:p14="http://schemas.microsoft.com/office/powerpoint/2010/main" val="3604147761"/>
                    </p:ext>
                  </p:extLst>
                </p:nvPr>
              </p:nvGraphicFramePr>
              <p:xfrm>
                <a:off x="554555" y="1847844"/>
                <a:ext cx="3048000" cy="1714500"/>
              </p:xfrm>
              <a:graphic>
                <a:graphicData uri="http://schemas.microsoft.com/office/powerpoint/2016/slidezoom">
                  <pslz:sldZm>
                    <pslz:sldZmObj sldId="271" cId="1521349398">
                      <pslz:zmPr id="{73C80B17-4DF1-4108-93FD-CF593931902B}" returnToParent="0" transitionDur="1000">
                        <p166:blipFill xmlns:p166="http://schemas.microsoft.com/office/powerpoint/2016/6/main">
                          <a:blip r:embed="rId31"/>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8" name="Slide Zoom 27">
                  <a:hlinkClick r:id="rId32" action="ppaction://hlinksldjump"/>
                  <a:extLst>
                    <a:ext uri="{FF2B5EF4-FFF2-40B4-BE49-F238E27FC236}">
                      <a16:creationId xmlns:a16="http://schemas.microsoft.com/office/drawing/2014/main" id="{551041B5-1B40-3A91-2189-8524918B03A5}"/>
                    </a:ext>
                  </a:extLst>
                </p:cNvPr>
                <p:cNvPicPr>
                  <a:picLocks noGrp="1" noRot="1" noChangeAspect="1" noMove="1" noResize="1" noEditPoints="1" noAdjustHandles="1" noChangeArrowheads="1" noChangeShapeType="1"/>
                </p:cNvPicPr>
                <p:nvPr/>
              </p:nvPicPr>
              <p:blipFill>
                <a:blip r:embed="rId33"/>
                <a:stretch>
                  <a:fillRect/>
                </a:stretch>
              </p:blipFill>
              <p:spPr>
                <a:xfrm>
                  <a:off x="2247788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0" name="Slide Zoom 29">
                  <a:extLst>
                    <a:ext uri="{FF2B5EF4-FFF2-40B4-BE49-F238E27FC236}">
                      <a16:creationId xmlns:a16="http://schemas.microsoft.com/office/drawing/2014/main" id="{FABE14DE-780F-BF3C-C7CE-69D717D8FFE0}"/>
                    </a:ext>
                  </a:extLst>
                </p:cNvPr>
                <p:cNvGraphicFramePr>
                  <a:graphicFrameLocks noChangeAspect="1"/>
                </p:cNvGraphicFramePr>
                <p:nvPr>
                  <p:extLst>
                    <p:ext uri="{D42A27DB-BD31-4B8C-83A1-F6EECF244321}">
                      <p14:modId xmlns:p14="http://schemas.microsoft.com/office/powerpoint/2010/main" val="4048251140"/>
                    </p:ext>
                  </p:extLst>
                </p:nvPr>
              </p:nvGraphicFramePr>
              <p:xfrm>
                <a:off x="4135766" y="1847844"/>
                <a:ext cx="3048000" cy="1714500"/>
              </p:xfrm>
              <a:graphic>
                <a:graphicData uri="http://schemas.microsoft.com/office/powerpoint/2016/slidezoom">
                  <pslz:sldZm>
                    <pslz:sldZmObj sldId="272" cId="905249575">
                      <pslz:zmPr id="{9C302D7E-A99D-4F8E-B0F6-62ABB1BAD0FF}" returnToParent="0" transitionDur="1000">
                        <p166:blipFill xmlns:p166="http://schemas.microsoft.com/office/powerpoint/2016/6/main">
                          <a:blip r:embed="rId3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0" name="Slide Zoom 29">
                  <a:hlinkClick r:id="rId35" action="ppaction://hlinksldjump"/>
                  <a:extLst>
                    <a:ext uri="{FF2B5EF4-FFF2-40B4-BE49-F238E27FC236}">
                      <a16:creationId xmlns:a16="http://schemas.microsoft.com/office/drawing/2014/main" id="{FABE14DE-780F-BF3C-C7CE-69D717D8FFE0}"/>
                    </a:ext>
                  </a:extLst>
                </p:cNvPr>
                <p:cNvPicPr>
                  <a:picLocks noGrp="1" noRot="1" noChangeAspect="1" noMove="1" noResize="1" noEditPoints="1" noAdjustHandles="1" noChangeArrowheads="1" noChangeShapeType="1"/>
                </p:cNvPicPr>
                <p:nvPr/>
              </p:nvPicPr>
              <p:blipFill>
                <a:blip r:embed="rId36"/>
                <a:stretch>
                  <a:fillRect/>
                </a:stretch>
              </p:blipFill>
              <p:spPr>
                <a:xfrm>
                  <a:off x="2605909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2" name="Slide Zoom 31">
                  <a:extLst>
                    <a:ext uri="{FF2B5EF4-FFF2-40B4-BE49-F238E27FC236}">
                      <a16:creationId xmlns:a16="http://schemas.microsoft.com/office/drawing/2014/main" id="{A0B61D23-5640-B1A5-BEF0-BD521359544D}"/>
                    </a:ext>
                  </a:extLst>
                </p:cNvPr>
                <p:cNvGraphicFramePr>
                  <a:graphicFrameLocks noChangeAspect="1"/>
                </p:cNvGraphicFramePr>
                <p:nvPr>
                  <p:extLst>
                    <p:ext uri="{D42A27DB-BD31-4B8C-83A1-F6EECF244321}">
                      <p14:modId xmlns:p14="http://schemas.microsoft.com/office/powerpoint/2010/main" val="2019334555"/>
                    </p:ext>
                  </p:extLst>
                </p:nvPr>
              </p:nvGraphicFramePr>
              <p:xfrm>
                <a:off x="7716977" y="1847844"/>
                <a:ext cx="3048000" cy="1714500"/>
              </p:xfrm>
              <a:graphic>
                <a:graphicData uri="http://schemas.microsoft.com/office/powerpoint/2016/slidezoom">
                  <pslz:sldZm>
                    <pslz:sldZmObj sldId="273" cId="3097556811">
                      <pslz:zmPr id="{FB7DB80F-88D4-4446-9CD0-007162636372}" returnToParent="0" transitionDur="1000">
                        <p166:blipFill xmlns:p166="http://schemas.microsoft.com/office/powerpoint/2016/6/main">
                          <a:blip r:embed="rId3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2" name="Slide Zoom 31">
                  <a:hlinkClick r:id="rId38" action="ppaction://hlinksldjump"/>
                  <a:extLst>
                    <a:ext uri="{FF2B5EF4-FFF2-40B4-BE49-F238E27FC236}">
                      <a16:creationId xmlns:a16="http://schemas.microsoft.com/office/drawing/2014/main" id="{A0B61D23-5640-B1A5-BEF0-BD521359544D}"/>
                    </a:ext>
                  </a:extLst>
                </p:cNvPr>
                <p:cNvPicPr>
                  <a:picLocks noGrp="1" noRot="1" noChangeAspect="1" noMove="1" noResize="1" noEditPoints="1" noAdjustHandles="1" noChangeArrowheads="1" noChangeShapeType="1"/>
                </p:cNvPicPr>
                <p:nvPr/>
              </p:nvPicPr>
              <p:blipFill>
                <a:blip r:embed="rId39"/>
                <a:stretch>
                  <a:fillRect/>
                </a:stretch>
              </p:blipFill>
              <p:spPr>
                <a:xfrm>
                  <a:off x="2964030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4" name="Slide Zoom 33">
                  <a:extLst>
                    <a:ext uri="{FF2B5EF4-FFF2-40B4-BE49-F238E27FC236}">
                      <a16:creationId xmlns:a16="http://schemas.microsoft.com/office/drawing/2014/main" id="{EEB6CFD3-103D-8239-C2BC-5A3189135A6F}"/>
                    </a:ext>
                  </a:extLst>
                </p:cNvPr>
                <p:cNvGraphicFramePr>
                  <a:graphicFrameLocks noChangeAspect="1"/>
                </p:cNvGraphicFramePr>
                <p:nvPr>
                  <p:extLst>
                    <p:ext uri="{D42A27DB-BD31-4B8C-83A1-F6EECF244321}">
                      <p14:modId xmlns:p14="http://schemas.microsoft.com/office/powerpoint/2010/main" val="2686596933"/>
                    </p:ext>
                  </p:extLst>
                </p:nvPr>
              </p:nvGraphicFramePr>
              <p:xfrm>
                <a:off x="11298188" y="1847844"/>
                <a:ext cx="3048000" cy="1714500"/>
              </p:xfrm>
              <a:graphic>
                <a:graphicData uri="http://schemas.microsoft.com/office/powerpoint/2016/slidezoom">
                  <pslz:sldZm>
                    <pslz:sldZmObj sldId="280" cId="690155806">
                      <pslz:zmPr id="{59A9ED00-86DC-489E-A392-7655338F4EBF}" returnToParent="0" transitionDur="1000">
                        <p166:blipFill xmlns:p166="http://schemas.microsoft.com/office/powerpoint/2016/6/main">
                          <a:blip r:embed="rId4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4" name="Slide Zoom 33">
                  <a:hlinkClick r:id="rId41" action="ppaction://hlinksldjump"/>
                  <a:extLst>
                    <a:ext uri="{FF2B5EF4-FFF2-40B4-BE49-F238E27FC236}">
                      <a16:creationId xmlns:a16="http://schemas.microsoft.com/office/drawing/2014/main" id="{EEB6CFD3-103D-8239-C2BC-5A3189135A6F}"/>
                    </a:ext>
                  </a:extLst>
                </p:cNvPr>
                <p:cNvPicPr>
                  <a:picLocks noGrp="1" noRot="1" noChangeAspect="1" noMove="1" noResize="1" noEditPoints="1" noAdjustHandles="1" noChangeArrowheads="1" noChangeShapeType="1"/>
                </p:cNvPicPr>
                <p:nvPr/>
              </p:nvPicPr>
              <p:blipFill>
                <a:blip r:embed="rId42"/>
                <a:stretch>
                  <a:fillRect/>
                </a:stretch>
              </p:blipFill>
              <p:spPr>
                <a:xfrm>
                  <a:off x="3322151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6" name="Slide Zoom 35">
                  <a:extLst>
                    <a:ext uri="{FF2B5EF4-FFF2-40B4-BE49-F238E27FC236}">
                      <a16:creationId xmlns:a16="http://schemas.microsoft.com/office/drawing/2014/main" id="{08BD1A8B-5671-948F-20AA-8A3A0AD54ADD}"/>
                    </a:ext>
                  </a:extLst>
                </p:cNvPr>
                <p:cNvGraphicFramePr>
                  <a:graphicFrameLocks noChangeAspect="1"/>
                </p:cNvGraphicFramePr>
                <p:nvPr>
                  <p:extLst>
                    <p:ext uri="{D42A27DB-BD31-4B8C-83A1-F6EECF244321}">
                      <p14:modId xmlns:p14="http://schemas.microsoft.com/office/powerpoint/2010/main" val="2512572573"/>
                    </p:ext>
                  </p:extLst>
                </p:nvPr>
              </p:nvGraphicFramePr>
              <p:xfrm>
                <a:off x="14879399" y="1847844"/>
                <a:ext cx="3048000" cy="1714500"/>
              </p:xfrm>
              <a:graphic>
                <a:graphicData uri="http://schemas.microsoft.com/office/powerpoint/2016/slidezoom">
                  <pslz:sldZm>
                    <pslz:sldZmObj sldId="284" cId="2347632563">
                      <pslz:zmPr id="{C8418480-D4B3-4854-9561-0BB8894B1D6A}" returnToParent="0" transitionDur="1000">
                        <p166:blipFill xmlns:p166="http://schemas.microsoft.com/office/powerpoint/2016/6/main">
                          <a:blip r:embed="rId43"/>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6" name="Slide Zoom 35">
                  <a:hlinkClick r:id="rId44" action="ppaction://hlinksldjump"/>
                  <a:extLst>
                    <a:ext uri="{FF2B5EF4-FFF2-40B4-BE49-F238E27FC236}">
                      <a16:creationId xmlns:a16="http://schemas.microsoft.com/office/drawing/2014/main" id="{08BD1A8B-5671-948F-20AA-8A3A0AD54ADD}"/>
                    </a:ext>
                  </a:extLst>
                </p:cNvPr>
                <p:cNvPicPr>
                  <a:picLocks noGrp="1" noRot="1" noChangeAspect="1" noMove="1" noResize="1" noEditPoints="1" noAdjustHandles="1" noChangeArrowheads="1" noChangeShapeType="1"/>
                </p:cNvPicPr>
                <p:nvPr/>
              </p:nvPicPr>
              <p:blipFill>
                <a:blip r:embed="rId45"/>
                <a:stretch>
                  <a:fillRect/>
                </a:stretch>
              </p:blipFill>
              <p:spPr>
                <a:xfrm>
                  <a:off x="3680272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8" name="Slide Zoom 37">
                  <a:extLst>
                    <a:ext uri="{FF2B5EF4-FFF2-40B4-BE49-F238E27FC236}">
                      <a16:creationId xmlns:a16="http://schemas.microsoft.com/office/drawing/2014/main" id="{6381E552-CC8B-72EB-B3A3-56D2028BF8A9}"/>
                    </a:ext>
                  </a:extLst>
                </p:cNvPr>
                <p:cNvGraphicFramePr>
                  <a:graphicFrameLocks noChangeAspect="1"/>
                </p:cNvGraphicFramePr>
                <p:nvPr>
                  <p:extLst>
                    <p:ext uri="{D42A27DB-BD31-4B8C-83A1-F6EECF244321}">
                      <p14:modId xmlns:p14="http://schemas.microsoft.com/office/powerpoint/2010/main" val="3440155748"/>
                    </p:ext>
                  </p:extLst>
                </p:nvPr>
              </p:nvGraphicFramePr>
              <p:xfrm>
                <a:off x="18460610" y="1847844"/>
                <a:ext cx="3048000" cy="1714500"/>
              </p:xfrm>
              <a:graphic>
                <a:graphicData uri="http://schemas.microsoft.com/office/powerpoint/2016/slidezoom">
                  <pslz:sldZm>
                    <pslz:sldZmObj sldId="279" cId="1327297639">
                      <pslz:zmPr id="{CE0EE399-C1F8-42EE-B5DB-48EB9B8F3B91}" returnToParent="0" transitionDur="1000">
                        <p166:blipFill xmlns:p166="http://schemas.microsoft.com/office/powerpoint/2016/6/main">
                          <a:blip r:embed="rId4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8" name="Slide Zoom 37">
                  <a:hlinkClick r:id="rId47" action="ppaction://hlinksldjump"/>
                  <a:extLst>
                    <a:ext uri="{FF2B5EF4-FFF2-40B4-BE49-F238E27FC236}">
                      <a16:creationId xmlns:a16="http://schemas.microsoft.com/office/drawing/2014/main" id="{6381E552-CC8B-72EB-B3A3-56D2028BF8A9}"/>
                    </a:ext>
                  </a:extLst>
                </p:cNvPr>
                <p:cNvPicPr>
                  <a:picLocks noGrp="1" noRot="1" noChangeAspect="1" noMove="1" noResize="1" noEditPoints="1" noAdjustHandles="1" noChangeArrowheads="1" noChangeShapeType="1"/>
                </p:cNvPicPr>
                <p:nvPr/>
              </p:nvPicPr>
              <p:blipFill>
                <a:blip r:embed="rId48"/>
                <a:stretch>
                  <a:fillRect/>
                </a:stretch>
              </p:blipFill>
              <p:spPr>
                <a:xfrm>
                  <a:off x="4038393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0" name="Slide Zoom 39">
                  <a:extLst>
                    <a:ext uri="{FF2B5EF4-FFF2-40B4-BE49-F238E27FC236}">
                      <a16:creationId xmlns:a16="http://schemas.microsoft.com/office/drawing/2014/main" id="{4B738BA6-EC32-AB95-0684-44F5F2D8AB0A}"/>
                    </a:ext>
                  </a:extLst>
                </p:cNvPr>
                <p:cNvGraphicFramePr>
                  <a:graphicFrameLocks noChangeAspect="1"/>
                </p:cNvGraphicFramePr>
                <p:nvPr>
                  <p:extLst>
                    <p:ext uri="{D42A27DB-BD31-4B8C-83A1-F6EECF244321}">
                      <p14:modId xmlns:p14="http://schemas.microsoft.com/office/powerpoint/2010/main" val="3412942994"/>
                    </p:ext>
                  </p:extLst>
                </p:nvPr>
              </p:nvGraphicFramePr>
              <p:xfrm>
                <a:off x="22041821" y="1847844"/>
                <a:ext cx="3048000" cy="1714500"/>
              </p:xfrm>
              <a:graphic>
                <a:graphicData uri="http://schemas.microsoft.com/office/powerpoint/2016/slidezoom">
                  <pslz:sldZm>
                    <pslz:sldZmObj sldId="275" cId="2698216540">
                      <pslz:zmPr id="{90B85438-07E5-480B-80EB-F73BC11E7C9E}" returnToParent="0" transitionDur="1000">
                        <p166:blipFill xmlns:p166="http://schemas.microsoft.com/office/powerpoint/2016/6/main">
                          <a:blip r:embed="rId4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0" name="Slide Zoom 39">
                  <a:hlinkClick r:id="rId50" action="ppaction://hlinksldjump"/>
                  <a:extLst>
                    <a:ext uri="{FF2B5EF4-FFF2-40B4-BE49-F238E27FC236}">
                      <a16:creationId xmlns:a16="http://schemas.microsoft.com/office/drawing/2014/main" id="{4B738BA6-EC32-AB95-0684-44F5F2D8AB0A}"/>
                    </a:ext>
                  </a:extLst>
                </p:cNvPr>
                <p:cNvPicPr>
                  <a:picLocks noGrp="1" noRot="1" noChangeAspect="1" noMove="1" noResize="1" noEditPoints="1" noAdjustHandles="1" noChangeArrowheads="1" noChangeShapeType="1"/>
                </p:cNvPicPr>
                <p:nvPr/>
              </p:nvPicPr>
              <p:blipFill>
                <a:blip r:embed="rId51"/>
                <a:stretch>
                  <a:fillRect/>
                </a:stretch>
              </p:blipFill>
              <p:spPr>
                <a:xfrm>
                  <a:off x="4396514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2" name="Slide Zoom 41">
                  <a:extLst>
                    <a:ext uri="{FF2B5EF4-FFF2-40B4-BE49-F238E27FC236}">
                      <a16:creationId xmlns:a16="http://schemas.microsoft.com/office/drawing/2014/main" id="{123DE45D-A136-8AF3-ED99-AA5B39757A29}"/>
                    </a:ext>
                  </a:extLst>
                </p:cNvPr>
                <p:cNvGraphicFramePr>
                  <a:graphicFrameLocks noChangeAspect="1"/>
                </p:cNvGraphicFramePr>
                <p:nvPr>
                  <p:extLst>
                    <p:ext uri="{D42A27DB-BD31-4B8C-83A1-F6EECF244321}">
                      <p14:modId xmlns:p14="http://schemas.microsoft.com/office/powerpoint/2010/main" val="3611398003"/>
                    </p:ext>
                  </p:extLst>
                </p:nvPr>
              </p:nvGraphicFramePr>
              <p:xfrm>
                <a:off x="25623032" y="1847844"/>
                <a:ext cx="3048000" cy="1714500"/>
              </p:xfrm>
              <a:graphic>
                <a:graphicData uri="http://schemas.microsoft.com/office/powerpoint/2016/slidezoom">
                  <pslz:sldZm>
                    <pslz:sldZmObj sldId="276" cId="1955769053">
                      <pslz:zmPr id="{CBBC2D40-DDC7-480D-B1F2-3B9DF27DCD3F}" returnToParent="0" transitionDur="1000">
                        <p166:blipFill xmlns:p166="http://schemas.microsoft.com/office/powerpoint/2016/6/main">
                          <a:blip r:embed="rId5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2" name="Slide Zoom 41">
                  <a:hlinkClick r:id="rId53" action="ppaction://hlinksldjump"/>
                  <a:extLst>
                    <a:ext uri="{FF2B5EF4-FFF2-40B4-BE49-F238E27FC236}">
                      <a16:creationId xmlns:a16="http://schemas.microsoft.com/office/drawing/2014/main" id="{123DE45D-A136-8AF3-ED99-AA5B39757A29}"/>
                    </a:ext>
                  </a:extLst>
                </p:cNvPr>
                <p:cNvPicPr>
                  <a:picLocks noGrp="1" noRot="1" noChangeAspect="1" noMove="1" noResize="1" noEditPoints="1" noAdjustHandles="1" noChangeArrowheads="1" noChangeShapeType="1"/>
                </p:cNvPicPr>
                <p:nvPr/>
              </p:nvPicPr>
              <p:blipFill>
                <a:blip r:embed="rId54"/>
                <a:stretch>
                  <a:fillRect/>
                </a:stretch>
              </p:blipFill>
              <p:spPr>
                <a:xfrm>
                  <a:off x="4754635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4" name="Slide Zoom 43">
                  <a:extLst>
                    <a:ext uri="{FF2B5EF4-FFF2-40B4-BE49-F238E27FC236}">
                      <a16:creationId xmlns:a16="http://schemas.microsoft.com/office/drawing/2014/main" id="{AEEBBB9D-566B-24CA-DCB3-5DD64DE22004}"/>
                    </a:ext>
                  </a:extLst>
                </p:cNvPr>
                <p:cNvGraphicFramePr>
                  <a:graphicFrameLocks noChangeAspect="1"/>
                </p:cNvGraphicFramePr>
                <p:nvPr>
                  <p:extLst>
                    <p:ext uri="{D42A27DB-BD31-4B8C-83A1-F6EECF244321}">
                      <p14:modId xmlns:p14="http://schemas.microsoft.com/office/powerpoint/2010/main" val="906621430"/>
                    </p:ext>
                  </p:extLst>
                </p:nvPr>
              </p:nvGraphicFramePr>
              <p:xfrm>
                <a:off x="29204243" y="1847844"/>
                <a:ext cx="3048000" cy="1714500"/>
              </p:xfrm>
              <a:graphic>
                <a:graphicData uri="http://schemas.microsoft.com/office/powerpoint/2016/slidezoom">
                  <pslz:sldZm>
                    <pslz:sldZmObj sldId="281" cId="1831036506">
                      <pslz:zmPr id="{92B3AB85-71CC-4A44-ACFC-B5A7285E5BA4}" returnToParent="0" transitionDur="1000">
                        <p166:blipFill xmlns:p166="http://schemas.microsoft.com/office/powerpoint/2016/6/main">
                          <a:blip r:embed="rId55"/>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4" name="Slide Zoom 43">
                  <a:hlinkClick r:id="rId56" action="ppaction://hlinksldjump"/>
                  <a:extLst>
                    <a:ext uri="{FF2B5EF4-FFF2-40B4-BE49-F238E27FC236}">
                      <a16:creationId xmlns:a16="http://schemas.microsoft.com/office/drawing/2014/main" id="{AEEBBB9D-566B-24CA-DCB3-5DD64DE22004}"/>
                    </a:ext>
                  </a:extLst>
                </p:cNvPr>
                <p:cNvPicPr>
                  <a:picLocks noGrp="1" noRot="1" noChangeAspect="1" noMove="1" noResize="1" noEditPoints="1" noAdjustHandles="1" noChangeArrowheads="1" noChangeShapeType="1"/>
                </p:cNvPicPr>
                <p:nvPr/>
              </p:nvPicPr>
              <p:blipFill>
                <a:blip r:embed="rId57"/>
                <a:stretch>
                  <a:fillRect/>
                </a:stretch>
              </p:blipFill>
              <p:spPr>
                <a:xfrm>
                  <a:off x="5112756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6" name="Slide Zoom 45">
                  <a:extLst>
                    <a:ext uri="{FF2B5EF4-FFF2-40B4-BE49-F238E27FC236}">
                      <a16:creationId xmlns:a16="http://schemas.microsoft.com/office/drawing/2014/main" id="{48A2A2F7-30DB-F960-3046-E526CBA664D1}"/>
                    </a:ext>
                  </a:extLst>
                </p:cNvPr>
                <p:cNvGraphicFramePr>
                  <a:graphicFrameLocks noChangeAspect="1"/>
                </p:cNvGraphicFramePr>
                <p:nvPr>
                  <p:extLst>
                    <p:ext uri="{D42A27DB-BD31-4B8C-83A1-F6EECF244321}">
                      <p14:modId xmlns:p14="http://schemas.microsoft.com/office/powerpoint/2010/main" val="911404438"/>
                    </p:ext>
                  </p:extLst>
                </p:nvPr>
              </p:nvGraphicFramePr>
              <p:xfrm>
                <a:off x="32785454" y="1847844"/>
                <a:ext cx="3048000" cy="1714500"/>
              </p:xfrm>
              <a:graphic>
                <a:graphicData uri="http://schemas.microsoft.com/office/powerpoint/2016/slidezoom">
                  <pslz:sldZm>
                    <pslz:sldZmObj sldId="282" cId="665804915">
                      <pslz:zmPr id="{9F47F0F7-4447-440C-B90B-493FE42EF687}" returnToParent="0" transitionDur="1000">
                        <p166:blipFill xmlns:p166="http://schemas.microsoft.com/office/powerpoint/2016/6/main">
                          <a:blip r:embed="rId5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6" name="Slide Zoom 45">
                  <a:hlinkClick r:id="rId59" action="ppaction://hlinksldjump"/>
                  <a:extLst>
                    <a:ext uri="{FF2B5EF4-FFF2-40B4-BE49-F238E27FC236}">
                      <a16:creationId xmlns:a16="http://schemas.microsoft.com/office/drawing/2014/main" id="{48A2A2F7-30DB-F960-3046-E526CBA664D1}"/>
                    </a:ext>
                  </a:extLst>
                </p:cNvPr>
                <p:cNvPicPr>
                  <a:picLocks noGrp="1" noRot="1" noChangeAspect="1" noMove="1" noResize="1" noEditPoints="1" noAdjustHandles="1" noChangeArrowheads="1" noChangeShapeType="1"/>
                </p:cNvPicPr>
                <p:nvPr/>
              </p:nvPicPr>
              <p:blipFill>
                <a:blip r:embed="rId60"/>
                <a:stretch>
                  <a:fillRect/>
                </a:stretch>
              </p:blipFill>
              <p:spPr>
                <a:xfrm>
                  <a:off x="5470878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8" name="Slide Zoom 47">
                  <a:extLst>
                    <a:ext uri="{FF2B5EF4-FFF2-40B4-BE49-F238E27FC236}">
                      <a16:creationId xmlns:a16="http://schemas.microsoft.com/office/drawing/2014/main" id="{9C85355C-28B0-DBDB-673E-5B1EA096273F}"/>
                    </a:ext>
                  </a:extLst>
                </p:cNvPr>
                <p:cNvGraphicFramePr>
                  <a:graphicFrameLocks noChangeAspect="1"/>
                </p:cNvGraphicFramePr>
                <p:nvPr>
                  <p:extLst>
                    <p:ext uri="{D42A27DB-BD31-4B8C-83A1-F6EECF244321}">
                      <p14:modId xmlns:p14="http://schemas.microsoft.com/office/powerpoint/2010/main" val="2885419731"/>
                    </p:ext>
                  </p:extLst>
                </p:nvPr>
              </p:nvGraphicFramePr>
              <p:xfrm>
                <a:off x="36366665" y="1847844"/>
                <a:ext cx="3048000" cy="1714500"/>
              </p:xfrm>
              <a:graphic>
                <a:graphicData uri="http://schemas.microsoft.com/office/powerpoint/2016/slidezoom">
                  <pslz:sldZm>
                    <pslz:sldZmObj sldId="278" cId="553701949">
                      <pslz:zmPr id="{B791999C-77B6-4978-8AFA-008FF2EB4238}" returnToParent="0" transitionDur="1000">
                        <p166:blipFill xmlns:p166="http://schemas.microsoft.com/office/powerpoint/2016/6/main">
                          <a:blip r:embed="rId61"/>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8" name="Slide Zoom 47">
                  <a:hlinkClick r:id="rId62" action="ppaction://hlinksldjump"/>
                  <a:extLst>
                    <a:ext uri="{FF2B5EF4-FFF2-40B4-BE49-F238E27FC236}">
                      <a16:creationId xmlns:a16="http://schemas.microsoft.com/office/drawing/2014/main" id="{9C85355C-28B0-DBDB-673E-5B1EA096273F}"/>
                    </a:ext>
                  </a:extLst>
                </p:cNvPr>
                <p:cNvPicPr>
                  <a:picLocks noGrp="1" noRot="1" noChangeAspect="1" noMove="1" noResize="1" noEditPoints="1" noAdjustHandles="1" noChangeArrowheads="1" noChangeShapeType="1"/>
                </p:cNvPicPr>
                <p:nvPr/>
              </p:nvPicPr>
              <p:blipFill>
                <a:blip r:embed="rId63"/>
                <a:stretch>
                  <a:fillRect/>
                </a:stretch>
              </p:blipFill>
              <p:spPr>
                <a:xfrm>
                  <a:off x="5828999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0" name="Slide Zoom 49">
                  <a:extLst>
                    <a:ext uri="{FF2B5EF4-FFF2-40B4-BE49-F238E27FC236}">
                      <a16:creationId xmlns:a16="http://schemas.microsoft.com/office/drawing/2014/main" id="{4A635C67-62D1-2C16-2DE3-472CC1EC250C}"/>
                    </a:ext>
                  </a:extLst>
                </p:cNvPr>
                <p:cNvGraphicFramePr>
                  <a:graphicFrameLocks noChangeAspect="1"/>
                </p:cNvGraphicFramePr>
                <p:nvPr>
                  <p:extLst>
                    <p:ext uri="{D42A27DB-BD31-4B8C-83A1-F6EECF244321}">
                      <p14:modId xmlns:p14="http://schemas.microsoft.com/office/powerpoint/2010/main" val="3091971370"/>
                    </p:ext>
                  </p:extLst>
                </p:nvPr>
              </p:nvGraphicFramePr>
              <p:xfrm>
                <a:off x="39947876" y="1847844"/>
                <a:ext cx="3048000" cy="1714500"/>
              </p:xfrm>
              <a:graphic>
                <a:graphicData uri="http://schemas.microsoft.com/office/powerpoint/2016/slidezoom">
                  <pslz:sldZm>
                    <pslz:sldZmObj sldId="285" cId="820388872">
                      <pslz:zmPr id="{ED2615D7-51F0-4157-8073-52315F95DEFC}" returnToParent="0" transitionDur="1000">
                        <p166:blipFill xmlns:p166="http://schemas.microsoft.com/office/powerpoint/2016/6/main">
                          <a:blip r:embed="rId6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0" name="Slide Zoom 49">
                  <a:hlinkClick r:id="rId65" action="ppaction://hlinksldjump"/>
                  <a:extLst>
                    <a:ext uri="{FF2B5EF4-FFF2-40B4-BE49-F238E27FC236}">
                      <a16:creationId xmlns:a16="http://schemas.microsoft.com/office/drawing/2014/main" id="{4A635C67-62D1-2C16-2DE3-472CC1EC250C}"/>
                    </a:ext>
                  </a:extLst>
                </p:cNvPr>
                <p:cNvPicPr>
                  <a:picLocks noGrp="1" noRot="1" noChangeAspect="1" noMove="1" noResize="1" noEditPoints="1" noAdjustHandles="1" noChangeArrowheads="1" noChangeShapeType="1"/>
                </p:cNvPicPr>
                <p:nvPr/>
              </p:nvPicPr>
              <p:blipFill>
                <a:blip r:embed="rId66"/>
                <a:stretch>
                  <a:fillRect/>
                </a:stretch>
              </p:blipFill>
              <p:spPr>
                <a:xfrm>
                  <a:off x="6187120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2" name="Slide Zoom 51">
                  <a:extLst>
                    <a:ext uri="{FF2B5EF4-FFF2-40B4-BE49-F238E27FC236}">
                      <a16:creationId xmlns:a16="http://schemas.microsoft.com/office/drawing/2014/main" id="{6442AE35-ED8E-A81A-11D3-06419A3D14A0}"/>
                    </a:ext>
                  </a:extLst>
                </p:cNvPr>
                <p:cNvGraphicFramePr>
                  <a:graphicFrameLocks noChangeAspect="1"/>
                </p:cNvGraphicFramePr>
                <p:nvPr>
                  <p:extLst>
                    <p:ext uri="{D42A27DB-BD31-4B8C-83A1-F6EECF244321}">
                      <p14:modId xmlns:p14="http://schemas.microsoft.com/office/powerpoint/2010/main" val="1384059228"/>
                    </p:ext>
                  </p:extLst>
                </p:nvPr>
              </p:nvGraphicFramePr>
              <p:xfrm>
                <a:off x="43529087" y="1847844"/>
                <a:ext cx="3048000" cy="1714500"/>
              </p:xfrm>
              <a:graphic>
                <a:graphicData uri="http://schemas.microsoft.com/office/powerpoint/2016/slidezoom">
                  <pslz:sldZm>
                    <pslz:sldZmObj sldId="283" cId="2176338621">
                      <pslz:zmPr id="{CA87C549-5D55-4975-8780-39534D167AED}" returnToParent="0" transitionDur="1000">
                        <p166:blipFill xmlns:p166="http://schemas.microsoft.com/office/powerpoint/2016/6/main">
                          <a:blip r:embed="rId6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2" name="Slide Zoom 51">
                  <a:hlinkClick r:id="rId68" action="ppaction://hlinksldjump"/>
                  <a:extLst>
                    <a:ext uri="{FF2B5EF4-FFF2-40B4-BE49-F238E27FC236}">
                      <a16:creationId xmlns:a16="http://schemas.microsoft.com/office/drawing/2014/main" id="{6442AE35-ED8E-A81A-11D3-06419A3D14A0}"/>
                    </a:ext>
                  </a:extLst>
                </p:cNvPr>
                <p:cNvPicPr>
                  <a:picLocks noGrp="1" noRot="1" noChangeAspect="1" noMove="1" noResize="1" noEditPoints="1" noAdjustHandles="1" noChangeArrowheads="1" noChangeShapeType="1"/>
                </p:cNvPicPr>
                <p:nvPr/>
              </p:nvPicPr>
              <p:blipFill>
                <a:blip r:embed="rId69"/>
                <a:stretch>
                  <a:fillRect/>
                </a:stretch>
              </p:blipFill>
              <p:spPr>
                <a:xfrm>
                  <a:off x="6545241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4" name="Slide Zoom 53">
                  <a:extLst>
                    <a:ext uri="{FF2B5EF4-FFF2-40B4-BE49-F238E27FC236}">
                      <a16:creationId xmlns:a16="http://schemas.microsoft.com/office/drawing/2014/main" id="{022F9F1D-1D76-5847-0171-EFD72B48AF90}"/>
                    </a:ext>
                  </a:extLst>
                </p:cNvPr>
                <p:cNvGraphicFramePr>
                  <a:graphicFrameLocks noChangeAspect="1"/>
                </p:cNvGraphicFramePr>
                <p:nvPr>
                  <p:extLst>
                    <p:ext uri="{D42A27DB-BD31-4B8C-83A1-F6EECF244321}">
                      <p14:modId xmlns:p14="http://schemas.microsoft.com/office/powerpoint/2010/main" val="3608339483"/>
                    </p:ext>
                  </p:extLst>
                </p:nvPr>
              </p:nvGraphicFramePr>
              <p:xfrm>
                <a:off x="47110306" y="1847844"/>
                <a:ext cx="3048000" cy="1714500"/>
              </p:xfrm>
              <a:graphic>
                <a:graphicData uri="http://schemas.microsoft.com/office/powerpoint/2016/slidezoom">
                  <pslz:sldZm>
                    <pslz:sldZmObj sldId="277" cId="46777702">
                      <pslz:zmPr id="{2B706BF9-B9D3-42AC-956D-3B01E5F17730}" returnToParent="0" transitionDur="1000">
                        <p166:blipFill xmlns:p166="http://schemas.microsoft.com/office/powerpoint/2016/6/main">
                          <a:blip r:embed="rId7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4" name="Slide Zoom 53">
                  <a:hlinkClick r:id="rId71" action="ppaction://hlinksldjump"/>
                  <a:extLst>
                    <a:ext uri="{FF2B5EF4-FFF2-40B4-BE49-F238E27FC236}">
                      <a16:creationId xmlns:a16="http://schemas.microsoft.com/office/drawing/2014/main" id="{022F9F1D-1D76-5847-0171-EFD72B48AF90}"/>
                    </a:ext>
                  </a:extLst>
                </p:cNvPr>
                <p:cNvPicPr>
                  <a:picLocks noGrp="1" noRot="1" noChangeAspect="1" noMove="1" noResize="1" noEditPoints="1" noAdjustHandles="1" noChangeArrowheads="1" noChangeShapeType="1"/>
                </p:cNvPicPr>
                <p:nvPr/>
              </p:nvPicPr>
              <p:blipFill>
                <a:blip r:embed="rId72"/>
                <a:stretch>
                  <a:fillRect/>
                </a:stretch>
              </p:blipFill>
              <p:spPr>
                <a:xfrm>
                  <a:off x="69033632" y="2535238"/>
                  <a:ext cx="3048000" cy="1714500"/>
                </a:xfrm>
                <a:prstGeom prst="rect">
                  <a:avLst/>
                </a:prstGeom>
                <a:ln w="3175">
                  <a:noFill/>
                </a:ln>
                <a:effectLst>
                  <a:reflection blurRad="6350" stA="50000" endA="300" endPos="55000" dir="5400000" sy="-100000" algn="bl" rotWithShape="0"/>
                </a:effectLst>
              </p:spPr>
            </p:pic>
          </mc:Fallback>
        </mc:AlternateContent>
      </p:grpSp>
      <p:pic>
        <p:nvPicPr>
          <p:cNvPr id="68" name="Graphic 67" descr="Chevron arrows with solid fill">
            <a:hlinkClick r:id="" action="ppaction://hlinkshowjump?jump=nextslide"/>
            <a:extLst>
              <a:ext uri="{FF2B5EF4-FFF2-40B4-BE49-F238E27FC236}">
                <a16:creationId xmlns:a16="http://schemas.microsoft.com/office/drawing/2014/main" id="{2A726096-7A01-ED9B-CDC4-B20D4E74ED4A}"/>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a:off x="11338269" y="2906150"/>
            <a:ext cx="304800" cy="914400"/>
          </a:xfrm>
          <a:prstGeom prst="rect">
            <a:avLst/>
          </a:prstGeom>
        </p:spPr>
      </p:pic>
      <p:pic>
        <p:nvPicPr>
          <p:cNvPr id="69" name="Graphic 68" descr="Chevron arrows with solid fill">
            <a:hlinkClick r:id="" action="ppaction://hlinkshowjump?jump=previousslide"/>
            <a:extLst>
              <a:ext uri="{FF2B5EF4-FFF2-40B4-BE49-F238E27FC236}">
                <a16:creationId xmlns:a16="http://schemas.microsoft.com/office/drawing/2014/main" id="{6F23333C-8FA0-FE7A-E0DE-4A68BEB2A978}"/>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flipH="1">
            <a:off x="548821" y="2916530"/>
            <a:ext cx="304800" cy="914400"/>
          </a:xfrm>
          <a:prstGeom prst="rect">
            <a:avLst/>
          </a:prstGeom>
        </p:spPr>
      </p:pic>
      <p:sp>
        <p:nvSpPr>
          <p:cNvPr id="2" name="!!start">
            <a:hlinkClick r:id="" action="ppaction://hlinkshowjump?jump=firstslide"/>
            <a:extLst>
              <a:ext uri="{FF2B5EF4-FFF2-40B4-BE49-F238E27FC236}">
                <a16:creationId xmlns:a16="http://schemas.microsoft.com/office/drawing/2014/main" id="{39C32075-2A0C-2C24-66B2-866EDBAA1DED}"/>
              </a:ext>
            </a:extLst>
          </p:cNvPr>
          <p:cNvSpPr/>
          <p:nvPr/>
        </p:nvSpPr>
        <p:spPr>
          <a:xfrm>
            <a:off x="5869871" y="4861663"/>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
        <p:nvSpPr>
          <p:cNvPr id="3" name="!!end">
            <a:hlinkClick r:id="rId75" action="ppaction://hlinksldjump"/>
            <a:extLst>
              <a:ext uri="{FF2B5EF4-FFF2-40B4-BE49-F238E27FC236}">
                <a16:creationId xmlns:a16="http://schemas.microsoft.com/office/drawing/2014/main" id="{E75E6731-4A7B-3AE8-7F1F-DD99326447EE}"/>
              </a:ext>
            </a:extLst>
          </p:cNvPr>
          <p:cNvSpPr/>
          <p:nvPr/>
        </p:nvSpPr>
        <p:spPr>
          <a:xfrm>
            <a:off x="6178131" y="4861663"/>
            <a:ext cx="144000" cy="14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Tree>
    <p:extLst>
      <p:ext uri="{BB962C8B-B14F-4D97-AF65-F5344CB8AC3E}">
        <p14:creationId xmlns:p14="http://schemas.microsoft.com/office/powerpoint/2010/main" val="25238739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3F53A5-67E0-FB2B-2A5C-B5DEEDC7BF7F}"/>
              </a:ext>
            </a:extLst>
          </p:cNvPr>
          <p:cNvPicPr>
            <a:picLocks noChangeAspect="1"/>
          </p:cNvPicPr>
          <p:nvPr/>
        </p:nvPicPr>
        <p:blipFill rotWithShape="1">
          <a:blip r:embed="rId3">
            <a:extLst>
              <a:ext uri="{28A0092B-C50C-407E-A947-70E740481C1C}">
                <a14:useLocalDpi xmlns:a14="http://schemas.microsoft.com/office/drawing/2010/main" val="0"/>
              </a:ext>
            </a:extLst>
          </a:blip>
          <a:srcRect t="7736" b="7736"/>
          <a:stretch/>
        </p:blipFill>
        <p:spPr>
          <a:xfrm>
            <a:off x="0" y="0"/>
            <a:ext cx="12192002" cy="6858002"/>
          </a:xfrm>
          <a:prstGeom prst="rect">
            <a:avLst/>
          </a:prstGeom>
        </p:spPr>
      </p:pic>
      <p:grpSp>
        <p:nvGrpSpPr>
          <p:cNvPr id="55" name="Group 54">
            <a:extLst>
              <a:ext uri="{FF2B5EF4-FFF2-40B4-BE49-F238E27FC236}">
                <a16:creationId xmlns:a16="http://schemas.microsoft.com/office/drawing/2014/main" id="{91A0AC71-D12D-0222-8A59-33A6C6946715}"/>
              </a:ext>
            </a:extLst>
          </p:cNvPr>
          <p:cNvGrpSpPr/>
          <p:nvPr/>
        </p:nvGrpSpPr>
        <p:grpSpPr>
          <a:xfrm>
            <a:off x="-13334418" y="2535238"/>
            <a:ext cx="81834650" cy="1714500"/>
            <a:chOff x="-31676344" y="1847844"/>
            <a:chExt cx="81834650" cy="1714500"/>
          </a:xfrm>
        </p:grpSpPr>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232E0B8B-F346-E864-C4AC-8C83FAEA8CA0}"/>
                    </a:ext>
                  </a:extLst>
                </p:cNvPr>
                <p:cNvGraphicFramePr>
                  <a:graphicFrameLocks noChangeAspect="1"/>
                </p:cNvGraphicFramePr>
                <p:nvPr>
                  <p:extLst>
                    <p:ext uri="{D42A27DB-BD31-4B8C-83A1-F6EECF244321}">
                      <p14:modId xmlns:p14="http://schemas.microsoft.com/office/powerpoint/2010/main" val="1833369790"/>
                    </p:ext>
                  </p:extLst>
                </p:nvPr>
              </p:nvGraphicFramePr>
              <p:xfrm>
                <a:off x="-31676344" y="1847844"/>
                <a:ext cx="3048000" cy="1714500"/>
              </p:xfrm>
              <a:graphic>
                <a:graphicData uri="http://schemas.microsoft.com/office/powerpoint/2016/slidezoom">
                  <pslz:sldZm>
                    <pslz:sldZmObj sldId="286" cId="1818418061">
                      <pslz:zmPr id="{AC99481E-2A37-4397-8600-689D642BCAF2}"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0" name="Slide Zoom 9">
                  <a:hlinkClick r:id="rId5" action="ppaction://hlinksldjump"/>
                  <a:extLst>
                    <a:ext uri="{FF2B5EF4-FFF2-40B4-BE49-F238E27FC236}">
                      <a16:creationId xmlns:a16="http://schemas.microsoft.com/office/drawing/2014/main" id="{232E0B8B-F346-E864-C4AC-8C83FAEA8CA0}"/>
                    </a:ext>
                  </a:extLst>
                </p:cNvPr>
                <p:cNvPicPr>
                  <a:picLocks noGrp="1" noRot="1" noChangeAspect="1" noMove="1" noResize="1" noEditPoints="1" noAdjustHandles="1" noChangeArrowheads="1" noChangeShapeType="1"/>
                </p:cNvPicPr>
                <p:nvPr/>
              </p:nvPicPr>
              <p:blipFill>
                <a:blip r:embed="rId6"/>
                <a:stretch>
                  <a:fillRect/>
                </a:stretch>
              </p:blipFill>
              <p:spPr>
                <a:xfrm>
                  <a:off x="-1333441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2" name="Slide Zoom 11">
                  <a:extLst>
                    <a:ext uri="{FF2B5EF4-FFF2-40B4-BE49-F238E27FC236}">
                      <a16:creationId xmlns:a16="http://schemas.microsoft.com/office/drawing/2014/main" id="{0BF44015-4BEE-8648-EBC3-21AC5D4E4B9D}"/>
                    </a:ext>
                  </a:extLst>
                </p:cNvPr>
                <p:cNvGraphicFramePr>
                  <a:graphicFrameLocks noChangeAspect="1"/>
                </p:cNvGraphicFramePr>
                <p:nvPr>
                  <p:extLst>
                    <p:ext uri="{D42A27DB-BD31-4B8C-83A1-F6EECF244321}">
                      <p14:modId xmlns:p14="http://schemas.microsoft.com/office/powerpoint/2010/main" val="2315461746"/>
                    </p:ext>
                  </p:extLst>
                </p:nvPr>
              </p:nvGraphicFramePr>
              <p:xfrm>
                <a:off x="-28095133" y="1847844"/>
                <a:ext cx="3048000" cy="1714500"/>
              </p:xfrm>
              <a:graphic>
                <a:graphicData uri="http://schemas.microsoft.com/office/powerpoint/2016/slidezoom">
                  <pslz:sldZm>
                    <pslz:sldZmObj sldId="262" cId="3543784367">
                      <pslz:zmPr id="{A90C5C40-A638-4149-A92C-5065AB56D8E7}" returnToParent="0" transitionDur="1000">
                        <p166:blipFill xmlns:p166="http://schemas.microsoft.com/office/powerpoint/2016/6/main">
                          <a:blip r:embed="rId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2" name="Slide Zoom 11">
                  <a:hlinkClick r:id="rId8" action="ppaction://hlinksldjump"/>
                  <a:extLst>
                    <a:ext uri="{FF2B5EF4-FFF2-40B4-BE49-F238E27FC236}">
                      <a16:creationId xmlns:a16="http://schemas.microsoft.com/office/drawing/2014/main" id="{0BF44015-4BEE-8648-EBC3-21AC5D4E4B9D}"/>
                    </a:ext>
                  </a:extLst>
                </p:cNvPr>
                <p:cNvPicPr>
                  <a:picLocks noGrp="1" noRot="1" noChangeAspect="1" noMove="1" noResize="1" noEditPoints="1" noAdjustHandles="1" noChangeArrowheads="1" noChangeShapeType="1"/>
                </p:cNvPicPr>
                <p:nvPr/>
              </p:nvPicPr>
              <p:blipFill>
                <a:blip r:embed="rId9"/>
                <a:stretch>
                  <a:fillRect/>
                </a:stretch>
              </p:blipFill>
              <p:spPr>
                <a:xfrm>
                  <a:off x="-975320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4" name="Slide Zoom 13">
                  <a:extLst>
                    <a:ext uri="{FF2B5EF4-FFF2-40B4-BE49-F238E27FC236}">
                      <a16:creationId xmlns:a16="http://schemas.microsoft.com/office/drawing/2014/main" id="{754EADE1-6438-C476-8352-5B3672446320}"/>
                    </a:ext>
                  </a:extLst>
                </p:cNvPr>
                <p:cNvGraphicFramePr>
                  <a:graphicFrameLocks noChangeAspect="1"/>
                </p:cNvGraphicFramePr>
                <p:nvPr>
                  <p:extLst>
                    <p:ext uri="{D42A27DB-BD31-4B8C-83A1-F6EECF244321}">
                      <p14:modId xmlns:p14="http://schemas.microsoft.com/office/powerpoint/2010/main" val="1403492429"/>
                    </p:ext>
                  </p:extLst>
                </p:nvPr>
              </p:nvGraphicFramePr>
              <p:xfrm>
                <a:off x="-24513922" y="1847844"/>
                <a:ext cx="3048000" cy="1714500"/>
              </p:xfrm>
              <a:graphic>
                <a:graphicData uri="http://schemas.microsoft.com/office/powerpoint/2016/slidezoom">
                  <pslz:sldZm>
                    <pslz:sldZmObj sldId="263" cId="2868976256">
                      <pslz:zmPr id="{61C60671-AB73-4466-93D0-D6F1844AC998}" returnToParent="0" transitionDur="100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4" name="Slide Zoom 13">
                  <a:hlinkClick r:id="rId11" action="ppaction://hlinksldjump"/>
                  <a:extLst>
                    <a:ext uri="{FF2B5EF4-FFF2-40B4-BE49-F238E27FC236}">
                      <a16:creationId xmlns:a16="http://schemas.microsoft.com/office/drawing/2014/main" id="{754EADE1-6438-C476-8352-5B3672446320}"/>
                    </a:ext>
                  </a:extLst>
                </p:cNvPr>
                <p:cNvPicPr>
                  <a:picLocks noGrp="1" noRot="1" noChangeAspect="1" noMove="1" noResize="1" noEditPoints="1" noAdjustHandles="1" noChangeArrowheads="1" noChangeShapeType="1"/>
                </p:cNvPicPr>
                <p:nvPr/>
              </p:nvPicPr>
              <p:blipFill>
                <a:blip r:embed="rId12"/>
                <a:stretch>
                  <a:fillRect/>
                </a:stretch>
              </p:blipFill>
              <p:spPr>
                <a:xfrm>
                  <a:off x="-617199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6" name="Slide Zoom 15">
                  <a:extLst>
                    <a:ext uri="{FF2B5EF4-FFF2-40B4-BE49-F238E27FC236}">
                      <a16:creationId xmlns:a16="http://schemas.microsoft.com/office/drawing/2014/main" id="{E7712B8E-F635-34E9-1389-26D98368CE3B}"/>
                    </a:ext>
                  </a:extLst>
                </p:cNvPr>
                <p:cNvGraphicFramePr>
                  <a:graphicFrameLocks noChangeAspect="1"/>
                </p:cNvGraphicFramePr>
                <p:nvPr>
                  <p:extLst>
                    <p:ext uri="{D42A27DB-BD31-4B8C-83A1-F6EECF244321}">
                      <p14:modId xmlns:p14="http://schemas.microsoft.com/office/powerpoint/2010/main" val="2474222284"/>
                    </p:ext>
                  </p:extLst>
                </p:nvPr>
              </p:nvGraphicFramePr>
              <p:xfrm>
                <a:off x="-20932711" y="1847844"/>
                <a:ext cx="3048000" cy="1714500"/>
              </p:xfrm>
              <a:graphic>
                <a:graphicData uri="http://schemas.microsoft.com/office/powerpoint/2016/slidezoom">
                  <pslz:sldZm>
                    <pslz:sldZmObj sldId="265" cId="2678558429">
                      <pslz:zmPr id="{5A53CCD9-E2FD-4010-9416-75500B03CD08}" returnToParent="0" transitionDur="1000">
                        <p166:blipFill xmlns:p166="http://schemas.microsoft.com/office/powerpoint/2016/6/main">
                          <a:blip r:embed="rId13"/>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6" name="Slide Zoom 15">
                  <a:hlinkClick r:id="rId14" action="ppaction://hlinksldjump"/>
                  <a:extLst>
                    <a:ext uri="{FF2B5EF4-FFF2-40B4-BE49-F238E27FC236}">
                      <a16:creationId xmlns:a16="http://schemas.microsoft.com/office/drawing/2014/main" id="{E7712B8E-F635-34E9-1389-26D98368CE3B}"/>
                    </a:ext>
                  </a:extLst>
                </p:cNvPr>
                <p:cNvPicPr>
                  <a:picLocks noGrp="1" noRot="1" noChangeAspect="1" noMove="1" noResize="1" noEditPoints="1" noAdjustHandles="1" noChangeArrowheads="1" noChangeShapeType="1"/>
                </p:cNvPicPr>
                <p:nvPr/>
              </p:nvPicPr>
              <p:blipFill>
                <a:blip r:embed="rId15"/>
                <a:stretch>
                  <a:fillRect/>
                </a:stretch>
              </p:blipFill>
              <p:spPr>
                <a:xfrm>
                  <a:off x="-259078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8" name="Slide Zoom 17">
                  <a:extLst>
                    <a:ext uri="{FF2B5EF4-FFF2-40B4-BE49-F238E27FC236}">
                      <a16:creationId xmlns:a16="http://schemas.microsoft.com/office/drawing/2014/main" id="{79C5DC12-81E5-34F2-A78E-43B445123025}"/>
                    </a:ext>
                  </a:extLst>
                </p:cNvPr>
                <p:cNvGraphicFramePr>
                  <a:graphicFrameLocks noChangeAspect="1"/>
                </p:cNvGraphicFramePr>
                <p:nvPr>
                  <p:extLst>
                    <p:ext uri="{D42A27DB-BD31-4B8C-83A1-F6EECF244321}">
                      <p14:modId xmlns:p14="http://schemas.microsoft.com/office/powerpoint/2010/main" val="18081415"/>
                    </p:ext>
                  </p:extLst>
                </p:nvPr>
              </p:nvGraphicFramePr>
              <p:xfrm>
                <a:off x="-17351500" y="1847844"/>
                <a:ext cx="3048000" cy="1714500"/>
              </p:xfrm>
              <a:graphic>
                <a:graphicData uri="http://schemas.microsoft.com/office/powerpoint/2016/slidezoom">
                  <pslz:sldZm>
                    <pslz:sldZmObj sldId="266" cId="2773191812">
                      <pslz:zmPr id="{BCF643A5-0B27-4C55-8224-6693748694BB}" returnToParent="0" transitionDur="1000">
                        <p166:blipFill xmlns:p166="http://schemas.microsoft.com/office/powerpoint/2016/6/main">
                          <a:blip r:embed="rId1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8" name="Slide Zoom 17">
                  <a:hlinkClick r:id="rId17" action="ppaction://hlinksldjump"/>
                  <a:extLst>
                    <a:ext uri="{FF2B5EF4-FFF2-40B4-BE49-F238E27FC236}">
                      <a16:creationId xmlns:a16="http://schemas.microsoft.com/office/drawing/2014/main" id="{79C5DC12-81E5-34F2-A78E-43B445123025}"/>
                    </a:ext>
                  </a:extLst>
                </p:cNvPr>
                <p:cNvPicPr>
                  <a:picLocks noGrp="1" noRot="1" noChangeAspect="1" noMove="1" noResize="1" noEditPoints="1" noAdjustHandles="1" noChangeArrowheads="1" noChangeShapeType="1"/>
                </p:cNvPicPr>
                <p:nvPr/>
              </p:nvPicPr>
              <p:blipFill>
                <a:blip r:embed="rId18"/>
                <a:stretch>
                  <a:fillRect/>
                </a:stretch>
              </p:blipFill>
              <p:spPr>
                <a:xfrm>
                  <a:off x="99042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0" name="Slide Zoom 19">
                  <a:extLst>
                    <a:ext uri="{FF2B5EF4-FFF2-40B4-BE49-F238E27FC236}">
                      <a16:creationId xmlns:a16="http://schemas.microsoft.com/office/drawing/2014/main" id="{421F3474-179A-DEC5-7F51-FA019BE9379D}"/>
                    </a:ext>
                  </a:extLst>
                </p:cNvPr>
                <p:cNvGraphicFramePr>
                  <a:graphicFrameLocks noChangeAspect="1"/>
                </p:cNvGraphicFramePr>
                <p:nvPr>
                  <p:extLst>
                    <p:ext uri="{D42A27DB-BD31-4B8C-83A1-F6EECF244321}">
                      <p14:modId xmlns:p14="http://schemas.microsoft.com/office/powerpoint/2010/main" val="1124196363"/>
                    </p:ext>
                  </p:extLst>
                </p:nvPr>
              </p:nvGraphicFramePr>
              <p:xfrm>
                <a:off x="-13770289" y="1847844"/>
                <a:ext cx="3048000" cy="1714500"/>
              </p:xfrm>
              <a:graphic>
                <a:graphicData uri="http://schemas.microsoft.com/office/powerpoint/2016/slidezoom">
                  <pslz:sldZm>
                    <pslz:sldZmObj sldId="267" cId="3683589818">
                      <pslz:zmPr id="{0B5D9E1A-4608-4A49-A0FA-37A9779C669A}" returnToParent="0" transitionDur="1000">
                        <p166:blipFill xmlns:p166="http://schemas.microsoft.com/office/powerpoint/2016/6/main">
                          <a:blip r:embed="rId1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0" name="Slide Zoom 19">
                  <a:hlinkClick r:id="rId20" action="ppaction://hlinksldjump"/>
                  <a:extLst>
                    <a:ext uri="{FF2B5EF4-FFF2-40B4-BE49-F238E27FC236}">
                      <a16:creationId xmlns:a16="http://schemas.microsoft.com/office/drawing/2014/main" id="{421F3474-179A-DEC5-7F51-FA019BE9379D}"/>
                    </a:ext>
                  </a:extLst>
                </p:cNvPr>
                <p:cNvPicPr>
                  <a:picLocks noGrp="1" noRot="1" noChangeAspect="1" noMove="1" noResize="1" noEditPoints="1" noAdjustHandles="1" noChangeArrowheads="1" noChangeShapeType="1"/>
                </p:cNvPicPr>
                <p:nvPr/>
              </p:nvPicPr>
              <p:blipFill>
                <a:blip r:embed="rId21"/>
                <a:stretch>
                  <a:fillRect/>
                </a:stretch>
              </p:blipFill>
              <p:spPr>
                <a:xfrm>
                  <a:off x="457163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2" name="Slide Zoom 21">
                  <a:extLst>
                    <a:ext uri="{FF2B5EF4-FFF2-40B4-BE49-F238E27FC236}">
                      <a16:creationId xmlns:a16="http://schemas.microsoft.com/office/drawing/2014/main" id="{3CDB1BB1-9AE9-1137-F357-88DD27B76DD2}"/>
                    </a:ext>
                  </a:extLst>
                </p:cNvPr>
                <p:cNvGraphicFramePr>
                  <a:graphicFrameLocks noChangeAspect="1"/>
                </p:cNvGraphicFramePr>
                <p:nvPr>
                  <p:extLst>
                    <p:ext uri="{D42A27DB-BD31-4B8C-83A1-F6EECF244321}">
                      <p14:modId xmlns:p14="http://schemas.microsoft.com/office/powerpoint/2010/main" val="3501841954"/>
                    </p:ext>
                  </p:extLst>
                </p:nvPr>
              </p:nvGraphicFramePr>
              <p:xfrm>
                <a:off x="-10189078" y="1847844"/>
                <a:ext cx="3048000" cy="1714500"/>
              </p:xfrm>
              <a:graphic>
                <a:graphicData uri="http://schemas.microsoft.com/office/powerpoint/2016/slidezoom">
                  <pslz:sldZm>
                    <pslz:sldZmObj sldId="268" cId="993943905">
                      <pslz:zmPr id="{D02EB652-5A77-4B3D-9A33-56B5DE40E653}" returnToParent="0" transitionDur="1000">
                        <p166:blipFill xmlns:p166="http://schemas.microsoft.com/office/powerpoint/2016/6/main">
                          <a:blip r:embed="rId2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2" name="Slide Zoom 21">
                  <a:hlinkClick r:id="rId23" action="ppaction://hlinksldjump"/>
                  <a:extLst>
                    <a:ext uri="{FF2B5EF4-FFF2-40B4-BE49-F238E27FC236}">
                      <a16:creationId xmlns:a16="http://schemas.microsoft.com/office/drawing/2014/main" id="{3CDB1BB1-9AE9-1137-F357-88DD27B76DD2}"/>
                    </a:ext>
                  </a:extLst>
                </p:cNvPr>
                <p:cNvPicPr>
                  <a:picLocks noGrp="1" noRot="1" noChangeAspect="1" noMove="1" noResize="1" noEditPoints="1" noAdjustHandles="1" noChangeArrowheads="1" noChangeShapeType="1"/>
                </p:cNvPicPr>
                <p:nvPr/>
              </p:nvPicPr>
              <p:blipFill>
                <a:blip r:embed="rId24"/>
                <a:stretch>
                  <a:fillRect/>
                </a:stretch>
              </p:blipFill>
              <p:spPr>
                <a:xfrm>
                  <a:off x="815284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4" name="Slide Zoom 23">
                  <a:extLst>
                    <a:ext uri="{FF2B5EF4-FFF2-40B4-BE49-F238E27FC236}">
                      <a16:creationId xmlns:a16="http://schemas.microsoft.com/office/drawing/2014/main" id="{472395C6-1CF7-88EE-7D25-5FCB356F01F9}"/>
                    </a:ext>
                  </a:extLst>
                </p:cNvPr>
                <p:cNvGraphicFramePr>
                  <a:graphicFrameLocks noChangeAspect="1"/>
                </p:cNvGraphicFramePr>
                <p:nvPr>
                  <p:extLst>
                    <p:ext uri="{D42A27DB-BD31-4B8C-83A1-F6EECF244321}">
                      <p14:modId xmlns:p14="http://schemas.microsoft.com/office/powerpoint/2010/main" val="4203987374"/>
                    </p:ext>
                  </p:extLst>
                </p:nvPr>
              </p:nvGraphicFramePr>
              <p:xfrm>
                <a:off x="-6607867" y="1847844"/>
                <a:ext cx="3048000" cy="1714500"/>
              </p:xfrm>
              <a:graphic>
                <a:graphicData uri="http://schemas.microsoft.com/office/powerpoint/2016/slidezoom">
                  <pslz:sldZm>
                    <pslz:sldZmObj sldId="269" cId="3396538600">
                      <pslz:zmPr id="{2C9359C3-640C-44AB-B930-7B8867733765}" returnToParent="0" transitionDur="1000">
                        <p166:blipFill xmlns:p166="http://schemas.microsoft.com/office/powerpoint/2016/6/main">
                          <a:blip r:embed="rId25"/>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4" name="Slide Zoom 23">
                  <a:hlinkClick r:id="rId26" action="ppaction://hlinksldjump"/>
                  <a:extLst>
                    <a:ext uri="{FF2B5EF4-FFF2-40B4-BE49-F238E27FC236}">
                      <a16:creationId xmlns:a16="http://schemas.microsoft.com/office/drawing/2014/main" id="{472395C6-1CF7-88EE-7D25-5FCB356F01F9}"/>
                    </a:ext>
                  </a:extLst>
                </p:cNvPr>
                <p:cNvPicPr>
                  <a:picLocks noGrp="1" noRot="1" noChangeAspect="1" noMove="1" noResize="1" noEditPoints="1" noAdjustHandles="1" noChangeArrowheads="1" noChangeShapeType="1"/>
                </p:cNvPicPr>
                <p:nvPr/>
              </p:nvPicPr>
              <p:blipFill>
                <a:blip r:embed="rId27"/>
                <a:stretch>
                  <a:fillRect/>
                </a:stretch>
              </p:blipFill>
              <p:spPr>
                <a:xfrm>
                  <a:off x="1173405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6" name="Slide Zoom 25">
                  <a:extLst>
                    <a:ext uri="{FF2B5EF4-FFF2-40B4-BE49-F238E27FC236}">
                      <a16:creationId xmlns:a16="http://schemas.microsoft.com/office/drawing/2014/main" id="{29448628-AB48-DC15-1D75-5A271FED0C09}"/>
                    </a:ext>
                  </a:extLst>
                </p:cNvPr>
                <p:cNvGraphicFramePr>
                  <a:graphicFrameLocks noChangeAspect="1"/>
                </p:cNvGraphicFramePr>
                <p:nvPr>
                  <p:extLst>
                    <p:ext uri="{D42A27DB-BD31-4B8C-83A1-F6EECF244321}">
                      <p14:modId xmlns:p14="http://schemas.microsoft.com/office/powerpoint/2010/main" val="2199770329"/>
                    </p:ext>
                  </p:extLst>
                </p:nvPr>
              </p:nvGraphicFramePr>
              <p:xfrm>
                <a:off x="-3026656" y="1847844"/>
                <a:ext cx="3048000" cy="1714500"/>
              </p:xfrm>
              <a:graphic>
                <a:graphicData uri="http://schemas.microsoft.com/office/powerpoint/2016/slidezoom">
                  <pslz:sldZm>
                    <pslz:sldZmObj sldId="270" cId="3173571095">
                      <pslz:zmPr id="{7E0792D3-1469-4CAC-9B25-23D823D49846}" returnToParent="0" transitionDur="1000">
                        <p166:blipFill xmlns:p166="http://schemas.microsoft.com/office/powerpoint/2016/6/main">
                          <a:blip r:embed="rId2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6" name="Slide Zoom 25">
                  <a:hlinkClick r:id="rId29" action="ppaction://hlinksldjump"/>
                  <a:extLst>
                    <a:ext uri="{FF2B5EF4-FFF2-40B4-BE49-F238E27FC236}">
                      <a16:creationId xmlns:a16="http://schemas.microsoft.com/office/drawing/2014/main" id="{29448628-AB48-DC15-1D75-5A271FED0C09}"/>
                    </a:ext>
                  </a:extLst>
                </p:cNvPr>
                <p:cNvPicPr>
                  <a:picLocks noGrp="1" noRot="1" noChangeAspect="1" noMove="1" noResize="1" noEditPoints="1" noAdjustHandles="1" noChangeArrowheads="1" noChangeShapeType="1"/>
                </p:cNvPicPr>
                <p:nvPr/>
              </p:nvPicPr>
              <p:blipFill>
                <a:blip r:embed="rId30"/>
                <a:stretch>
                  <a:fillRect/>
                </a:stretch>
              </p:blipFill>
              <p:spPr>
                <a:xfrm>
                  <a:off x="1531527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8" name="Slide Zoom 27">
                  <a:extLst>
                    <a:ext uri="{FF2B5EF4-FFF2-40B4-BE49-F238E27FC236}">
                      <a16:creationId xmlns:a16="http://schemas.microsoft.com/office/drawing/2014/main" id="{551041B5-1B40-3A91-2189-8524918B03A5}"/>
                    </a:ext>
                  </a:extLst>
                </p:cNvPr>
                <p:cNvGraphicFramePr>
                  <a:graphicFrameLocks noChangeAspect="1"/>
                </p:cNvGraphicFramePr>
                <p:nvPr>
                  <p:extLst>
                    <p:ext uri="{D42A27DB-BD31-4B8C-83A1-F6EECF244321}">
                      <p14:modId xmlns:p14="http://schemas.microsoft.com/office/powerpoint/2010/main" val="2181839469"/>
                    </p:ext>
                  </p:extLst>
                </p:nvPr>
              </p:nvGraphicFramePr>
              <p:xfrm>
                <a:off x="554555" y="1847844"/>
                <a:ext cx="3048000" cy="1714500"/>
              </p:xfrm>
              <a:graphic>
                <a:graphicData uri="http://schemas.microsoft.com/office/powerpoint/2016/slidezoom">
                  <pslz:sldZm>
                    <pslz:sldZmObj sldId="271" cId="1521349398">
                      <pslz:zmPr id="{73C80B17-4DF1-4108-93FD-CF593931902B}" returnToParent="0" transitionDur="1000">
                        <p166:blipFill xmlns:p166="http://schemas.microsoft.com/office/powerpoint/2016/6/main">
                          <a:blip r:embed="rId31"/>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8" name="Slide Zoom 27">
                  <a:hlinkClick r:id="rId32" action="ppaction://hlinksldjump"/>
                  <a:extLst>
                    <a:ext uri="{FF2B5EF4-FFF2-40B4-BE49-F238E27FC236}">
                      <a16:creationId xmlns:a16="http://schemas.microsoft.com/office/drawing/2014/main" id="{551041B5-1B40-3A91-2189-8524918B03A5}"/>
                    </a:ext>
                  </a:extLst>
                </p:cNvPr>
                <p:cNvPicPr>
                  <a:picLocks noGrp="1" noRot="1" noChangeAspect="1" noMove="1" noResize="1" noEditPoints="1" noAdjustHandles="1" noChangeArrowheads="1" noChangeShapeType="1"/>
                </p:cNvPicPr>
                <p:nvPr/>
              </p:nvPicPr>
              <p:blipFill>
                <a:blip r:embed="rId33"/>
                <a:stretch>
                  <a:fillRect/>
                </a:stretch>
              </p:blipFill>
              <p:spPr>
                <a:xfrm>
                  <a:off x="1889648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0" name="Slide Zoom 29">
                  <a:extLst>
                    <a:ext uri="{FF2B5EF4-FFF2-40B4-BE49-F238E27FC236}">
                      <a16:creationId xmlns:a16="http://schemas.microsoft.com/office/drawing/2014/main" id="{FABE14DE-780F-BF3C-C7CE-69D717D8FFE0}"/>
                    </a:ext>
                  </a:extLst>
                </p:cNvPr>
                <p:cNvGraphicFramePr>
                  <a:graphicFrameLocks noChangeAspect="1"/>
                </p:cNvGraphicFramePr>
                <p:nvPr>
                  <p:extLst>
                    <p:ext uri="{D42A27DB-BD31-4B8C-83A1-F6EECF244321}">
                      <p14:modId xmlns:p14="http://schemas.microsoft.com/office/powerpoint/2010/main" val="2252312698"/>
                    </p:ext>
                  </p:extLst>
                </p:nvPr>
              </p:nvGraphicFramePr>
              <p:xfrm>
                <a:off x="4135766" y="1847844"/>
                <a:ext cx="3048000" cy="1714500"/>
              </p:xfrm>
              <a:graphic>
                <a:graphicData uri="http://schemas.microsoft.com/office/powerpoint/2016/slidezoom">
                  <pslz:sldZm>
                    <pslz:sldZmObj sldId="272" cId="905249575">
                      <pslz:zmPr id="{9C302D7E-A99D-4F8E-B0F6-62ABB1BAD0FF}" returnToParent="0" transitionDur="1000">
                        <p166:blipFill xmlns:p166="http://schemas.microsoft.com/office/powerpoint/2016/6/main">
                          <a:blip r:embed="rId3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0" name="Slide Zoom 29">
                  <a:hlinkClick r:id="rId35" action="ppaction://hlinksldjump"/>
                  <a:extLst>
                    <a:ext uri="{FF2B5EF4-FFF2-40B4-BE49-F238E27FC236}">
                      <a16:creationId xmlns:a16="http://schemas.microsoft.com/office/drawing/2014/main" id="{FABE14DE-780F-BF3C-C7CE-69D717D8FFE0}"/>
                    </a:ext>
                  </a:extLst>
                </p:cNvPr>
                <p:cNvPicPr>
                  <a:picLocks noGrp="1" noRot="1" noChangeAspect="1" noMove="1" noResize="1" noEditPoints="1" noAdjustHandles="1" noChangeArrowheads="1" noChangeShapeType="1"/>
                </p:cNvPicPr>
                <p:nvPr/>
              </p:nvPicPr>
              <p:blipFill>
                <a:blip r:embed="rId36"/>
                <a:stretch>
                  <a:fillRect/>
                </a:stretch>
              </p:blipFill>
              <p:spPr>
                <a:xfrm>
                  <a:off x="2247769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2" name="Slide Zoom 31">
                  <a:extLst>
                    <a:ext uri="{FF2B5EF4-FFF2-40B4-BE49-F238E27FC236}">
                      <a16:creationId xmlns:a16="http://schemas.microsoft.com/office/drawing/2014/main" id="{A0B61D23-5640-B1A5-BEF0-BD521359544D}"/>
                    </a:ext>
                  </a:extLst>
                </p:cNvPr>
                <p:cNvGraphicFramePr>
                  <a:graphicFrameLocks noChangeAspect="1"/>
                </p:cNvGraphicFramePr>
                <p:nvPr>
                  <p:extLst>
                    <p:ext uri="{D42A27DB-BD31-4B8C-83A1-F6EECF244321}">
                      <p14:modId xmlns:p14="http://schemas.microsoft.com/office/powerpoint/2010/main" val="2186941913"/>
                    </p:ext>
                  </p:extLst>
                </p:nvPr>
              </p:nvGraphicFramePr>
              <p:xfrm>
                <a:off x="7716977" y="1847844"/>
                <a:ext cx="3048000" cy="1714500"/>
              </p:xfrm>
              <a:graphic>
                <a:graphicData uri="http://schemas.microsoft.com/office/powerpoint/2016/slidezoom">
                  <pslz:sldZm>
                    <pslz:sldZmObj sldId="273" cId="3097556811">
                      <pslz:zmPr id="{FB7DB80F-88D4-4446-9CD0-007162636372}" returnToParent="0" transitionDur="1000">
                        <p166:blipFill xmlns:p166="http://schemas.microsoft.com/office/powerpoint/2016/6/main">
                          <a:blip r:embed="rId3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2" name="Slide Zoom 31">
                  <a:hlinkClick r:id="rId38" action="ppaction://hlinksldjump"/>
                  <a:extLst>
                    <a:ext uri="{FF2B5EF4-FFF2-40B4-BE49-F238E27FC236}">
                      <a16:creationId xmlns:a16="http://schemas.microsoft.com/office/drawing/2014/main" id="{A0B61D23-5640-B1A5-BEF0-BD521359544D}"/>
                    </a:ext>
                  </a:extLst>
                </p:cNvPr>
                <p:cNvPicPr>
                  <a:picLocks noGrp="1" noRot="1" noChangeAspect="1" noMove="1" noResize="1" noEditPoints="1" noAdjustHandles="1" noChangeArrowheads="1" noChangeShapeType="1"/>
                </p:cNvPicPr>
                <p:nvPr/>
              </p:nvPicPr>
              <p:blipFill>
                <a:blip r:embed="rId39"/>
                <a:stretch>
                  <a:fillRect/>
                </a:stretch>
              </p:blipFill>
              <p:spPr>
                <a:xfrm>
                  <a:off x="2605890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4" name="Slide Zoom 33">
                  <a:extLst>
                    <a:ext uri="{FF2B5EF4-FFF2-40B4-BE49-F238E27FC236}">
                      <a16:creationId xmlns:a16="http://schemas.microsoft.com/office/drawing/2014/main" id="{EEB6CFD3-103D-8239-C2BC-5A3189135A6F}"/>
                    </a:ext>
                  </a:extLst>
                </p:cNvPr>
                <p:cNvGraphicFramePr>
                  <a:graphicFrameLocks noChangeAspect="1"/>
                </p:cNvGraphicFramePr>
                <p:nvPr>
                  <p:extLst>
                    <p:ext uri="{D42A27DB-BD31-4B8C-83A1-F6EECF244321}">
                      <p14:modId xmlns:p14="http://schemas.microsoft.com/office/powerpoint/2010/main" val="3048953379"/>
                    </p:ext>
                  </p:extLst>
                </p:nvPr>
              </p:nvGraphicFramePr>
              <p:xfrm>
                <a:off x="11298188" y="1847844"/>
                <a:ext cx="3048000" cy="1714500"/>
              </p:xfrm>
              <a:graphic>
                <a:graphicData uri="http://schemas.microsoft.com/office/powerpoint/2016/slidezoom">
                  <pslz:sldZm>
                    <pslz:sldZmObj sldId="280" cId="690155806">
                      <pslz:zmPr id="{59A9ED00-86DC-489E-A392-7655338F4EBF}" returnToParent="0" transitionDur="1000">
                        <p166:blipFill xmlns:p166="http://schemas.microsoft.com/office/powerpoint/2016/6/main">
                          <a:blip r:embed="rId4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4" name="Slide Zoom 33">
                  <a:hlinkClick r:id="rId41" action="ppaction://hlinksldjump"/>
                  <a:extLst>
                    <a:ext uri="{FF2B5EF4-FFF2-40B4-BE49-F238E27FC236}">
                      <a16:creationId xmlns:a16="http://schemas.microsoft.com/office/drawing/2014/main" id="{EEB6CFD3-103D-8239-C2BC-5A3189135A6F}"/>
                    </a:ext>
                  </a:extLst>
                </p:cNvPr>
                <p:cNvPicPr>
                  <a:picLocks noGrp="1" noRot="1" noChangeAspect="1" noMove="1" noResize="1" noEditPoints="1" noAdjustHandles="1" noChangeArrowheads="1" noChangeShapeType="1"/>
                </p:cNvPicPr>
                <p:nvPr/>
              </p:nvPicPr>
              <p:blipFill>
                <a:blip r:embed="rId42"/>
                <a:stretch>
                  <a:fillRect/>
                </a:stretch>
              </p:blipFill>
              <p:spPr>
                <a:xfrm>
                  <a:off x="2964011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6" name="Slide Zoom 35">
                  <a:extLst>
                    <a:ext uri="{FF2B5EF4-FFF2-40B4-BE49-F238E27FC236}">
                      <a16:creationId xmlns:a16="http://schemas.microsoft.com/office/drawing/2014/main" id="{08BD1A8B-5671-948F-20AA-8A3A0AD54ADD}"/>
                    </a:ext>
                  </a:extLst>
                </p:cNvPr>
                <p:cNvGraphicFramePr>
                  <a:graphicFrameLocks noChangeAspect="1"/>
                </p:cNvGraphicFramePr>
                <p:nvPr>
                  <p:extLst>
                    <p:ext uri="{D42A27DB-BD31-4B8C-83A1-F6EECF244321}">
                      <p14:modId xmlns:p14="http://schemas.microsoft.com/office/powerpoint/2010/main" val="4200817491"/>
                    </p:ext>
                  </p:extLst>
                </p:nvPr>
              </p:nvGraphicFramePr>
              <p:xfrm>
                <a:off x="14879399" y="1847844"/>
                <a:ext cx="3048000" cy="1714500"/>
              </p:xfrm>
              <a:graphic>
                <a:graphicData uri="http://schemas.microsoft.com/office/powerpoint/2016/slidezoom">
                  <pslz:sldZm>
                    <pslz:sldZmObj sldId="284" cId="2347632563">
                      <pslz:zmPr id="{C8418480-D4B3-4854-9561-0BB8894B1D6A}" returnToParent="0" transitionDur="1000">
                        <p166:blipFill xmlns:p166="http://schemas.microsoft.com/office/powerpoint/2016/6/main">
                          <a:blip r:embed="rId43"/>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6" name="Slide Zoom 35">
                  <a:hlinkClick r:id="rId44" action="ppaction://hlinksldjump"/>
                  <a:extLst>
                    <a:ext uri="{FF2B5EF4-FFF2-40B4-BE49-F238E27FC236}">
                      <a16:creationId xmlns:a16="http://schemas.microsoft.com/office/drawing/2014/main" id="{08BD1A8B-5671-948F-20AA-8A3A0AD54ADD}"/>
                    </a:ext>
                  </a:extLst>
                </p:cNvPr>
                <p:cNvPicPr>
                  <a:picLocks noGrp="1" noRot="1" noChangeAspect="1" noMove="1" noResize="1" noEditPoints="1" noAdjustHandles="1" noChangeArrowheads="1" noChangeShapeType="1"/>
                </p:cNvPicPr>
                <p:nvPr/>
              </p:nvPicPr>
              <p:blipFill>
                <a:blip r:embed="rId45"/>
                <a:stretch>
                  <a:fillRect/>
                </a:stretch>
              </p:blipFill>
              <p:spPr>
                <a:xfrm>
                  <a:off x="3322132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8" name="Slide Zoom 37">
                  <a:extLst>
                    <a:ext uri="{FF2B5EF4-FFF2-40B4-BE49-F238E27FC236}">
                      <a16:creationId xmlns:a16="http://schemas.microsoft.com/office/drawing/2014/main" id="{6381E552-CC8B-72EB-B3A3-56D2028BF8A9}"/>
                    </a:ext>
                  </a:extLst>
                </p:cNvPr>
                <p:cNvGraphicFramePr>
                  <a:graphicFrameLocks noChangeAspect="1"/>
                </p:cNvGraphicFramePr>
                <p:nvPr>
                  <p:extLst>
                    <p:ext uri="{D42A27DB-BD31-4B8C-83A1-F6EECF244321}">
                      <p14:modId xmlns:p14="http://schemas.microsoft.com/office/powerpoint/2010/main" val="357752783"/>
                    </p:ext>
                  </p:extLst>
                </p:nvPr>
              </p:nvGraphicFramePr>
              <p:xfrm>
                <a:off x="18460610" y="1847844"/>
                <a:ext cx="3048000" cy="1714500"/>
              </p:xfrm>
              <a:graphic>
                <a:graphicData uri="http://schemas.microsoft.com/office/powerpoint/2016/slidezoom">
                  <pslz:sldZm>
                    <pslz:sldZmObj sldId="279" cId="1327297639">
                      <pslz:zmPr id="{CE0EE399-C1F8-42EE-B5DB-48EB9B8F3B91}" returnToParent="0" transitionDur="1000">
                        <p166:blipFill xmlns:p166="http://schemas.microsoft.com/office/powerpoint/2016/6/main">
                          <a:blip r:embed="rId4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8" name="Slide Zoom 37">
                  <a:hlinkClick r:id="rId47" action="ppaction://hlinksldjump"/>
                  <a:extLst>
                    <a:ext uri="{FF2B5EF4-FFF2-40B4-BE49-F238E27FC236}">
                      <a16:creationId xmlns:a16="http://schemas.microsoft.com/office/drawing/2014/main" id="{6381E552-CC8B-72EB-B3A3-56D2028BF8A9}"/>
                    </a:ext>
                  </a:extLst>
                </p:cNvPr>
                <p:cNvPicPr>
                  <a:picLocks noGrp="1" noRot="1" noChangeAspect="1" noMove="1" noResize="1" noEditPoints="1" noAdjustHandles="1" noChangeArrowheads="1" noChangeShapeType="1"/>
                </p:cNvPicPr>
                <p:nvPr/>
              </p:nvPicPr>
              <p:blipFill>
                <a:blip r:embed="rId48"/>
                <a:stretch>
                  <a:fillRect/>
                </a:stretch>
              </p:blipFill>
              <p:spPr>
                <a:xfrm>
                  <a:off x="3680253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0" name="Slide Zoom 39">
                  <a:extLst>
                    <a:ext uri="{FF2B5EF4-FFF2-40B4-BE49-F238E27FC236}">
                      <a16:creationId xmlns:a16="http://schemas.microsoft.com/office/drawing/2014/main" id="{4B738BA6-EC32-AB95-0684-44F5F2D8AB0A}"/>
                    </a:ext>
                  </a:extLst>
                </p:cNvPr>
                <p:cNvGraphicFramePr>
                  <a:graphicFrameLocks noChangeAspect="1"/>
                </p:cNvGraphicFramePr>
                <p:nvPr>
                  <p:extLst>
                    <p:ext uri="{D42A27DB-BD31-4B8C-83A1-F6EECF244321}">
                      <p14:modId xmlns:p14="http://schemas.microsoft.com/office/powerpoint/2010/main" val="3318491481"/>
                    </p:ext>
                  </p:extLst>
                </p:nvPr>
              </p:nvGraphicFramePr>
              <p:xfrm>
                <a:off x="22041821" y="1847844"/>
                <a:ext cx="3048000" cy="1714500"/>
              </p:xfrm>
              <a:graphic>
                <a:graphicData uri="http://schemas.microsoft.com/office/powerpoint/2016/slidezoom">
                  <pslz:sldZm>
                    <pslz:sldZmObj sldId="275" cId="2698216540">
                      <pslz:zmPr id="{90B85438-07E5-480B-80EB-F73BC11E7C9E}" returnToParent="0" transitionDur="1000">
                        <p166:blipFill xmlns:p166="http://schemas.microsoft.com/office/powerpoint/2016/6/main">
                          <a:blip r:embed="rId4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0" name="Slide Zoom 39">
                  <a:hlinkClick r:id="rId50" action="ppaction://hlinksldjump"/>
                  <a:extLst>
                    <a:ext uri="{FF2B5EF4-FFF2-40B4-BE49-F238E27FC236}">
                      <a16:creationId xmlns:a16="http://schemas.microsoft.com/office/drawing/2014/main" id="{4B738BA6-EC32-AB95-0684-44F5F2D8AB0A}"/>
                    </a:ext>
                  </a:extLst>
                </p:cNvPr>
                <p:cNvPicPr>
                  <a:picLocks noGrp="1" noRot="1" noChangeAspect="1" noMove="1" noResize="1" noEditPoints="1" noAdjustHandles="1" noChangeArrowheads="1" noChangeShapeType="1"/>
                </p:cNvPicPr>
                <p:nvPr/>
              </p:nvPicPr>
              <p:blipFill>
                <a:blip r:embed="rId51"/>
                <a:stretch>
                  <a:fillRect/>
                </a:stretch>
              </p:blipFill>
              <p:spPr>
                <a:xfrm>
                  <a:off x="4038374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2" name="Slide Zoom 41">
                  <a:extLst>
                    <a:ext uri="{FF2B5EF4-FFF2-40B4-BE49-F238E27FC236}">
                      <a16:creationId xmlns:a16="http://schemas.microsoft.com/office/drawing/2014/main" id="{123DE45D-A136-8AF3-ED99-AA5B39757A29}"/>
                    </a:ext>
                  </a:extLst>
                </p:cNvPr>
                <p:cNvGraphicFramePr>
                  <a:graphicFrameLocks noChangeAspect="1"/>
                </p:cNvGraphicFramePr>
                <p:nvPr>
                  <p:extLst>
                    <p:ext uri="{D42A27DB-BD31-4B8C-83A1-F6EECF244321}">
                      <p14:modId xmlns:p14="http://schemas.microsoft.com/office/powerpoint/2010/main" val="2779946672"/>
                    </p:ext>
                  </p:extLst>
                </p:nvPr>
              </p:nvGraphicFramePr>
              <p:xfrm>
                <a:off x="25623032" y="1847844"/>
                <a:ext cx="3048000" cy="1714500"/>
              </p:xfrm>
              <a:graphic>
                <a:graphicData uri="http://schemas.microsoft.com/office/powerpoint/2016/slidezoom">
                  <pslz:sldZm>
                    <pslz:sldZmObj sldId="276" cId="1955769053">
                      <pslz:zmPr id="{CBBC2D40-DDC7-480D-B1F2-3B9DF27DCD3F}" returnToParent="0" transitionDur="1000">
                        <p166:blipFill xmlns:p166="http://schemas.microsoft.com/office/powerpoint/2016/6/main">
                          <a:blip r:embed="rId5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2" name="Slide Zoom 41">
                  <a:hlinkClick r:id="rId53" action="ppaction://hlinksldjump"/>
                  <a:extLst>
                    <a:ext uri="{FF2B5EF4-FFF2-40B4-BE49-F238E27FC236}">
                      <a16:creationId xmlns:a16="http://schemas.microsoft.com/office/drawing/2014/main" id="{123DE45D-A136-8AF3-ED99-AA5B39757A29}"/>
                    </a:ext>
                  </a:extLst>
                </p:cNvPr>
                <p:cNvPicPr>
                  <a:picLocks noGrp="1" noRot="1" noChangeAspect="1" noMove="1" noResize="1" noEditPoints="1" noAdjustHandles="1" noChangeArrowheads="1" noChangeShapeType="1"/>
                </p:cNvPicPr>
                <p:nvPr/>
              </p:nvPicPr>
              <p:blipFill>
                <a:blip r:embed="rId54"/>
                <a:stretch>
                  <a:fillRect/>
                </a:stretch>
              </p:blipFill>
              <p:spPr>
                <a:xfrm>
                  <a:off x="4396495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4" name="Slide Zoom 43">
                  <a:extLst>
                    <a:ext uri="{FF2B5EF4-FFF2-40B4-BE49-F238E27FC236}">
                      <a16:creationId xmlns:a16="http://schemas.microsoft.com/office/drawing/2014/main" id="{AEEBBB9D-566B-24CA-DCB3-5DD64DE22004}"/>
                    </a:ext>
                  </a:extLst>
                </p:cNvPr>
                <p:cNvGraphicFramePr>
                  <a:graphicFrameLocks noChangeAspect="1"/>
                </p:cNvGraphicFramePr>
                <p:nvPr>
                  <p:extLst>
                    <p:ext uri="{D42A27DB-BD31-4B8C-83A1-F6EECF244321}">
                      <p14:modId xmlns:p14="http://schemas.microsoft.com/office/powerpoint/2010/main" val="52647520"/>
                    </p:ext>
                  </p:extLst>
                </p:nvPr>
              </p:nvGraphicFramePr>
              <p:xfrm>
                <a:off x="29204243" y="1847844"/>
                <a:ext cx="3048000" cy="1714500"/>
              </p:xfrm>
              <a:graphic>
                <a:graphicData uri="http://schemas.microsoft.com/office/powerpoint/2016/slidezoom">
                  <pslz:sldZm>
                    <pslz:sldZmObj sldId="281" cId="1831036506">
                      <pslz:zmPr id="{92B3AB85-71CC-4A44-ACFC-B5A7285E5BA4}" returnToParent="0" transitionDur="1000">
                        <p166:blipFill xmlns:p166="http://schemas.microsoft.com/office/powerpoint/2016/6/main">
                          <a:blip r:embed="rId55"/>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4" name="Slide Zoom 43">
                  <a:hlinkClick r:id="rId56" action="ppaction://hlinksldjump"/>
                  <a:extLst>
                    <a:ext uri="{FF2B5EF4-FFF2-40B4-BE49-F238E27FC236}">
                      <a16:creationId xmlns:a16="http://schemas.microsoft.com/office/drawing/2014/main" id="{AEEBBB9D-566B-24CA-DCB3-5DD64DE22004}"/>
                    </a:ext>
                  </a:extLst>
                </p:cNvPr>
                <p:cNvPicPr>
                  <a:picLocks noGrp="1" noRot="1" noChangeAspect="1" noMove="1" noResize="1" noEditPoints="1" noAdjustHandles="1" noChangeArrowheads="1" noChangeShapeType="1"/>
                </p:cNvPicPr>
                <p:nvPr/>
              </p:nvPicPr>
              <p:blipFill>
                <a:blip r:embed="rId57"/>
                <a:stretch>
                  <a:fillRect/>
                </a:stretch>
              </p:blipFill>
              <p:spPr>
                <a:xfrm>
                  <a:off x="4754616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6" name="Slide Zoom 45">
                  <a:extLst>
                    <a:ext uri="{FF2B5EF4-FFF2-40B4-BE49-F238E27FC236}">
                      <a16:creationId xmlns:a16="http://schemas.microsoft.com/office/drawing/2014/main" id="{48A2A2F7-30DB-F960-3046-E526CBA664D1}"/>
                    </a:ext>
                  </a:extLst>
                </p:cNvPr>
                <p:cNvGraphicFramePr>
                  <a:graphicFrameLocks noChangeAspect="1"/>
                </p:cNvGraphicFramePr>
                <p:nvPr>
                  <p:extLst>
                    <p:ext uri="{D42A27DB-BD31-4B8C-83A1-F6EECF244321}">
                      <p14:modId xmlns:p14="http://schemas.microsoft.com/office/powerpoint/2010/main" val="4193257494"/>
                    </p:ext>
                  </p:extLst>
                </p:nvPr>
              </p:nvGraphicFramePr>
              <p:xfrm>
                <a:off x="32785454" y="1847844"/>
                <a:ext cx="3048000" cy="1714500"/>
              </p:xfrm>
              <a:graphic>
                <a:graphicData uri="http://schemas.microsoft.com/office/powerpoint/2016/slidezoom">
                  <pslz:sldZm>
                    <pslz:sldZmObj sldId="282" cId="665804915">
                      <pslz:zmPr id="{9F47F0F7-4447-440C-B90B-493FE42EF687}" returnToParent="0" transitionDur="1000">
                        <p166:blipFill xmlns:p166="http://schemas.microsoft.com/office/powerpoint/2016/6/main">
                          <a:blip r:embed="rId5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6" name="Slide Zoom 45">
                  <a:hlinkClick r:id="rId59" action="ppaction://hlinksldjump"/>
                  <a:extLst>
                    <a:ext uri="{FF2B5EF4-FFF2-40B4-BE49-F238E27FC236}">
                      <a16:creationId xmlns:a16="http://schemas.microsoft.com/office/drawing/2014/main" id="{48A2A2F7-30DB-F960-3046-E526CBA664D1}"/>
                    </a:ext>
                  </a:extLst>
                </p:cNvPr>
                <p:cNvPicPr>
                  <a:picLocks noGrp="1" noRot="1" noChangeAspect="1" noMove="1" noResize="1" noEditPoints="1" noAdjustHandles="1" noChangeArrowheads="1" noChangeShapeType="1"/>
                </p:cNvPicPr>
                <p:nvPr/>
              </p:nvPicPr>
              <p:blipFill>
                <a:blip r:embed="rId60"/>
                <a:stretch>
                  <a:fillRect/>
                </a:stretch>
              </p:blipFill>
              <p:spPr>
                <a:xfrm>
                  <a:off x="5112738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8" name="Slide Zoom 47">
                  <a:extLst>
                    <a:ext uri="{FF2B5EF4-FFF2-40B4-BE49-F238E27FC236}">
                      <a16:creationId xmlns:a16="http://schemas.microsoft.com/office/drawing/2014/main" id="{9C85355C-28B0-DBDB-673E-5B1EA096273F}"/>
                    </a:ext>
                  </a:extLst>
                </p:cNvPr>
                <p:cNvGraphicFramePr>
                  <a:graphicFrameLocks noChangeAspect="1"/>
                </p:cNvGraphicFramePr>
                <p:nvPr>
                  <p:extLst>
                    <p:ext uri="{D42A27DB-BD31-4B8C-83A1-F6EECF244321}">
                      <p14:modId xmlns:p14="http://schemas.microsoft.com/office/powerpoint/2010/main" val="2832766443"/>
                    </p:ext>
                  </p:extLst>
                </p:nvPr>
              </p:nvGraphicFramePr>
              <p:xfrm>
                <a:off x="36366665" y="1847844"/>
                <a:ext cx="3048000" cy="1714500"/>
              </p:xfrm>
              <a:graphic>
                <a:graphicData uri="http://schemas.microsoft.com/office/powerpoint/2016/slidezoom">
                  <pslz:sldZm>
                    <pslz:sldZmObj sldId="278" cId="553701949">
                      <pslz:zmPr id="{B791999C-77B6-4978-8AFA-008FF2EB4238}" returnToParent="0" transitionDur="1000">
                        <p166:blipFill xmlns:p166="http://schemas.microsoft.com/office/powerpoint/2016/6/main">
                          <a:blip r:embed="rId61"/>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8" name="Slide Zoom 47">
                  <a:hlinkClick r:id="rId62" action="ppaction://hlinksldjump"/>
                  <a:extLst>
                    <a:ext uri="{FF2B5EF4-FFF2-40B4-BE49-F238E27FC236}">
                      <a16:creationId xmlns:a16="http://schemas.microsoft.com/office/drawing/2014/main" id="{9C85355C-28B0-DBDB-673E-5B1EA096273F}"/>
                    </a:ext>
                  </a:extLst>
                </p:cNvPr>
                <p:cNvPicPr>
                  <a:picLocks noGrp="1" noRot="1" noChangeAspect="1" noMove="1" noResize="1" noEditPoints="1" noAdjustHandles="1" noChangeArrowheads="1" noChangeShapeType="1"/>
                </p:cNvPicPr>
                <p:nvPr/>
              </p:nvPicPr>
              <p:blipFill>
                <a:blip r:embed="rId63"/>
                <a:stretch>
                  <a:fillRect/>
                </a:stretch>
              </p:blipFill>
              <p:spPr>
                <a:xfrm>
                  <a:off x="5470859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0" name="Slide Zoom 49">
                  <a:extLst>
                    <a:ext uri="{FF2B5EF4-FFF2-40B4-BE49-F238E27FC236}">
                      <a16:creationId xmlns:a16="http://schemas.microsoft.com/office/drawing/2014/main" id="{4A635C67-62D1-2C16-2DE3-472CC1EC250C}"/>
                    </a:ext>
                  </a:extLst>
                </p:cNvPr>
                <p:cNvGraphicFramePr>
                  <a:graphicFrameLocks noChangeAspect="1"/>
                </p:cNvGraphicFramePr>
                <p:nvPr>
                  <p:extLst>
                    <p:ext uri="{D42A27DB-BD31-4B8C-83A1-F6EECF244321}">
                      <p14:modId xmlns:p14="http://schemas.microsoft.com/office/powerpoint/2010/main" val="1617293754"/>
                    </p:ext>
                  </p:extLst>
                </p:nvPr>
              </p:nvGraphicFramePr>
              <p:xfrm>
                <a:off x="39947876" y="1847844"/>
                <a:ext cx="3048000" cy="1714500"/>
              </p:xfrm>
              <a:graphic>
                <a:graphicData uri="http://schemas.microsoft.com/office/powerpoint/2016/slidezoom">
                  <pslz:sldZm>
                    <pslz:sldZmObj sldId="285" cId="820388872">
                      <pslz:zmPr id="{ED2615D7-51F0-4157-8073-52315F95DEFC}" returnToParent="0" transitionDur="1000">
                        <p166:blipFill xmlns:p166="http://schemas.microsoft.com/office/powerpoint/2016/6/main">
                          <a:blip r:embed="rId6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0" name="Slide Zoom 49">
                  <a:hlinkClick r:id="rId65" action="ppaction://hlinksldjump"/>
                  <a:extLst>
                    <a:ext uri="{FF2B5EF4-FFF2-40B4-BE49-F238E27FC236}">
                      <a16:creationId xmlns:a16="http://schemas.microsoft.com/office/drawing/2014/main" id="{4A635C67-62D1-2C16-2DE3-472CC1EC250C}"/>
                    </a:ext>
                  </a:extLst>
                </p:cNvPr>
                <p:cNvPicPr>
                  <a:picLocks noGrp="1" noRot="1" noChangeAspect="1" noMove="1" noResize="1" noEditPoints="1" noAdjustHandles="1" noChangeArrowheads="1" noChangeShapeType="1"/>
                </p:cNvPicPr>
                <p:nvPr/>
              </p:nvPicPr>
              <p:blipFill>
                <a:blip r:embed="rId66"/>
                <a:stretch>
                  <a:fillRect/>
                </a:stretch>
              </p:blipFill>
              <p:spPr>
                <a:xfrm>
                  <a:off x="5828980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2" name="Slide Zoom 51">
                  <a:extLst>
                    <a:ext uri="{FF2B5EF4-FFF2-40B4-BE49-F238E27FC236}">
                      <a16:creationId xmlns:a16="http://schemas.microsoft.com/office/drawing/2014/main" id="{6442AE35-ED8E-A81A-11D3-06419A3D14A0}"/>
                    </a:ext>
                  </a:extLst>
                </p:cNvPr>
                <p:cNvGraphicFramePr>
                  <a:graphicFrameLocks noChangeAspect="1"/>
                </p:cNvGraphicFramePr>
                <p:nvPr>
                  <p:extLst>
                    <p:ext uri="{D42A27DB-BD31-4B8C-83A1-F6EECF244321}">
                      <p14:modId xmlns:p14="http://schemas.microsoft.com/office/powerpoint/2010/main" val="3534034483"/>
                    </p:ext>
                  </p:extLst>
                </p:nvPr>
              </p:nvGraphicFramePr>
              <p:xfrm>
                <a:off x="43529087" y="1847844"/>
                <a:ext cx="3048000" cy="1714500"/>
              </p:xfrm>
              <a:graphic>
                <a:graphicData uri="http://schemas.microsoft.com/office/powerpoint/2016/slidezoom">
                  <pslz:sldZm>
                    <pslz:sldZmObj sldId="283" cId="2176338621">
                      <pslz:zmPr id="{CA87C549-5D55-4975-8780-39534D167AED}" returnToParent="0" transitionDur="1000">
                        <p166:blipFill xmlns:p166="http://schemas.microsoft.com/office/powerpoint/2016/6/main">
                          <a:blip r:embed="rId6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2" name="Slide Zoom 51">
                  <a:hlinkClick r:id="rId68" action="ppaction://hlinksldjump"/>
                  <a:extLst>
                    <a:ext uri="{FF2B5EF4-FFF2-40B4-BE49-F238E27FC236}">
                      <a16:creationId xmlns:a16="http://schemas.microsoft.com/office/drawing/2014/main" id="{6442AE35-ED8E-A81A-11D3-06419A3D14A0}"/>
                    </a:ext>
                  </a:extLst>
                </p:cNvPr>
                <p:cNvPicPr>
                  <a:picLocks noGrp="1" noRot="1" noChangeAspect="1" noMove="1" noResize="1" noEditPoints="1" noAdjustHandles="1" noChangeArrowheads="1" noChangeShapeType="1"/>
                </p:cNvPicPr>
                <p:nvPr/>
              </p:nvPicPr>
              <p:blipFill>
                <a:blip r:embed="rId69"/>
                <a:stretch>
                  <a:fillRect/>
                </a:stretch>
              </p:blipFill>
              <p:spPr>
                <a:xfrm>
                  <a:off x="6187101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4" name="Slide Zoom 53">
                  <a:extLst>
                    <a:ext uri="{FF2B5EF4-FFF2-40B4-BE49-F238E27FC236}">
                      <a16:creationId xmlns:a16="http://schemas.microsoft.com/office/drawing/2014/main" id="{022F9F1D-1D76-5847-0171-EFD72B48AF90}"/>
                    </a:ext>
                  </a:extLst>
                </p:cNvPr>
                <p:cNvGraphicFramePr>
                  <a:graphicFrameLocks noChangeAspect="1"/>
                </p:cNvGraphicFramePr>
                <p:nvPr>
                  <p:extLst>
                    <p:ext uri="{D42A27DB-BD31-4B8C-83A1-F6EECF244321}">
                      <p14:modId xmlns:p14="http://schemas.microsoft.com/office/powerpoint/2010/main" val="1249313420"/>
                    </p:ext>
                  </p:extLst>
                </p:nvPr>
              </p:nvGraphicFramePr>
              <p:xfrm>
                <a:off x="47110306" y="1847844"/>
                <a:ext cx="3048000" cy="1714500"/>
              </p:xfrm>
              <a:graphic>
                <a:graphicData uri="http://schemas.microsoft.com/office/powerpoint/2016/slidezoom">
                  <pslz:sldZm>
                    <pslz:sldZmObj sldId="277" cId="46777702">
                      <pslz:zmPr id="{2B706BF9-B9D3-42AC-956D-3B01E5F17730}" returnToParent="0" transitionDur="1000">
                        <p166:blipFill xmlns:p166="http://schemas.microsoft.com/office/powerpoint/2016/6/main">
                          <a:blip r:embed="rId7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4" name="Slide Zoom 53">
                  <a:hlinkClick r:id="rId71" action="ppaction://hlinksldjump"/>
                  <a:extLst>
                    <a:ext uri="{FF2B5EF4-FFF2-40B4-BE49-F238E27FC236}">
                      <a16:creationId xmlns:a16="http://schemas.microsoft.com/office/drawing/2014/main" id="{022F9F1D-1D76-5847-0171-EFD72B48AF90}"/>
                    </a:ext>
                  </a:extLst>
                </p:cNvPr>
                <p:cNvPicPr>
                  <a:picLocks noGrp="1" noRot="1" noChangeAspect="1" noMove="1" noResize="1" noEditPoints="1" noAdjustHandles="1" noChangeArrowheads="1" noChangeShapeType="1"/>
                </p:cNvPicPr>
                <p:nvPr/>
              </p:nvPicPr>
              <p:blipFill>
                <a:blip r:embed="rId72"/>
                <a:stretch>
                  <a:fillRect/>
                </a:stretch>
              </p:blipFill>
              <p:spPr>
                <a:xfrm>
                  <a:off x="65452232" y="2535238"/>
                  <a:ext cx="3048000" cy="1714500"/>
                </a:xfrm>
                <a:prstGeom prst="rect">
                  <a:avLst/>
                </a:prstGeom>
                <a:ln w="3175">
                  <a:noFill/>
                </a:ln>
                <a:effectLst>
                  <a:reflection blurRad="6350" stA="50000" endA="300" endPos="55000" dir="5400000" sy="-100000" algn="bl" rotWithShape="0"/>
                </a:effectLst>
              </p:spPr>
            </p:pic>
          </mc:Fallback>
        </mc:AlternateContent>
      </p:grpSp>
      <p:pic>
        <p:nvPicPr>
          <p:cNvPr id="68" name="Graphic 67" descr="Chevron arrows with solid fill">
            <a:hlinkClick r:id="" action="ppaction://hlinkshowjump?jump=nextslide"/>
            <a:extLst>
              <a:ext uri="{FF2B5EF4-FFF2-40B4-BE49-F238E27FC236}">
                <a16:creationId xmlns:a16="http://schemas.microsoft.com/office/drawing/2014/main" id="{2A726096-7A01-ED9B-CDC4-B20D4E74ED4A}"/>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a:off x="11323029" y="2906150"/>
            <a:ext cx="304800" cy="914400"/>
          </a:xfrm>
          <a:prstGeom prst="rect">
            <a:avLst/>
          </a:prstGeom>
        </p:spPr>
      </p:pic>
      <p:pic>
        <p:nvPicPr>
          <p:cNvPr id="69" name="Graphic 68" descr="Chevron arrows with solid fill">
            <a:hlinkClick r:id="" action="ppaction://hlinkshowjump?jump=previousslide"/>
            <a:extLst>
              <a:ext uri="{FF2B5EF4-FFF2-40B4-BE49-F238E27FC236}">
                <a16:creationId xmlns:a16="http://schemas.microsoft.com/office/drawing/2014/main" id="{6F23333C-8FA0-FE7A-E0DE-4A68BEB2A978}"/>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flipH="1">
            <a:off x="548821" y="2923564"/>
            <a:ext cx="304800" cy="914400"/>
          </a:xfrm>
          <a:prstGeom prst="rect">
            <a:avLst/>
          </a:prstGeom>
        </p:spPr>
      </p:pic>
      <p:sp>
        <p:nvSpPr>
          <p:cNvPr id="2" name="!!start">
            <a:hlinkClick r:id="" action="ppaction://hlinkshowjump?jump=firstslide"/>
            <a:extLst>
              <a:ext uri="{FF2B5EF4-FFF2-40B4-BE49-F238E27FC236}">
                <a16:creationId xmlns:a16="http://schemas.microsoft.com/office/drawing/2014/main" id="{47472AEB-7513-49EA-87D6-A23D2FDEDC8D}"/>
              </a:ext>
            </a:extLst>
          </p:cNvPr>
          <p:cNvSpPr/>
          <p:nvPr/>
        </p:nvSpPr>
        <p:spPr>
          <a:xfrm>
            <a:off x="5869871" y="4861663"/>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
        <p:nvSpPr>
          <p:cNvPr id="3" name="!!end">
            <a:hlinkClick r:id="rId75" action="ppaction://hlinksldjump"/>
            <a:extLst>
              <a:ext uri="{FF2B5EF4-FFF2-40B4-BE49-F238E27FC236}">
                <a16:creationId xmlns:a16="http://schemas.microsoft.com/office/drawing/2014/main" id="{187EBD71-DEEB-FFAE-A06E-5F4089BE8FDE}"/>
              </a:ext>
            </a:extLst>
          </p:cNvPr>
          <p:cNvSpPr/>
          <p:nvPr/>
        </p:nvSpPr>
        <p:spPr>
          <a:xfrm>
            <a:off x="6178131" y="4861663"/>
            <a:ext cx="144000" cy="14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Tree>
    <p:extLst>
      <p:ext uri="{BB962C8B-B14F-4D97-AF65-F5344CB8AC3E}">
        <p14:creationId xmlns:p14="http://schemas.microsoft.com/office/powerpoint/2010/main" val="11708914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3F53A5-67E0-FB2B-2A5C-B5DEEDC7BF7F}"/>
              </a:ext>
            </a:extLst>
          </p:cNvPr>
          <p:cNvPicPr>
            <a:picLocks noChangeAspect="1"/>
          </p:cNvPicPr>
          <p:nvPr/>
        </p:nvPicPr>
        <p:blipFill rotWithShape="1">
          <a:blip r:embed="rId3">
            <a:extLst>
              <a:ext uri="{28A0092B-C50C-407E-A947-70E740481C1C}">
                <a14:useLocalDpi xmlns:a14="http://schemas.microsoft.com/office/drawing/2010/main" val="0"/>
              </a:ext>
            </a:extLst>
          </a:blip>
          <a:srcRect t="7736" b="7736"/>
          <a:stretch/>
        </p:blipFill>
        <p:spPr>
          <a:xfrm>
            <a:off x="0" y="0"/>
            <a:ext cx="12192002" cy="6858002"/>
          </a:xfrm>
          <a:prstGeom prst="rect">
            <a:avLst/>
          </a:prstGeom>
        </p:spPr>
      </p:pic>
      <p:grpSp>
        <p:nvGrpSpPr>
          <p:cNvPr id="55" name="Group 54">
            <a:extLst>
              <a:ext uri="{FF2B5EF4-FFF2-40B4-BE49-F238E27FC236}">
                <a16:creationId xmlns:a16="http://schemas.microsoft.com/office/drawing/2014/main" id="{91A0AC71-D12D-0222-8A59-33A6C6946715}"/>
              </a:ext>
            </a:extLst>
          </p:cNvPr>
          <p:cNvGrpSpPr/>
          <p:nvPr/>
        </p:nvGrpSpPr>
        <p:grpSpPr>
          <a:xfrm>
            <a:off x="-16933402" y="2535238"/>
            <a:ext cx="81834650" cy="1714500"/>
            <a:chOff x="-31676344" y="1847844"/>
            <a:chExt cx="81834650" cy="1714500"/>
          </a:xfrm>
        </p:grpSpPr>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232E0B8B-F346-E864-C4AC-8C83FAEA8CA0}"/>
                    </a:ext>
                  </a:extLst>
                </p:cNvPr>
                <p:cNvGraphicFramePr>
                  <a:graphicFrameLocks noChangeAspect="1"/>
                </p:cNvGraphicFramePr>
                <p:nvPr>
                  <p:extLst>
                    <p:ext uri="{D42A27DB-BD31-4B8C-83A1-F6EECF244321}">
                      <p14:modId xmlns:p14="http://schemas.microsoft.com/office/powerpoint/2010/main" val="74635446"/>
                    </p:ext>
                  </p:extLst>
                </p:nvPr>
              </p:nvGraphicFramePr>
              <p:xfrm>
                <a:off x="-31676344" y="1847844"/>
                <a:ext cx="3048000" cy="1714500"/>
              </p:xfrm>
              <a:graphic>
                <a:graphicData uri="http://schemas.microsoft.com/office/powerpoint/2016/slidezoom">
                  <pslz:sldZm>
                    <pslz:sldZmObj sldId="286" cId="1818418061">
                      <pslz:zmPr id="{AC99481E-2A37-4397-8600-689D642BCAF2}"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0" name="Slide Zoom 9">
                  <a:hlinkClick r:id="rId5" action="ppaction://hlinksldjump"/>
                  <a:extLst>
                    <a:ext uri="{FF2B5EF4-FFF2-40B4-BE49-F238E27FC236}">
                      <a16:creationId xmlns:a16="http://schemas.microsoft.com/office/drawing/2014/main" id="{232E0B8B-F346-E864-C4AC-8C83FAEA8CA0}"/>
                    </a:ext>
                  </a:extLst>
                </p:cNvPr>
                <p:cNvPicPr>
                  <a:picLocks noGrp="1" noRot="1" noChangeAspect="1" noMove="1" noResize="1" noEditPoints="1" noAdjustHandles="1" noChangeArrowheads="1" noChangeShapeType="1"/>
                </p:cNvPicPr>
                <p:nvPr/>
              </p:nvPicPr>
              <p:blipFill>
                <a:blip r:embed="rId6"/>
                <a:stretch>
                  <a:fillRect/>
                </a:stretch>
              </p:blipFill>
              <p:spPr>
                <a:xfrm>
                  <a:off x="-1693340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2" name="Slide Zoom 11">
                  <a:extLst>
                    <a:ext uri="{FF2B5EF4-FFF2-40B4-BE49-F238E27FC236}">
                      <a16:creationId xmlns:a16="http://schemas.microsoft.com/office/drawing/2014/main" id="{0BF44015-4BEE-8648-EBC3-21AC5D4E4B9D}"/>
                    </a:ext>
                  </a:extLst>
                </p:cNvPr>
                <p:cNvGraphicFramePr>
                  <a:graphicFrameLocks noChangeAspect="1"/>
                </p:cNvGraphicFramePr>
                <p:nvPr>
                  <p:extLst>
                    <p:ext uri="{D42A27DB-BD31-4B8C-83A1-F6EECF244321}">
                      <p14:modId xmlns:p14="http://schemas.microsoft.com/office/powerpoint/2010/main" val="348486260"/>
                    </p:ext>
                  </p:extLst>
                </p:nvPr>
              </p:nvGraphicFramePr>
              <p:xfrm>
                <a:off x="-28095133" y="1847844"/>
                <a:ext cx="3048000" cy="1714500"/>
              </p:xfrm>
              <a:graphic>
                <a:graphicData uri="http://schemas.microsoft.com/office/powerpoint/2016/slidezoom">
                  <pslz:sldZm>
                    <pslz:sldZmObj sldId="262" cId="3543784367">
                      <pslz:zmPr id="{A90C5C40-A638-4149-A92C-5065AB56D8E7}" returnToParent="0" transitionDur="1000">
                        <p166:blipFill xmlns:p166="http://schemas.microsoft.com/office/powerpoint/2016/6/main">
                          <a:blip r:embed="rId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2" name="Slide Zoom 11">
                  <a:hlinkClick r:id="rId8" action="ppaction://hlinksldjump"/>
                  <a:extLst>
                    <a:ext uri="{FF2B5EF4-FFF2-40B4-BE49-F238E27FC236}">
                      <a16:creationId xmlns:a16="http://schemas.microsoft.com/office/drawing/2014/main" id="{0BF44015-4BEE-8648-EBC3-21AC5D4E4B9D}"/>
                    </a:ext>
                  </a:extLst>
                </p:cNvPr>
                <p:cNvPicPr>
                  <a:picLocks noGrp="1" noRot="1" noChangeAspect="1" noMove="1" noResize="1" noEditPoints="1" noAdjustHandles="1" noChangeArrowheads="1" noChangeShapeType="1"/>
                </p:cNvPicPr>
                <p:nvPr/>
              </p:nvPicPr>
              <p:blipFill>
                <a:blip r:embed="rId9"/>
                <a:stretch>
                  <a:fillRect/>
                </a:stretch>
              </p:blipFill>
              <p:spPr>
                <a:xfrm>
                  <a:off x="-1335219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4" name="Slide Zoom 13">
                  <a:extLst>
                    <a:ext uri="{FF2B5EF4-FFF2-40B4-BE49-F238E27FC236}">
                      <a16:creationId xmlns:a16="http://schemas.microsoft.com/office/drawing/2014/main" id="{754EADE1-6438-C476-8352-5B3672446320}"/>
                    </a:ext>
                  </a:extLst>
                </p:cNvPr>
                <p:cNvGraphicFramePr>
                  <a:graphicFrameLocks noChangeAspect="1"/>
                </p:cNvGraphicFramePr>
                <p:nvPr>
                  <p:extLst>
                    <p:ext uri="{D42A27DB-BD31-4B8C-83A1-F6EECF244321}">
                      <p14:modId xmlns:p14="http://schemas.microsoft.com/office/powerpoint/2010/main" val="2304050782"/>
                    </p:ext>
                  </p:extLst>
                </p:nvPr>
              </p:nvGraphicFramePr>
              <p:xfrm>
                <a:off x="-24513922" y="1847844"/>
                <a:ext cx="3048000" cy="1714500"/>
              </p:xfrm>
              <a:graphic>
                <a:graphicData uri="http://schemas.microsoft.com/office/powerpoint/2016/slidezoom">
                  <pslz:sldZm>
                    <pslz:sldZmObj sldId="263" cId="2868976256">
                      <pslz:zmPr id="{61C60671-AB73-4466-93D0-D6F1844AC998}" returnToParent="0" transitionDur="100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4" name="Slide Zoom 13">
                  <a:hlinkClick r:id="rId11" action="ppaction://hlinksldjump"/>
                  <a:extLst>
                    <a:ext uri="{FF2B5EF4-FFF2-40B4-BE49-F238E27FC236}">
                      <a16:creationId xmlns:a16="http://schemas.microsoft.com/office/drawing/2014/main" id="{754EADE1-6438-C476-8352-5B3672446320}"/>
                    </a:ext>
                  </a:extLst>
                </p:cNvPr>
                <p:cNvPicPr>
                  <a:picLocks noGrp="1" noRot="1" noChangeAspect="1" noMove="1" noResize="1" noEditPoints="1" noAdjustHandles="1" noChangeArrowheads="1" noChangeShapeType="1"/>
                </p:cNvPicPr>
                <p:nvPr/>
              </p:nvPicPr>
              <p:blipFill>
                <a:blip r:embed="rId12"/>
                <a:stretch>
                  <a:fillRect/>
                </a:stretch>
              </p:blipFill>
              <p:spPr>
                <a:xfrm>
                  <a:off x="-977098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6" name="Slide Zoom 15">
                  <a:extLst>
                    <a:ext uri="{FF2B5EF4-FFF2-40B4-BE49-F238E27FC236}">
                      <a16:creationId xmlns:a16="http://schemas.microsoft.com/office/drawing/2014/main" id="{E7712B8E-F635-34E9-1389-26D98368CE3B}"/>
                    </a:ext>
                  </a:extLst>
                </p:cNvPr>
                <p:cNvGraphicFramePr>
                  <a:graphicFrameLocks noChangeAspect="1"/>
                </p:cNvGraphicFramePr>
                <p:nvPr>
                  <p:extLst>
                    <p:ext uri="{D42A27DB-BD31-4B8C-83A1-F6EECF244321}">
                      <p14:modId xmlns:p14="http://schemas.microsoft.com/office/powerpoint/2010/main" val="241682904"/>
                    </p:ext>
                  </p:extLst>
                </p:nvPr>
              </p:nvGraphicFramePr>
              <p:xfrm>
                <a:off x="-20932711" y="1847844"/>
                <a:ext cx="3048000" cy="1714500"/>
              </p:xfrm>
              <a:graphic>
                <a:graphicData uri="http://schemas.microsoft.com/office/powerpoint/2016/slidezoom">
                  <pslz:sldZm>
                    <pslz:sldZmObj sldId="265" cId="2678558429">
                      <pslz:zmPr id="{5A53CCD9-E2FD-4010-9416-75500B03CD08}" returnToParent="0" transitionDur="1000">
                        <p166:blipFill xmlns:p166="http://schemas.microsoft.com/office/powerpoint/2016/6/main">
                          <a:blip r:embed="rId13"/>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6" name="Slide Zoom 15">
                  <a:hlinkClick r:id="rId14" action="ppaction://hlinksldjump"/>
                  <a:extLst>
                    <a:ext uri="{FF2B5EF4-FFF2-40B4-BE49-F238E27FC236}">
                      <a16:creationId xmlns:a16="http://schemas.microsoft.com/office/drawing/2014/main" id="{E7712B8E-F635-34E9-1389-26D98368CE3B}"/>
                    </a:ext>
                  </a:extLst>
                </p:cNvPr>
                <p:cNvPicPr>
                  <a:picLocks noGrp="1" noRot="1" noChangeAspect="1" noMove="1" noResize="1" noEditPoints="1" noAdjustHandles="1" noChangeArrowheads="1" noChangeShapeType="1"/>
                </p:cNvPicPr>
                <p:nvPr/>
              </p:nvPicPr>
              <p:blipFill>
                <a:blip r:embed="rId15"/>
                <a:stretch>
                  <a:fillRect/>
                </a:stretch>
              </p:blipFill>
              <p:spPr>
                <a:xfrm>
                  <a:off x="-618976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8" name="Slide Zoom 17">
                  <a:extLst>
                    <a:ext uri="{FF2B5EF4-FFF2-40B4-BE49-F238E27FC236}">
                      <a16:creationId xmlns:a16="http://schemas.microsoft.com/office/drawing/2014/main" id="{79C5DC12-81E5-34F2-A78E-43B445123025}"/>
                    </a:ext>
                  </a:extLst>
                </p:cNvPr>
                <p:cNvGraphicFramePr>
                  <a:graphicFrameLocks noChangeAspect="1"/>
                </p:cNvGraphicFramePr>
                <p:nvPr>
                  <p:extLst>
                    <p:ext uri="{D42A27DB-BD31-4B8C-83A1-F6EECF244321}">
                      <p14:modId xmlns:p14="http://schemas.microsoft.com/office/powerpoint/2010/main" val="1552330317"/>
                    </p:ext>
                  </p:extLst>
                </p:nvPr>
              </p:nvGraphicFramePr>
              <p:xfrm>
                <a:off x="-17351500" y="1847844"/>
                <a:ext cx="3048000" cy="1714500"/>
              </p:xfrm>
              <a:graphic>
                <a:graphicData uri="http://schemas.microsoft.com/office/powerpoint/2016/slidezoom">
                  <pslz:sldZm>
                    <pslz:sldZmObj sldId="266" cId="2773191812">
                      <pslz:zmPr id="{BCF643A5-0B27-4C55-8224-6693748694BB}" returnToParent="0" transitionDur="1000">
                        <p166:blipFill xmlns:p166="http://schemas.microsoft.com/office/powerpoint/2016/6/main">
                          <a:blip r:embed="rId1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8" name="Slide Zoom 17">
                  <a:hlinkClick r:id="rId17" action="ppaction://hlinksldjump"/>
                  <a:extLst>
                    <a:ext uri="{FF2B5EF4-FFF2-40B4-BE49-F238E27FC236}">
                      <a16:creationId xmlns:a16="http://schemas.microsoft.com/office/drawing/2014/main" id="{79C5DC12-81E5-34F2-A78E-43B445123025}"/>
                    </a:ext>
                  </a:extLst>
                </p:cNvPr>
                <p:cNvPicPr>
                  <a:picLocks noGrp="1" noRot="1" noChangeAspect="1" noMove="1" noResize="1" noEditPoints="1" noAdjustHandles="1" noChangeArrowheads="1" noChangeShapeType="1"/>
                </p:cNvPicPr>
                <p:nvPr/>
              </p:nvPicPr>
              <p:blipFill>
                <a:blip r:embed="rId18"/>
                <a:stretch>
                  <a:fillRect/>
                </a:stretch>
              </p:blipFill>
              <p:spPr>
                <a:xfrm>
                  <a:off x="-260855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0" name="Slide Zoom 19">
                  <a:extLst>
                    <a:ext uri="{FF2B5EF4-FFF2-40B4-BE49-F238E27FC236}">
                      <a16:creationId xmlns:a16="http://schemas.microsoft.com/office/drawing/2014/main" id="{421F3474-179A-DEC5-7F51-FA019BE9379D}"/>
                    </a:ext>
                  </a:extLst>
                </p:cNvPr>
                <p:cNvGraphicFramePr>
                  <a:graphicFrameLocks noChangeAspect="1"/>
                </p:cNvGraphicFramePr>
                <p:nvPr>
                  <p:extLst>
                    <p:ext uri="{D42A27DB-BD31-4B8C-83A1-F6EECF244321}">
                      <p14:modId xmlns:p14="http://schemas.microsoft.com/office/powerpoint/2010/main" val="4154850259"/>
                    </p:ext>
                  </p:extLst>
                </p:nvPr>
              </p:nvGraphicFramePr>
              <p:xfrm>
                <a:off x="-13770289" y="1847844"/>
                <a:ext cx="3048000" cy="1714500"/>
              </p:xfrm>
              <a:graphic>
                <a:graphicData uri="http://schemas.microsoft.com/office/powerpoint/2016/slidezoom">
                  <pslz:sldZm>
                    <pslz:sldZmObj sldId="267" cId="3683589818">
                      <pslz:zmPr id="{0B5D9E1A-4608-4A49-A0FA-37A9779C669A}" returnToParent="0" transitionDur="1000">
                        <p166:blipFill xmlns:p166="http://schemas.microsoft.com/office/powerpoint/2016/6/main">
                          <a:blip r:embed="rId1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0" name="Slide Zoom 19">
                  <a:hlinkClick r:id="rId20" action="ppaction://hlinksldjump"/>
                  <a:extLst>
                    <a:ext uri="{FF2B5EF4-FFF2-40B4-BE49-F238E27FC236}">
                      <a16:creationId xmlns:a16="http://schemas.microsoft.com/office/drawing/2014/main" id="{421F3474-179A-DEC5-7F51-FA019BE9379D}"/>
                    </a:ext>
                  </a:extLst>
                </p:cNvPr>
                <p:cNvPicPr>
                  <a:picLocks noGrp="1" noRot="1" noChangeAspect="1" noMove="1" noResize="1" noEditPoints="1" noAdjustHandles="1" noChangeArrowheads="1" noChangeShapeType="1"/>
                </p:cNvPicPr>
                <p:nvPr/>
              </p:nvPicPr>
              <p:blipFill>
                <a:blip r:embed="rId21"/>
                <a:stretch>
                  <a:fillRect/>
                </a:stretch>
              </p:blipFill>
              <p:spPr>
                <a:xfrm>
                  <a:off x="97265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2" name="Slide Zoom 21">
                  <a:extLst>
                    <a:ext uri="{FF2B5EF4-FFF2-40B4-BE49-F238E27FC236}">
                      <a16:creationId xmlns:a16="http://schemas.microsoft.com/office/drawing/2014/main" id="{3CDB1BB1-9AE9-1137-F357-88DD27B76DD2}"/>
                    </a:ext>
                  </a:extLst>
                </p:cNvPr>
                <p:cNvGraphicFramePr>
                  <a:graphicFrameLocks noChangeAspect="1"/>
                </p:cNvGraphicFramePr>
                <p:nvPr>
                  <p:extLst>
                    <p:ext uri="{D42A27DB-BD31-4B8C-83A1-F6EECF244321}">
                      <p14:modId xmlns:p14="http://schemas.microsoft.com/office/powerpoint/2010/main" val="3582849266"/>
                    </p:ext>
                  </p:extLst>
                </p:nvPr>
              </p:nvGraphicFramePr>
              <p:xfrm>
                <a:off x="-10189078" y="1847844"/>
                <a:ext cx="3048000" cy="1714500"/>
              </p:xfrm>
              <a:graphic>
                <a:graphicData uri="http://schemas.microsoft.com/office/powerpoint/2016/slidezoom">
                  <pslz:sldZm>
                    <pslz:sldZmObj sldId="268" cId="993943905">
                      <pslz:zmPr id="{D02EB652-5A77-4B3D-9A33-56B5DE40E653}" returnToParent="0" transitionDur="1000">
                        <p166:blipFill xmlns:p166="http://schemas.microsoft.com/office/powerpoint/2016/6/main">
                          <a:blip r:embed="rId2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2" name="Slide Zoom 21">
                  <a:hlinkClick r:id="rId23" action="ppaction://hlinksldjump"/>
                  <a:extLst>
                    <a:ext uri="{FF2B5EF4-FFF2-40B4-BE49-F238E27FC236}">
                      <a16:creationId xmlns:a16="http://schemas.microsoft.com/office/drawing/2014/main" id="{3CDB1BB1-9AE9-1137-F357-88DD27B76DD2}"/>
                    </a:ext>
                  </a:extLst>
                </p:cNvPr>
                <p:cNvPicPr>
                  <a:picLocks noGrp="1" noRot="1" noChangeAspect="1" noMove="1" noResize="1" noEditPoints="1" noAdjustHandles="1" noChangeArrowheads="1" noChangeShapeType="1"/>
                </p:cNvPicPr>
                <p:nvPr/>
              </p:nvPicPr>
              <p:blipFill>
                <a:blip r:embed="rId24"/>
                <a:stretch>
                  <a:fillRect/>
                </a:stretch>
              </p:blipFill>
              <p:spPr>
                <a:xfrm>
                  <a:off x="455386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4" name="Slide Zoom 23">
                  <a:extLst>
                    <a:ext uri="{FF2B5EF4-FFF2-40B4-BE49-F238E27FC236}">
                      <a16:creationId xmlns:a16="http://schemas.microsoft.com/office/drawing/2014/main" id="{472395C6-1CF7-88EE-7D25-5FCB356F01F9}"/>
                    </a:ext>
                  </a:extLst>
                </p:cNvPr>
                <p:cNvGraphicFramePr>
                  <a:graphicFrameLocks noChangeAspect="1"/>
                </p:cNvGraphicFramePr>
                <p:nvPr>
                  <p:extLst>
                    <p:ext uri="{D42A27DB-BD31-4B8C-83A1-F6EECF244321}">
                      <p14:modId xmlns:p14="http://schemas.microsoft.com/office/powerpoint/2010/main" val="174613243"/>
                    </p:ext>
                  </p:extLst>
                </p:nvPr>
              </p:nvGraphicFramePr>
              <p:xfrm>
                <a:off x="-6607867" y="1847844"/>
                <a:ext cx="3048000" cy="1714500"/>
              </p:xfrm>
              <a:graphic>
                <a:graphicData uri="http://schemas.microsoft.com/office/powerpoint/2016/slidezoom">
                  <pslz:sldZm>
                    <pslz:sldZmObj sldId="269" cId="3396538600">
                      <pslz:zmPr id="{2C9359C3-640C-44AB-B930-7B8867733765}" returnToParent="0" transitionDur="1000">
                        <p166:blipFill xmlns:p166="http://schemas.microsoft.com/office/powerpoint/2016/6/main">
                          <a:blip r:embed="rId25"/>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4" name="Slide Zoom 23">
                  <a:hlinkClick r:id="rId26" action="ppaction://hlinksldjump"/>
                  <a:extLst>
                    <a:ext uri="{FF2B5EF4-FFF2-40B4-BE49-F238E27FC236}">
                      <a16:creationId xmlns:a16="http://schemas.microsoft.com/office/drawing/2014/main" id="{472395C6-1CF7-88EE-7D25-5FCB356F01F9}"/>
                    </a:ext>
                  </a:extLst>
                </p:cNvPr>
                <p:cNvPicPr>
                  <a:picLocks noGrp="1" noRot="1" noChangeAspect="1" noMove="1" noResize="1" noEditPoints="1" noAdjustHandles="1" noChangeArrowheads="1" noChangeShapeType="1"/>
                </p:cNvPicPr>
                <p:nvPr/>
              </p:nvPicPr>
              <p:blipFill>
                <a:blip r:embed="rId27"/>
                <a:stretch>
                  <a:fillRect/>
                </a:stretch>
              </p:blipFill>
              <p:spPr>
                <a:xfrm>
                  <a:off x="813507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6" name="Slide Zoom 25">
                  <a:extLst>
                    <a:ext uri="{FF2B5EF4-FFF2-40B4-BE49-F238E27FC236}">
                      <a16:creationId xmlns:a16="http://schemas.microsoft.com/office/drawing/2014/main" id="{29448628-AB48-DC15-1D75-5A271FED0C09}"/>
                    </a:ext>
                  </a:extLst>
                </p:cNvPr>
                <p:cNvGraphicFramePr>
                  <a:graphicFrameLocks noChangeAspect="1"/>
                </p:cNvGraphicFramePr>
                <p:nvPr>
                  <p:extLst>
                    <p:ext uri="{D42A27DB-BD31-4B8C-83A1-F6EECF244321}">
                      <p14:modId xmlns:p14="http://schemas.microsoft.com/office/powerpoint/2010/main" val="2117050477"/>
                    </p:ext>
                  </p:extLst>
                </p:nvPr>
              </p:nvGraphicFramePr>
              <p:xfrm>
                <a:off x="-3026656" y="1847844"/>
                <a:ext cx="3048000" cy="1714500"/>
              </p:xfrm>
              <a:graphic>
                <a:graphicData uri="http://schemas.microsoft.com/office/powerpoint/2016/slidezoom">
                  <pslz:sldZm>
                    <pslz:sldZmObj sldId="270" cId="3173571095">
                      <pslz:zmPr id="{7E0792D3-1469-4CAC-9B25-23D823D49846}" returnToParent="0" transitionDur="1000">
                        <p166:blipFill xmlns:p166="http://schemas.microsoft.com/office/powerpoint/2016/6/main">
                          <a:blip r:embed="rId2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6" name="Slide Zoom 25">
                  <a:hlinkClick r:id="rId29" action="ppaction://hlinksldjump"/>
                  <a:extLst>
                    <a:ext uri="{FF2B5EF4-FFF2-40B4-BE49-F238E27FC236}">
                      <a16:creationId xmlns:a16="http://schemas.microsoft.com/office/drawing/2014/main" id="{29448628-AB48-DC15-1D75-5A271FED0C09}"/>
                    </a:ext>
                  </a:extLst>
                </p:cNvPr>
                <p:cNvPicPr>
                  <a:picLocks noGrp="1" noRot="1" noChangeAspect="1" noMove="1" noResize="1" noEditPoints="1" noAdjustHandles="1" noChangeArrowheads="1" noChangeShapeType="1"/>
                </p:cNvPicPr>
                <p:nvPr/>
              </p:nvPicPr>
              <p:blipFill>
                <a:blip r:embed="rId30"/>
                <a:stretch>
                  <a:fillRect/>
                </a:stretch>
              </p:blipFill>
              <p:spPr>
                <a:xfrm>
                  <a:off x="1171628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8" name="Slide Zoom 27">
                  <a:extLst>
                    <a:ext uri="{FF2B5EF4-FFF2-40B4-BE49-F238E27FC236}">
                      <a16:creationId xmlns:a16="http://schemas.microsoft.com/office/drawing/2014/main" id="{551041B5-1B40-3A91-2189-8524918B03A5}"/>
                    </a:ext>
                  </a:extLst>
                </p:cNvPr>
                <p:cNvGraphicFramePr>
                  <a:graphicFrameLocks noChangeAspect="1"/>
                </p:cNvGraphicFramePr>
                <p:nvPr>
                  <p:extLst>
                    <p:ext uri="{D42A27DB-BD31-4B8C-83A1-F6EECF244321}">
                      <p14:modId xmlns:p14="http://schemas.microsoft.com/office/powerpoint/2010/main" val="1565906774"/>
                    </p:ext>
                  </p:extLst>
                </p:nvPr>
              </p:nvGraphicFramePr>
              <p:xfrm>
                <a:off x="554555" y="1847844"/>
                <a:ext cx="3048000" cy="1714500"/>
              </p:xfrm>
              <a:graphic>
                <a:graphicData uri="http://schemas.microsoft.com/office/powerpoint/2016/slidezoom">
                  <pslz:sldZm>
                    <pslz:sldZmObj sldId="271" cId="1521349398">
                      <pslz:zmPr id="{73C80B17-4DF1-4108-93FD-CF593931902B}" returnToParent="0" transitionDur="1000">
                        <p166:blipFill xmlns:p166="http://schemas.microsoft.com/office/powerpoint/2016/6/main">
                          <a:blip r:embed="rId31"/>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8" name="Slide Zoom 27">
                  <a:hlinkClick r:id="rId32" action="ppaction://hlinksldjump"/>
                  <a:extLst>
                    <a:ext uri="{FF2B5EF4-FFF2-40B4-BE49-F238E27FC236}">
                      <a16:creationId xmlns:a16="http://schemas.microsoft.com/office/drawing/2014/main" id="{551041B5-1B40-3A91-2189-8524918B03A5}"/>
                    </a:ext>
                  </a:extLst>
                </p:cNvPr>
                <p:cNvPicPr>
                  <a:picLocks noGrp="1" noRot="1" noChangeAspect="1" noMove="1" noResize="1" noEditPoints="1" noAdjustHandles="1" noChangeArrowheads="1" noChangeShapeType="1"/>
                </p:cNvPicPr>
                <p:nvPr/>
              </p:nvPicPr>
              <p:blipFill>
                <a:blip r:embed="rId33"/>
                <a:stretch>
                  <a:fillRect/>
                </a:stretch>
              </p:blipFill>
              <p:spPr>
                <a:xfrm>
                  <a:off x="1529749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0" name="Slide Zoom 29">
                  <a:extLst>
                    <a:ext uri="{FF2B5EF4-FFF2-40B4-BE49-F238E27FC236}">
                      <a16:creationId xmlns:a16="http://schemas.microsoft.com/office/drawing/2014/main" id="{FABE14DE-780F-BF3C-C7CE-69D717D8FFE0}"/>
                    </a:ext>
                  </a:extLst>
                </p:cNvPr>
                <p:cNvGraphicFramePr>
                  <a:graphicFrameLocks noChangeAspect="1"/>
                </p:cNvGraphicFramePr>
                <p:nvPr>
                  <p:extLst>
                    <p:ext uri="{D42A27DB-BD31-4B8C-83A1-F6EECF244321}">
                      <p14:modId xmlns:p14="http://schemas.microsoft.com/office/powerpoint/2010/main" val="849510987"/>
                    </p:ext>
                  </p:extLst>
                </p:nvPr>
              </p:nvGraphicFramePr>
              <p:xfrm>
                <a:off x="4135766" y="1847844"/>
                <a:ext cx="3048000" cy="1714500"/>
              </p:xfrm>
              <a:graphic>
                <a:graphicData uri="http://schemas.microsoft.com/office/powerpoint/2016/slidezoom">
                  <pslz:sldZm>
                    <pslz:sldZmObj sldId="272" cId="905249575">
                      <pslz:zmPr id="{9C302D7E-A99D-4F8E-B0F6-62ABB1BAD0FF}" returnToParent="0" transitionDur="1000">
                        <p166:blipFill xmlns:p166="http://schemas.microsoft.com/office/powerpoint/2016/6/main">
                          <a:blip r:embed="rId3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0" name="Slide Zoom 29">
                  <a:hlinkClick r:id="rId35" action="ppaction://hlinksldjump"/>
                  <a:extLst>
                    <a:ext uri="{FF2B5EF4-FFF2-40B4-BE49-F238E27FC236}">
                      <a16:creationId xmlns:a16="http://schemas.microsoft.com/office/drawing/2014/main" id="{FABE14DE-780F-BF3C-C7CE-69D717D8FFE0}"/>
                    </a:ext>
                  </a:extLst>
                </p:cNvPr>
                <p:cNvPicPr>
                  <a:picLocks noGrp="1" noRot="1" noChangeAspect="1" noMove="1" noResize="1" noEditPoints="1" noAdjustHandles="1" noChangeArrowheads="1" noChangeShapeType="1"/>
                </p:cNvPicPr>
                <p:nvPr/>
              </p:nvPicPr>
              <p:blipFill>
                <a:blip r:embed="rId36"/>
                <a:stretch>
                  <a:fillRect/>
                </a:stretch>
              </p:blipFill>
              <p:spPr>
                <a:xfrm>
                  <a:off x="1887870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2" name="Slide Zoom 31">
                  <a:extLst>
                    <a:ext uri="{FF2B5EF4-FFF2-40B4-BE49-F238E27FC236}">
                      <a16:creationId xmlns:a16="http://schemas.microsoft.com/office/drawing/2014/main" id="{A0B61D23-5640-B1A5-BEF0-BD521359544D}"/>
                    </a:ext>
                  </a:extLst>
                </p:cNvPr>
                <p:cNvGraphicFramePr>
                  <a:graphicFrameLocks noChangeAspect="1"/>
                </p:cNvGraphicFramePr>
                <p:nvPr>
                  <p:extLst>
                    <p:ext uri="{D42A27DB-BD31-4B8C-83A1-F6EECF244321}">
                      <p14:modId xmlns:p14="http://schemas.microsoft.com/office/powerpoint/2010/main" val="1904327752"/>
                    </p:ext>
                  </p:extLst>
                </p:nvPr>
              </p:nvGraphicFramePr>
              <p:xfrm>
                <a:off x="7716977" y="1847844"/>
                <a:ext cx="3048000" cy="1714500"/>
              </p:xfrm>
              <a:graphic>
                <a:graphicData uri="http://schemas.microsoft.com/office/powerpoint/2016/slidezoom">
                  <pslz:sldZm>
                    <pslz:sldZmObj sldId="273" cId="3097556811">
                      <pslz:zmPr id="{FB7DB80F-88D4-4446-9CD0-007162636372}" returnToParent="0" transitionDur="1000">
                        <p166:blipFill xmlns:p166="http://schemas.microsoft.com/office/powerpoint/2016/6/main">
                          <a:blip r:embed="rId3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2" name="Slide Zoom 31">
                  <a:hlinkClick r:id="rId38" action="ppaction://hlinksldjump"/>
                  <a:extLst>
                    <a:ext uri="{FF2B5EF4-FFF2-40B4-BE49-F238E27FC236}">
                      <a16:creationId xmlns:a16="http://schemas.microsoft.com/office/drawing/2014/main" id="{A0B61D23-5640-B1A5-BEF0-BD521359544D}"/>
                    </a:ext>
                  </a:extLst>
                </p:cNvPr>
                <p:cNvPicPr>
                  <a:picLocks noGrp="1" noRot="1" noChangeAspect="1" noMove="1" noResize="1" noEditPoints="1" noAdjustHandles="1" noChangeArrowheads="1" noChangeShapeType="1"/>
                </p:cNvPicPr>
                <p:nvPr/>
              </p:nvPicPr>
              <p:blipFill>
                <a:blip r:embed="rId39"/>
                <a:stretch>
                  <a:fillRect/>
                </a:stretch>
              </p:blipFill>
              <p:spPr>
                <a:xfrm>
                  <a:off x="2245991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4" name="Slide Zoom 33">
                  <a:extLst>
                    <a:ext uri="{FF2B5EF4-FFF2-40B4-BE49-F238E27FC236}">
                      <a16:creationId xmlns:a16="http://schemas.microsoft.com/office/drawing/2014/main" id="{EEB6CFD3-103D-8239-C2BC-5A3189135A6F}"/>
                    </a:ext>
                  </a:extLst>
                </p:cNvPr>
                <p:cNvGraphicFramePr>
                  <a:graphicFrameLocks noChangeAspect="1"/>
                </p:cNvGraphicFramePr>
                <p:nvPr>
                  <p:extLst>
                    <p:ext uri="{D42A27DB-BD31-4B8C-83A1-F6EECF244321}">
                      <p14:modId xmlns:p14="http://schemas.microsoft.com/office/powerpoint/2010/main" val="2393076343"/>
                    </p:ext>
                  </p:extLst>
                </p:nvPr>
              </p:nvGraphicFramePr>
              <p:xfrm>
                <a:off x="11298188" y="1847844"/>
                <a:ext cx="3048000" cy="1714500"/>
              </p:xfrm>
              <a:graphic>
                <a:graphicData uri="http://schemas.microsoft.com/office/powerpoint/2016/slidezoom">
                  <pslz:sldZm>
                    <pslz:sldZmObj sldId="280" cId="690155806">
                      <pslz:zmPr id="{59A9ED00-86DC-489E-A392-7655338F4EBF}" returnToParent="0" transitionDur="1000">
                        <p166:blipFill xmlns:p166="http://schemas.microsoft.com/office/powerpoint/2016/6/main">
                          <a:blip r:embed="rId4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4" name="Slide Zoom 33">
                  <a:hlinkClick r:id="rId41" action="ppaction://hlinksldjump"/>
                  <a:extLst>
                    <a:ext uri="{FF2B5EF4-FFF2-40B4-BE49-F238E27FC236}">
                      <a16:creationId xmlns:a16="http://schemas.microsoft.com/office/drawing/2014/main" id="{EEB6CFD3-103D-8239-C2BC-5A3189135A6F}"/>
                    </a:ext>
                  </a:extLst>
                </p:cNvPr>
                <p:cNvPicPr>
                  <a:picLocks noGrp="1" noRot="1" noChangeAspect="1" noMove="1" noResize="1" noEditPoints="1" noAdjustHandles="1" noChangeArrowheads="1" noChangeShapeType="1"/>
                </p:cNvPicPr>
                <p:nvPr/>
              </p:nvPicPr>
              <p:blipFill>
                <a:blip r:embed="rId42"/>
                <a:stretch>
                  <a:fillRect/>
                </a:stretch>
              </p:blipFill>
              <p:spPr>
                <a:xfrm>
                  <a:off x="2604113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6" name="Slide Zoom 35">
                  <a:extLst>
                    <a:ext uri="{FF2B5EF4-FFF2-40B4-BE49-F238E27FC236}">
                      <a16:creationId xmlns:a16="http://schemas.microsoft.com/office/drawing/2014/main" id="{08BD1A8B-5671-948F-20AA-8A3A0AD54ADD}"/>
                    </a:ext>
                  </a:extLst>
                </p:cNvPr>
                <p:cNvGraphicFramePr>
                  <a:graphicFrameLocks noChangeAspect="1"/>
                </p:cNvGraphicFramePr>
                <p:nvPr>
                  <p:extLst>
                    <p:ext uri="{D42A27DB-BD31-4B8C-83A1-F6EECF244321}">
                      <p14:modId xmlns:p14="http://schemas.microsoft.com/office/powerpoint/2010/main" val="924307621"/>
                    </p:ext>
                  </p:extLst>
                </p:nvPr>
              </p:nvGraphicFramePr>
              <p:xfrm>
                <a:off x="14879399" y="1847844"/>
                <a:ext cx="3048000" cy="1714500"/>
              </p:xfrm>
              <a:graphic>
                <a:graphicData uri="http://schemas.microsoft.com/office/powerpoint/2016/slidezoom">
                  <pslz:sldZm>
                    <pslz:sldZmObj sldId="284" cId="2347632563">
                      <pslz:zmPr id="{C8418480-D4B3-4854-9561-0BB8894B1D6A}" returnToParent="0" transitionDur="1000">
                        <p166:blipFill xmlns:p166="http://schemas.microsoft.com/office/powerpoint/2016/6/main">
                          <a:blip r:embed="rId43"/>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6" name="Slide Zoom 35">
                  <a:hlinkClick r:id="rId44" action="ppaction://hlinksldjump"/>
                  <a:extLst>
                    <a:ext uri="{FF2B5EF4-FFF2-40B4-BE49-F238E27FC236}">
                      <a16:creationId xmlns:a16="http://schemas.microsoft.com/office/drawing/2014/main" id="{08BD1A8B-5671-948F-20AA-8A3A0AD54ADD}"/>
                    </a:ext>
                  </a:extLst>
                </p:cNvPr>
                <p:cNvPicPr>
                  <a:picLocks noGrp="1" noRot="1" noChangeAspect="1" noMove="1" noResize="1" noEditPoints="1" noAdjustHandles="1" noChangeArrowheads="1" noChangeShapeType="1"/>
                </p:cNvPicPr>
                <p:nvPr/>
              </p:nvPicPr>
              <p:blipFill>
                <a:blip r:embed="rId45"/>
                <a:stretch>
                  <a:fillRect/>
                </a:stretch>
              </p:blipFill>
              <p:spPr>
                <a:xfrm>
                  <a:off x="2962234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8" name="Slide Zoom 37">
                  <a:extLst>
                    <a:ext uri="{FF2B5EF4-FFF2-40B4-BE49-F238E27FC236}">
                      <a16:creationId xmlns:a16="http://schemas.microsoft.com/office/drawing/2014/main" id="{6381E552-CC8B-72EB-B3A3-56D2028BF8A9}"/>
                    </a:ext>
                  </a:extLst>
                </p:cNvPr>
                <p:cNvGraphicFramePr>
                  <a:graphicFrameLocks noChangeAspect="1"/>
                </p:cNvGraphicFramePr>
                <p:nvPr>
                  <p:extLst>
                    <p:ext uri="{D42A27DB-BD31-4B8C-83A1-F6EECF244321}">
                      <p14:modId xmlns:p14="http://schemas.microsoft.com/office/powerpoint/2010/main" val="3300502376"/>
                    </p:ext>
                  </p:extLst>
                </p:nvPr>
              </p:nvGraphicFramePr>
              <p:xfrm>
                <a:off x="18460610" y="1847844"/>
                <a:ext cx="3048000" cy="1714500"/>
              </p:xfrm>
              <a:graphic>
                <a:graphicData uri="http://schemas.microsoft.com/office/powerpoint/2016/slidezoom">
                  <pslz:sldZm>
                    <pslz:sldZmObj sldId="279" cId="1327297639">
                      <pslz:zmPr id="{CE0EE399-C1F8-42EE-B5DB-48EB9B8F3B91}" returnToParent="0" transitionDur="1000">
                        <p166:blipFill xmlns:p166="http://schemas.microsoft.com/office/powerpoint/2016/6/main">
                          <a:blip r:embed="rId4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8" name="Slide Zoom 37">
                  <a:hlinkClick r:id="rId47" action="ppaction://hlinksldjump"/>
                  <a:extLst>
                    <a:ext uri="{FF2B5EF4-FFF2-40B4-BE49-F238E27FC236}">
                      <a16:creationId xmlns:a16="http://schemas.microsoft.com/office/drawing/2014/main" id="{6381E552-CC8B-72EB-B3A3-56D2028BF8A9}"/>
                    </a:ext>
                  </a:extLst>
                </p:cNvPr>
                <p:cNvPicPr>
                  <a:picLocks noGrp="1" noRot="1" noChangeAspect="1" noMove="1" noResize="1" noEditPoints="1" noAdjustHandles="1" noChangeArrowheads="1" noChangeShapeType="1"/>
                </p:cNvPicPr>
                <p:nvPr/>
              </p:nvPicPr>
              <p:blipFill>
                <a:blip r:embed="rId48"/>
                <a:stretch>
                  <a:fillRect/>
                </a:stretch>
              </p:blipFill>
              <p:spPr>
                <a:xfrm>
                  <a:off x="3320355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0" name="Slide Zoom 39">
                  <a:extLst>
                    <a:ext uri="{FF2B5EF4-FFF2-40B4-BE49-F238E27FC236}">
                      <a16:creationId xmlns:a16="http://schemas.microsoft.com/office/drawing/2014/main" id="{4B738BA6-EC32-AB95-0684-44F5F2D8AB0A}"/>
                    </a:ext>
                  </a:extLst>
                </p:cNvPr>
                <p:cNvGraphicFramePr>
                  <a:graphicFrameLocks noChangeAspect="1"/>
                </p:cNvGraphicFramePr>
                <p:nvPr>
                  <p:extLst>
                    <p:ext uri="{D42A27DB-BD31-4B8C-83A1-F6EECF244321}">
                      <p14:modId xmlns:p14="http://schemas.microsoft.com/office/powerpoint/2010/main" val="829559098"/>
                    </p:ext>
                  </p:extLst>
                </p:nvPr>
              </p:nvGraphicFramePr>
              <p:xfrm>
                <a:off x="22041821" y="1847844"/>
                <a:ext cx="3048000" cy="1714500"/>
              </p:xfrm>
              <a:graphic>
                <a:graphicData uri="http://schemas.microsoft.com/office/powerpoint/2016/slidezoom">
                  <pslz:sldZm>
                    <pslz:sldZmObj sldId="275" cId="2698216540">
                      <pslz:zmPr id="{90B85438-07E5-480B-80EB-F73BC11E7C9E}" returnToParent="0" transitionDur="1000">
                        <p166:blipFill xmlns:p166="http://schemas.microsoft.com/office/powerpoint/2016/6/main">
                          <a:blip r:embed="rId4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0" name="Slide Zoom 39">
                  <a:hlinkClick r:id="rId50" action="ppaction://hlinksldjump"/>
                  <a:extLst>
                    <a:ext uri="{FF2B5EF4-FFF2-40B4-BE49-F238E27FC236}">
                      <a16:creationId xmlns:a16="http://schemas.microsoft.com/office/drawing/2014/main" id="{4B738BA6-EC32-AB95-0684-44F5F2D8AB0A}"/>
                    </a:ext>
                  </a:extLst>
                </p:cNvPr>
                <p:cNvPicPr>
                  <a:picLocks noGrp="1" noRot="1" noChangeAspect="1" noMove="1" noResize="1" noEditPoints="1" noAdjustHandles="1" noChangeArrowheads="1" noChangeShapeType="1"/>
                </p:cNvPicPr>
                <p:nvPr/>
              </p:nvPicPr>
              <p:blipFill>
                <a:blip r:embed="rId51"/>
                <a:stretch>
                  <a:fillRect/>
                </a:stretch>
              </p:blipFill>
              <p:spPr>
                <a:xfrm>
                  <a:off x="3678476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2" name="Slide Zoom 41">
                  <a:extLst>
                    <a:ext uri="{FF2B5EF4-FFF2-40B4-BE49-F238E27FC236}">
                      <a16:creationId xmlns:a16="http://schemas.microsoft.com/office/drawing/2014/main" id="{123DE45D-A136-8AF3-ED99-AA5B39757A29}"/>
                    </a:ext>
                  </a:extLst>
                </p:cNvPr>
                <p:cNvGraphicFramePr>
                  <a:graphicFrameLocks noChangeAspect="1"/>
                </p:cNvGraphicFramePr>
                <p:nvPr>
                  <p:extLst>
                    <p:ext uri="{D42A27DB-BD31-4B8C-83A1-F6EECF244321}">
                      <p14:modId xmlns:p14="http://schemas.microsoft.com/office/powerpoint/2010/main" val="4232546533"/>
                    </p:ext>
                  </p:extLst>
                </p:nvPr>
              </p:nvGraphicFramePr>
              <p:xfrm>
                <a:off x="25623032" y="1847844"/>
                <a:ext cx="3048000" cy="1714500"/>
              </p:xfrm>
              <a:graphic>
                <a:graphicData uri="http://schemas.microsoft.com/office/powerpoint/2016/slidezoom">
                  <pslz:sldZm>
                    <pslz:sldZmObj sldId="276" cId="1955769053">
                      <pslz:zmPr id="{CBBC2D40-DDC7-480D-B1F2-3B9DF27DCD3F}" returnToParent="0" transitionDur="1000">
                        <p166:blipFill xmlns:p166="http://schemas.microsoft.com/office/powerpoint/2016/6/main">
                          <a:blip r:embed="rId5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2" name="Slide Zoom 41">
                  <a:hlinkClick r:id="rId53" action="ppaction://hlinksldjump"/>
                  <a:extLst>
                    <a:ext uri="{FF2B5EF4-FFF2-40B4-BE49-F238E27FC236}">
                      <a16:creationId xmlns:a16="http://schemas.microsoft.com/office/drawing/2014/main" id="{123DE45D-A136-8AF3-ED99-AA5B39757A29}"/>
                    </a:ext>
                  </a:extLst>
                </p:cNvPr>
                <p:cNvPicPr>
                  <a:picLocks noGrp="1" noRot="1" noChangeAspect="1" noMove="1" noResize="1" noEditPoints="1" noAdjustHandles="1" noChangeArrowheads="1" noChangeShapeType="1"/>
                </p:cNvPicPr>
                <p:nvPr/>
              </p:nvPicPr>
              <p:blipFill>
                <a:blip r:embed="rId54"/>
                <a:stretch>
                  <a:fillRect/>
                </a:stretch>
              </p:blipFill>
              <p:spPr>
                <a:xfrm>
                  <a:off x="4036597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4" name="Slide Zoom 43">
                  <a:extLst>
                    <a:ext uri="{FF2B5EF4-FFF2-40B4-BE49-F238E27FC236}">
                      <a16:creationId xmlns:a16="http://schemas.microsoft.com/office/drawing/2014/main" id="{AEEBBB9D-566B-24CA-DCB3-5DD64DE22004}"/>
                    </a:ext>
                  </a:extLst>
                </p:cNvPr>
                <p:cNvGraphicFramePr>
                  <a:graphicFrameLocks noChangeAspect="1"/>
                </p:cNvGraphicFramePr>
                <p:nvPr>
                  <p:extLst>
                    <p:ext uri="{D42A27DB-BD31-4B8C-83A1-F6EECF244321}">
                      <p14:modId xmlns:p14="http://schemas.microsoft.com/office/powerpoint/2010/main" val="2618896762"/>
                    </p:ext>
                  </p:extLst>
                </p:nvPr>
              </p:nvGraphicFramePr>
              <p:xfrm>
                <a:off x="29204243" y="1847844"/>
                <a:ext cx="3048000" cy="1714500"/>
              </p:xfrm>
              <a:graphic>
                <a:graphicData uri="http://schemas.microsoft.com/office/powerpoint/2016/slidezoom">
                  <pslz:sldZm>
                    <pslz:sldZmObj sldId="281" cId="1831036506">
                      <pslz:zmPr id="{92B3AB85-71CC-4A44-ACFC-B5A7285E5BA4}" returnToParent="0" transitionDur="1000">
                        <p166:blipFill xmlns:p166="http://schemas.microsoft.com/office/powerpoint/2016/6/main">
                          <a:blip r:embed="rId55"/>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4" name="Slide Zoom 43">
                  <a:hlinkClick r:id="rId56" action="ppaction://hlinksldjump"/>
                  <a:extLst>
                    <a:ext uri="{FF2B5EF4-FFF2-40B4-BE49-F238E27FC236}">
                      <a16:creationId xmlns:a16="http://schemas.microsoft.com/office/drawing/2014/main" id="{AEEBBB9D-566B-24CA-DCB3-5DD64DE22004}"/>
                    </a:ext>
                  </a:extLst>
                </p:cNvPr>
                <p:cNvPicPr>
                  <a:picLocks noGrp="1" noRot="1" noChangeAspect="1" noMove="1" noResize="1" noEditPoints="1" noAdjustHandles="1" noChangeArrowheads="1" noChangeShapeType="1"/>
                </p:cNvPicPr>
                <p:nvPr/>
              </p:nvPicPr>
              <p:blipFill>
                <a:blip r:embed="rId57"/>
                <a:stretch>
                  <a:fillRect/>
                </a:stretch>
              </p:blipFill>
              <p:spPr>
                <a:xfrm>
                  <a:off x="4394718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6" name="Slide Zoom 45">
                  <a:extLst>
                    <a:ext uri="{FF2B5EF4-FFF2-40B4-BE49-F238E27FC236}">
                      <a16:creationId xmlns:a16="http://schemas.microsoft.com/office/drawing/2014/main" id="{48A2A2F7-30DB-F960-3046-E526CBA664D1}"/>
                    </a:ext>
                  </a:extLst>
                </p:cNvPr>
                <p:cNvGraphicFramePr>
                  <a:graphicFrameLocks noChangeAspect="1"/>
                </p:cNvGraphicFramePr>
                <p:nvPr>
                  <p:extLst>
                    <p:ext uri="{D42A27DB-BD31-4B8C-83A1-F6EECF244321}">
                      <p14:modId xmlns:p14="http://schemas.microsoft.com/office/powerpoint/2010/main" val="913618463"/>
                    </p:ext>
                  </p:extLst>
                </p:nvPr>
              </p:nvGraphicFramePr>
              <p:xfrm>
                <a:off x="32785454" y="1847844"/>
                <a:ext cx="3048000" cy="1714500"/>
              </p:xfrm>
              <a:graphic>
                <a:graphicData uri="http://schemas.microsoft.com/office/powerpoint/2016/slidezoom">
                  <pslz:sldZm>
                    <pslz:sldZmObj sldId="282" cId="665804915">
                      <pslz:zmPr id="{9F47F0F7-4447-440C-B90B-493FE42EF687}" returnToParent="0" transitionDur="1000">
                        <p166:blipFill xmlns:p166="http://schemas.microsoft.com/office/powerpoint/2016/6/main">
                          <a:blip r:embed="rId5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6" name="Slide Zoom 45">
                  <a:hlinkClick r:id="rId59" action="ppaction://hlinksldjump"/>
                  <a:extLst>
                    <a:ext uri="{FF2B5EF4-FFF2-40B4-BE49-F238E27FC236}">
                      <a16:creationId xmlns:a16="http://schemas.microsoft.com/office/drawing/2014/main" id="{48A2A2F7-30DB-F960-3046-E526CBA664D1}"/>
                    </a:ext>
                  </a:extLst>
                </p:cNvPr>
                <p:cNvPicPr>
                  <a:picLocks noGrp="1" noRot="1" noChangeAspect="1" noMove="1" noResize="1" noEditPoints="1" noAdjustHandles="1" noChangeArrowheads="1" noChangeShapeType="1"/>
                </p:cNvPicPr>
                <p:nvPr/>
              </p:nvPicPr>
              <p:blipFill>
                <a:blip r:embed="rId60"/>
                <a:stretch>
                  <a:fillRect/>
                </a:stretch>
              </p:blipFill>
              <p:spPr>
                <a:xfrm>
                  <a:off x="4752839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8" name="Slide Zoom 47">
                  <a:extLst>
                    <a:ext uri="{FF2B5EF4-FFF2-40B4-BE49-F238E27FC236}">
                      <a16:creationId xmlns:a16="http://schemas.microsoft.com/office/drawing/2014/main" id="{9C85355C-28B0-DBDB-673E-5B1EA096273F}"/>
                    </a:ext>
                  </a:extLst>
                </p:cNvPr>
                <p:cNvGraphicFramePr>
                  <a:graphicFrameLocks noChangeAspect="1"/>
                </p:cNvGraphicFramePr>
                <p:nvPr>
                  <p:extLst>
                    <p:ext uri="{D42A27DB-BD31-4B8C-83A1-F6EECF244321}">
                      <p14:modId xmlns:p14="http://schemas.microsoft.com/office/powerpoint/2010/main" val="1676170246"/>
                    </p:ext>
                  </p:extLst>
                </p:nvPr>
              </p:nvGraphicFramePr>
              <p:xfrm>
                <a:off x="36366665" y="1847844"/>
                <a:ext cx="3048000" cy="1714500"/>
              </p:xfrm>
              <a:graphic>
                <a:graphicData uri="http://schemas.microsoft.com/office/powerpoint/2016/slidezoom">
                  <pslz:sldZm>
                    <pslz:sldZmObj sldId="278" cId="553701949">
                      <pslz:zmPr id="{B791999C-77B6-4978-8AFA-008FF2EB4238}" returnToParent="0" transitionDur="1000">
                        <p166:blipFill xmlns:p166="http://schemas.microsoft.com/office/powerpoint/2016/6/main">
                          <a:blip r:embed="rId61"/>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8" name="Slide Zoom 47">
                  <a:hlinkClick r:id="rId62" action="ppaction://hlinksldjump"/>
                  <a:extLst>
                    <a:ext uri="{FF2B5EF4-FFF2-40B4-BE49-F238E27FC236}">
                      <a16:creationId xmlns:a16="http://schemas.microsoft.com/office/drawing/2014/main" id="{9C85355C-28B0-DBDB-673E-5B1EA096273F}"/>
                    </a:ext>
                  </a:extLst>
                </p:cNvPr>
                <p:cNvPicPr>
                  <a:picLocks noGrp="1" noRot="1" noChangeAspect="1" noMove="1" noResize="1" noEditPoints="1" noAdjustHandles="1" noChangeArrowheads="1" noChangeShapeType="1"/>
                </p:cNvPicPr>
                <p:nvPr/>
              </p:nvPicPr>
              <p:blipFill>
                <a:blip r:embed="rId63"/>
                <a:stretch>
                  <a:fillRect/>
                </a:stretch>
              </p:blipFill>
              <p:spPr>
                <a:xfrm>
                  <a:off x="5110960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0" name="Slide Zoom 49">
                  <a:extLst>
                    <a:ext uri="{FF2B5EF4-FFF2-40B4-BE49-F238E27FC236}">
                      <a16:creationId xmlns:a16="http://schemas.microsoft.com/office/drawing/2014/main" id="{4A635C67-62D1-2C16-2DE3-472CC1EC250C}"/>
                    </a:ext>
                  </a:extLst>
                </p:cNvPr>
                <p:cNvGraphicFramePr>
                  <a:graphicFrameLocks noChangeAspect="1"/>
                </p:cNvGraphicFramePr>
                <p:nvPr>
                  <p:extLst>
                    <p:ext uri="{D42A27DB-BD31-4B8C-83A1-F6EECF244321}">
                      <p14:modId xmlns:p14="http://schemas.microsoft.com/office/powerpoint/2010/main" val="1563501364"/>
                    </p:ext>
                  </p:extLst>
                </p:nvPr>
              </p:nvGraphicFramePr>
              <p:xfrm>
                <a:off x="39947876" y="1847844"/>
                <a:ext cx="3048000" cy="1714500"/>
              </p:xfrm>
              <a:graphic>
                <a:graphicData uri="http://schemas.microsoft.com/office/powerpoint/2016/slidezoom">
                  <pslz:sldZm>
                    <pslz:sldZmObj sldId="285" cId="820388872">
                      <pslz:zmPr id="{ED2615D7-51F0-4157-8073-52315F95DEFC}" returnToParent="0" transitionDur="1000">
                        <p166:blipFill xmlns:p166="http://schemas.microsoft.com/office/powerpoint/2016/6/main">
                          <a:blip r:embed="rId6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0" name="Slide Zoom 49">
                  <a:hlinkClick r:id="rId65" action="ppaction://hlinksldjump"/>
                  <a:extLst>
                    <a:ext uri="{FF2B5EF4-FFF2-40B4-BE49-F238E27FC236}">
                      <a16:creationId xmlns:a16="http://schemas.microsoft.com/office/drawing/2014/main" id="{4A635C67-62D1-2C16-2DE3-472CC1EC250C}"/>
                    </a:ext>
                  </a:extLst>
                </p:cNvPr>
                <p:cNvPicPr>
                  <a:picLocks noGrp="1" noRot="1" noChangeAspect="1" noMove="1" noResize="1" noEditPoints="1" noAdjustHandles="1" noChangeArrowheads="1" noChangeShapeType="1"/>
                </p:cNvPicPr>
                <p:nvPr/>
              </p:nvPicPr>
              <p:blipFill>
                <a:blip r:embed="rId66"/>
                <a:stretch>
                  <a:fillRect/>
                </a:stretch>
              </p:blipFill>
              <p:spPr>
                <a:xfrm>
                  <a:off x="5469081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2" name="Slide Zoom 51">
                  <a:extLst>
                    <a:ext uri="{FF2B5EF4-FFF2-40B4-BE49-F238E27FC236}">
                      <a16:creationId xmlns:a16="http://schemas.microsoft.com/office/drawing/2014/main" id="{6442AE35-ED8E-A81A-11D3-06419A3D14A0}"/>
                    </a:ext>
                  </a:extLst>
                </p:cNvPr>
                <p:cNvGraphicFramePr>
                  <a:graphicFrameLocks noChangeAspect="1"/>
                </p:cNvGraphicFramePr>
                <p:nvPr>
                  <p:extLst>
                    <p:ext uri="{D42A27DB-BD31-4B8C-83A1-F6EECF244321}">
                      <p14:modId xmlns:p14="http://schemas.microsoft.com/office/powerpoint/2010/main" val="2962538258"/>
                    </p:ext>
                  </p:extLst>
                </p:nvPr>
              </p:nvGraphicFramePr>
              <p:xfrm>
                <a:off x="43529087" y="1847844"/>
                <a:ext cx="3048000" cy="1714500"/>
              </p:xfrm>
              <a:graphic>
                <a:graphicData uri="http://schemas.microsoft.com/office/powerpoint/2016/slidezoom">
                  <pslz:sldZm>
                    <pslz:sldZmObj sldId="283" cId="2176338621">
                      <pslz:zmPr id="{CA87C549-5D55-4975-8780-39534D167AED}" returnToParent="0" transitionDur="1000">
                        <p166:blipFill xmlns:p166="http://schemas.microsoft.com/office/powerpoint/2016/6/main">
                          <a:blip r:embed="rId6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2" name="Slide Zoom 51">
                  <a:hlinkClick r:id="rId68" action="ppaction://hlinksldjump"/>
                  <a:extLst>
                    <a:ext uri="{FF2B5EF4-FFF2-40B4-BE49-F238E27FC236}">
                      <a16:creationId xmlns:a16="http://schemas.microsoft.com/office/drawing/2014/main" id="{6442AE35-ED8E-A81A-11D3-06419A3D14A0}"/>
                    </a:ext>
                  </a:extLst>
                </p:cNvPr>
                <p:cNvPicPr>
                  <a:picLocks noGrp="1" noRot="1" noChangeAspect="1" noMove="1" noResize="1" noEditPoints="1" noAdjustHandles="1" noChangeArrowheads="1" noChangeShapeType="1"/>
                </p:cNvPicPr>
                <p:nvPr/>
              </p:nvPicPr>
              <p:blipFill>
                <a:blip r:embed="rId69"/>
                <a:stretch>
                  <a:fillRect/>
                </a:stretch>
              </p:blipFill>
              <p:spPr>
                <a:xfrm>
                  <a:off x="5827202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4" name="Slide Zoom 53">
                  <a:extLst>
                    <a:ext uri="{FF2B5EF4-FFF2-40B4-BE49-F238E27FC236}">
                      <a16:creationId xmlns:a16="http://schemas.microsoft.com/office/drawing/2014/main" id="{022F9F1D-1D76-5847-0171-EFD72B48AF90}"/>
                    </a:ext>
                  </a:extLst>
                </p:cNvPr>
                <p:cNvGraphicFramePr>
                  <a:graphicFrameLocks noChangeAspect="1"/>
                </p:cNvGraphicFramePr>
                <p:nvPr>
                  <p:extLst>
                    <p:ext uri="{D42A27DB-BD31-4B8C-83A1-F6EECF244321}">
                      <p14:modId xmlns:p14="http://schemas.microsoft.com/office/powerpoint/2010/main" val="588242946"/>
                    </p:ext>
                  </p:extLst>
                </p:nvPr>
              </p:nvGraphicFramePr>
              <p:xfrm>
                <a:off x="47110306" y="1847844"/>
                <a:ext cx="3048000" cy="1714500"/>
              </p:xfrm>
              <a:graphic>
                <a:graphicData uri="http://schemas.microsoft.com/office/powerpoint/2016/slidezoom">
                  <pslz:sldZm>
                    <pslz:sldZmObj sldId="277" cId="46777702">
                      <pslz:zmPr id="{2B706BF9-B9D3-42AC-956D-3B01E5F17730}" returnToParent="0" transitionDur="1000">
                        <p166:blipFill xmlns:p166="http://schemas.microsoft.com/office/powerpoint/2016/6/main">
                          <a:blip r:embed="rId7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4" name="Slide Zoom 53">
                  <a:hlinkClick r:id="rId71" action="ppaction://hlinksldjump"/>
                  <a:extLst>
                    <a:ext uri="{FF2B5EF4-FFF2-40B4-BE49-F238E27FC236}">
                      <a16:creationId xmlns:a16="http://schemas.microsoft.com/office/drawing/2014/main" id="{022F9F1D-1D76-5847-0171-EFD72B48AF90}"/>
                    </a:ext>
                  </a:extLst>
                </p:cNvPr>
                <p:cNvPicPr>
                  <a:picLocks noGrp="1" noRot="1" noChangeAspect="1" noMove="1" noResize="1" noEditPoints="1" noAdjustHandles="1" noChangeArrowheads="1" noChangeShapeType="1"/>
                </p:cNvPicPr>
                <p:nvPr/>
              </p:nvPicPr>
              <p:blipFill>
                <a:blip r:embed="rId72"/>
                <a:stretch>
                  <a:fillRect/>
                </a:stretch>
              </p:blipFill>
              <p:spPr>
                <a:xfrm>
                  <a:off x="61853248" y="2535238"/>
                  <a:ext cx="3048000" cy="1714500"/>
                </a:xfrm>
                <a:prstGeom prst="rect">
                  <a:avLst/>
                </a:prstGeom>
                <a:ln w="3175">
                  <a:noFill/>
                </a:ln>
                <a:effectLst>
                  <a:reflection blurRad="6350" stA="50000" endA="300" endPos="55000" dir="5400000" sy="-100000" algn="bl" rotWithShape="0"/>
                </a:effectLst>
              </p:spPr>
            </p:pic>
          </mc:Fallback>
        </mc:AlternateContent>
      </p:grpSp>
      <p:pic>
        <p:nvPicPr>
          <p:cNvPr id="68" name="Graphic 67" descr="Chevron arrows with solid fill">
            <a:hlinkClick r:id="" action="ppaction://hlinkshowjump?jump=nextslide"/>
            <a:extLst>
              <a:ext uri="{FF2B5EF4-FFF2-40B4-BE49-F238E27FC236}">
                <a16:creationId xmlns:a16="http://schemas.microsoft.com/office/drawing/2014/main" id="{2A726096-7A01-ED9B-CDC4-B20D4E74ED4A}"/>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a:off x="11323029" y="2906150"/>
            <a:ext cx="304800" cy="914400"/>
          </a:xfrm>
          <a:prstGeom prst="rect">
            <a:avLst/>
          </a:prstGeom>
        </p:spPr>
      </p:pic>
      <p:pic>
        <p:nvPicPr>
          <p:cNvPr id="69" name="Graphic 68" descr="Chevron arrows with solid fill">
            <a:hlinkClick r:id="" action="ppaction://hlinkshowjump?jump=previousslide"/>
            <a:extLst>
              <a:ext uri="{FF2B5EF4-FFF2-40B4-BE49-F238E27FC236}">
                <a16:creationId xmlns:a16="http://schemas.microsoft.com/office/drawing/2014/main" id="{6F23333C-8FA0-FE7A-E0DE-4A68BEB2A978}"/>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flipH="1">
            <a:off x="548821" y="2901290"/>
            <a:ext cx="304800" cy="914400"/>
          </a:xfrm>
          <a:prstGeom prst="rect">
            <a:avLst/>
          </a:prstGeom>
        </p:spPr>
      </p:pic>
      <p:sp>
        <p:nvSpPr>
          <p:cNvPr id="2" name="!!start">
            <a:hlinkClick r:id="" action="ppaction://hlinkshowjump?jump=firstslide"/>
            <a:extLst>
              <a:ext uri="{FF2B5EF4-FFF2-40B4-BE49-F238E27FC236}">
                <a16:creationId xmlns:a16="http://schemas.microsoft.com/office/drawing/2014/main" id="{EB4860DD-6C4D-3F05-F2BC-00777F7BF7B1}"/>
              </a:ext>
            </a:extLst>
          </p:cNvPr>
          <p:cNvSpPr/>
          <p:nvPr/>
        </p:nvSpPr>
        <p:spPr>
          <a:xfrm>
            <a:off x="5869871" y="4861663"/>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
        <p:nvSpPr>
          <p:cNvPr id="3" name="!!end">
            <a:hlinkClick r:id="rId75" action="ppaction://hlinksldjump"/>
            <a:extLst>
              <a:ext uri="{FF2B5EF4-FFF2-40B4-BE49-F238E27FC236}">
                <a16:creationId xmlns:a16="http://schemas.microsoft.com/office/drawing/2014/main" id="{8AD08A91-9D1B-B70A-3108-6C0B625233E4}"/>
              </a:ext>
            </a:extLst>
          </p:cNvPr>
          <p:cNvSpPr/>
          <p:nvPr/>
        </p:nvSpPr>
        <p:spPr>
          <a:xfrm>
            <a:off x="6178131" y="4861663"/>
            <a:ext cx="144000" cy="14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Tree>
    <p:extLst>
      <p:ext uri="{BB962C8B-B14F-4D97-AF65-F5344CB8AC3E}">
        <p14:creationId xmlns:p14="http://schemas.microsoft.com/office/powerpoint/2010/main" val="1668821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3F53A5-67E0-FB2B-2A5C-B5DEEDC7BF7F}"/>
              </a:ext>
            </a:extLst>
          </p:cNvPr>
          <p:cNvPicPr>
            <a:picLocks noChangeAspect="1"/>
          </p:cNvPicPr>
          <p:nvPr/>
        </p:nvPicPr>
        <p:blipFill rotWithShape="1">
          <a:blip r:embed="rId3">
            <a:extLst>
              <a:ext uri="{28A0092B-C50C-407E-A947-70E740481C1C}">
                <a14:useLocalDpi xmlns:a14="http://schemas.microsoft.com/office/drawing/2010/main" val="0"/>
              </a:ext>
            </a:extLst>
          </a:blip>
          <a:srcRect t="7736" b="7736"/>
          <a:stretch/>
        </p:blipFill>
        <p:spPr>
          <a:xfrm>
            <a:off x="0" y="0"/>
            <a:ext cx="12192002" cy="6858002"/>
          </a:xfrm>
          <a:prstGeom prst="rect">
            <a:avLst/>
          </a:prstGeom>
        </p:spPr>
      </p:pic>
      <p:grpSp>
        <p:nvGrpSpPr>
          <p:cNvPr id="55" name="Group 54">
            <a:extLst>
              <a:ext uri="{FF2B5EF4-FFF2-40B4-BE49-F238E27FC236}">
                <a16:creationId xmlns:a16="http://schemas.microsoft.com/office/drawing/2014/main" id="{91A0AC71-D12D-0222-8A59-33A6C6946715}"/>
              </a:ext>
            </a:extLst>
          </p:cNvPr>
          <p:cNvGrpSpPr/>
          <p:nvPr/>
        </p:nvGrpSpPr>
        <p:grpSpPr>
          <a:xfrm>
            <a:off x="-20514802" y="2535238"/>
            <a:ext cx="81834650" cy="1714500"/>
            <a:chOff x="-31676344" y="1847844"/>
            <a:chExt cx="81834650" cy="1714500"/>
          </a:xfrm>
        </p:grpSpPr>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232E0B8B-F346-E864-C4AC-8C83FAEA8CA0}"/>
                    </a:ext>
                  </a:extLst>
                </p:cNvPr>
                <p:cNvGraphicFramePr>
                  <a:graphicFrameLocks noChangeAspect="1"/>
                </p:cNvGraphicFramePr>
                <p:nvPr>
                  <p:extLst>
                    <p:ext uri="{D42A27DB-BD31-4B8C-83A1-F6EECF244321}">
                      <p14:modId xmlns:p14="http://schemas.microsoft.com/office/powerpoint/2010/main" val="3437319798"/>
                    </p:ext>
                  </p:extLst>
                </p:nvPr>
              </p:nvGraphicFramePr>
              <p:xfrm>
                <a:off x="-31676344" y="1847844"/>
                <a:ext cx="3048000" cy="1714500"/>
              </p:xfrm>
              <a:graphic>
                <a:graphicData uri="http://schemas.microsoft.com/office/powerpoint/2016/slidezoom">
                  <pslz:sldZm>
                    <pslz:sldZmObj sldId="286" cId="1818418061">
                      <pslz:zmPr id="{AC99481E-2A37-4397-8600-689D642BCAF2}"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0" name="Slide Zoom 9">
                  <a:hlinkClick r:id="rId5" action="ppaction://hlinksldjump"/>
                  <a:extLst>
                    <a:ext uri="{FF2B5EF4-FFF2-40B4-BE49-F238E27FC236}">
                      <a16:creationId xmlns:a16="http://schemas.microsoft.com/office/drawing/2014/main" id="{232E0B8B-F346-E864-C4AC-8C83FAEA8CA0}"/>
                    </a:ext>
                  </a:extLst>
                </p:cNvPr>
                <p:cNvPicPr>
                  <a:picLocks noGrp="1" noRot="1" noChangeAspect="1" noMove="1" noResize="1" noEditPoints="1" noAdjustHandles="1" noChangeArrowheads="1" noChangeShapeType="1"/>
                </p:cNvPicPr>
                <p:nvPr/>
              </p:nvPicPr>
              <p:blipFill>
                <a:blip r:embed="rId6"/>
                <a:stretch>
                  <a:fillRect/>
                </a:stretch>
              </p:blipFill>
              <p:spPr>
                <a:xfrm>
                  <a:off x="-2051480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2" name="Slide Zoom 11">
                  <a:extLst>
                    <a:ext uri="{FF2B5EF4-FFF2-40B4-BE49-F238E27FC236}">
                      <a16:creationId xmlns:a16="http://schemas.microsoft.com/office/drawing/2014/main" id="{0BF44015-4BEE-8648-EBC3-21AC5D4E4B9D}"/>
                    </a:ext>
                  </a:extLst>
                </p:cNvPr>
                <p:cNvGraphicFramePr>
                  <a:graphicFrameLocks noChangeAspect="1"/>
                </p:cNvGraphicFramePr>
                <p:nvPr>
                  <p:extLst>
                    <p:ext uri="{D42A27DB-BD31-4B8C-83A1-F6EECF244321}">
                      <p14:modId xmlns:p14="http://schemas.microsoft.com/office/powerpoint/2010/main" val="2730955166"/>
                    </p:ext>
                  </p:extLst>
                </p:nvPr>
              </p:nvGraphicFramePr>
              <p:xfrm>
                <a:off x="-28095133" y="1847844"/>
                <a:ext cx="3048000" cy="1714500"/>
              </p:xfrm>
              <a:graphic>
                <a:graphicData uri="http://schemas.microsoft.com/office/powerpoint/2016/slidezoom">
                  <pslz:sldZm>
                    <pslz:sldZmObj sldId="262" cId="3543784367">
                      <pslz:zmPr id="{A90C5C40-A638-4149-A92C-5065AB56D8E7}" returnToParent="0" transitionDur="1000">
                        <p166:blipFill xmlns:p166="http://schemas.microsoft.com/office/powerpoint/2016/6/main">
                          <a:blip r:embed="rId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2" name="Slide Zoom 11">
                  <a:hlinkClick r:id="rId8" action="ppaction://hlinksldjump"/>
                  <a:extLst>
                    <a:ext uri="{FF2B5EF4-FFF2-40B4-BE49-F238E27FC236}">
                      <a16:creationId xmlns:a16="http://schemas.microsoft.com/office/drawing/2014/main" id="{0BF44015-4BEE-8648-EBC3-21AC5D4E4B9D}"/>
                    </a:ext>
                  </a:extLst>
                </p:cNvPr>
                <p:cNvPicPr>
                  <a:picLocks noGrp="1" noRot="1" noChangeAspect="1" noMove="1" noResize="1" noEditPoints="1" noAdjustHandles="1" noChangeArrowheads="1" noChangeShapeType="1"/>
                </p:cNvPicPr>
                <p:nvPr/>
              </p:nvPicPr>
              <p:blipFill>
                <a:blip r:embed="rId9"/>
                <a:stretch>
                  <a:fillRect/>
                </a:stretch>
              </p:blipFill>
              <p:spPr>
                <a:xfrm>
                  <a:off x="-1693359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4" name="Slide Zoom 13">
                  <a:extLst>
                    <a:ext uri="{FF2B5EF4-FFF2-40B4-BE49-F238E27FC236}">
                      <a16:creationId xmlns:a16="http://schemas.microsoft.com/office/drawing/2014/main" id="{754EADE1-6438-C476-8352-5B3672446320}"/>
                    </a:ext>
                  </a:extLst>
                </p:cNvPr>
                <p:cNvGraphicFramePr>
                  <a:graphicFrameLocks noChangeAspect="1"/>
                </p:cNvGraphicFramePr>
                <p:nvPr>
                  <p:extLst>
                    <p:ext uri="{D42A27DB-BD31-4B8C-83A1-F6EECF244321}">
                      <p14:modId xmlns:p14="http://schemas.microsoft.com/office/powerpoint/2010/main" val="342898564"/>
                    </p:ext>
                  </p:extLst>
                </p:nvPr>
              </p:nvGraphicFramePr>
              <p:xfrm>
                <a:off x="-24513922" y="1847844"/>
                <a:ext cx="3048000" cy="1714500"/>
              </p:xfrm>
              <a:graphic>
                <a:graphicData uri="http://schemas.microsoft.com/office/powerpoint/2016/slidezoom">
                  <pslz:sldZm>
                    <pslz:sldZmObj sldId="263" cId="2868976256">
                      <pslz:zmPr id="{61C60671-AB73-4466-93D0-D6F1844AC998}" returnToParent="0" transitionDur="100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4" name="Slide Zoom 13">
                  <a:hlinkClick r:id="rId11" action="ppaction://hlinksldjump"/>
                  <a:extLst>
                    <a:ext uri="{FF2B5EF4-FFF2-40B4-BE49-F238E27FC236}">
                      <a16:creationId xmlns:a16="http://schemas.microsoft.com/office/drawing/2014/main" id="{754EADE1-6438-C476-8352-5B3672446320}"/>
                    </a:ext>
                  </a:extLst>
                </p:cNvPr>
                <p:cNvPicPr>
                  <a:picLocks noGrp="1" noRot="1" noChangeAspect="1" noMove="1" noResize="1" noEditPoints="1" noAdjustHandles="1" noChangeArrowheads="1" noChangeShapeType="1"/>
                </p:cNvPicPr>
                <p:nvPr/>
              </p:nvPicPr>
              <p:blipFill>
                <a:blip r:embed="rId12"/>
                <a:stretch>
                  <a:fillRect/>
                </a:stretch>
              </p:blipFill>
              <p:spPr>
                <a:xfrm>
                  <a:off x="-1335238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6" name="Slide Zoom 15">
                  <a:extLst>
                    <a:ext uri="{FF2B5EF4-FFF2-40B4-BE49-F238E27FC236}">
                      <a16:creationId xmlns:a16="http://schemas.microsoft.com/office/drawing/2014/main" id="{E7712B8E-F635-34E9-1389-26D98368CE3B}"/>
                    </a:ext>
                  </a:extLst>
                </p:cNvPr>
                <p:cNvGraphicFramePr>
                  <a:graphicFrameLocks noChangeAspect="1"/>
                </p:cNvGraphicFramePr>
                <p:nvPr>
                  <p:extLst>
                    <p:ext uri="{D42A27DB-BD31-4B8C-83A1-F6EECF244321}">
                      <p14:modId xmlns:p14="http://schemas.microsoft.com/office/powerpoint/2010/main" val="3857055818"/>
                    </p:ext>
                  </p:extLst>
                </p:nvPr>
              </p:nvGraphicFramePr>
              <p:xfrm>
                <a:off x="-20932711" y="1847844"/>
                <a:ext cx="3048000" cy="1714500"/>
              </p:xfrm>
              <a:graphic>
                <a:graphicData uri="http://schemas.microsoft.com/office/powerpoint/2016/slidezoom">
                  <pslz:sldZm>
                    <pslz:sldZmObj sldId="265" cId="2678558429">
                      <pslz:zmPr id="{5A53CCD9-E2FD-4010-9416-75500B03CD08}" returnToParent="0" transitionDur="1000">
                        <p166:blipFill xmlns:p166="http://schemas.microsoft.com/office/powerpoint/2016/6/main">
                          <a:blip r:embed="rId13"/>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6" name="Slide Zoom 15">
                  <a:hlinkClick r:id="rId14" action="ppaction://hlinksldjump"/>
                  <a:extLst>
                    <a:ext uri="{FF2B5EF4-FFF2-40B4-BE49-F238E27FC236}">
                      <a16:creationId xmlns:a16="http://schemas.microsoft.com/office/drawing/2014/main" id="{E7712B8E-F635-34E9-1389-26D98368CE3B}"/>
                    </a:ext>
                  </a:extLst>
                </p:cNvPr>
                <p:cNvPicPr>
                  <a:picLocks noGrp="1" noRot="1" noChangeAspect="1" noMove="1" noResize="1" noEditPoints="1" noAdjustHandles="1" noChangeArrowheads="1" noChangeShapeType="1"/>
                </p:cNvPicPr>
                <p:nvPr/>
              </p:nvPicPr>
              <p:blipFill>
                <a:blip r:embed="rId15"/>
                <a:stretch>
                  <a:fillRect/>
                </a:stretch>
              </p:blipFill>
              <p:spPr>
                <a:xfrm>
                  <a:off x="-977116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8" name="Slide Zoom 17">
                  <a:extLst>
                    <a:ext uri="{FF2B5EF4-FFF2-40B4-BE49-F238E27FC236}">
                      <a16:creationId xmlns:a16="http://schemas.microsoft.com/office/drawing/2014/main" id="{79C5DC12-81E5-34F2-A78E-43B445123025}"/>
                    </a:ext>
                  </a:extLst>
                </p:cNvPr>
                <p:cNvGraphicFramePr>
                  <a:graphicFrameLocks noChangeAspect="1"/>
                </p:cNvGraphicFramePr>
                <p:nvPr>
                  <p:extLst>
                    <p:ext uri="{D42A27DB-BD31-4B8C-83A1-F6EECF244321}">
                      <p14:modId xmlns:p14="http://schemas.microsoft.com/office/powerpoint/2010/main" val="2900634643"/>
                    </p:ext>
                  </p:extLst>
                </p:nvPr>
              </p:nvGraphicFramePr>
              <p:xfrm>
                <a:off x="-17351500" y="1847844"/>
                <a:ext cx="3048000" cy="1714500"/>
              </p:xfrm>
              <a:graphic>
                <a:graphicData uri="http://schemas.microsoft.com/office/powerpoint/2016/slidezoom">
                  <pslz:sldZm>
                    <pslz:sldZmObj sldId="266" cId="2773191812">
                      <pslz:zmPr id="{BCF643A5-0B27-4C55-8224-6693748694BB}" returnToParent="0" transitionDur="1000">
                        <p166:blipFill xmlns:p166="http://schemas.microsoft.com/office/powerpoint/2016/6/main">
                          <a:blip r:embed="rId1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8" name="Slide Zoom 17">
                  <a:hlinkClick r:id="rId17" action="ppaction://hlinksldjump"/>
                  <a:extLst>
                    <a:ext uri="{FF2B5EF4-FFF2-40B4-BE49-F238E27FC236}">
                      <a16:creationId xmlns:a16="http://schemas.microsoft.com/office/drawing/2014/main" id="{79C5DC12-81E5-34F2-A78E-43B445123025}"/>
                    </a:ext>
                  </a:extLst>
                </p:cNvPr>
                <p:cNvPicPr>
                  <a:picLocks noGrp="1" noRot="1" noChangeAspect="1" noMove="1" noResize="1" noEditPoints="1" noAdjustHandles="1" noChangeArrowheads="1" noChangeShapeType="1"/>
                </p:cNvPicPr>
                <p:nvPr/>
              </p:nvPicPr>
              <p:blipFill>
                <a:blip r:embed="rId18"/>
                <a:stretch>
                  <a:fillRect/>
                </a:stretch>
              </p:blipFill>
              <p:spPr>
                <a:xfrm>
                  <a:off x="-618995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0" name="Slide Zoom 19">
                  <a:extLst>
                    <a:ext uri="{FF2B5EF4-FFF2-40B4-BE49-F238E27FC236}">
                      <a16:creationId xmlns:a16="http://schemas.microsoft.com/office/drawing/2014/main" id="{421F3474-179A-DEC5-7F51-FA019BE9379D}"/>
                    </a:ext>
                  </a:extLst>
                </p:cNvPr>
                <p:cNvGraphicFramePr>
                  <a:graphicFrameLocks noChangeAspect="1"/>
                </p:cNvGraphicFramePr>
                <p:nvPr>
                  <p:extLst>
                    <p:ext uri="{D42A27DB-BD31-4B8C-83A1-F6EECF244321}">
                      <p14:modId xmlns:p14="http://schemas.microsoft.com/office/powerpoint/2010/main" val="3280336475"/>
                    </p:ext>
                  </p:extLst>
                </p:nvPr>
              </p:nvGraphicFramePr>
              <p:xfrm>
                <a:off x="-13770289" y="1847844"/>
                <a:ext cx="3048000" cy="1714500"/>
              </p:xfrm>
              <a:graphic>
                <a:graphicData uri="http://schemas.microsoft.com/office/powerpoint/2016/slidezoom">
                  <pslz:sldZm>
                    <pslz:sldZmObj sldId="267" cId="3683589818">
                      <pslz:zmPr id="{0B5D9E1A-4608-4A49-A0FA-37A9779C669A}" returnToParent="0" transitionDur="1000">
                        <p166:blipFill xmlns:p166="http://schemas.microsoft.com/office/powerpoint/2016/6/main">
                          <a:blip r:embed="rId1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0" name="Slide Zoom 19">
                  <a:hlinkClick r:id="rId20" action="ppaction://hlinksldjump"/>
                  <a:extLst>
                    <a:ext uri="{FF2B5EF4-FFF2-40B4-BE49-F238E27FC236}">
                      <a16:creationId xmlns:a16="http://schemas.microsoft.com/office/drawing/2014/main" id="{421F3474-179A-DEC5-7F51-FA019BE9379D}"/>
                    </a:ext>
                  </a:extLst>
                </p:cNvPr>
                <p:cNvPicPr>
                  <a:picLocks noGrp="1" noRot="1" noChangeAspect="1" noMove="1" noResize="1" noEditPoints="1" noAdjustHandles="1" noChangeArrowheads="1" noChangeShapeType="1"/>
                </p:cNvPicPr>
                <p:nvPr/>
              </p:nvPicPr>
              <p:blipFill>
                <a:blip r:embed="rId21"/>
                <a:stretch>
                  <a:fillRect/>
                </a:stretch>
              </p:blipFill>
              <p:spPr>
                <a:xfrm>
                  <a:off x="-260874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2" name="Slide Zoom 21">
                  <a:extLst>
                    <a:ext uri="{FF2B5EF4-FFF2-40B4-BE49-F238E27FC236}">
                      <a16:creationId xmlns:a16="http://schemas.microsoft.com/office/drawing/2014/main" id="{3CDB1BB1-9AE9-1137-F357-88DD27B76DD2}"/>
                    </a:ext>
                  </a:extLst>
                </p:cNvPr>
                <p:cNvGraphicFramePr>
                  <a:graphicFrameLocks noChangeAspect="1"/>
                </p:cNvGraphicFramePr>
                <p:nvPr>
                  <p:extLst>
                    <p:ext uri="{D42A27DB-BD31-4B8C-83A1-F6EECF244321}">
                      <p14:modId xmlns:p14="http://schemas.microsoft.com/office/powerpoint/2010/main" val="1115476452"/>
                    </p:ext>
                  </p:extLst>
                </p:nvPr>
              </p:nvGraphicFramePr>
              <p:xfrm>
                <a:off x="-10189078" y="1847844"/>
                <a:ext cx="3048000" cy="1714500"/>
              </p:xfrm>
              <a:graphic>
                <a:graphicData uri="http://schemas.microsoft.com/office/powerpoint/2016/slidezoom">
                  <pslz:sldZm>
                    <pslz:sldZmObj sldId="268" cId="993943905">
                      <pslz:zmPr id="{D02EB652-5A77-4B3D-9A33-56B5DE40E653}" returnToParent="0" transitionDur="1000">
                        <p166:blipFill xmlns:p166="http://schemas.microsoft.com/office/powerpoint/2016/6/main">
                          <a:blip r:embed="rId2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2" name="Slide Zoom 21">
                  <a:hlinkClick r:id="rId23" action="ppaction://hlinksldjump"/>
                  <a:extLst>
                    <a:ext uri="{FF2B5EF4-FFF2-40B4-BE49-F238E27FC236}">
                      <a16:creationId xmlns:a16="http://schemas.microsoft.com/office/drawing/2014/main" id="{3CDB1BB1-9AE9-1137-F357-88DD27B76DD2}"/>
                    </a:ext>
                  </a:extLst>
                </p:cNvPr>
                <p:cNvPicPr>
                  <a:picLocks noGrp="1" noRot="1" noChangeAspect="1" noMove="1" noResize="1" noEditPoints="1" noAdjustHandles="1" noChangeArrowheads="1" noChangeShapeType="1"/>
                </p:cNvPicPr>
                <p:nvPr/>
              </p:nvPicPr>
              <p:blipFill>
                <a:blip r:embed="rId24"/>
                <a:stretch>
                  <a:fillRect/>
                </a:stretch>
              </p:blipFill>
              <p:spPr>
                <a:xfrm>
                  <a:off x="97246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4" name="Slide Zoom 23">
                  <a:extLst>
                    <a:ext uri="{FF2B5EF4-FFF2-40B4-BE49-F238E27FC236}">
                      <a16:creationId xmlns:a16="http://schemas.microsoft.com/office/drawing/2014/main" id="{472395C6-1CF7-88EE-7D25-5FCB356F01F9}"/>
                    </a:ext>
                  </a:extLst>
                </p:cNvPr>
                <p:cNvGraphicFramePr>
                  <a:graphicFrameLocks noChangeAspect="1"/>
                </p:cNvGraphicFramePr>
                <p:nvPr>
                  <p:extLst>
                    <p:ext uri="{D42A27DB-BD31-4B8C-83A1-F6EECF244321}">
                      <p14:modId xmlns:p14="http://schemas.microsoft.com/office/powerpoint/2010/main" val="2029438180"/>
                    </p:ext>
                  </p:extLst>
                </p:nvPr>
              </p:nvGraphicFramePr>
              <p:xfrm>
                <a:off x="-6607867" y="1847844"/>
                <a:ext cx="3048000" cy="1714500"/>
              </p:xfrm>
              <a:graphic>
                <a:graphicData uri="http://schemas.microsoft.com/office/powerpoint/2016/slidezoom">
                  <pslz:sldZm>
                    <pslz:sldZmObj sldId="269" cId="3396538600">
                      <pslz:zmPr id="{2C9359C3-640C-44AB-B930-7B8867733765}" returnToParent="0" transitionDur="1000">
                        <p166:blipFill xmlns:p166="http://schemas.microsoft.com/office/powerpoint/2016/6/main">
                          <a:blip r:embed="rId25"/>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4" name="Slide Zoom 23">
                  <a:hlinkClick r:id="rId26" action="ppaction://hlinksldjump"/>
                  <a:extLst>
                    <a:ext uri="{FF2B5EF4-FFF2-40B4-BE49-F238E27FC236}">
                      <a16:creationId xmlns:a16="http://schemas.microsoft.com/office/drawing/2014/main" id="{472395C6-1CF7-88EE-7D25-5FCB356F01F9}"/>
                    </a:ext>
                  </a:extLst>
                </p:cNvPr>
                <p:cNvPicPr>
                  <a:picLocks noGrp="1" noRot="1" noChangeAspect="1" noMove="1" noResize="1" noEditPoints="1" noAdjustHandles="1" noChangeArrowheads="1" noChangeShapeType="1"/>
                </p:cNvPicPr>
                <p:nvPr/>
              </p:nvPicPr>
              <p:blipFill>
                <a:blip r:embed="rId27"/>
                <a:stretch>
                  <a:fillRect/>
                </a:stretch>
              </p:blipFill>
              <p:spPr>
                <a:xfrm>
                  <a:off x="455367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6" name="Slide Zoom 25">
                  <a:extLst>
                    <a:ext uri="{FF2B5EF4-FFF2-40B4-BE49-F238E27FC236}">
                      <a16:creationId xmlns:a16="http://schemas.microsoft.com/office/drawing/2014/main" id="{29448628-AB48-DC15-1D75-5A271FED0C09}"/>
                    </a:ext>
                  </a:extLst>
                </p:cNvPr>
                <p:cNvGraphicFramePr>
                  <a:graphicFrameLocks noChangeAspect="1"/>
                </p:cNvGraphicFramePr>
                <p:nvPr>
                  <p:extLst>
                    <p:ext uri="{D42A27DB-BD31-4B8C-83A1-F6EECF244321}">
                      <p14:modId xmlns:p14="http://schemas.microsoft.com/office/powerpoint/2010/main" val="77015171"/>
                    </p:ext>
                  </p:extLst>
                </p:nvPr>
              </p:nvGraphicFramePr>
              <p:xfrm>
                <a:off x="-3026656" y="1847844"/>
                <a:ext cx="3048000" cy="1714500"/>
              </p:xfrm>
              <a:graphic>
                <a:graphicData uri="http://schemas.microsoft.com/office/powerpoint/2016/slidezoom">
                  <pslz:sldZm>
                    <pslz:sldZmObj sldId="270" cId="3173571095">
                      <pslz:zmPr id="{7E0792D3-1469-4CAC-9B25-23D823D49846}" returnToParent="0" transitionDur="1000">
                        <p166:blipFill xmlns:p166="http://schemas.microsoft.com/office/powerpoint/2016/6/main">
                          <a:blip r:embed="rId2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6" name="Slide Zoom 25">
                  <a:hlinkClick r:id="rId29" action="ppaction://hlinksldjump"/>
                  <a:extLst>
                    <a:ext uri="{FF2B5EF4-FFF2-40B4-BE49-F238E27FC236}">
                      <a16:creationId xmlns:a16="http://schemas.microsoft.com/office/drawing/2014/main" id="{29448628-AB48-DC15-1D75-5A271FED0C09}"/>
                    </a:ext>
                  </a:extLst>
                </p:cNvPr>
                <p:cNvPicPr>
                  <a:picLocks noGrp="1" noRot="1" noChangeAspect="1" noMove="1" noResize="1" noEditPoints="1" noAdjustHandles="1" noChangeArrowheads="1" noChangeShapeType="1"/>
                </p:cNvPicPr>
                <p:nvPr/>
              </p:nvPicPr>
              <p:blipFill>
                <a:blip r:embed="rId30"/>
                <a:stretch>
                  <a:fillRect/>
                </a:stretch>
              </p:blipFill>
              <p:spPr>
                <a:xfrm>
                  <a:off x="813488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8" name="Slide Zoom 27">
                  <a:extLst>
                    <a:ext uri="{FF2B5EF4-FFF2-40B4-BE49-F238E27FC236}">
                      <a16:creationId xmlns:a16="http://schemas.microsoft.com/office/drawing/2014/main" id="{551041B5-1B40-3A91-2189-8524918B03A5}"/>
                    </a:ext>
                  </a:extLst>
                </p:cNvPr>
                <p:cNvGraphicFramePr>
                  <a:graphicFrameLocks noChangeAspect="1"/>
                </p:cNvGraphicFramePr>
                <p:nvPr>
                  <p:extLst>
                    <p:ext uri="{D42A27DB-BD31-4B8C-83A1-F6EECF244321}">
                      <p14:modId xmlns:p14="http://schemas.microsoft.com/office/powerpoint/2010/main" val="2860626389"/>
                    </p:ext>
                  </p:extLst>
                </p:nvPr>
              </p:nvGraphicFramePr>
              <p:xfrm>
                <a:off x="554555" y="1847844"/>
                <a:ext cx="3048000" cy="1714500"/>
              </p:xfrm>
              <a:graphic>
                <a:graphicData uri="http://schemas.microsoft.com/office/powerpoint/2016/slidezoom">
                  <pslz:sldZm>
                    <pslz:sldZmObj sldId="271" cId="1521349398">
                      <pslz:zmPr id="{73C80B17-4DF1-4108-93FD-CF593931902B}" returnToParent="0" transitionDur="1000">
                        <p166:blipFill xmlns:p166="http://schemas.microsoft.com/office/powerpoint/2016/6/main">
                          <a:blip r:embed="rId31"/>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8" name="Slide Zoom 27">
                  <a:hlinkClick r:id="rId32" action="ppaction://hlinksldjump"/>
                  <a:extLst>
                    <a:ext uri="{FF2B5EF4-FFF2-40B4-BE49-F238E27FC236}">
                      <a16:creationId xmlns:a16="http://schemas.microsoft.com/office/drawing/2014/main" id="{551041B5-1B40-3A91-2189-8524918B03A5}"/>
                    </a:ext>
                  </a:extLst>
                </p:cNvPr>
                <p:cNvPicPr>
                  <a:picLocks noGrp="1" noRot="1" noChangeAspect="1" noMove="1" noResize="1" noEditPoints="1" noAdjustHandles="1" noChangeArrowheads="1" noChangeShapeType="1"/>
                </p:cNvPicPr>
                <p:nvPr/>
              </p:nvPicPr>
              <p:blipFill>
                <a:blip r:embed="rId33"/>
                <a:stretch>
                  <a:fillRect/>
                </a:stretch>
              </p:blipFill>
              <p:spPr>
                <a:xfrm>
                  <a:off x="1171609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0" name="Slide Zoom 29">
                  <a:extLst>
                    <a:ext uri="{FF2B5EF4-FFF2-40B4-BE49-F238E27FC236}">
                      <a16:creationId xmlns:a16="http://schemas.microsoft.com/office/drawing/2014/main" id="{FABE14DE-780F-BF3C-C7CE-69D717D8FFE0}"/>
                    </a:ext>
                  </a:extLst>
                </p:cNvPr>
                <p:cNvGraphicFramePr>
                  <a:graphicFrameLocks noChangeAspect="1"/>
                </p:cNvGraphicFramePr>
                <p:nvPr>
                  <p:extLst>
                    <p:ext uri="{D42A27DB-BD31-4B8C-83A1-F6EECF244321}">
                      <p14:modId xmlns:p14="http://schemas.microsoft.com/office/powerpoint/2010/main" val="1488733167"/>
                    </p:ext>
                  </p:extLst>
                </p:nvPr>
              </p:nvGraphicFramePr>
              <p:xfrm>
                <a:off x="4135766" y="1847844"/>
                <a:ext cx="3048000" cy="1714500"/>
              </p:xfrm>
              <a:graphic>
                <a:graphicData uri="http://schemas.microsoft.com/office/powerpoint/2016/slidezoom">
                  <pslz:sldZm>
                    <pslz:sldZmObj sldId="272" cId="905249575">
                      <pslz:zmPr id="{9C302D7E-A99D-4F8E-B0F6-62ABB1BAD0FF}" returnToParent="0" transitionDur="1000">
                        <p166:blipFill xmlns:p166="http://schemas.microsoft.com/office/powerpoint/2016/6/main">
                          <a:blip r:embed="rId3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0" name="Slide Zoom 29">
                  <a:hlinkClick r:id="rId35" action="ppaction://hlinksldjump"/>
                  <a:extLst>
                    <a:ext uri="{FF2B5EF4-FFF2-40B4-BE49-F238E27FC236}">
                      <a16:creationId xmlns:a16="http://schemas.microsoft.com/office/drawing/2014/main" id="{FABE14DE-780F-BF3C-C7CE-69D717D8FFE0}"/>
                    </a:ext>
                  </a:extLst>
                </p:cNvPr>
                <p:cNvPicPr>
                  <a:picLocks noGrp="1" noRot="1" noChangeAspect="1" noMove="1" noResize="1" noEditPoints="1" noAdjustHandles="1" noChangeArrowheads="1" noChangeShapeType="1"/>
                </p:cNvPicPr>
                <p:nvPr/>
              </p:nvPicPr>
              <p:blipFill>
                <a:blip r:embed="rId36"/>
                <a:stretch>
                  <a:fillRect/>
                </a:stretch>
              </p:blipFill>
              <p:spPr>
                <a:xfrm>
                  <a:off x="1529730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2" name="Slide Zoom 31">
                  <a:extLst>
                    <a:ext uri="{FF2B5EF4-FFF2-40B4-BE49-F238E27FC236}">
                      <a16:creationId xmlns:a16="http://schemas.microsoft.com/office/drawing/2014/main" id="{A0B61D23-5640-B1A5-BEF0-BD521359544D}"/>
                    </a:ext>
                  </a:extLst>
                </p:cNvPr>
                <p:cNvGraphicFramePr>
                  <a:graphicFrameLocks noChangeAspect="1"/>
                </p:cNvGraphicFramePr>
                <p:nvPr>
                  <p:extLst>
                    <p:ext uri="{D42A27DB-BD31-4B8C-83A1-F6EECF244321}">
                      <p14:modId xmlns:p14="http://schemas.microsoft.com/office/powerpoint/2010/main" val="3280439159"/>
                    </p:ext>
                  </p:extLst>
                </p:nvPr>
              </p:nvGraphicFramePr>
              <p:xfrm>
                <a:off x="7716977" y="1847844"/>
                <a:ext cx="3048000" cy="1714500"/>
              </p:xfrm>
              <a:graphic>
                <a:graphicData uri="http://schemas.microsoft.com/office/powerpoint/2016/slidezoom">
                  <pslz:sldZm>
                    <pslz:sldZmObj sldId="273" cId="3097556811">
                      <pslz:zmPr id="{FB7DB80F-88D4-4446-9CD0-007162636372}" returnToParent="0" transitionDur="1000">
                        <p166:blipFill xmlns:p166="http://schemas.microsoft.com/office/powerpoint/2016/6/main">
                          <a:blip r:embed="rId3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2" name="Slide Zoom 31">
                  <a:hlinkClick r:id="rId38" action="ppaction://hlinksldjump"/>
                  <a:extLst>
                    <a:ext uri="{FF2B5EF4-FFF2-40B4-BE49-F238E27FC236}">
                      <a16:creationId xmlns:a16="http://schemas.microsoft.com/office/drawing/2014/main" id="{A0B61D23-5640-B1A5-BEF0-BD521359544D}"/>
                    </a:ext>
                  </a:extLst>
                </p:cNvPr>
                <p:cNvPicPr>
                  <a:picLocks noGrp="1" noRot="1" noChangeAspect="1" noMove="1" noResize="1" noEditPoints="1" noAdjustHandles="1" noChangeArrowheads="1" noChangeShapeType="1"/>
                </p:cNvPicPr>
                <p:nvPr/>
              </p:nvPicPr>
              <p:blipFill>
                <a:blip r:embed="rId39"/>
                <a:stretch>
                  <a:fillRect/>
                </a:stretch>
              </p:blipFill>
              <p:spPr>
                <a:xfrm>
                  <a:off x="1887851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4" name="Slide Zoom 33">
                  <a:extLst>
                    <a:ext uri="{FF2B5EF4-FFF2-40B4-BE49-F238E27FC236}">
                      <a16:creationId xmlns:a16="http://schemas.microsoft.com/office/drawing/2014/main" id="{EEB6CFD3-103D-8239-C2BC-5A3189135A6F}"/>
                    </a:ext>
                  </a:extLst>
                </p:cNvPr>
                <p:cNvGraphicFramePr>
                  <a:graphicFrameLocks noChangeAspect="1"/>
                </p:cNvGraphicFramePr>
                <p:nvPr>
                  <p:extLst>
                    <p:ext uri="{D42A27DB-BD31-4B8C-83A1-F6EECF244321}">
                      <p14:modId xmlns:p14="http://schemas.microsoft.com/office/powerpoint/2010/main" val="115801095"/>
                    </p:ext>
                  </p:extLst>
                </p:nvPr>
              </p:nvGraphicFramePr>
              <p:xfrm>
                <a:off x="11298188" y="1847844"/>
                <a:ext cx="3048000" cy="1714500"/>
              </p:xfrm>
              <a:graphic>
                <a:graphicData uri="http://schemas.microsoft.com/office/powerpoint/2016/slidezoom">
                  <pslz:sldZm>
                    <pslz:sldZmObj sldId="280" cId="690155806">
                      <pslz:zmPr id="{59A9ED00-86DC-489E-A392-7655338F4EBF}" returnToParent="0" transitionDur="1000">
                        <p166:blipFill xmlns:p166="http://schemas.microsoft.com/office/powerpoint/2016/6/main">
                          <a:blip r:embed="rId4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4" name="Slide Zoom 33">
                  <a:hlinkClick r:id="rId41" action="ppaction://hlinksldjump"/>
                  <a:extLst>
                    <a:ext uri="{FF2B5EF4-FFF2-40B4-BE49-F238E27FC236}">
                      <a16:creationId xmlns:a16="http://schemas.microsoft.com/office/drawing/2014/main" id="{EEB6CFD3-103D-8239-C2BC-5A3189135A6F}"/>
                    </a:ext>
                  </a:extLst>
                </p:cNvPr>
                <p:cNvPicPr>
                  <a:picLocks noGrp="1" noRot="1" noChangeAspect="1" noMove="1" noResize="1" noEditPoints="1" noAdjustHandles="1" noChangeArrowheads="1" noChangeShapeType="1"/>
                </p:cNvPicPr>
                <p:nvPr/>
              </p:nvPicPr>
              <p:blipFill>
                <a:blip r:embed="rId42"/>
                <a:stretch>
                  <a:fillRect/>
                </a:stretch>
              </p:blipFill>
              <p:spPr>
                <a:xfrm>
                  <a:off x="2245973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6" name="Slide Zoom 35">
                  <a:extLst>
                    <a:ext uri="{FF2B5EF4-FFF2-40B4-BE49-F238E27FC236}">
                      <a16:creationId xmlns:a16="http://schemas.microsoft.com/office/drawing/2014/main" id="{08BD1A8B-5671-948F-20AA-8A3A0AD54ADD}"/>
                    </a:ext>
                  </a:extLst>
                </p:cNvPr>
                <p:cNvGraphicFramePr>
                  <a:graphicFrameLocks noChangeAspect="1"/>
                </p:cNvGraphicFramePr>
                <p:nvPr>
                  <p:extLst>
                    <p:ext uri="{D42A27DB-BD31-4B8C-83A1-F6EECF244321}">
                      <p14:modId xmlns:p14="http://schemas.microsoft.com/office/powerpoint/2010/main" val="1302208053"/>
                    </p:ext>
                  </p:extLst>
                </p:nvPr>
              </p:nvGraphicFramePr>
              <p:xfrm>
                <a:off x="14879399" y="1847844"/>
                <a:ext cx="3048000" cy="1714500"/>
              </p:xfrm>
              <a:graphic>
                <a:graphicData uri="http://schemas.microsoft.com/office/powerpoint/2016/slidezoom">
                  <pslz:sldZm>
                    <pslz:sldZmObj sldId="284" cId="2347632563">
                      <pslz:zmPr id="{C8418480-D4B3-4854-9561-0BB8894B1D6A}" returnToParent="0" transitionDur="1000">
                        <p166:blipFill xmlns:p166="http://schemas.microsoft.com/office/powerpoint/2016/6/main">
                          <a:blip r:embed="rId43"/>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6" name="Slide Zoom 35">
                  <a:hlinkClick r:id="rId44" action="ppaction://hlinksldjump"/>
                  <a:extLst>
                    <a:ext uri="{FF2B5EF4-FFF2-40B4-BE49-F238E27FC236}">
                      <a16:creationId xmlns:a16="http://schemas.microsoft.com/office/drawing/2014/main" id="{08BD1A8B-5671-948F-20AA-8A3A0AD54ADD}"/>
                    </a:ext>
                  </a:extLst>
                </p:cNvPr>
                <p:cNvPicPr>
                  <a:picLocks noGrp="1" noRot="1" noChangeAspect="1" noMove="1" noResize="1" noEditPoints="1" noAdjustHandles="1" noChangeArrowheads="1" noChangeShapeType="1"/>
                </p:cNvPicPr>
                <p:nvPr/>
              </p:nvPicPr>
              <p:blipFill>
                <a:blip r:embed="rId45"/>
                <a:stretch>
                  <a:fillRect/>
                </a:stretch>
              </p:blipFill>
              <p:spPr>
                <a:xfrm>
                  <a:off x="2604094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8" name="Slide Zoom 37">
                  <a:extLst>
                    <a:ext uri="{FF2B5EF4-FFF2-40B4-BE49-F238E27FC236}">
                      <a16:creationId xmlns:a16="http://schemas.microsoft.com/office/drawing/2014/main" id="{6381E552-CC8B-72EB-B3A3-56D2028BF8A9}"/>
                    </a:ext>
                  </a:extLst>
                </p:cNvPr>
                <p:cNvGraphicFramePr>
                  <a:graphicFrameLocks noChangeAspect="1"/>
                </p:cNvGraphicFramePr>
                <p:nvPr>
                  <p:extLst>
                    <p:ext uri="{D42A27DB-BD31-4B8C-83A1-F6EECF244321}">
                      <p14:modId xmlns:p14="http://schemas.microsoft.com/office/powerpoint/2010/main" val="1999800658"/>
                    </p:ext>
                  </p:extLst>
                </p:nvPr>
              </p:nvGraphicFramePr>
              <p:xfrm>
                <a:off x="18460610" y="1847844"/>
                <a:ext cx="3048000" cy="1714500"/>
              </p:xfrm>
              <a:graphic>
                <a:graphicData uri="http://schemas.microsoft.com/office/powerpoint/2016/slidezoom">
                  <pslz:sldZm>
                    <pslz:sldZmObj sldId="279" cId="1327297639">
                      <pslz:zmPr id="{CE0EE399-C1F8-42EE-B5DB-48EB9B8F3B91}" returnToParent="0" transitionDur="1000">
                        <p166:blipFill xmlns:p166="http://schemas.microsoft.com/office/powerpoint/2016/6/main">
                          <a:blip r:embed="rId4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8" name="Slide Zoom 37">
                  <a:hlinkClick r:id="rId47" action="ppaction://hlinksldjump"/>
                  <a:extLst>
                    <a:ext uri="{FF2B5EF4-FFF2-40B4-BE49-F238E27FC236}">
                      <a16:creationId xmlns:a16="http://schemas.microsoft.com/office/drawing/2014/main" id="{6381E552-CC8B-72EB-B3A3-56D2028BF8A9}"/>
                    </a:ext>
                  </a:extLst>
                </p:cNvPr>
                <p:cNvPicPr>
                  <a:picLocks noGrp="1" noRot="1" noChangeAspect="1" noMove="1" noResize="1" noEditPoints="1" noAdjustHandles="1" noChangeArrowheads="1" noChangeShapeType="1"/>
                </p:cNvPicPr>
                <p:nvPr/>
              </p:nvPicPr>
              <p:blipFill>
                <a:blip r:embed="rId48"/>
                <a:stretch>
                  <a:fillRect/>
                </a:stretch>
              </p:blipFill>
              <p:spPr>
                <a:xfrm>
                  <a:off x="2962215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0" name="Slide Zoom 39">
                  <a:extLst>
                    <a:ext uri="{FF2B5EF4-FFF2-40B4-BE49-F238E27FC236}">
                      <a16:creationId xmlns:a16="http://schemas.microsoft.com/office/drawing/2014/main" id="{4B738BA6-EC32-AB95-0684-44F5F2D8AB0A}"/>
                    </a:ext>
                  </a:extLst>
                </p:cNvPr>
                <p:cNvGraphicFramePr>
                  <a:graphicFrameLocks noChangeAspect="1"/>
                </p:cNvGraphicFramePr>
                <p:nvPr>
                  <p:extLst>
                    <p:ext uri="{D42A27DB-BD31-4B8C-83A1-F6EECF244321}">
                      <p14:modId xmlns:p14="http://schemas.microsoft.com/office/powerpoint/2010/main" val="964152560"/>
                    </p:ext>
                  </p:extLst>
                </p:nvPr>
              </p:nvGraphicFramePr>
              <p:xfrm>
                <a:off x="22041821" y="1847844"/>
                <a:ext cx="3048000" cy="1714500"/>
              </p:xfrm>
              <a:graphic>
                <a:graphicData uri="http://schemas.microsoft.com/office/powerpoint/2016/slidezoom">
                  <pslz:sldZm>
                    <pslz:sldZmObj sldId="275" cId="2698216540">
                      <pslz:zmPr id="{90B85438-07E5-480B-80EB-F73BC11E7C9E}" returnToParent="0" transitionDur="1000">
                        <p166:blipFill xmlns:p166="http://schemas.microsoft.com/office/powerpoint/2016/6/main">
                          <a:blip r:embed="rId4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0" name="Slide Zoom 39">
                  <a:hlinkClick r:id="rId50" action="ppaction://hlinksldjump"/>
                  <a:extLst>
                    <a:ext uri="{FF2B5EF4-FFF2-40B4-BE49-F238E27FC236}">
                      <a16:creationId xmlns:a16="http://schemas.microsoft.com/office/drawing/2014/main" id="{4B738BA6-EC32-AB95-0684-44F5F2D8AB0A}"/>
                    </a:ext>
                  </a:extLst>
                </p:cNvPr>
                <p:cNvPicPr>
                  <a:picLocks noGrp="1" noRot="1" noChangeAspect="1" noMove="1" noResize="1" noEditPoints="1" noAdjustHandles="1" noChangeArrowheads="1" noChangeShapeType="1"/>
                </p:cNvPicPr>
                <p:nvPr/>
              </p:nvPicPr>
              <p:blipFill>
                <a:blip r:embed="rId51"/>
                <a:stretch>
                  <a:fillRect/>
                </a:stretch>
              </p:blipFill>
              <p:spPr>
                <a:xfrm>
                  <a:off x="3320336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2" name="Slide Zoom 41">
                  <a:extLst>
                    <a:ext uri="{FF2B5EF4-FFF2-40B4-BE49-F238E27FC236}">
                      <a16:creationId xmlns:a16="http://schemas.microsoft.com/office/drawing/2014/main" id="{123DE45D-A136-8AF3-ED99-AA5B39757A29}"/>
                    </a:ext>
                  </a:extLst>
                </p:cNvPr>
                <p:cNvGraphicFramePr>
                  <a:graphicFrameLocks noChangeAspect="1"/>
                </p:cNvGraphicFramePr>
                <p:nvPr>
                  <p:extLst>
                    <p:ext uri="{D42A27DB-BD31-4B8C-83A1-F6EECF244321}">
                      <p14:modId xmlns:p14="http://schemas.microsoft.com/office/powerpoint/2010/main" val="3921333705"/>
                    </p:ext>
                  </p:extLst>
                </p:nvPr>
              </p:nvGraphicFramePr>
              <p:xfrm>
                <a:off x="25623032" y="1847844"/>
                <a:ext cx="3048000" cy="1714500"/>
              </p:xfrm>
              <a:graphic>
                <a:graphicData uri="http://schemas.microsoft.com/office/powerpoint/2016/slidezoom">
                  <pslz:sldZm>
                    <pslz:sldZmObj sldId="276" cId="1955769053">
                      <pslz:zmPr id="{CBBC2D40-DDC7-480D-B1F2-3B9DF27DCD3F}" returnToParent="0" transitionDur="1000">
                        <p166:blipFill xmlns:p166="http://schemas.microsoft.com/office/powerpoint/2016/6/main">
                          <a:blip r:embed="rId5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2" name="Slide Zoom 41">
                  <a:hlinkClick r:id="rId53" action="ppaction://hlinksldjump"/>
                  <a:extLst>
                    <a:ext uri="{FF2B5EF4-FFF2-40B4-BE49-F238E27FC236}">
                      <a16:creationId xmlns:a16="http://schemas.microsoft.com/office/drawing/2014/main" id="{123DE45D-A136-8AF3-ED99-AA5B39757A29}"/>
                    </a:ext>
                  </a:extLst>
                </p:cNvPr>
                <p:cNvPicPr>
                  <a:picLocks noGrp="1" noRot="1" noChangeAspect="1" noMove="1" noResize="1" noEditPoints="1" noAdjustHandles="1" noChangeArrowheads="1" noChangeShapeType="1"/>
                </p:cNvPicPr>
                <p:nvPr/>
              </p:nvPicPr>
              <p:blipFill>
                <a:blip r:embed="rId54"/>
                <a:stretch>
                  <a:fillRect/>
                </a:stretch>
              </p:blipFill>
              <p:spPr>
                <a:xfrm>
                  <a:off x="3678457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4" name="Slide Zoom 43">
                  <a:extLst>
                    <a:ext uri="{FF2B5EF4-FFF2-40B4-BE49-F238E27FC236}">
                      <a16:creationId xmlns:a16="http://schemas.microsoft.com/office/drawing/2014/main" id="{AEEBBB9D-566B-24CA-DCB3-5DD64DE22004}"/>
                    </a:ext>
                  </a:extLst>
                </p:cNvPr>
                <p:cNvGraphicFramePr>
                  <a:graphicFrameLocks noChangeAspect="1"/>
                </p:cNvGraphicFramePr>
                <p:nvPr>
                  <p:extLst>
                    <p:ext uri="{D42A27DB-BD31-4B8C-83A1-F6EECF244321}">
                      <p14:modId xmlns:p14="http://schemas.microsoft.com/office/powerpoint/2010/main" val="3814346854"/>
                    </p:ext>
                  </p:extLst>
                </p:nvPr>
              </p:nvGraphicFramePr>
              <p:xfrm>
                <a:off x="29204243" y="1847844"/>
                <a:ext cx="3048000" cy="1714500"/>
              </p:xfrm>
              <a:graphic>
                <a:graphicData uri="http://schemas.microsoft.com/office/powerpoint/2016/slidezoom">
                  <pslz:sldZm>
                    <pslz:sldZmObj sldId="281" cId="1831036506">
                      <pslz:zmPr id="{92B3AB85-71CC-4A44-ACFC-B5A7285E5BA4}" returnToParent="0" transitionDur="1000">
                        <p166:blipFill xmlns:p166="http://schemas.microsoft.com/office/powerpoint/2016/6/main">
                          <a:blip r:embed="rId55"/>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4" name="Slide Zoom 43">
                  <a:hlinkClick r:id="rId56" action="ppaction://hlinksldjump"/>
                  <a:extLst>
                    <a:ext uri="{FF2B5EF4-FFF2-40B4-BE49-F238E27FC236}">
                      <a16:creationId xmlns:a16="http://schemas.microsoft.com/office/drawing/2014/main" id="{AEEBBB9D-566B-24CA-DCB3-5DD64DE22004}"/>
                    </a:ext>
                  </a:extLst>
                </p:cNvPr>
                <p:cNvPicPr>
                  <a:picLocks noGrp="1" noRot="1" noChangeAspect="1" noMove="1" noResize="1" noEditPoints="1" noAdjustHandles="1" noChangeArrowheads="1" noChangeShapeType="1"/>
                </p:cNvPicPr>
                <p:nvPr/>
              </p:nvPicPr>
              <p:blipFill>
                <a:blip r:embed="rId57"/>
                <a:stretch>
                  <a:fillRect/>
                </a:stretch>
              </p:blipFill>
              <p:spPr>
                <a:xfrm>
                  <a:off x="4036578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6" name="Slide Zoom 45">
                  <a:extLst>
                    <a:ext uri="{FF2B5EF4-FFF2-40B4-BE49-F238E27FC236}">
                      <a16:creationId xmlns:a16="http://schemas.microsoft.com/office/drawing/2014/main" id="{48A2A2F7-30DB-F960-3046-E526CBA664D1}"/>
                    </a:ext>
                  </a:extLst>
                </p:cNvPr>
                <p:cNvGraphicFramePr>
                  <a:graphicFrameLocks noChangeAspect="1"/>
                </p:cNvGraphicFramePr>
                <p:nvPr>
                  <p:extLst>
                    <p:ext uri="{D42A27DB-BD31-4B8C-83A1-F6EECF244321}">
                      <p14:modId xmlns:p14="http://schemas.microsoft.com/office/powerpoint/2010/main" val="473229226"/>
                    </p:ext>
                  </p:extLst>
                </p:nvPr>
              </p:nvGraphicFramePr>
              <p:xfrm>
                <a:off x="32785454" y="1847844"/>
                <a:ext cx="3048000" cy="1714500"/>
              </p:xfrm>
              <a:graphic>
                <a:graphicData uri="http://schemas.microsoft.com/office/powerpoint/2016/slidezoom">
                  <pslz:sldZm>
                    <pslz:sldZmObj sldId="282" cId="665804915">
                      <pslz:zmPr id="{9F47F0F7-4447-440C-B90B-493FE42EF687}" returnToParent="0" transitionDur="1000">
                        <p166:blipFill xmlns:p166="http://schemas.microsoft.com/office/powerpoint/2016/6/main">
                          <a:blip r:embed="rId5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6" name="Slide Zoom 45">
                  <a:hlinkClick r:id="rId59" action="ppaction://hlinksldjump"/>
                  <a:extLst>
                    <a:ext uri="{FF2B5EF4-FFF2-40B4-BE49-F238E27FC236}">
                      <a16:creationId xmlns:a16="http://schemas.microsoft.com/office/drawing/2014/main" id="{48A2A2F7-30DB-F960-3046-E526CBA664D1}"/>
                    </a:ext>
                  </a:extLst>
                </p:cNvPr>
                <p:cNvPicPr>
                  <a:picLocks noGrp="1" noRot="1" noChangeAspect="1" noMove="1" noResize="1" noEditPoints="1" noAdjustHandles="1" noChangeArrowheads="1" noChangeShapeType="1"/>
                </p:cNvPicPr>
                <p:nvPr/>
              </p:nvPicPr>
              <p:blipFill>
                <a:blip r:embed="rId60"/>
                <a:stretch>
                  <a:fillRect/>
                </a:stretch>
              </p:blipFill>
              <p:spPr>
                <a:xfrm>
                  <a:off x="4394699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8" name="Slide Zoom 47">
                  <a:extLst>
                    <a:ext uri="{FF2B5EF4-FFF2-40B4-BE49-F238E27FC236}">
                      <a16:creationId xmlns:a16="http://schemas.microsoft.com/office/drawing/2014/main" id="{9C85355C-28B0-DBDB-673E-5B1EA096273F}"/>
                    </a:ext>
                  </a:extLst>
                </p:cNvPr>
                <p:cNvGraphicFramePr>
                  <a:graphicFrameLocks noChangeAspect="1"/>
                </p:cNvGraphicFramePr>
                <p:nvPr>
                  <p:extLst>
                    <p:ext uri="{D42A27DB-BD31-4B8C-83A1-F6EECF244321}">
                      <p14:modId xmlns:p14="http://schemas.microsoft.com/office/powerpoint/2010/main" val="3389387727"/>
                    </p:ext>
                  </p:extLst>
                </p:nvPr>
              </p:nvGraphicFramePr>
              <p:xfrm>
                <a:off x="36366665" y="1847844"/>
                <a:ext cx="3048000" cy="1714500"/>
              </p:xfrm>
              <a:graphic>
                <a:graphicData uri="http://schemas.microsoft.com/office/powerpoint/2016/slidezoom">
                  <pslz:sldZm>
                    <pslz:sldZmObj sldId="278" cId="553701949">
                      <pslz:zmPr id="{B791999C-77B6-4978-8AFA-008FF2EB4238}" returnToParent="0" transitionDur="1000">
                        <p166:blipFill xmlns:p166="http://schemas.microsoft.com/office/powerpoint/2016/6/main">
                          <a:blip r:embed="rId61"/>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8" name="Slide Zoom 47">
                  <a:hlinkClick r:id="rId62" action="ppaction://hlinksldjump"/>
                  <a:extLst>
                    <a:ext uri="{FF2B5EF4-FFF2-40B4-BE49-F238E27FC236}">
                      <a16:creationId xmlns:a16="http://schemas.microsoft.com/office/drawing/2014/main" id="{9C85355C-28B0-DBDB-673E-5B1EA096273F}"/>
                    </a:ext>
                  </a:extLst>
                </p:cNvPr>
                <p:cNvPicPr>
                  <a:picLocks noGrp="1" noRot="1" noChangeAspect="1" noMove="1" noResize="1" noEditPoints="1" noAdjustHandles="1" noChangeArrowheads="1" noChangeShapeType="1"/>
                </p:cNvPicPr>
                <p:nvPr/>
              </p:nvPicPr>
              <p:blipFill>
                <a:blip r:embed="rId63"/>
                <a:stretch>
                  <a:fillRect/>
                </a:stretch>
              </p:blipFill>
              <p:spPr>
                <a:xfrm>
                  <a:off x="4752820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0" name="Slide Zoom 49">
                  <a:extLst>
                    <a:ext uri="{FF2B5EF4-FFF2-40B4-BE49-F238E27FC236}">
                      <a16:creationId xmlns:a16="http://schemas.microsoft.com/office/drawing/2014/main" id="{4A635C67-62D1-2C16-2DE3-472CC1EC250C}"/>
                    </a:ext>
                  </a:extLst>
                </p:cNvPr>
                <p:cNvGraphicFramePr>
                  <a:graphicFrameLocks noChangeAspect="1"/>
                </p:cNvGraphicFramePr>
                <p:nvPr>
                  <p:extLst>
                    <p:ext uri="{D42A27DB-BD31-4B8C-83A1-F6EECF244321}">
                      <p14:modId xmlns:p14="http://schemas.microsoft.com/office/powerpoint/2010/main" val="1110531941"/>
                    </p:ext>
                  </p:extLst>
                </p:nvPr>
              </p:nvGraphicFramePr>
              <p:xfrm>
                <a:off x="39947876" y="1847844"/>
                <a:ext cx="3048000" cy="1714500"/>
              </p:xfrm>
              <a:graphic>
                <a:graphicData uri="http://schemas.microsoft.com/office/powerpoint/2016/slidezoom">
                  <pslz:sldZm>
                    <pslz:sldZmObj sldId="285" cId="820388872">
                      <pslz:zmPr id="{ED2615D7-51F0-4157-8073-52315F95DEFC}" returnToParent="0" transitionDur="1000">
                        <p166:blipFill xmlns:p166="http://schemas.microsoft.com/office/powerpoint/2016/6/main">
                          <a:blip r:embed="rId6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0" name="Slide Zoom 49">
                  <a:hlinkClick r:id="rId65" action="ppaction://hlinksldjump"/>
                  <a:extLst>
                    <a:ext uri="{FF2B5EF4-FFF2-40B4-BE49-F238E27FC236}">
                      <a16:creationId xmlns:a16="http://schemas.microsoft.com/office/drawing/2014/main" id="{4A635C67-62D1-2C16-2DE3-472CC1EC250C}"/>
                    </a:ext>
                  </a:extLst>
                </p:cNvPr>
                <p:cNvPicPr>
                  <a:picLocks noGrp="1" noRot="1" noChangeAspect="1" noMove="1" noResize="1" noEditPoints="1" noAdjustHandles="1" noChangeArrowheads="1" noChangeShapeType="1"/>
                </p:cNvPicPr>
                <p:nvPr/>
              </p:nvPicPr>
              <p:blipFill>
                <a:blip r:embed="rId66"/>
                <a:stretch>
                  <a:fillRect/>
                </a:stretch>
              </p:blipFill>
              <p:spPr>
                <a:xfrm>
                  <a:off x="5110941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2" name="Slide Zoom 51">
                  <a:extLst>
                    <a:ext uri="{FF2B5EF4-FFF2-40B4-BE49-F238E27FC236}">
                      <a16:creationId xmlns:a16="http://schemas.microsoft.com/office/drawing/2014/main" id="{6442AE35-ED8E-A81A-11D3-06419A3D14A0}"/>
                    </a:ext>
                  </a:extLst>
                </p:cNvPr>
                <p:cNvGraphicFramePr>
                  <a:graphicFrameLocks noChangeAspect="1"/>
                </p:cNvGraphicFramePr>
                <p:nvPr>
                  <p:extLst>
                    <p:ext uri="{D42A27DB-BD31-4B8C-83A1-F6EECF244321}">
                      <p14:modId xmlns:p14="http://schemas.microsoft.com/office/powerpoint/2010/main" val="2796845426"/>
                    </p:ext>
                  </p:extLst>
                </p:nvPr>
              </p:nvGraphicFramePr>
              <p:xfrm>
                <a:off x="43529087" y="1847844"/>
                <a:ext cx="3048000" cy="1714500"/>
              </p:xfrm>
              <a:graphic>
                <a:graphicData uri="http://schemas.microsoft.com/office/powerpoint/2016/slidezoom">
                  <pslz:sldZm>
                    <pslz:sldZmObj sldId="283" cId="2176338621">
                      <pslz:zmPr id="{CA87C549-5D55-4975-8780-39534D167AED}" returnToParent="0" transitionDur="1000">
                        <p166:blipFill xmlns:p166="http://schemas.microsoft.com/office/powerpoint/2016/6/main">
                          <a:blip r:embed="rId6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2" name="Slide Zoom 51">
                  <a:hlinkClick r:id="rId68" action="ppaction://hlinksldjump"/>
                  <a:extLst>
                    <a:ext uri="{FF2B5EF4-FFF2-40B4-BE49-F238E27FC236}">
                      <a16:creationId xmlns:a16="http://schemas.microsoft.com/office/drawing/2014/main" id="{6442AE35-ED8E-A81A-11D3-06419A3D14A0}"/>
                    </a:ext>
                  </a:extLst>
                </p:cNvPr>
                <p:cNvPicPr>
                  <a:picLocks noGrp="1" noRot="1" noChangeAspect="1" noMove="1" noResize="1" noEditPoints="1" noAdjustHandles="1" noChangeArrowheads="1" noChangeShapeType="1"/>
                </p:cNvPicPr>
                <p:nvPr/>
              </p:nvPicPr>
              <p:blipFill>
                <a:blip r:embed="rId69"/>
                <a:stretch>
                  <a:fillRect/>
                </a:stretch>
              </p:blipFill>
              <p:spPr>
                <a:xfrm>
                  <a:off x="5469062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4" name="Slide Zoom 53">
                  <a:extLst>
                    <a:ext uri="{FF2B5EF4-FFF2-40B4-BE49-F238E27FC236}">
                      <a16:creationId xmlns:a16="http://schemas.microsoft.com/office/drawing/2014/main" id="{022F9F1D-1D76-5847-0171-EFD72B48AF90}"/>
                    </a:ext>
                  </a:extLst>
                </p:cNvPr>
                <p:cNvGraphicFramePr>
                  <a:graphicFrameLocks noChangeAspect="1"/>
                </p:cNvGraphicFramePr>
                <p:nvPr>
                  <p:extLst>
                    <p:ext uri="{D42A27DB-BD31-4B8C-83A1-F6EECF244321}">
                      <p14:modId xmlns:p14="http://schemas.microsoft.com/office/powerpoint/2010/main" val="743549357"/>
                    </p:ext>
                  </p:extLst>
                </p:nvPr>
              </p:nvGraphicFramePr>
              <p:xfrm>
                <a:off x="47110306" y="1847844"/>
                <a:ext cx="3048000" cy="1714500"/>
              </p:xfrm>
              <a:graphic>
                <a:graphicData uri="http://schemas.microsoft.com/office/powerpoint/2016/slidezoom">
                  <pslz:sldZm>
                    <pslz:sldZmObj sldId="277" cId="46777702">
                      <pslz:zmPr id="{2B706BF9-B9D3-42AC-956D-3B01E5F17730}" returnToParent="0" transitionDur="1000">
                        <p166:blipFill xmlns:p166="http://schemas.microsoft.com/office/powerpoint/2016/6/main">
                          <a:blip r:embed="rId7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4" name="Slide Zoom 53">
                  <a:hlinkClick r:id="rId71" action="ppaction://hlinksldjump"/>
                  <a:extLst>
                    <a:ext uri="{FF2B5EF4-FFF2-40B4-BE49-F238E27FC236}">
                      <a16:creationId xmlns:a16="http://schemas.microsoft.com/office/drawing/2014/main" id="{022F9F1D-1D76-5847-0171-EFD72B48AF90}"/>
                    </a:ext>
                  </a:extLst>
                </p:cNvPr>
                <p:cNvPicPr>
                  <a:picLocks noGrp="1" noRot="1" noChangeAspect="1" noMove="1" noResize="1" noEditPoints="1" noAdjustHandles="1" noChangeArrowheads="1" noChangeShapeType="1"/>
                </p:cNvPicPr>
                <p:nvPr/>
              </p:nvPicPr>
              <p:blipFill>
                <a:blip r:embed="rId72"/>
                <a:stretch>
                  <a:fillRect/>
                </a:stretch>
              </p:blipFill>
              <p:spPr>
                <a:xfrm>
                  <a:off x="58271848" y="2535238"/>
                  <a:ext cx="3048000" cy="1714500"/>
                </a:xfrm>
                <a:prstGeom prst="rect">
                  <a:avLst/>
                </a:prstGeom>
                <a:ln w="3175">
                  <a:noFill/>
                </a:ln>
                <a:effectLst>
                  <a:reflection blurRad="6350" stA="50000" endA="300" endPos="55000" dir="5400000" sy="-100000" algn="bl" rotWithShape="0"/>
                </a:effectLst>
              </p:spPr>
            </p:pic>
          </mc:Fallback>
        </mc:AlternateContent>
      </p:grpSp>
      <p:pic>
        <p:nvPicPr>
          <p:cNvPr id="68" name="Graphic 67" descr="Chevron arrows with solid fill">
            <a:hlinkClick r:id="" action="ppaction://hlinkshowjump?jump=nextslide"/>
            <a:extLst>
              <a:ext uri="{FF2B5EF4-FFF2-40B4-BE49-F238E27FC236}">
                <a16:creationId xmlns:a16="http://schemas.microsoft.com/office/drawing/2014/main" id="{2A726096-7A01-ED9B-CDC4-B20D4E74ED4A}"/>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a:off x="11307789" y="2875670"/>
            <a:ext cx="304800" cy="914400"/>
          </a:xfrm>
          <a:prstGeom prst="rect">
            <a:avLst/>
          </a:prstGeom>
        </p:spPr>
      </p:pic>
      <p:pic>
        <p:nvPicPr>
          <p:cNvPr id="69" name="Graphic 68" descr="Chevron arrows with solid fill">
            <a:hlinkClick r:id="" action="ppaction://hlinkshowjump?jump=previousslide"/>
            <a:extLst>
              <a:ext uri="{FF2B5EF4-FFF2-40B4-BE49-F238E27FC236}">
                <a16:creationId xmlns:a16="http://schemas.microsoft.com/office/drawing/2014/main" id="{6F23333C-8FA0-FE7A-E0DE-4A68BEB2A978}"/>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flipH="1">
            <a:off x="548821" y="2877844"/>
            <a:ext cx="304800" cy="914400"/>
          </a:xfrm>
          <a:prstGeom prst="rect">
            <a:avLst/>
          </a:prstGeom>
        </p:spPr>
      </p:pic>
      <p:sp>
        <p:nvSpPr>
          <p:cNvPr id="2" name="!!start">
            <a:hlinkClick r:id="" action="ppaction://hlinkshowjump?jump=firstslide"/>
            <a:extLst>
              <a:ext uri="{FF2B5EF4-FFF2-40B4-BE49-F238E27FC236}">
                <a16:creationId xmlns:a16="http://schemas.microsoft.com/office/drawing/2014/main" id="{D5B4FFD3-27C2-46F4-B2B8-25B67EE25872}"/>
              </a:ext>
            </a:extLst>
          </p:cNvPr>
          <p:cNvSpPr/>
          <p:nvPr/>
        </p:nvSpPr>
        <p:spPr>
          <a:xfrm>
            <a:off x="5869871" y="4861663"/>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
        <p:nvSpPr>
          <p:cNvPr id="3" name="!!end">
            <a:hlinkClick r:id="rId75" action="ppaction://hlinksldjump"/>
            <a:extLst>
              <a:ext uri="{FF2B5EF4-FFF2-40B4-BE49-F238E27FC236}">
                <a16:creationId xmlns:a16="http://schemas.microsoft.com/office/drawing/2014/main" id="{876706C8-63B5-C6BF-0FD4-0C1180E3E4DE}"/>
              </a:ext>
            </a:extLst>
          </p:cNvPr>
          <p:cNvSpPr/>
          <p:nvPr/>
        </p:nvSpPr>
        <p:spPr>
          <a:xfrm>
            <a:off x="6178131" y="4861663"/>
            <a:ext cx="144000" cy="14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Tree>
    <p:extLst>
      <p:ext uri="{BB962C8B-B14F-4D97-AF65-F5344CB8AC3E}">
        <p14:creationId xmlns:p14="http://schemas.microsoft.com/office/powerpoint/2010/main" val="895398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3F53A5-67E0-FB2B-2A5C-B5DEEDC7BF7F}"/>
              </a:ext>
            </a:extLst>
          </p:cNvPr>
          <p:cNvPicPr>
            <a:picLocks noChangeAspect="1"/>
          </p:cNvPicPr>
          <p:nvPr/>
        </p:nvPicPr>
        <p:blipFill rotWithShape="1">
          <a:blip r:embed="rId3">
            <a:extLst>
              <a:ext uri="{28A0092B-C50C-407E-A947-70E740481C1C}">
                <a14:useLocalDpi xmlns:a14="http://schemas.microsoft.com/office/drawing/2010/main" val="0"/>
              </a:ext>
            </a:extLst>
          </a:blip>
          <a:srcRect t="7736" b="7736"/>
          <a:stretch/>
        </p:blipFill>
        <p:spPr>
          <a:xfrm>
            <a:off x="0" y="0"/>
            <a:ext cx="12192002" cy="6858002"/>
          </a:xfrm>
          <a:prstGeom prst="rect">
            <a:avLst/>
          </a:prstGeom>
        </p:spPr>
      </p:pic>
      <p:grpSp>
        <p:nvGrpSpPr>
          <p:cNvPr id="55" name="Group 54">
            <a:extLst>
              <a:ext uri="{FF2B5EF4-FFF2-40B4-BE49-F238E27FC236}">
                <a16:creationId xmlns:a16="http://schemas.microsoft.com/office/drawing/2014/main" id="{91A0AC71-D12D-0222-8A59-33A6C6946715}"/>
              </a:ext>
            </a:extLst>
          </p:cNvPr>
          <p:cNvGrpSpPr/>
          <p:nvPr/>
        </p:nvGrpSpPr>
        <p:grpSpPr>
          <a:xfrm>
            <a:off x="-24020002" y="2535238"/>
            <a:ext cx="81834650" cy="1714500"/>
            <a:chOff x="-31676344" y="1847844"/>
            <a:chExt cx="81834650" cy="1714500"/>
          </a:xfrm>
        </p:grpSpPr>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232E0B8B-F346-E864-C4AC-8C83FAEA8CA0}"/>
                    </a:ext>
                  </a:extLst>
                </p:cNvPr>
                <p:cNvGraphicFramePr>
                  <a:graphicFrameLocks noChangeAspect="1"/>
                </p:cNvGraphicFramePr>
                <p:nvPr>
                  <p:extLst>
                    <p:ext uri="{D42A27DB-BD31-4B8C-83A1-F6EECF244321}">
                      <p14:modId xmlns:p14="http://schemas.microsoft.com/office/powerpoint/2010/main" val="130700552"/>
                    </p:ext>
                  </p:extLst>
                </p:nvPr>
              </p:nvGraphicFramePr>
              <p:xfrm>
                <a:off x="-31676344" y="1847844"/>
                <a:ext cx="3048000" cy="1714500"/>
              </p:xfrm>
              <a:graphic>
                <a:graphicData uri="http://schemas.microsoft.com/office/powerpoint/2016/slidezoom">
                  <pslz:sldZm>
                    <pslz:sldZmObj sldId="286" cId="1818418061">
                      <pslz:zmPr id="{AC99481E-2A37-4397-8600-689D642BCAF2}"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0" name="Slide Zoom 9">
                  <a:hlinkClick r:id="rId5" action="ppaction://hlinksldjump"/>
                  <a:extLst>
                    <a:ext uri="{FF2B5EF4-FFF2-40B4-BE49-F238E27FC236}">
                      <a16:creationId xmlns:a16="http://schemas.microsoft.com/office/drawing/2014/main" id="{232E0B8B-F346-E864-C4AC-8C83FAEA8CA0}"/>
                    </a:ext>
                  </a:extLst>
                </p:cNvPr>
                <p:cNvPicPr>
                  <a:picLocks noGrp="1" noRot="1" noChangeAspect="1" noMove="1" noResize="1" noEditPoints="1" noAdjustHandles="1" noChangeArrowheads="1" noChangeShapeType="1"/>
                </p:cNvPicPr>
                <p:nvPr/>
              </p:nvPicPr>
              <p:blipFill>
                <a:blip r:embed="rId6"/>
                <a:stretch>
                  <a:fillRect/>
                </a:stretch>
              </p:blipFill>
              <p:spPr>
                <a:xfrm>
                  <a:off x="-2402000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2" name="Slide Zoom 11">
                  <a:extLst>
                    <a:ext uri="{FF2B5EF4-FFF2-40B4-BE49-F238E27FC236}">
                      <a16:creationId xmlns:a16="http://schemas.microsoft.com/office/drawing/2014/main" id="{0BF44015-4BEE-8648-EBC3-21AC5D4E4B9D}"/>
                    </a:ext>
                  </a:extLst>
                </p:cNvPr>
                <p:cNvGraphicFramePr>
                  <a:graphicFrameLocks noChangeAspect="1"/>
                </p:cNvGraphicFramePr>
                <p:nvPr>
                  <p:extLst>
                    <p:ext uri="{D42A27DB-BD31-4B8C-83A1-F6EECF244321}">
                      <p14:modId xmlns:p14="http://schemas.microsoft.com/office/powerpoint/2010/main" val="1597734644"/>
                    </p:ext>
                  </p:extLst>
                </p:nvPr>
              </p:nvGraphicFramePr>
              <p:xfrm>
                <a:off x="-28095133" y="1847844"/>
                <a:ext cx="3048000" cy="1714500"/>
              </p:xfrm>
              <a:graphic>
                <a:graphicData uri="http://schemas.microsoft.com/office/powerpoint/2016/slidezoom">
                  <pslz:sldZm>
                    <pslz:sldZmObj sldId="262" cId="3543784367">
                      <pslz:zmPr id="{A90C5C40-A638-4149-A92C-5065AB56D8E7}" returnToParent="0" transitionDur="1000">
                        <p166:blipFill xmlns:p166="http://schemas.microsoft.com/office/powerpoint/2016/6/main">
                          <a:blip r:embed="rId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2" name="Slide Zoom 11">
                  <a:hlinkClick r:id="rId8" action="ppaction://hlinksldjump"/>
                  <a:extLst>
                    <a:ext uri="{FF2B5EF4-FFF2-40B4-BE49-F238E27FC236}">
                      <a16:creationId xmlns:a16="http://schemas.microsoft.com/office/drawing/2014/main" id="{0BF44015-4BEE-8648-EBC3-21AC5D4E4B9D}"/>
                    </a:ext>
                  </a:extLst>
                </p:cNvPr>
                <p:cNvPicPr>
                  <a:picLocks noGrp="1" noRot="1" noChangeAspect="1" noMove="1" noResize="1" noEditPoints="1" noAdjustHandles="1" noChangeArrowheads="1" noChangeShapeType="1"/>
                </p:cNvPicPr>
                <p:nvPr/>
              </p:nvPicPr>
              <p:blipFill>
                <a:blip r:embed="rId9"/>
                <a:stretch>
                  <a:fillRect/>
                </a:stretch>
              </p:blipFill>
              <p:spPr>
                <a:xfrm>
                  <a:off x="-2043879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4" name="Slide Zoom 13">
                  <a:extLst>
                    <a:ext uri="{FF2B5EF4-FFF2-40B4-BE49-F238E27FC236}">
                      <a16:creationId xmlns:a16="http://schemas.microsoft.com/office/drawing/2014/main" id="{754EADE1-6438-C476-8352-5B3672446320}"/>
                    </a:ext>
                  </a:extLst>
                </p:cNvPr>
                <p:cNvGraphicFramePr>
                  <a:graphicFrameLocks noChangeAspect="1"/>
                </p:cNvGraphicFramePr>
                <p:nvPr>
                  <p:extLst>
                    <p:ext uri="{D42A27DB-BD31-4B8C-83A1-F6EECF244321}">
                      <p14:modId xmlns:p14="http://schemas.microsoft.com/office/powerpoint/2010/main" val="2347947828"/>
                    </p:ext>
                  </p:extLst>
                </p:nvPr>
              </p:nvGraphicFramePr>
              <p:xfrm>
                <a:off x="-24513922" y="1847844"/>
                <a:ext cx="3048000" cy="1714500"/>
              </p:xfrm>
              <a:graphic>
                <a:graphicData uri="http://schemas.microsoft.com/office/powerpoint/2016/slidezoom">
                  <pslz:sldZm>
                    <pslz:sldZmObj sldId="263" cId="2868976256">
                      <pslz:zmPr id="{61C60671-AB73-4466-93D0-D6F1844AC998}" returnToParent="0" transitionDur="100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4" name="Slide Zoom 13">
                  <a:hlinkClick r:id="rId11" action="ppaction://hlinksldjump"/>
                  <a:extLst>
                    <a:ext uri="{FF2B5EF4-FFF2-40B4-BE49-F238E27FC236}">
                      <a16:creationId xmlns:a16="http://schemas.microsoft.com/office/drawing/2014/main" id="{754EADE1-6438-C476-8352-5B3672446320}"/>
                    </a:ext>
                  </a:extLst>
                </p:cNvPr>
                <p:cNvPicPr>
                  <a:picLocks noGrp="1" noRot="1" noChangeAspect="1" noMove="1" noResize="1" noEditPoints="1" noAdjustHandles="1" noChangeArrowheads="1" noChangeShapeType="1"/>
                </p:cNvPicPr>
                <p:nvPr/>
              </p:nvPicPr>
              <p:blipFill>
                <a:blip r:embed="rId12"/>
                <a:stretch>
                  <a:fillRect/>
                </a:stretch>
              </p:blipFill>
              <p:spPr>
                <a:xfrm>
                  <a:off x="-1685758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6" name="Slide Zoom 15">
                  <a:extLst>
                    <a:ext uri="{FF2B5EF4-FFF2-40B4-BE49-F238E27FC236}">
                      <a16:creationId xmlns:a16="http://schemas.microsoft.com/office/drawing/2014/main" id="{E7712B8E-F635-34E9-1389-26D98368CE3B}"/>
                    </a:ext>
                  </a:extLst>
                </p:cNvPr>
                <p:cNvGraphicFramePr>
                  <a:graphicFrameLocks noChangeAspect="1"/>
                </p:cNvGraphicFramePr>
                <p:nvPr>
                  <p:extLst>
                    <p:ext uri="{D42A27DB-BD31-4B8C-83A1-F6EECF244321}">
                      <p14:modId xmlns:p14="http://schemas.microsoft.com/office/powerpoint/2010/main" val="1615749288"/>
                    </p:ext>
                  </p:extLst>
                </p:nvPr>
              </p:nvGraphicFramePr>
              <p:xfrm>
                <a:off x="-20932711" y="1847844"/>
                <a:ext cx="3048000" cy="1714500"/>
              </p:xfrm>
              <a:graphic>
                <a:graphicData uri="http://schemas.microsoft.com/office/powerpoint/2016/slidezoom">
                  <pslz:sldZm>
                    <pslz:sldZmObj sldId="265" cId="2678558429">
                      <pslz:zmPr id="{5A53CCD9-E2FD-4010-9416-75500B03CD08}" returnToParent="0" transitionDur="1000">
                        <p166:blipFill xmlns:p166="http://schemas.microsoft.com/office/powerpoint/2016/6/main">
                          <a:blip r:embed="rId13"/>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6" name="Slide Zoom 15">
                  <a:hlinkClick r:id="rId14" action="ppaction://hlinksldjump"/>
                  <a:extLst>
                    <a:ext uri="{FF2B5EF4-FFF2-40B4-BE49-F238E27FC236}">
                      <a16:creationId xmlns:a16="http://schemas.microsoft.com/office/drawing/2014/main" id="{E7712B8E-F635-34E9-1389-26D98368CE3B}"/>
                    </a:ext>
                  </a:extLst>
                </p:cNvPr>
                <p:cNvPicPr>
                  <a:picLocks noGrp="1" noRot="1" noChangeAspect="1" noMove="1" noResize="1" noEditPoints="1" noAdjustHandles="1" noChangeArrowheads="1" noChangeShapeType="1"/>
                </p:cNvPicPr>
                <p:nvPr/>
              </p:nvPicPr>
              <p:blipFill>
                <a:blip r:embed="rId15"/>
                <a:stretch>
                  <a:fillRect/>
                </a:stretch>
              </p:blipFill>
              <p:spPr>
                <a:xfrm>
                  <a:off x="-1327636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18" name="Slide Zoom 17">
                  <a:extLst>
                    <a:ext uri="{FF2B5EF4-FFF2-40B4-BE49-F238E27FC236}">
                      <a16:creationId xmlns:a16="http://schemas.microsoft.com/office/drawing/2014/main" id="{79C5DC12-81E5-34F2-A78E-43B445123025}"/>
                    </a:ext>
                  </a:extLst>
                </p:cNvPr>
                <p:cNvGraphicFramePr>
                  <a:graphicFrameLocks noChangeAspect="1"/>
                </p:cNvGraphicFramePr>
                <p:nvPr>
                  <p:extLst>
                    <p:ext uri="{D42A27DB-BD31-4B8C-83A1-F6EECF244321}">
                      <p14:modId xmlns:p14="http://schemas.microsoft.com/office/powerpoint/2010/main" val="1405532071"/>
                    </p:ext>
                  </p:extLst>
                </p:nvPr>
              </p:nvGraphicFramePr>
              <p:xfrm>
                <a:off x="-17351500" y="1847844"/>
                <a:ext cx="3048000" cy="1714500"/>
              </p:xfrm>
              <a:graphic>
                <a:graphicData uri="http://schemas.microsoft.com/office/powerpoint/2016/slidezoom">
                  <pslz:sldZm>
                    <pslz:sldZmObj sldId="266" cId="2773191812">
                      <pslz:zmPr id="{BCF643A5-0B27-4C55-8224-6693748694BB}" returnToParent="0" transitionDur="1000">
                        <p166:blipFill xmlns:p166="http://schemas.microsoft.com/office/powerpoint/2016/6/main">
                          <a:blip r:embed="rId1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18" name="Slide Zoom 17">
                  <a:hlinkClick r:id="rId17" action="ppaction://hlinksldjump"/>
                  <a:extLst>
                    <a:ext uri="{FF2B5EF4-FFF2-40B4-BE49-F238E27FC236}">
                      <a16:creationId xmlns:a16="http://schemas.microsoft.com/office/drawing/2014/main" id="{79C5DC12-81E5-34F2-A78E-43B445123025}"/>
                    </a:ext>
                  </a:extLst>
                </p:cNvPr>
                <p:cNvPicPr>
                  <a:picLocks noGrp="1" noRot="1" noChangeAspect="1" noMove="1" noResize="1" noEditPoints="1" noAdjustHandles="1" noChangeArrowheads="1" noChangeShapeType="1"/>
                </p:cNvPicPr>
                <p:nvPr/>
              </p:nvPicPr>
              <p:blipFill>
                <a:blip r:embed="rId18"/>
                <a:stretch>
                  <a:fillRect/>
                </a:stretch>
              </p:blipFill>
              <p:spPr>
                <a:xfrm>
                  <a:off x="-969515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0" name="Slide Zoom 19">
                  <a:extLst>
                    <a:ext uri="{FF2B5EF4-FFF2-40B4-BE49-F238E27FC236}">
                      <a16:creationId xmlns:a16="http://schemas.microsoft.com/office/drawing/2014/main" id="{421F3474-179A-DEC5-7F51-FA019BE9379D}"/>
                    </a:ext>
                  </a:extLst>
                </p:cNvPr>
                <p:cNvGraphicFramePr>
                  <a:graphicFrameLocks noChangeAspect="1"/>
                </p:cNvGraphicFramePr>
                <p:nvPr>
                  <p:extLst>
                    <p:ext uri="{D42A27DB-BD31-4B8C-83A1-F6EECF244321}">
                      <p14:modId xmlns:p14="http://schemas.microsoft.com/office/powerpoint/2010/main" val="2970622628"/>
                    </p:ext>
                  </p:extLst>
                </p:nvPr>
              </p:nvGraphicFramePr>
              <p:xfrm>
                <a:off x="-13770289" y="1847844"/>
                <a:ext cx="3048000" cy="1714500"/>
              </p:xfrm>
              <a:graphic>
                <a:graphicData uri="http://schemas.microsoft.com/office/powerpoint/2016/slidezoom">
                  <pslz:sldZm>
                    <pslz:sldZmObj sldId="267" cId="3683589818">
                      <pslz:zmPr id="{0B5D9E1A-4608-4A49-A0FA-37A9779C669A}" returnToParent="0" transitionDur="1000">
                        <p166:blipFill xmlns:p166="http://schemas.microsoft.com/office/powerpoint/2016/6/main">
                          <a:blip r:embed="rId1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0" name="Slide Zoom 19">
                  <a:hlinkClick r:id="rId20" action="ppaction://hlinksldjump"/>
                  <a:extLst>
                    <a:ext uri="{FF2B5EF4-FFF2-40B4-BE49-F238E27FC236}">
                      <a16:creationId xmlns:a16="http://schemas.microsoft.com/office/drawing/2014/main" id="{421F3474-179A-DEC5-7F51-FA019BE9379D}"/>
                    </a:ext>
                  </a:extLst>
                </p:cNvPr>
                <p:cNvPicPr>
                  <a:picLocks noGrp="1" noRot="1" noChangeAspect="1" noMove="1" noResize="1" noEditPoints="1" noAdjustHandles="1" noChangeArrowheads="1" noChangeShapeType="1"/>
                </p:cNvPicPr>
                <p:nvPr/>
              </p:nvPicPr>
              <p:blipFill>
                <a:blip r:embed="rId21"/>
                <a:stretch>
                  <a:fillRect/>
                </a:stretch>
              </p:blipFill>
              <p:spPr>
                <a:xfrm>
                  <a:off x="-611394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2" name="Slide Zoom 21">
                  <a:extLst>
                    <a:ext uri="{FF2B5EF4-FFF2-40B4-BE49-F238E27FC236}">
                      <a16:creationId xmlns:a16="http://schemas.microsoft.com/office/drawing/2014/main" id="{3CDB1BB1-9AE9-1137-F357-88DD27B76DD2}"/>
                    </a:ext>
                  </a:extLst>
                </p:cNvPr>
                <p:cNvGraphicFramePr>
                  <a:graphicFrameLocks noChangeAspect="1"/>
                </p:cNvGraphicFramePr>
                <p:nvPr>
                  <p:extLst>
                    <p:ext uri="{D42A27DB-BD31-4B8C-83A1-F6EECF244321}">
                      <p14:modId xmlns:p14="http://schemas.microsoft.com/office/powerpoint/2010/main" val="4249522584"/>
                    </p:ext>
                  </p:extLst>
                </p:nvPr>
              </p:nvGraphicFramePr>
              <p:xfrm>
                <a:off x="-10189078" y="1847844"/>
                <a:ext cx="3048000" cy="1714500"/>
              </p:xfrm>
              <a:graphic>
                <a:graphicData uri="http://schemas.microsoft.com/office/powerpoint/2016/slidezoom">
                  <pslz:sldZm>
                    <pslz:sldZmObj sldId="268" cId="993943905">
                      <pslz:zmPr id="{D02EB652-5A77-4B3D-9A33-56B5DE40E653}" returnToParent="0" transitionDur="1000">
                        <p166:blipFill xmlns:p166="http://schemas.microsoft.com/office/powerpoint/2016/6/main">
                          <a:blip r:embed="rId2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2" name="Slide Zoom 21">
                  <a:hlinkClick r:id="rId23" action="ppaction://hlinksldjump"/>
                  <a:extLst>
                    <a:ext uri="{FF2B5EF4-FFF2-40B4-BE49-F238E27FC236}">
                      <a16:creationId xmlns:a16="http://schemas.microsoft.com/office/drawing/2014/main" id="{3CDB1BB1-9AE9-1137-F357-88DD27B76DD2}"/>
                    </a:ext>
                  </a:extLst>
                </p:cNvPr>
                <p:cNvPicPr>
                  <a:picLocks noGrp="1" noRot="1" noChangeAspect="1" noMove="1" noResize="1" noEditPoints="1" noAdjustHandles="1" noChangeArrowheads="1" noChangeShapeType="1"/>
                </p:cNvPicPr>
                <p:nvPr/>
              </p:nvPicPr>
              <p:blipFill>
                <a:blip r:embed="rId24"/>
                <a:stretch>
                  <a:fillRect/>
                </a:stretch>
              </p:blipFill>
              <p:spPr>
                <a:xfrm>
                  <a:off x="-253273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4" name="Slide Zoom 23">
                  <a:extLst>
                    <a:ext uri="{FF2B5EF4-FFF2-40B4-BE49-F238E27FC236}">
                      <a16:creationId xmlns:a16="http://schemas.microsoft.com/office/drawing/2014/main" id="{472395C6-1CF7-88EE-7D25-5FCB356F01F9}"/>
                    </a:ext>
                  </a:extLst>
                </p:cNvPr>
                <p:cNvGraphicFramePr>
                  <a:graphicFrameLocks noChangeAspect="1"/>
                </p:cNvGraphicFramePr>
                <p:nvPr>
                  <p:extLst>
                    <p:ext uri="{D42A27DB-BD31-4B8C-83A1-F6EECF244321}">
                      <p14:modId xmlns:p14="http://schemas.microsoft.com/office/powerpoint/2010/main" val="2520532097"/>
                    </p:ext>
                  </p:extLst>
                </p:nvPr>
              </p:nvGraphicFramePr>
              <p:xfrm>
                <a:off x="-6607867" y="1847844"/>
                <a:ext cx="3048000" cy="1714500"/>
              </p:xfrm>
              <a:graphic>
                <a:graphicData uri="http://schemas.microsoft.com/office/powerpoint/2016/slidezoom">
                  <pslz:sldZm>
                    <pslz:sldZmObj sldId="269" cId="3396538600">
                      <pslz:zmPr id="{2C9359C3-640C-44AB-B930-7B8867733765}" returnToParent="0" transitionDur="1000">
                        <p166:blipFill xmlns:p166="http://schemas.microsoft.com/office/powerpoint/2016/6/main">
                          <a:blip r:embed="rId25"/>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4" name="Slide Zoom 23">
                  <a:hlinkClick r:id="rId26" action="ppaction://hlinksldjump"/>
                  <a:extLst>
                    <a:ext uri="{FF2B5EF4-FFF2-40B4-BE49-F238E27FC236}">
                      <a16:creationId xmlns:a16="http://schemas.microsoft.com/office/drawing/2014/main" id="{472395C6-1CF7-88EE-7D25-5FCB356F01F9}"/>
                    </a:ext>
                  </a:extLst>
                </p:cNvPr>
                <p:cNvPicPr>
                  <a:picLocks noGrp="1" noRot="1" noChangeAspect="1" noMove="1" noResize="1" noEditPoints="1" noAdjustHandles="1" noChangeArrowheads="1" noChangeShapeType="1"/>
                </p:cNvPicPr>
                <p:nvPr/>
              </p:nvPicPr>
              <p:blipFill>
                <a:blip r:embed="rId27"/>
                <a:stretch>
                  <a:fillRect/>
                </a:stretch>
              </p:blipFill>
              <p:spPr>
                <a:xfrm>
                  <a:off x="104847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6" name="Slide Zoom 25">
                  <a:extLst>
                    <a:ext uri="{FF2B5EF4-FFF2-40B4-BE49-F238E27FC236}">
                      <a16:creationId xmlns:a16="http://schemas.microsoft.com/office/drawing/2014/main" id="{29448628-AB48-DC15-1D75-5A271FED0C09}"/>
                    </a:ext>
                  </a:extLst>
                </p:cNvPr>
                <p:cNvGraphicFramePr>
                  <a:graphicFrameLocks noChangeAspect="1"/>
                </p:cNvGraphicFramePr>
                <p:nvPr>
                  <p:extLst>
                    <p:ext uri="{D42A27DB-BD31-4B8C-83A1-F6EECF244321}">
                      <p14:modId xmlns:p14="http://schemas.microsoft.com/office/powerpoint/2010/main" val="3092397287"/>
                    </p:ext>
                  </p:extLst>
                </p:nvPr>
              </p:nvGraphicFramePr>
              <p:xfrm>
                <a:off x="-3026656" y="1847844"/>
                <a:ext cx="3048000" cy="1714500"/>
              </p:xfrm>
              <a:graphic>
                <a:graphicData uri="http://schemas.microsoft.com/office/powerpoint/2016/slidezoom">
                  <pslz:sldZm>
                    <pslz:sldZmObj sldId="270" cId="3173571095">
                      <pslz:zmPr id="{7E0792D3-1469-4CAC-9B25-23D823D49846}" returnToParent="0" transitionDur="1000">
                        <p166:blipFill xmlns:p166="http://schemas.microsoft.com/office/powerpoint/2016/6/main">
                          <a:blip r:embed="rId2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6" name="Slide Zoom 25">
                  <a:hlinkClick r:id="rId29" action="ppaction://hlinksldjump"/>
                  <a:extLst>
                    <a:ext uri="{FF2B5EF4-FFF2-40B4-BE49-F238E27FC236}">
                      <a16:creationId xmlns:a16="http://schemas.microsoft.com/office/drawing/2014/main" id="{29448628-AB48-DC15-1D75-5A271FED0C09}"/>
                    </a:ext>
                  </a:extLst>
                </p:cNvPr>
                <p:cNvPicPr>
                  <a:picLocks noGrp="1" noRot="1" noChangeAspect="1" noMove="1" noResize="1" noEditPoints="1" noAdjustHandles="1" noChangeArrowheads="1" noChangeShapeType="1"/>
                </p:cNvPicPr>
                <p:nvPr/>
              </p:nvPicPr>
              <p:blipFill>
                <a:blip r:embed="rId30"/>
                <a:stretch>
                  <a:fillRect/>
                </a:stretch>
              </p:blipFill>
              <p:spPr>
                <a:xfrm>
                  <a:off x="462968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8" name="Slide Zoom 27">
                  <a:extLst>
                    <a:ext uri="{FF2B5EF4-FFF2-40B4-BE49-F238E27FC236}">
                      <a16:creationId xmlns:a16="http://schemas.microsoft.com/office/drawing/2014/main" id="{551041B5-1B40-3A91-2189-8524918B03A5}"/>
                    </a:ext>
                  </a:extLst>
                </p:cNvPr>
                <p:cNvGraphicFramePr>
                  <a:graphicFrameLocks noChangeAspect="1"/>
                </p:cNvGraphicFramePr>
                <p:nvPr>
                  <p:extLst>
                    <p:ext uri="{D42A27DB-BD31-4B8C-83A1-F6EECF244321}">
                      <p14:modId xmlns:p14="http://schemas.microsoft.com/office/powerpoint/2010/main" val="3456267159"/>
                    </p:ext>
                  </p:extLst>
                </p:nvPr>
              </p:nvGraphicFramePr>
              <p:xfrm>
                <a:off x="554555" y="1847844"/>
                <a:ext cx="3048000" cy="1714500"/>
              </p:xfrm>
              <a:graphic>
                <a:graphicData uri="http://schemas.microsoft.com/office/powerpoint/2016/slidezoom">
                  <pslz:sldZm>
                    <pslz:sldZmObj sldId="271" cId="1521349398">
                      <pslz:zmPr id="{73C80B17-4DF1-4108-93FD-CF593931902B}" returnToParent="0" transitionDur="1000">
                        <p166:blipFill xmlns:p166="http://schemas.microsoft.com/office/powerpoint/2016/6/main">
                          <a:blip r:embed="rId31"/>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8" name="Slide Zoom 27">
                  <a:hlinkClick r:id="rId32" action="ppaction://hlinksldjump"/>
                  <a:extLst>
                    <a:ext uri="{FF2B5EF4-FFF2-40B4-BE49-F238E27FC236}">
                      <a16:creationId xmlns:a16="http://schemas.microsoft.com/office/drawing/2014/main" id="{551041B5-1B40-3A91-2189-8524918B03A5}"/>
                    </a:ext>
                  </a:extLst>
                </p:cNvPr>
                <p:cNvPicPr>
                  <a:picLocks noGrp="1" noRot="1" noChangeAspect="1" noMove="1" noResize="1" noEditPoints="1" noAdjustHandles="1" noChangeArrowheads="1" noChangeShapeType="1"/>
                </p:cNvPicPr>
                <p:nvPr/>
              </p:nvPicPr>
              <p:blipFill>
                <a:blip r:embed="rId33"/>
                <a:stretch>
                  <a:fillRect/>
                </a:stretch>
              </p:blipFill>
              <p:spPr>
                <a:xfrm>
                  <a:off x="821089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0" name="Slide Zoom 29">
                  <a:extLst>
                    <a:ext uri="{FF2B5EF4-FFF2-40B4-BE49-F238E27FC236}">
                      <a16:creationId xmlns:a16="http://schemas.microsoft.com/office/drawing/2014/main" id="{FABE14DE-780F-BF3C-C7CE-69D717D8FFE0}"/>
                    </a:ext>
                  </a:extLst>
                </p:cNvPr>
                <p:cNvGraphicFramePr>
                  <a:graphicFrameLocks noChangeAspect="1"/>
                </p:cNvGraphicFramePr>
                <p:nvPr>
                  <p:extLst>
                    <p:ext uri="{D42A27DB-BD31-4B8C-83A1-F6EECF244321}">
                      <p14:modId xmlns:p14="http://schemas.microsoft.com/office/powerpoint/2010/main" val="423744168"/>
                    </p:ext>
                  </p:extLst>
                </p:nvPr>
              </p:nvGraphicFramePr>
              <p:xfrm>
                <a:off x="4135766" y="1847844"/>
                <a:ext cx="3048000" cy="1714500"/>
              </p:xfrm>
              <a:graphic>
                <a:graphicData uri="http://schemas.microsoft.com/office/powerpoint/2016/slidezoom">
                  <pslz:sldZm>
                    <pslz:sldZmObj sldId="272" cId="905249575">
                      <pslz:zmPr id="{9C302D7E-A99D-4F8E-B0F6-62ABB1BAD0FF}" returnToParent="0" transitionDur="1000">
                        <p166:blipFill xmlns:p166="http://schemas.microsoft.com/office/powerpoint/2016/6/main">
                          <a:blip r:embed="rId3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0" name="Slide Zoom 29">
                  <a:hlinkClick r:id="rId35" action="ppaction://hlinksldjump"/>
                  <a:extLst>
                    <a:ext uri="{FF2B5EF4-FFF2-40B4-BE49-F238E27FC236}">
                      <a16:creationId xmlns:a16="http://schemas.microsoft.com/office/drawing/2014/main" id="{FABE14DE-780F-BF3C-C7CE-69D717D8FFE0}"/>
                    </a:ext>
                  </a:extLst>
                </p:cNvPr>
                <p:cNvPicPr>
                  <a:picLocks noGrp="1" noRot="1" noChangeAspect="1" noMove="1" noResize="1" noEditPoints="1" noAdjustHandles="1" noChangeArrowheads="1" noChangeShapeType="1"/>
                </p:cNvPicPr>
                <p:nvPr/>
              </p:nvPicPr>
              <p:blipFill>
                <a:blip r:embed="rId36"/>
                <a:stretch>
                  <a:fillRect/>
                </a:stretch>
              </p:blipFill>
              <p:spPr>
                <a:xfrm>
                  <a:off x="1179210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2" name="Slide Zoom 31">
                  <a:extLst>
                    <a:ext uri="{FF2B5EF4-FFF2-40B4-BE49-F238E27FC236}">
                      <a16:creationId xmlns:a16="http://schemas.microsoft.com/office/drawing/2014/main" id="{A0B61D23-5640-B1A5-BEF0-BD521359544D}"/>
                    </a:ext>
                  </a:extLst>
                </p:cNvPr>
                <p:cNvGraphicFramePr>
                  <a:graphicFrameLocks noChangeAspect="1"/>
                </p:cNvGraphicFramePr>
                <p:nvPr>
                  <p:extLst>
                    <p:ext uri="{D42A27DB-BD31-4B8C-83A1-F6EECF244321}">
                      <p14:modId xmlns:p14="http://schemas.microsoft.com/office/powerpoint/2010/main" val="3803676603"/>
                    </p:ext>
                  </p:extLst>
                </p:nvPr>
              </p:nvGraphicFramePr>
              <p:xfrm>
                <a:off x="7716977" y="1847844"/>
                <a:ext cx="3048000" cy="1714500"/>
              </p:xfrm>
              <a:graphic>
                <a:graphicData uri="http://schemas.microsoft.com/office/powerpoint/2016/slidezoom">
                  <pslz:sldZm>
                    <pslz:sldZmObj sldId="273" cId="3097556811">
                      <pslz:zmPr id="{FB7DB80F-88D4-4446-9CD0-007162636372}" returnToParent="0" transitionDur="1000">
                        <p166:blipFill xmlns:p166="http://schemas.microsoft.com/office/powerpoint/2016/6/main">
                          <a:blip r:embed="rId3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2" name="Slide Zoom 31">
                  <a:hlinkClick r:id="rId38" action="ppaction://hlinksldjump"/>
                  <a:extLst>
                    <a:ext uri="{FF2B5EF4-FFF2-40B4-BE49-F238E27FC236}">
                      <a16:creationId xmlns:a16="http://schemas.microsoft.com/office/drawing/2014/main" id="{A0B61D23-5640-B1A5-BEF0-BD521359544D}"/>
                    </a:ext>
                  </a:extLst>
                </p:cNvPr>
                <p:cNvPicPr>
                  <a:picLocks noGrp="1" noRot="1" noChangeAspect="1" noMove="1" noResize="1" noEditPoints="1" noAdjustHandles="1" noChangeArrowheads="1" noChangeShapeType="1"/>
                </p:cNvPicPr>
                <p:nvPr/>
              </p:nvPicPr>
              <p:blipFill>
                <a:blip r:embed="rId39"/>
                <a:stretch>
                  <a:fillRect/>
                </a:stretch>
              </p:blipFill>
              <p:spPr>
                <a:xfrm>
                  <a:off x="1537331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4" name="Slide Zoom 33">
                  <a:extLst>
                    <a:ext uri="{FF2B5EF4-FFF2-40B4-BE49-F238E27FC236}">
                      <a16:creationId xmlns:a16="http://schemas.microsoft.com/office/drawing/2014/main" id="{EEB6CFD3-103D-8239-C2BC-5A3189135A6F}"/>
                    </a:ext>
                  </a:extLst>
                </p:cNvPr>
                <p:cNvGraphicFramePr>
                  <a:graphicFrameLocks noChangeAspect="1"/>
                </p:cNvGraphicFramePr>
                <p:nvPr>
                  <p:extLst>
                    <p:ext uri="{D42A27DB-BD31-4B8C-83A1-F6EECF244321}">
                      <p14:modId xmlns:p14="http://schemas.microsoft.com/office/powerpoint/2010/main" val="1967587075"/>
                    </p:ext>
                  </p:extLst>
                </p:nvPr>
              </p:nvGraphicFramePr>
              <p:xfrm>
                <a:off x="11298188" y="1847844"/>
                <a:ext cx="3048000" cy="1714500"/>
              </p:xfrm>
              <a:graphic>
                <a:graphicData uri="http://schemas.microsoft.com/office/powerpoint/2016/slidezoom">
                  <pslz:sldZm>
                    <pslz:sldZmObj sldId="280" cId="690155806">
                      <pslz:zmPr id="{59A9ED00-86DC-489E-A392-7655338F4EBF}" returnToParent="0" transitionDur="1000">
                        <p166:blipFill xmlns:p166="http://schemas.microsoft.com/office/powerpoint/2016/6/main">
                          <a:blip r:embed="rId4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4" name="Slide Zoom 33">
                  <a:hlinkClick r:id="rId41" action="ppaction://hlinksldjump"/>
                  <a:extLst>
                    <a:ext uri="{FF2B5EF4-FFF2-40B4-BE49-F238E27FC236}">
                      <a16:creationId xmlns:a16="http://schemas.microsoft.com/office/drawing/2014/main" id="{EEB6CFD3-103D-8239-C2BC-5A3189135A6F}"/>
                    </a:ext>
                  </a:extLst>
                </p:cNvPr>
                <p:cNvPicPr>
                  <a:picLocks noGrp="1" noRot="1" noChangeAspect="1" noMove="1" noResize="1" noEditPoints="1" noAdjustHandles="1" noChangeArrowheads="1" noChangeShapeType="1"/>
                </p:cNvPicPr>
                <p:nvPr/>
              </p:nvPicPr>
              <p:blipFill>
                <a:blip r:embed="rId42"/>
                <a:stretch>
                  <a:fillRect/>
                </a:stretch>
              </p:blipFill>
              <p:spPr>
                <a:xfrm>
                  <a:off x="1895453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6" name="Slide Zoom 35">
                  <a:extLst>
                    <a:ext uri="{FF2B5EF4-FFF2-40B4-BE49-F238E27FC236}">
                      <a16:creationId xmlns:a16="http://schemas.microsoft.com/office/drawing/2014/main" id="{08BD1A8B-5671-948F-20AA-8A3A0AD54ADD}"/>
                    </a:ext>
                  </a:extLst>
                </p:cNvPr>
                <p:cNvGraphicFramePr>
                  <a:graphicFrameLocks noChangeAspect="1"/>
                </p:cNvGraphicFramePr>
                <p:nvPr>
                  <p:extLst>
                    <p:ext uri="{D42A27DB-BD31-4B8C-83A1-F6EECF244321}">
                      <p14:modId xmlns:p14="http://schemas.microsoft.com/office/powerpoint/2010/main" val="3582618135"/>
                    </p:ext>
                  </p:extLst>
                </p:nvPr>
              </p:nvGraphicFramePr>
              <p:xfrm>
                <a:off x="14879399" y="1847844"/>
                <a:ext cx="3048000" cy="1714500"/>
              </p:xfrm>
              <a:graphic>
                <a:graphicData uri="http://schemas.microsoft.com/office/powerpoint/2016/slidezoom">
                  <pslz:sldZm>
                    <pslz:sldZmObj sldId="284" cId="2347632563">
                      <pslz:zmPr id="{C8418480-D4B3-4854-9561-0BB8894B1D6A}" returnToParent="0" transitionDur="1000">
                        <p166:blipFill xmlns:p166="http://schemas.microsoft.com/office/powerpoint/2016/6/main">
                          <a:blip r:embed="rId43"/>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6" name="Slide Zoom 35">
                  <a:hlinkClick r:id="rId44" action="ppaction://hlinksldjump"/>
                  <a:extLst>
                    <a:ext uri="{FF2B5EF4-FFF2-40B4-BE49-F238E27FC236}">
                      <a16:creationId xmlns:a16="http://schemas.microsoft.com/office/drawing/2014/main" id="{08BD1A8B-5671-948F-20AA-8A3A0AD54ADD}"/>
                    </a:ext>
                  </a:extLst>
                </p:cNvPr>
                <p:cNvPicPr>
                  <a:picLocks noGrp="1" noRot="1" noChangeAspect="1" noMove="1" noResize="1" noEditPoints="1" noAdjustHandles="1" noChangeArrowheads="1" noChangeShapeType="1"/>
                </p:cNvPicPr>
                <p:nvPr/>
              </p:nvPicPr>
              <p:blipFill>
                <a:blip r:embed="rId45"/>
                <a:stretch>
                  <a:fillRect/>
                </a:stretch>
              </p:blipFill>
              <p:spPr>
                <a:xfrm>
                  <a:off x="2253574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8" name="Slide Zoom 37">
                  <a:extLst>
                    <a:ext uri="{FF2B5EF4-FFF2-40B4-BE49-F238E27FC236}">
                      <a16:creationId xmlns:a16="http://schemas.microsoft.com/office/drawing/2014/main" id="{6381E552-CC8B-72EB-B3A3-56D2028BF8A9}"/>
                    </a:ext>
                  </a:extLst>
                </p:cNvPr>
                <p:cNvGraphicFramePr>
                  <a:graphicFrameLocks noChangeAspect="1"/>
                </p:cNvGraphicFramePr>
                <p:nvPr>
                  <p:extLst>
                    <p:ext uri="{D42A27DB-BD31-4B8C-83A1-F6EECF244321}">
                      <p14:modId xmlns:p14="http://schemas.microsoft.com/office/powerpoint/2010/main" val="1319928870"/>
                    </p:ext>
                  </p:extLst>
                </p:nvPr>
              </p:nvGraphicFramePr>
              <p:xfrm>
                <a:off x="18460610" y="1847844"/>
                <a:ext cx="3048000" cy="1714500"/>
              </p:xfrm>
              <a:graphic>
                <a:graphicData uri="http://schemas.microsoft.com/office/powerpoint/2016/slidezoom">
                  <pslz:sldZm>
                    <pslz:sldZmObj sldId="279" cId="1327297639">
                      <pslz:zmPr id="{CE0EE399-C1F8-42EE-B5DB-48EB9B8F3B91}" returnToParent="0" transitionDur="1000">
                        <p166:blipFill xmlns:p166="http://schemas.microsoft.com/office/powerpoint/2016/6/main">
                          <a:blip r:embed="rId4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8" name="Slide Zoom 37">
                  <a:hlinkClick r:id="rId47" action="ppaction://hlinksldjump"/>
                  <a:extLst>
                    <a:ext uri="{FF2B5EF4-FFF2-40B4-BE49-F238E27FC236}">
                      <a16:creationId xmlns:a16="http://schemas.microsoft.com/office/drawing/2014/main" id="{6381E552-CC8B-72EB-B3A3-56D2028BF8A9}"/>
                    </a:ext>
                  </a:extLst>
                </p:cNvPr>
                <p:cNvPicPr>
                  <a:picLocks noGrp="1" noRot="1" noChangeAspect="1" noMove="1" noResize="1" noEditPoints="1" noAdjustHandles="1" noChangeArrowheads="1" noChangeShapeType="1"/>
                </p:cNvPicPr>
                <p:nvPr/>
              </p:nvPicPr>
              <p:blipFill>
                <a:blip r:embed="rId48"/>
                <a:stretch>
                  <a:fillRect/>
                </a:stretch>
              </p:blipFill>
              <p:spPr>
                <a:xfrm>
                  <a:off x="2611695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0" name="Slide Zoom 39">
                  <a:extLst>
                    <a:ext uri="{FF2B5EF4-FFF2-40B4-BE49-F238E27FC236}">
                      <a16:creationId xmlns:a16="http://schemas.microsoft.com/office/drawing/2014/main" id="{4B738BA6-EC32-AB95-0684-44F5F2D8AB0A}"/>
                    </a:ext>
                  </a:extLst>
                </p:cNvPr>
                <p:cNvGraphicFramePr>
                  <a:graphicFrameLocks noChangeAspect="1"/>
                </p:cNvGraphicFramePr>
                <p:nvPr>
                  <p:extLst>
                    <p:ext uri="{D42A27DB-BD31-4B8C-83A1-F6EECF244321}">
                      <p14:modId xmlns:p14="http://schemas.microsoft.com/office/powerpoint/2010/main" val="341793933"/>
                    </p:ext>
                  </p:extLst>
                </p:nvPr>
              </p:nvGraphicFramePr>
              <p:xfrm>
                <a:off x="22041821" y="1847844"/>
                <a:ext cx="3048000" cy="1714500"/>
              </p:xfrm>
              <a:graphic>
                <a:graphicData uri="http://schemas.microsoft.com/office/powerpoint/2016/slidezoom">
                  <pslz:sldZm>
                    <pslz:sldZmObj sldId="275" cId="2698216540">
                      <pslz:zmPr id="{90B85438-07E5-480B-80EB-F73BC11E7C9E}" returnToParent="0" transitionDur="1000">
                        <p166:blipFill xmlns:p166="http://schemas.microsoft.com/office/powerpoint/2016/6/main">
                          <a:blip r:embed="rId4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0" name="Slide Zoom 39">
                  <a:hlinkClick r:id="rId50" action="ppaction://hlinksldjump"/>
                  <a:extLst>
                    <a:ext uri="{FF2B5EF4-FFF2-40B4-BE49-F238E27FC236}">
                      <a16:creationId xmlns:a16="http://schemas.microsoft.com/office/drawing/2014/main" id="{4B738BA6-EC32-AB95-0684-44F5F2D8AB0A}"/>
                    </a:ext>
                  </a:extLst>
                </p:cNvPr>
                <p:cNvPicPr>
                  <a:picLocks noGrp="1" noRot="1" noChangeAspect="1" noMove="1" noResize="1" noEditPoints="1" noAdjustHandles="1" noChangeArrowheads="1" noChangeShapeType="1"/>
                </p:cNvPicPr>
                <p:nvPr/>
              </p:nvPicPr>
              <p:blipFill>
                <a:blip r:embed="rId51"/>
                <a:stretch>
                  <a:fillRect/>
                </a:stretch>
              </p:blipFill>
              <p:spPr>
                <a:xfrm>
                  <a:off x="2969816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2" name="Slide Zoom 41">
                  <a:extLst>
                    <a:ext uri="{FF2B5EF4-FFF2-40B4-BE49-F238E27FC236}">
                      <a16:creationId xmlns:a16="http://schemas.microsoft.com/office/drawing/2014/main" id="{123DE45D-A136-8AF3-ED99-AA5B39757A29}"/>
                    </a:ext>
                  </a:extLst>
                </p:cNvPr>
                <p:cNvGraphicFramePr>
                  <a:graphicFrameLocks noChangeAspect="1"/>
                </p:cNvGraphicFramePr>
                <p:nvPr>
                  <p:extLst>
                    <p:ext uri="{D42A27DB-BD31-4B8C-83A1-F6EECF244321}">
                      <p14:modId xmlns:p14="http://schemas.microsoft.com/office/powerpoint/2010/main" val="1370966842"/>
                    </p:ext>
                  </p:extLst>
                </p:nvPr>
              </p:nvGraphicFramePr>
              <p:xfrm>
                <a:off x="25623032" y="1847844"/>
                <a:ext cx="3048000" cy="1714500"/>
              </p:xfrm>
              <a:graphic>
                <a:graphicData uri="http://schemas.microsoft.com/office/powerpoint/2016/slidezoom">
                  <pslz:sldZm>
                    <pslz:sldZmObj sldId="276" cId="1955769053">
                      <pslz:zmPr id="{CBBC2D40-DDC7-480D-B1F2-3B9DF27DCD3F}" returnToParent="0" transitionDur="1000">
                        <p166:blipFill xmlns:p166="http://schemas.microsoft.com/office/powerpoint/2016/6/main">
                          <a:blip r:embed="rId5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2" name="Slide Zoom 41">
                  <a:hlinkClick r:id="rId53" action="ppaction://hlinksldjump"/>
                  <a:extLst>
                    <a:ext uri="{FF2B5EF4-FFF2-40B4-BE49-F238E27FC236}">
                      <a16:creationId xmlns:a16="http://schemas.microsoft.com/office/drawing/2014/main" id="{123DE45D-A136-8AF3-ED99-AA5B39757A29}"/>
                    </a:ext>
                  </a:extLst>
                </p:cNvPr>
                <p:cNvPicPr>
                  <a:picLocks noGrp="1" noRot="1" noChangeAspect="1" noMove="1" noResize="1" noEditPoints="1" noAdjustHandles="1" noChangeArrowheads="1" noChangeShapeType="1"/>
                </p:cNvPicPr>
                <p:nvPr/>
              </p:nvPicPr>
              <p:blipFill>
                <a:blip r:embed="rId54"/>
                <a:stretch>
                  <a:fillRect/>
                </a:stretch>
              </p:blipFill>
              <p:spPr>
                <a:xfrm>
                  <a:off x="3327937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4" name="Slide Zoom 43">
                  <a:extLst>
                    <a:ext uri="{FF2B5EF4-FFF2-40B4-BE49-F238E27FC236}">
                      <a16:creationId xmlns:a16="http://schemas.microsoft.com/office/drawing/2014/main" id="{AEEBBB9D-566B-24CA-DCB3-5DD64DE22004}"/>
                    </a:ext>
                  </a:extLst>
                </p:cNvPr>
                <p:cNvGraphicFramePr>
                  <a:graphicFrameLocks noChangeAspect="1"/>
                </p:cNvGraphicFramePr>
                <p:nvPr>
                  <p:extLst>
                    <p:ext uri="{D42A27DB-BD31-4B8C-83A1-F6EECF244321}">
                      <p14:modId xmlns:p14="http://schemas.microsoft.com/office/powerpoint/2010/main" val="723043211"/>
                    </p:ext>
                  </p:extLst>
                </p:nvPr>
              </p:nvGraphicFramePr>
              <p:xfrm>
                <a:off x="29204243" y="1847844"/>
                <a:ext cx="3048000" cy="1714500"/>
              </p:xfrm>
              <a:graphic>
                <a:graphicData uri="http://schemas.microsoft.com/office/powerpoint/2016/slidezoom">
                  <pslz:sldZm>
                    <pslz:sldZmObj sldId="281" cId="1831036506">
                      <pslz:zmPr id="{92B3AB85-71CC-4A44-ACFC-B5A7285E5BA4}" returnToParent="0" transitionDur="1000">
                        <p166:blipFill xmlns:p166="http://schemas.microsoft.com/office/powerpoint/2016/6/main">
                          <a:blip r:embed="rId55"/>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4" name="Slide Zoom 43">
                  <a:hlinkClick r:id="rId56" action="ppaction://hlinksldjump"/>
                  <a:extLst>
                    <a:ext uri="{FF2B5EF4-FFF2-40B4-BE49-F238E27FC236}">
                      <a16:creationId xmlns:a16="http://schemas.microsoft.com/office/drawing/2014/main" id="{AEEBBB9D-566B-24CA-DCB3-5DD64DE22004}"/>
                    </a:ext>
                  </a:extLst>
                </p:cNvPr>
                <p:cNvPicPr>
                  <a:picLocks noGrp="1" noRot="1" noChangeAspect="1" noMove="1" noResize="1" noEditPoints="1" noAdjustHandles="1" noChangeArrowheads="1" noChangeShapeType="1"/>
                </p:cNvPicPr>
                <p:nvPr/>
              </p:nvPicPr>
              <p:blipFill>
                <a:blip r:embed="rId57"/>
                <a:stretch>
                  <a:fillRect/>
                </a:stretch>
              </p:blipFill>
              <p:spPr>
                <a:xfrm>
                  <a:off x="3686058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6" name="Slide Zoom 45">
                  <a:extLst>
                    <a:ext uri="{FF2B5EF4-FFF2-40B4-BE49-F238E27FC236}">
                      <a16:creationId xmlns:a16="http://schemas.microsoft.com/office/drawing/2014/main" id="{48A2A2F7-30DB-F960-3046-E526CBA664D1}"/>
                    </a:ext>
                  </a:extLst>
                </p:cNvPr>
                <p:cNvGraphicFramePr>
                  <a:graphicFrameLocks noChangeAspect="1"/>
                </p:cNvGraphicFramePr>
                <p:nvPr>
                  <p:extLst>
                    <p:ext uri="{D42A27DB-BD31-4B8C-83A1-F6EECF244321}">
                      <p14:modId xmlns:p14="http://schemas.microsoft.com/office/powerpoint/2010/main" val="365453752"/>
                    </p:ext>
                  </p:extLst>
                </p:nvPr>
              </p:nvGraphicFramePr>
              <p:xfrm>
                <a:off x="32785454" y="1847844"/>
                <a:ext cx="3048000" cy="1714500"/>
              </p:xfrm>
              <a:graphic>
                <a:graphicData uri="http://schemas.microsoft.com/office/powerpoint/2016/slidezoom">
                  <pslz:sldZm>
                    <pslz:sldZmObj sldId="282" cId="665804915">
                      <pslz:zmPr id="{9F47F0F7-4447-440C-B90B-493FE42EF687}" returnToParent="0" transitionDur="1000">
                        <p166:blipFill xmlns:p166="http://schemas.microsoft.com/office/powerpoint/2016/6/main">
                          <a:blip r:embed="rId5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6" name="Slide Zoom 45">
                  <a:hlinkClick r:id="rId59" action="ppaction://hlinksldjump"/>
                  <a:extLst>
                    <a:ext uri="{FF2B5EF4-FFF2-40B4-BE49-F238E27FC236}">
                      <a16:creationId xmlns:a16="http://schemas.microsoft.com/office/drawing/2014/main" id="{48A2A2F7-30DB-F960-3046-E526CBA664D1}"/>
                    </a:ext>
                  </a:extLst>
                </p:cNvPr>
                <p:cNvPicPr>
                  <a:picLocks noGrp="1" noRot="1" noChangeAspect="1" noMove="1" noResize="1" noEditPoints="1" noAdjustHandles="1" noChangeArrowheads="1" noChangeShapeType="1"/>
                </p:cNvPicPr>
                <p:nvPr/>
              </p:nvPicPr>
              <p:blipFill>
                <a:blip r:embed="rId60"/>
                <a:stretch>
                  <a:fillRect/>
                </a:stretch>
              </p:blipFill>
              <p:spPr>
                <a:xfrm>
                  <a:off x="4044179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48" name="Slide Zoom 47">
                  <a:extLst>
                    <a:ext uri="{FF2B5EF4-FFF2-40B4-BE49-F238E27FC236}">
                      <a16:creationId xmlns:a16="http://schemas.microsoft.com/office/drawing/2014/main" id="{9C85355C-28B0-DBDB-673E-5B1EA096273F}"/>
                    </a:ext>
                  </a:extLst>
                </p:cNvPr>
                <p:cNvGraphicFramePr>
                  <a:graphicFrameLocks noChangeAspect="1"/>
                </p:cNvGraphicFramePr>
                <p:nvPr>
                  <p:extLst>
                    <p:ext uri="{D42A27DB-BD31-4B8C-83A1-F6EECF244321}">
                      <p14:modId xmlns:p14="http://schemas.microsoft.com/office/powerpoint/2010/main" val="528690763"/>
                    </p:ext>
                  </p:extLst>
                </p:nvPr>
              </p:nvGraphicFramePr>
              <p:xfrm>
                <a:off x="36366665" y="1847844"/>
                <a:ext cx="3048000" cy="1714500"/>
              </p:xfrm>
              <a:graphic>
                <a:graphicData uri="http://schemas.microsoft.com/office/powerpoint/2016/slidezoom">
                  <pslz:sldZm>
                    <pslz:sldZmObj sldId="278" cId="553701949">
                      <pslz:zmPr id="{B791999C-77B6-4978-8AFA-008FF2EB4238}" returnToParent="0" transitionDur="1000">
                        <p166:blipFill xmlns:p166="http://schemas.microsoft.com/office/powerpoint/2016/6/main">
                          <a:blip r:embed="rId61"/>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48" name="Slide Zoom 47">
                  <a:hlinkClick r:id="rId62" action="ppaction://hlinksldjump"/>
                  <a:extLst>
                    <a:ext uri="{FF2B5EF4-FFF2-40B4-BE49-F238E27FC236}">
                      <a16:creationId xmlns:a16="http://schemas.microsoft.com/office/drawing/2014/main" id="{9C85355C-28B0-DBDB-673E-5B1EA096273F}"/>
                    </a:ext>
                  </a:extLst>
                </p:cNvPr>
                <p:cNvPicPr>
                  <a:picLocks noGrp="1" noRot="1" noChangeAspect="1" noMove="1" noResize="1" noEditPoints="1" noAdjustHandles="1" noChangeArrowheads="1" noChangeShapeType="1"/>
                </p:cNvPicPr>
                <p:nvPr/>
              </p:nvPicPr>
              <p:blipFill>
                <a:blip r:embed="rId63"/>
                <a:stretch>
                  <a:fillRect/>
                </a:stretch>
              </p:blipFill>
              <p:spPr>
                <a:xfrm>
                  <a:off x="4402300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0" name="Slide Zoom 49">
                  <a:extLst>
                    <a:ext uri="{FF2B5EF4-FFF2-40B4-BE49-F238E27FC236}">
                      <a16:creationId xmlns:a16="http://schemas.microsoft.com/office/drawing/2014/main" id="{4A635C67-62D1-2C16-2DE3-472CC1EC250C}"/>
                    </a:ext>
                  </a:extLst>
                </p:cNvPr>
                <p:cNvGraphicFramePr>
                  <a:graphicFrameLocks noChangeAspect="1"/>
                </p:cNvGraphicFramePr>
                <p:nvPr>
                  <p:extLst>
                    <p:ext uri="{D42A27DB-BD31-4B8C-83A1-F6EECF244321}">
                      <p14:modId xmlns:p14="http://schemas.microsoft.com/office/powerpoint/2010/main" val="1354165787"/>
                    </p:ext>
                  </p:extLst>
                </p:nvPr>
              </p:nvGraphicFramePr>
              <p:xfrm>
                <a:off x="39947876" y="1847844"/>
                <a:ext cx="3048000" cy="1714500"/>
              </p:xfrm>
              <a:graphic>
                <a:graphicData uri="http://schemas.microsoft.com/office/powerpoint/2016/slidezoom">
                  <pslz:sldZm>
                    <pslz:sldZmObj sldId="285" cId="820388872">
                      <pslz:zmPr id="{ED2615D7-51F0-4157-8073-52315F95DEFC}" returnToParent="0" transitionDur="1000">
                        <p166:blipFill xmlns:p166="http://schemas.microsoft.com/office/powerpoint/2016/6/main">
                          <a:blip r:embed="rId6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0" name="Slide Zoom 49">
                  <a:hlinkClick r:id="rId65" action="ppaction://hlinksldjump"/>
                  <a:extLst>
                    <a:ext uri="{FF2B5EF4-FFF2-40B4-BE49-F238E27FC236}">
                      <a16:creationId xmlns:a16="http://schemas.microsoft.com/office/drawing/2014/main" id="{4A635C67-62D1-2C16-2DE3-472CC1EC250C}"/>
                    </a:ext>
                  </a:extLst>
                </p:cNvPr>
                <p:cNvPicPr>
                  <a:picLocks noGrp="1" noRot="1" noChangeAspect="1" noMove="1" noResize="1" noEditPoints="1" noAdjustHandles="1" noChangeArrowheads="1" noChangeShapeType="1"/>
                </p:cNvPicPr>
                <p:nvPr/>
              </p:nvPicPr>
              <p:blipFill>
                <a:blip r:embed="rId66"/>
                <a:stretch>
                  <a:fillRect/>
                </a:stretch>
              </p:blipFill>
              <p:spPr>
                <a:xfrm>
                  <a:off x="4760421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2" name="Slide Zoom 51">
                  <a:extLst>
                    <a:ext uri="{FF2B5EF4-FFF2-40B4-BE49-F238E27FC236}">
                      <a16:creationId xmlns:a16="http://schemas.microsoft.com/office/drawing/2014/main" id="{6442AE35-ED8E-A81A-11D3-06419A3D14A0}"/>
                    </a:ext>
                  </a:extLst>
                </p:cNvPr>
                <p:cNvGraphicFramePr>
                  <a:graphicFrameLocks noChangeAspect="1"/>
                </p:cNvGraphicFramePr>
                <p:nvPr>
                  <p:extLst>
                    <p:ext uri="{D42A27DB-BD31-4B8C-83A1-F6EECF244321}">
                      <p14:modId xmlns:p14="http://schemas.microsoft.com/office/powerpoint/2010/main" val="1978867131"/>
                    </p:ext>
                  </p:extLst>
                </p:nvPr>
              </p:nvGraphicFramePr>
              <p:xfrm>
                <a:off x="43529087" y="1847844"/>
                <a:ext cx="3048000" cy="1714500"/>
              </p:xfrm>
              <a:graphic>
                <a:graphicData uri="http://schemas.microsoft.com/office/powerpoint/2016/slidezoom">
                  <pslz:sldZm>
                    <pslz:sldZmObj sldId="283" cId="2176338621">
                      <pslz:zmPr id="{CA87C549-5D55-4975-8780-39534D167AED}" returnToParent="0" transitionDur="1000">
                        <p166:blipFill xmlns:p166="http://schemas.microsoft.com/office/powerpoint/2016/6/main">
                          <a:blip r:embed="rId6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2" name="Slide Zoom 51">
                  <a:hlinkClick r:id="rId68" action="ppaction://hlinksldjump"/>
                  <a:extLst>
                    <a:ext uri="{FF2B5EF4-FFF2-40B4-BE49-F238E27FC236}">
                      <a16:creationId xmlns:a16="http://schemas.microsoft.com/office/drawing/2014/main" id="{6442AE35-ED8E-A81A-11D3-06419A3D14A0}"/>
                    </a:ext>
                  </a:extLst>
                </p:cNvPr>
                <p:cNvPicPr>
                  <a:picLocks noGrp="1" noRot="1" noChangeAspect="1" noMove="1" noResize="1" noEditPoints="1" noAdjustHandles="1" noChangeArrowheads="1" noChangeShapeType="1"/>
                </p:cNvPicPr>
                <p:nvPr/>
              </p:nvPicPr>
              <p:blipFill>
                <a:blip r:embed="rId69"/>
                <a:stretch>
                  <a:fillRect/>
                </a:stretch>
              </p:blipFill>
              <p:spPr>
                <a:xfrm>
                  <a:off x="5118542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54" name="Slide Zoom 53">
                  <a:extLst>
                    <a:ext uri="{FF2B5EF4-FFF2-40B4-BE49-F238E27FC236}">
                      <a16:creationId xmlns:a16="http://schemas.microsoft.com/office/drawing/2014/main" id="{022F9F1D-1D76-5847-0171-EFD72B48AF90}"/>
                    </a:ext>
                  </a:extLst>
                </p:cNvPr>
                <p:cNvGraphicFramePr>
                  <a:graphicFrameLocks noChangeAspect="1"/>
                </p:cNvGraphicFramePr>
                <p:nvPr>
                  <p:extLst>
                    <p:ext uri="{D42A27DB-BD31-4B8C-83A1-F6EECF244321}">
                      <p14:modId xmlns:p14="http://schemas.microsoft.com/office/powerpoint/2010/main" val="1263748835"/>
                    </p:ext>
                  </p:extLst>
                </p:nvPr>
              </p:nvGraphicFramePr>
              <p:xfrm>
                <a:off x="47110306" y="1847844"/>
                <a:ext cx="3048000" cy="1714500"/>
              </p:xfrm>
              <a:graphic>
                <a:graphicData uri="http://schemas.microsoft.com/office/powerpoint/2016/slidezoom">
                  <pslz:sldZm>
                    <pslz:sldZmObj sldId="277" cId="46777702">
                      <pslz:zmPr id="{2B706BF9-B9D3-42AC-956D-3B01E5F17730}" returnToParent="0" transitionDur="1000">
                        <p166:blipFill xmlns:p166="http://schemas.microsoft.com/office/powerpoint/2016/6/main">
                          <a:blip r:embed="rId7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54" name="Slide Zoom 53">
                  <a:hlinkClick r:id="rId71" action="ppaction://hlinksldjump"/>
                  <a:extLst>
                    <a:ext uri="{FF2B5EF4-FFF2-40B4-BE49-F238E27FC236}">
                      <a16:creationId xmlns:a16="http://schemas.microsoft.com/office/drawing/2014/main" id="{022F9F1D-1D76-5847-0171-EFD72B48AF90}"/>
                    </a:ext>
                  </a:extLst>
                </p:cNvPr>
                <p:cNvPicPr>
                  <a:picLocks noGrp="1" noRot="1" noChangeAspect="1" noMove="1" noResize="1" noEditPoints="1" noAdjustHandles="1" noChangeArrowheads="1" noChangeShapeType="1"/>
                </p:cNvPicPr>
                <p:nvPr/>
              </p:nvPicPr>
              <p:blipFill>
                <a:blip r:embed="rId72"/>
                <a:stretch>
                  <a:fillRect/>
                </a:stretch>
              </p:blipFill>
              <p:spPr>
                <a:xfrm>
                  <a:off x="54766648" y="2535238"/>
                  <a:ext cx="3048000" cy="1714500"/>
                </a:xfrm>
                <a:prstGeom prst="rect">
                  <a:avLst/>
                </a:prstGeom>
                <a:ln w="3175">
                  <a:noFill/>
                </a:ln>
                <a:effectLst>
                  <a:reflection blurRad="6350" stA="50000" endA="300" endPos="55000" dir="5400000" sy="-100000" algn="bl" rotWithShape="0"/>
                </a:effectLst>
              </p:spPr>
            </p:pic>
          </mc:Fallback>
        </mc:AlternateContent>
      </p:grpSp>
      <p:pic>
        <p:nvPicPr>
          <p:cNvPr id="68" name="Graphic 67" descr="Chevron arrows with solid fill">
            <a:hlinkClick r:id="" action="ppaction://hlinkshowjump?jump=nextslide"/>
            <a:extLst>
              <a:ext uri="{FF2B5EF4-FFF2-40B4-BE49-F238E27FC236}">
                <a16:creationId xmlns:a16="http://schemas.microsoft.com/office/drawing/2014/main" id="{2A726096-7A01-ED9B-CDC4-B20D4E74ED4A}"/>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a:off x="11368749" y="2906150"/>
            <a:ext cx="304800" cy="914400"/>
          </a:xfrm>
          <a:prstGeom prst="rect">
            <a:avLst/>
          </a:prstGeom>
        </p:spPr>
      </p:pic>
      <p:pic>
        <p:nvPicPr>
          <p:cNvPr id="69" name="Graphic 68" descr="Chevron arrows with solid fill">
            <a:hlinkClick r:id="" action="ppaction://hlinkshowjump?jump=previousslide"/>
            <a:extLst>
              <a:ext uri="{FF2B5EF4-FFF2-40B4-BE49-F238E27FC236}">
                <a16:creationId xmlns:a16="http://schemas.microsoft.com/office/drawing/2014/main" id="{6F23333C-8FA0-FE7A-E0DE-4A68BEB2A978}"/>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flipH="1">
            <a:off x="609781" y="2916530"/>
            <a:ext cx="304800" cy="914400"/>
          </a:xfrm>
          <a:prstGeom prst="rect">
            <a:avLst/>
          </a:prstGeom>
        </p:spPr>
      </p:pic>
      <p:sp>
        <p:nvSpPr>
          <p:cNvPr id="2" name="!!start">
            <a:hlinkClick r:id="" action="ppaction://hlinkshowjump?jump=firstslide"/>
            <a:extLst>
              <a:ext uri="{FF2B5EF4-FFF2-40B4-BE49-F238E27FC236}">
                <a16:creationId xmlns:a16="http://schemas.microsoft.com/office/drawing/2014/main" id="{DB6436E2-FA2E-BF6E-C96A-AD1CBAA0D4D6}"/>
              </a:ext>
            </a:extLst>
          </p:cNvPr>
          <p:cNvSpPr/>
          <p:nvPr/>
        </p:nvSpPr>
        <p:spPr>
          <a:xfrm>
            <a:off x="5869871" y="4861663"/>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
        <p:nvSpPr>
          <p:cNvPr id="3" name="!!end">
            <a:hlinkClick r:id="rId75" action="ppaction://hlinksldjump"/>
            <a:extLst>
              <a:ext uri="{FF2B5EF4-FFF2-40B4-BE49-F238E27FC236}">
                <a16:creationId xmlns:a16="http://schemas.microsoft.com/office/drawing/2014/main" id="{04B82684-4A28-86AC-CD57-4498CD7B5F66}"/>
              </a:ext>
            </a:extLst>
          </p:cNvPr>
          <p:cNvSpPr/>
          <p:nvPr/>
        </p:nvSpPr>
        <p:spPr>
          <a:xfrm>
            <a:off x="6178131" y="4861663"/>
            <a:ext cx="144000" cy="14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Tree>
    <p:extLst>
      <p:ext uri="{BB962C8B-B14F-4D97-AF65-F5344CB8AC3E}">
        <p14:creationId xmlns:p14="http://schemas.microsoft.com/office/powerpoint/2010/main" val="121457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2134</TotalTime>
  <Words>2921</Words>
  <Application>Microsoft Office PowerPoint</Application>
  <PresentationFormat>Widescreen</PresentationFormat>
  <Paragraphs>322</Paragraphs>
  <Slides>46</Slides>
  <Notes>45</Notes>
  <HiddenSlides>2</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46</vt:i4>
      </vt:variant>
    </vt:vector>
  </HeadingPairs>
  <TitlesOfParts>
    <vt:vector size="59" baseType="lpstr">
      <vt:lpstr>-apple-system</vt:lpstr>
      <vt:lpstr>arial</vt:lpstr>
      <vt:lpstr>arial</vt:lpstr>
      <vt:lpstr>Calibri</vt:lpstr>
      <vt:lpstr>Century Schoolbook</vt:lpstr>
      <vt:lpstr>Courier New</vt:lpstr>
      <vt:lpstr>Fira Sans Condensed Light</vt:lpstr>
      <vt:lpstr>Larsseit</vt:lpstr>
      <vt:lpstr>Rajdhani</vt:lpstr>
      <vt:lpstr>SourceSansPro</vt:lpstr>
      <vt:lpstr>source-serif-pro</vt:lpstr>
      <vt:lpstr>Wingdings 2</vt:lpstr>
      <vt:lpst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Gerald</dc:creator>
  <cp:lastModifiedBy>Gerald</cp:lastModifiedBy>
  <cp:revision>139</cp:revision>
  <dcterms:created xsi:type="dcterms:W3CDTF">2022-11-10T01:39:46Z</dcterms:created>
  <dcterms:modified xsi:type="dcterms:W3CDTF">2022-11-18T02:54:32Z</dcterms:modified>
</cp:coreProperties>
</file>