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1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28835B-B54C-4411-8824-017188AF78FC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7C62D-57EA-4F21-BF8D-8D57B7EDF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1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0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1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3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6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4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9AC8C-66E7-4A26-8C66-0E29C147A80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557E4-64B9-41FA-9141-1BE69874C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9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 my cure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Thetsane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English Medium High School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8980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system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 my cure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This is a location-based healthcare system that helps users quickly find and book services at nearby health care facilities.</a:t>
            </a:r>
          </a:p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has various benefits  that can help users in dire straits .It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emergency button which does not require a password so that in need of an ambulance anyone can call one. Apart from that , users can see a list of professionals available , what they specialize in and are also able to make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all nearby healthcare facilities .Also , It shows real time data like visiting hours and open hours in the healthcare facility . Another major benefit of this app is that it gives a list of health tips which one can add to their daily routine  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9767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82" y="375371"/>
            <a:ext cx="10515600" cy="1325563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the user is registered , they simply have to enter password to look for a nearby healthcare facility , Set an appointment or look for healthcare tips . They can also hit the emergency button which does not require a password but instead sends off a distress call the nearest healthcare institution . On the other hand, If one is not registered they will get a suggestion ‘Sign up’ or ‘Register’</a:t>
            </a:r>
          </a:p>
        </p:txBody>
      </p:sp>
    </p:spTree>
    <p:extLst>
      <p:ext uri="{BB962C8B-B14F-4D97-AF65-F5344CB8AC3E}">
        <p14:creationId xmlns:p14="http://schemas.microsoft.com/office/powerpoint/2010/main" val="143214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91346"/>
          </a:xfrm>
        </p:spPr>
        <p:txBody>
          <a:bodyPr/>
          <a:lstStyle/>
          <a:p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Closing remarks</a:t>
            </a: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526" y="2216727"/>
            <a:ext cx="9670473" cy="309649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would like to pass our  heartfelt gratitude to the   sponsor  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host for having us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thank you for your time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9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250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Locate my cure </vt:lpstr>
      <vt:lpstr>About the system</vt:lpstr>
      <vt:lpstr>How it works </vt:lpstr>
      <vt:lpstr>Closing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Locate my cure</dc:title>
  <dc:creator>FUMANE MAKATE</dc:creator>
  <cp:lastModifiedBy>FUMANE MAKATE</cp:lastModifiedBy>
  <cp:revision>17</cp:revision>
  <dcterms:created xsi:type="dcterms:W3CDTF">2025-05-18T06:54:17Z</dcterms:created>
  <dcterms:modified xsi:type="dcterms:W3CDTF">2025-05-18T14:37:27Z</dcterms:modified>
</cp:coreProperties>
</file>