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841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371643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80873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13608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170830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32517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58423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440997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363768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25082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35167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101464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89580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291619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365259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280256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3D7227-9153-4D49-86A9-A5BBD5ED584E}"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B6D819-0FE6-44A6-AB66-D748B36711AB}" type="slidenum">
              <a:rPr lang="en-US" smtClean="0"/>
              <a:t>‹#›</a:t>
            </a:fld>
            <a:endParaRPr lang="en-US" dirty="0"/>
          </a:p>
        </p:txBody>
      </p:sp>
    </p:spTree>
    <p:extLst>
      <p:ext uri="{BB962C8B-B14F-4D97-AF65-F5344CB8AC3E}">
        <p14:creationId xmlns:p14="http://schemas.microsoft.com/office/powerpoint/2010/main" val="312970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3D7227-9153-4D49-86A9-A5BBD5ED584E}" type="datetimeFigureOut">
              <a:rPr lang="en-US" smtClean="0"/>
              <a:t>5/18/2025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B6D819-0FE6-44A6-AB66-D748B36711AB}" type="slidenum">
              <a:rPr lang="en-US" smtClean="0"/>
              <a:t>‹#›</a:t>
            </a:fld>
            <a:endParaRPr lang="en-US" dirty="0"/>
          </a:p>
        </p:txBody>
      </p:sp>
    </p:spTree>
    <p:extLst>
      <p:ext uri="{BB962C8B-B14F-4D97-AF65-F5344CB8AC3E}">
        <p14:creationId xmlns:p14="http://schemas.microsoft.com/office/powerpoint/2010/main" val="4192966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FF31-DE0C-4339-9000-D7C81C79FA5A}"/>
              </a:ext>
            </a:extLst>
          </p:cNvPr>
          <p:cNvSpPr>
            <a:spLocks noGrp="1"/>
          </p:cNvSpPr>
          <p:nvPr>
            <p:ph type="ctrTitle"/>
          </p:nvPr>
        </p:nvSpPr>
        <p:spPr>
          <a:xfrm>
            <a:off x="903943" y="208180"/>
            <a:ext cx="8825658" cy="2677648"/>
          </a:xfrm>
        </p:spPr>
        <p:txBody>
          <a:bodyPr/>
          <a:lstStyle/>
          <a:p>
            <a:r>
              <a:rPr lang="en-US" dirty="0" err="1"/>
              <a:t>Corezy</a:t>
            </a:r>
            <a:r>
              <a:rPr lang="en-US" dirty="0"/>
              <a:t> Health with</a:t>
            </a:r>
            <a:br>
              <a:rPr lang="en-US" dirty="0"/>
            </a:br>
            <a:r>
              <a:rPr lang="en-US" dirty="0"/>
              <a:t>AI buddy </a:t>
            </a:r>
            <a:r>
              <a:rPr lang="en-US" dirty="0" err="1"/>
              <a:t>intergration</a:t>
            </a:r>
            <a:endParaRPr lang="en-US" dirty="0"/>
          </a:p>
        </p:txBody>
      </p:sp>
      <p:sp>
        <p:nvSpPr>
          <p:cNvPr id="3" name="Subtitle 2">
            <a:extLst>
              <a:ext uri="{FF2B5EF4-FFF2-40B4-BE49-F238E27FC236}">
                <a16:creationId xmlns:a16="http://schemas.microsoft.com/office/drawing/2014/main" id="{148140B4-06B8-4DD6-88D8-166179378F03}"/>
              </a:ext>
            </a:extLst>
          </p:cNvPr>
          <p:cNvSpPr>
            <a:spLocks noGrp="1"/>
          </p:cNvSpPr>
          <p:nvPr>
            <p:ph type="subTitle" idx="1"/>
          </p:nvPr>
        </p:nvSpPr>
        <p:spPr>
          <a:xfrm>
            <a:off x="832225" y="3620932"/>
            <a:ext cx="8825658" cy="861420"/>
          </a:xfrm>
        </p:spPr>
        <p:txBody>
          <a:bodyPr/>
          <a:lstStyle/>
          <a:p>
            <a:r>
              <a:rPr lang="en-US" dirty="0"/>
              <a:t>Team members: </a:t>
            </a:r>
            <a:r>
              <a:rPr lang="en-US" dirty="0" err="1"/>
              <a:t>bohlokoa</a:t>
            </a:r>
            <a:r>
              <a:rPr lang="en-US" dirty="0"/>
              <a:t> </a:t>
            </a:r>
            <a:r>
              <a:rPr lang="en-US" dirty="0" err="1"/>
              <a:t>manare</a:t>
            </a:r>
            <a:r>
              <a:rPr lang="en-US" dirty="0"/>
              <a:t>, senate </a:t>
            </a:r>
            <a:r>
              <a:rPr lang="en-US" dirty="0" err="1"/>
              <a:t>lebona</a:t>
            </a:r>
            <a:r>
              <a:rPr lang="en-US" dirty="0"/>
              <a:t>, KHOLU GRIFFITH </a:t>
            </a:r>
          </a:p>
          <a:p>
            <a:r>
              <a:rPr lang="en-US" dirty="0"/>
              <a:t>Team name: bks</a:t>
            </a:r>
          </a:p>
        </p:txBody>
      </p:sp>
    </p:spTree>
    <p:extLst>
      <p:ext uri="{BB962C8B-B14F-4D97-AF65-F5344CB8AC3E}">
        <p14:creationId xmlns:p14="http://schemas.microsoft.com/office/powerpoint/2010/main" val="103382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D0D3-8BB7-4FFA-B737-7471D357EC41}"/>
              </a:ext>
            </a:extLst>
          </p:cNvPr>
          <p:cNvSpPr>
            <a:spLocks noGrp="1"/>
          </p:cNvSpPr>
          <p:nvPr>
            <p:ph type="title"/>
          </p:nvPr>
        </p:nvSpPr>
        <p:spPr>
          <a:xfrm>
            <a:off x="1154954" y="716180"/>
            <a:ext cx="3865134" cy="1735667"/>
          </a:xfrm>
        </p:spPr>
        <p:txBody>
          <a:bodyPr/>
          <a:lstStyle/>
          <a:p>
            <a:r>
              <a:rPr lang="en-US" dirty="0"/>
              <a:t>Problem statement</a:t>
            </a:r>
          </a:p>
        </p:txBody>
      </p:sp>
      <p:pic>
        <p:nvPicPr>
          <p:cNvPr id="6" name="Picture Placeholder 5">
            <a:extLst>
              <a:ext uri="{FF2B5EF4-FFF2-40B4-BE49-F238E27FC236}">
                <a16:creationId xmlns:a16="http://schemas.microsoft.com/office/drawing/2014/main" id="{AB34BD98-99F7-4993-909E-530623B1C50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4981" r="34981"/>
          <a:stretch>
            <a:fillRect/>
          </a:stretch>
        </p:blipFill>
        <p:spPr>
          <a:xfrm>
            <a:off x="6875929" y="1142999"/>
            <a:ext cx="3159110" cy="4572000"/>
          </a:xfrm>
        </p:spPr>
      </p:pic>
      <p:sp>
        <p:nvSpPr>
          <p:cNvPr id="4" name="Text Placeholder 3">
            <a:extLst>
              <a:ext uri="{FF2B5EF4-FFF2-40B4-BE49-F238E27FC236}">
                <a16:creationId xmlns:a16="http://schemas.microsoft.com/office/drawing/2014/main" id="{1546E66F-C8CC-4EF9-8D60-4EE8069A78B2}"/>
              </a:ext>
            </a:extLst>
          </p:cNvPr>
          <p:cNvSpPr>
            <a:spLocks noGrp="1"/>
          </p:cNvSpPr>
          <p:nvPr>
            <p:ph type="body" sz="half" idx="2"/>
          </p:nvPr>
        </p:nvSpPr>
        <p:spPr>
          <a:xfrm>
            <a:off x="1149032" y="3428999"/>
            <a:ext cx="3865134" cy="2649071"/>
          </a:xfrm>
        </p:spPr>
        <p:txBody>
          <a:bodyPr>
            <a:normAutofit/>
          </a:bodyPr>
          <a:lstStyle/>
          <a:p>
            <a:r>
              <a:rPr lang="en-US" sz="2400" dirty="0"/>
              <a:t>During medical issues , people usually do not know what to do and very few people are aware of services nearby</a:t>
            </a:r>
          </a:p>
        </p:txBody>
      </p:sp>
    </p:spTree>
    <p:extLst>
      <p:ext uri="{BB962C8B-B14F-4D97-AF65-F5344CB8AC3E}">
        <p14:creationId xmlns:p14="http://schemas.microsoft.com/office/powerpoint/2010/main" val="3970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89A2-8167-4496-82BC-8514277A80D7}"/>
              </a:ext>
            </a:extLst>
          </p:cNvPr>
          <p:cNvSpPr>
            <a:spLocks noGrp="1"/>
          </p:cNvSpPr>
          <p:nvPr>
            <p:ph type="title"/>
          </p:nvPr>
        </p:nvSpPr>
        <p:spPr>
          <a:xfrm>
            <a:off x="1149032" y="886510"/>
            <a:ext cx="3865134" cy="1735667"/>
          </a:xfrm>
        </p:spPr>
        <p:txBody>
          <a:bodyPr/>
          <a:lstStyle/>
          <a:p>
            <a:r>
              <a:rPr lang="en-US" dirty="0"/>
              <a:t>Aim</a:t>
            </a:r>
          </a:p>
        </p:txBody>
      </p:sp>
      <p:pic>
        <p:nvPicPr>
          <p:cNvPr id="6" name="Picture Placeholder 5">
            <a:extLst>
              <a:ext uri="{FF2B5EF4-FFF2-40B4-BE49-F238E27FC236}">
                <a16:creationId xmlns:a16="http://schemas.microsoft.com/office/drawing/2014/main" id="{BA6AB4A5-14E0-4385-8A94-A5AAB5BBBF7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503" r="11503"/>
          <a:stretch>
            <a:fillRect/>
          </a:stretch>
        </p:blipFill>
        <p:spPr>
          <a:xfrm>
            <a:off x="6870599" y="1151963"/>
            <a:ext cx="3227193" cy="5096435"/>
          </a:xfrm>
        </p:spPr>
      </p:pic>
      <p:sp>
        <p:nvSpPr>
          <p:cNvPr id="4" name="Text Placeholder 3">
            <a:extLst>
              <a:ext uri="{FF2B5EF4-FFF2-40B4-BE49-F238E27FC236}">
                <a16:creationId xmlns:a16="http://schemas.microsoft.com/office/drawing/2014/main" id="{177237E3-8AE7-485D-A74B-3492D8E85D0C}"/>
              </a:ext>
            </a:extLst>
          </p:cNvPr>
          <p:cNvSpPr>
            <a:spLocks noGrp="1"/>
          </p:cNvSpPr>
          <p:nvPr>
            <p:ph type="body" sz="half" idx="2"/>
          </p:nvPr>
        </p:nvSpPr>
        <p:spPr>
          <a:xfrm>
            <a:off x="1004047" y="3101789"/>
            <a:ext cx="4010119" cy="3056964"/>
          </a:xfrm>
        </p:spPr>
        <p:txBody>
          <a:bodyPr>
            <a:normAutofit/>
          </a:bodyPr>
          <a:lstStyle/>
          <a:p>
            <a:r>
              <a:rPr lang="en-US" sz="2400" dirty="0"/>
              <a:t>To create an app that enables everyone to get all the information they may need before, during and after a health crisis.</a:t>
            </a:r>
          </a:p>
        </p:txBody>
      </p:sp>
    </p:spTree>
    <p:extLst>
      <p:ext uri="{BB962C8B-B14F-4D97-AF65-F5344CB8AC3E}">
        <p14:creationId xmlns:p14="http://schemas.microsoft.com/office/powerpoint/2010/main" val="92803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6766-A5D9-4693-A97B-452580597F5E}"/>
              </a:ext>
            </a:extLst>
          </p:cNvPr>
          <p:cNvSpPr>
            <a:spLocks noGrp="1"/>
          </p:cNvSpPr>
          <p:nvPr>
            <p:ph type="title"/>
          </p:nvPr>
        </p:nvSpPr>
        <p:spPr>
          <a:xfrm>
            <a:off x="1020484" y="501028"/>
            <a:ext cx="3865134" cy="1735667"/>
          </a:xfrm>
        </p:spPr>
        <p:txBody>
          <a:bodyPr>
            <a:normAutofit fontScale="90000"/>
          </a:bodyPr>
          <a:lstStyle/>
          <a:p>
            <a:r>
              <a:rPr lang="en-US" dirty="0"/>
              <a:t>Key features and benefits provided</a:t>
            </a:r>
          </a:p>
        </p:txBody>
      </p:sp>
      <p:pic>
        <p:nvPicPr>
          <p:cNvPr id="6" name="Picture Placeholder 5">
            <a:extLst>
              <a:ext uri="{FF2B5EF4-FFF2-40B4-BE49-F238E27FC236}">
                <a16:creationId xmlns:a16="http://schemas.microsoft.com/office/drawing/2014/main" id="{2476E138-D880-4928-BB0E-B58C91CF617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210" r="21210"/>
          <a:stretch>
            <a:fillRect/>
          </a:stretch>
        </p:blipFill>
        <p:spPr>
          <a:xfrm>
            <a:off x="6924387" y="1277471"/>
            <a:ext cx="3227193" cy="4572000"/>
          </a:xfrm>
        </p:spPr>
      </p:pic>
      <p:sp>
        <p:nvSpPr>
          <p:cNvPr id="4" name="Text Placeholder 3">
            <a:extLst>
              <a:ext uri="{FF2B5EF4-FFF2-40B4-BE49-F238E27FC236}">
                <a16:creationId xmlns:a16="http://schemas.microsoft.com/office/drawing/2014/main" id="{6C652FBA-14EF-424E-9271-B0BE5F5075A3}"/>
              </a:ext>
            </a:extLst>
          </p:cNvPr>
          <p:cNvSpPr>
            <a:spLocks noGrp="1"/>
          </p:cNvSpPr>
          <p:nvPr>
            <p:ph type="body" sz="half" idx="2"/>
          </p:nvPr>
        </p:nvSpPr>
        <p:spPr>
          <a:xfrm>
            <a:off x="1020484" y="2236695"/>
            <a:ext cx="4035610" cy="4029634"/>
          </a:xfrm>
        </p:spPr>
        <p:txBody>
          <a:bodyPr>
            <a:normAutofit/>
          </a:bodyPr>
          <a:lstStyle/>
          <a:p>
            <a:r>
              <a:rPr lang="en-US" sz="1600" dirty="0"/>
              <a:t>Location based-service finder: this will allow the users to easily get to nearby hospitals and other medical facilities by providing directions from GPS.  illness support system: this will provide some symptoms of certain and potential health conditions according to what the specific user may be experiencing at that moment and it will provide guidance based on symptoms and illnesses.   Emergency help: this entails of an emergency button for conditions that need urgent attention additionally, an offline first-aid.</a:t>
            </a:r>
          </a:p>
        </p:txBody>
      </p:sp>
    </p:spTree>
    <p:extLst>
      <p:ext uri="{BB962C8B-B14F-4D97-AF65-F5344CB8AC3E}">
        <p14:creationId xmlns:p14="http://schemas.microsoft.com/office/powerpoint/2010/main" val="50689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0B28-BC3C-445E-B5C8-DF76B6FD0957}"/>
              </a:ext>
            </a:extLst>
          </p:cNvPr>
          <p:cNvSpPr>
            <a:spLocks noGrp="1"/>
          </p:cNvSpPr>
          <p:nvPr>
            <p:ph type="title"/>
          </p:nvPr>
        </p:nvSpPr>
        <p:spPr>
          <a:xfrm>
            <a:off x="1154954" y="671357"/>
            <a:ext cx="3865134" cy="1735667"/>
          </a:xfrm>
        </p:spPr>
        <p:txBody>
          <a:bodyPr/>
          <a:lstStyle/>
          <a:p>
            <a:r>
              <a:rPr lang="en-US" dirty="0"/>
              <a:t>Future Plans</a:t>
            </a:r>
          </a:p>
        </p:txBody>
      </p:sp>
      <p:pic>
        <p:nvPicPr>
          <p:cNvPr id="6" name="Picture Placeholder 5">
            <a:extLst>
              <a:ext uri="{FF2B5EF4-FFF2-40B4-BE49-F238E27FC236}">
                <a16:creationId xmlns:a16="http://schemas.microsoft.com/office/drawing/2014/main" id="{6451EDA2-30C8-4F4B-9BF7-B586BE2BC23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616" r="13616"/>
          <a:stretch>
            <a:fillRect/>
          </a:stretch>
        </p:blipFill>
        <p:spPr>
          <a:xfrm>
            <a:off x="6996105" y="1349188"/>
            <a:ext cx="3227193" cy="4572000"/>
          </a:xfrm>
        </p:spPr>
      </p:pic>
      <p:sp>
        <p:nvSpPr>
          <p:cNvPr id="4" name="Text Placeholder 3">
            <a:extLst>
              <a:ext uri="{FF2B5EF4-FFF2-40B4-BE49-F238E27FC236}">
                <a16:creationId xmlns:a16="http://schemas.microsoft.com/office/drawing/2014/main" id="{96B94627-0EC6-426C-A656-E109895A2149}"/>
              </a:ext>
            </a:extLst>
          </p:cNvPr>
          <p:cNvSpPr>
            <a:spLocks noGrp="1"/>
          </p:cNvSpPr>
          <p:nvPr>
            <p:ph type="body" sz="half" idx="2"/>
          </p:nvPr>
        </p:nvSpPr>
        <p:spPr>
          <a:xfrm>
            <a:off x="1147538" y="2572871"/>
            <a:ext cx="3872549" cy="3613772"/>
          </a:xfrm>
        </p:spPr>
        <p:txBody>
          <a:bodyPr>
            <a:normAutofit/>
          </a:bodyPr>
          <a:lstStyle/>
          <a:p>
            <a:r>
              <a:rPr lang="en-US" sz="2400" dirty="0"/>
              <a:t>Provide an offline support to remote areas, since there’s poor access to the internet.</a:t>
            </a:r>
          </a:p>
          <a:p>
            <a:r>
              <a:rPr lang="en-US" sz="2400" dirty="0"/>
              <a:t>Online hospital </a:t>
            </a:r>
            <a:r>
              <a:rPr lang="en-US" sz="2400" dirty="0" err="1"/>
              <a:t>intergration</a:t>
            </a:r>
            <a:r>
              <a:rPr lang="en-US" sz="2400" dirty="0"/>
              <a:t>.</a:t>
            </a:r>
          </a:p>
        </p:txBody>
      </p:sp>
    </p:spTree>
    <p:extLst>
      <p:ext uri="{BB962C8B-B14F-4D97-AF65-F5344CB8AC3E}">
        <p14:creationId xmlns:p14="http://schemas.microsoft.com/office/powerpoint/2010/main" val="1273967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177</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Corezy Health with AI buddy intergration</vt:lpstr>
      <vt:lpstr>Problem statement</vt:lpstr>
      <vt:lpstr>Aim</vt:lpstr>
      <vt:lpstr>Key features and benefits provided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Corezy Health with AI buddy intergration</dc:title>
  <dc:creator>Prexidah Griffith</dc:creator>
  <cp:lastModifiedBy>Prexidah Griffith</cp:lastModifiedBy>
  <cp:revision>5</cp:revision>
  <dcterms:created xsi:type="dcterms:W3CDTF">2025-05-18T17:29:09Z</dcterms:created>
  <dcterms:modified xsi:type="dcterms:W3CDTF">2025-05-18T18:32:51Z</dcterms:modified>
</cp:coreProperties>
</file>