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EBB5DC-D4CB-4233-B467-5FDCB76439AC}" v="19" dt="2021-01-11T09:04:43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yshon, Rich" userId="cd528b5c-bd9d-4ea2-9a29-0a831933ccde" providerId="ADAL" clId="{4CEBB5DC-D4CB-4233-B467-5FDCB76439AC}"/>
    <pc:docChg chg="delSld">
      <pc:chgData name="Leyshon, Rich" userId="cd528b5c-bd9d-4ea2-9a29-0a831933ccde" providerId="ADAL" clId="{4CEBB5DC-D4CB-4233-B467-5FDCB76439AC}" dt="2021-01-11T09:04:43.382" v="18" actId="2696"/>
      <pc:docMkLst>
        <pc:docMk/>
      </pc:docMkLst>
      <pc:sldChg chg="del">
        <pc:chgData name="Leyshon, Rich" userId="cd528b5c-bd9d-4ea2-9a29-0a831933ccde" providerId="ADAL" clId="{4CEBB5DC-D4CB-4233-B467-5FDCB76439AC}" dt="2021-01-11T09:04:37.869" v="0" actId="2696"/>
        <pc:sldMkLst>
          <pc:docMk/>
          <pc:sldMk cId="2891253748" sldId="256"/>
        </pc:sldMkLst>
      </pc:sldChg>
      <pc:sldChg chg="del">
        <pc:chgData name="Leyshon, Rich" userId="cd528b5c-bd9d-4ea2-9a29-0a831933ccde" providerId="ADAL" clId="{4CEBB5DC-D4CB-4233-B467-5FDCB76439AC}" dt="2021-01-11T09:04:37.877" v="1" actId="2696"/>
        <pc:sldMkLst>
          <pc:docMk/>
          <pc:sldMk cId="3344988519" sldId="257"/>
        </pc:sldMkLst>
      </pc:sldChg>
      <pc:sldChg chg="del">
        <pc:chgData name="Leyshon, Rich" userId="cd528b5c-bd9d-4ea2-9a29-0a831933ccde" providerId="ADAL" clId="{4CEBB5DC-D4CB-4233-B467-5FDCB76439AC}" dt="2021-01-11T09:04:37.888" v="2" actId="2696"/>
        <pc:sldMkLst>
          <pc:docMk/>
          <pc:sldMk cId="2382017060" sldId="258"/>
        </pc:sldMkLst>
      </pc:sldChg>
      <pc:sldChg chg="del">
        <pc:chgData name="Leyshon, Rich" userId="cd528b5c-bd9d-4ea2-9a29-0a831933ccde" providerId="ADAL" clId="{4CEBB5DC-D4CB-4233-B467-5FDCB76439AC}" dt="2021-01-11T09:04:43.236" v="3" actId="2696"/>
        <pc:sldMkLst>
          <pc:docMk/>
          <pc:sldMk cId="3328395134" sldId="260"/>
        </pc:sldMkLst>
      </pc:sldChg>
      <pc:sldChg chg="del">
        <pc:chgData name="Leyshon, Rich" userId="cd528b5c-bd9d-4ea2-9a29-0a831933ccde" providerId="ADAL" clId="{4CEBB5DC-D4CB-4233-B467-5FDCB76439AC}" dt="2021-01-11T09:04:43.265" v="5" actId="2696"/>
        <pc:sldMkLst>
          <pc:docMk/>
          <pc:sldMk cId="3853684427" sldId="261"/>
        </pc:sldMkLst>
      </pc:sldChg>
      <pc:sldChg chg="del">
        <pc:chgData name="Leyshon, Rich" userId="cd528b5c-bd9d-4ea2-9a29-0a831933ccde" providerId="ADAL" clId="{4CEBB5DC-D4CB-4233-B467-5FDCB76439AC}" dt="2021-01-11T09:04:43.271" v="6" actId="2696"/>
        <pc:sldMkLst>
          <pc:docMk/>
          <pc:sldMk cId="3435038367" sldId="262"/>
        </pc:sldMkLst>
      </pc:sldChg>
      <pc:sldChg chg="del">
        <pc:chgData name="Leyshon, Rich" userId="cd528b5c-bd9d-4ea2-9a29-0a831933ccde" providerId="ADAL" clId="{4CEBB5DC-D4CB-4233-B467-5FDCB76439AC}" dt="2021-01-11T09:04:43.278" v="7" actId="2696"/>
        <pc:sldMkLst>
          <pc:docMk/>
          <pc:sldMk cId="2496958628" sldId="263"/>
        </pc:sldMkLst>
      </pc:sldChg>
      <pc:sldChg chg="del">
        <pc:chgData name="Leyshon, Rich" userId="cd528b5c-bd9d-4ea2-9a29-0a831933ccde" providerId="ADAL" clId="{4CEBB5DC-D4CB-4233-B467-5FDCB76439AC}" dt="2021-01-11T09:04:43.286" v="8" actId="2696"/>
        <pc:sldMkLst>
          <pc:docMk/>
          <pc:sldMk cId="881790527" sldId="264"/>
        </pc:sldMkLst>
      </pc:sldChg>
      <pc:sldChg chg="del">
        <pc:chgData name="Leyshon, Rich" userId="cd528b5c-bd9d-4ea2-9a29-0a831933ccde" providerId="ADAL" clId="{4CEBB5DC-D4CB-4233-B467-5FDCB76439AC}" dt="2021-01-11T09:04:43.296" v="9" actId="2696"/>
        <pc:sldMkLst>
          <pc:docMk/>
          <pc:sldMk cId="1470483205" sldId="265"/>
        </pc:sldMkLst>
      </pc:sldChg>
      <pc:sldChg chg="del">
        <pc:chgData name="Leyshon, Rich" userId="cd528b5c-bd9d-4ea2-9a29-0a831933ccde" providerId="ADAL" clId="{4CEBB5DC-D4CB-4233-B467-5FDCB76439AC}" dt="2021-01-11T09:04:43.303" v="10" actId="2696"/>
        <pc:sldMkLst>
          <pc:docMk/>
          <pc:sldMk cId="2671109994" sldId="266"/>
        </pc:sldMkLst>
      </pc:sldChg>
      <pc:sldChg chg="del">
        <pc:chgData name="Leyshon, Rich" userId="cd528b5c-bd9d-4ea2-9a29-0a831933ccde" providerId="ADAL" clId="{4CEBB5DC-D4CB-4233-B467-5FDCB76439AC}" dt="2021-01-11T09:04:43.322" v="12" actId="2696"/>
        <pc:sldMkLst>
          <pc:docMk/>
          <pc:sldMk cId="2187691982" sldId="267"/>
        </pc:sldMkLst>
      </pc:sldChg>
      <pc:sldChg chg="del">
        <pc:chgData name="Leyshon, Rich" userId="cd528b5c-bd9d-4ea2-9a29-0a831933ccde" providerId="ADAL" clId="{4CEBB5DC-D4CB-4233-B467-5FDCB76439AC}" dt="2021-01-11T09:04:43.356" v="15" actId="2696"/>
        <pc:sldMkLst>
          <pc:docMk/>
          <pc:sldMk cId="3023939248" sldId="268"/>
        </pc:sldMkLst>
      </pc:sldChg>
      <pc:sldChg chg="del">
        <pc:chgData name="Leyshon, Rich" userId="cd528b5c-bd9d-4ea2-9a29-0a831933ccde" providerId="ADAL" clId="{4CEBB5DC-D4CB-4233-B467-5FDCB76439AC}" dt="2021-01-11T09:04:43.367" v="16" actId="2696"/>
        <pc:sldMkLst>
          <pc:docMk/>
          <pc:sldMk cId="4195936375" sldId="269"/>
        </pc:sldMkLst>
      </pc:sldChg>
      <pc:sldChg chg="del">
        <pc:chgData name="Leyshon, Rich" userId="cd528b5c-bd9d-4ea2-9a29-0a831933ccde" providerId="ADAL" clId="{4CEBB5DC-D4CB-4233-B467-5FDCB76439AC}" dt="2021-01-11T09:04:43.330" v="13" actId="2696"/>
        <pc:sldMkLst>
          <pc:docMk/>
          <pc:sldMk cId="2409002969" sldId="270"/>
        </pc:sldMkLst>
      </pc:sldChg>
      <pc:sldChg chg="del">
        <pc:chgData name="Leyshon, Rich" userId="cd528b5c-bd9d-4ea2-9a29-0a831933ccde" providerId="ADAL" clId="{4CEBB5DC-D4CB-4233-B467-5FDCB76439AC}" dt="2021-01-11T09:04:43.257" v="4" actId="2696"/>
        <pc:sldMkLst>
          <pc:docMk/>
          <pc:sldMk cId="2711240507" sldId="271"/>
        </pc:sldMkLst>
      </pc:sldChg>
      <pc:sldChg chg="del">
        <pc:chgData name="Leyshon, Rich" userId="cd528b5c-bd9d-4ea2-9a29-0a831933ccde" providerId="ADAL" clId="{4CEBB5DC-D4CB-4233-B467-5FDCB76439AC}" dt="2021-01-11T09:04:43.316" v="11" actId="2696"/>
        <pc:sldMkLst>
          <pc:docMk/>
          <pc:sldMk cId="2866097765" sldId="272"/>
        </pc:sldMkLst>
      </pc:sldChg>
      <pc:sldChg chg="del">
        <pc:chgData name="Leyshon, Rich" userId="cd528b5c-bd9d-4ea2-9a29-0a831933ccde" providerId="ADAL" clId="{4CEBB5DC-D4CB-4233-B467-5FDCB76439AC}" dt="2021-01-11T09:04:43.349" v="14" actId="2696"/>
        <pc:sldMkLst>
          <pc:docMk/>
          <pc:sldMk cId="2309241815" sldId="273"/>
        </pc:sldMkLst>
      </pc:sldChg>
      <pc:sldChg chg="del">
        <pc:chgData name="Leyshon, Rich" userId="cd528b5c-bd9d-4ea2-9a29-0a831933ccde" providerId="ADAL" clId="{4CEBB5DC-D4CB-4233-B467-5FDCB76439AC}" dt="2021-01-11T09:04:43.382" v="18" actId="2696"/>
        <pc:sldMkLst>
          <pc:docMk/>
          <pc:sldMk cId="3999178038" sldId="274"/>
        </pc:sldMkLst>
      </pc:sldChg>
      <pc:sldChg chg="del">
        <pc:chgData name="Leyshon, Rich" userId="cd528b5c-bd9d-4ea2-9a29-0a831933ccde" providerId="ADAL" clId="{4CEBB5DC-D4CB-4233-B467-5FDCB76439AC}" dt="2021-01-11T09:04:43.373" v="17" actId="2696"/>
        <pc:sldMkLst>
          <pc:docMk/>
          <pc:sldMk cId="2454596035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E011-F382-499E-9833-E02FB9987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B411F-9905-4554-BB8B-CF6AD5E34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A4A76-2F03-4D9F-B8CB-03790A96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674-980F-44B8-911E-687C1C913A7E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13AF3-B936-40CA-8BDE-76CD9018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AC03F-4B4D-4E71-A123-0673C648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DBFC-6AA2-487E-9AD6-FF2654DA6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7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E0AE-2C11-49B6-A126-FEF9722F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2B338-5581-4CBB-9FD5-22E35711C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2DDE0-CA51-41FE-B6F0-1665A26E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674-980F-44B8-911E-687C1C913A7E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EC7F4-2415-40F7-A7C4-102E01E3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2AA7-13D6-4E84-BFD5-DE22FAEA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DBFC-6AA2-487E-9AD6-FF2654DA6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08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08EC4-0212-4D8A-8B8D-4270B4CF8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E461A-BF53-462B-AB53-1F57DB37C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0A24D-67AD-4370-B79A-0EC2DDD1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674-980F-44B8-911E-687C1C913A7E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0B454-32EB-4EF5-A820-560D427A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86982-22F3-439C-A6B0-5BAC1B94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DBFC-6AA2-487E-9AD6-FF2654DA6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32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08E3-C39F-489C-A64B-8017CEC2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58CC-DA04-4DDF-B51E-2E8388E2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5F98-E46A-4FF6-97A8-D41014B1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674-980F-44B8-911E-687C1C913A7E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D7109-C9E9-4348-B030-1C4E402A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4E75F-2B38-436E-AE23-792D54D1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DBFC-6AA2-487E-9AD6-FF2654DA6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7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48E7-D896-4126-907F-D8B44239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51314-27EE-4DC6-8CC1-1944359D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EA48-984D-47BD-A749-0D885271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674-980F-44B8-911E-687C1C913A7E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AF5B7-CE67-4C10-A573-CB7FABCD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6A07C-9557-4156-9C1C-1C799603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DBFC-6AA2-487E-9AD6-FF2654DA6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66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4AF9-7F34-46B2-BE5C-7AAD4753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263A1-7995-40DE-B0EC-9D64A68E5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75B1C-D9B5-48BB-8946-D85823BC2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9238C-16F4-41D0-9E68-868388B3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674-980F-44B8-911E-687C1C913A7E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70DA6-3FB9-4761-B64B-6264D702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9DB33-0C25-4C08-A34C-4B0E9815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DBFC-6AA2-487E-9AD6-FF2654DA6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5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DC72-6D4D-4F74-AFA6-727BE369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3458E-3AAF-4EEF-83A2-DA501BDF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A6B9B-0B03-4691-9568-3FCFFE211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0A1FD-C277-49D5-A762-24BFC9B7C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7CB74-1450-4AE4-A897-4C40FDB4D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53863-C968-4806-9500-BADA5D88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674-980F-44B8-911E-687C1C913A7E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783D0-4239-4DB7-9FE8-742FEDD8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DD9D3-F495-41AD-82B2-D7815190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DBFC-6AA2-487E-9AD6-FF2654DA6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18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8B66-C86E-486E-A943-5AC1356F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72578-2539-4D6C-BAE2-E1A001F3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674-980F-44B8-911E-687C1C913A7E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AC8BE-62F4-48FD-85AF-489AFCF4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B57FA-BABD-4500-803C-7C95340D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DBFC-6AA2-487E-9AD6-FF2654DA6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0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5A6E5-779F-4C8C-BCE0-6484D6FA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674-980F-44B8-911E-687C1C913A7E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9F6AE-CC07-4AE2-9DFE-51A4B4B2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95FB2-3FE7-405C-9D5D-2BF8595B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DBFC-6AA2-487E-9AD6-FF2654DA6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65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430A-E525-4775-9DAC-CCACD8B7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1494-4061-42DC-86E3-0474F8CE6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A155D-590C-45E1-AA6D-BABBFB690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AF76C-753E-4805-95AD-85DF873A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674-980F-44B8-911E-687C1C913A7E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02CCD-93B9-417C-9AE7-F4F1B1C9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B0821-9BFB-474E-A865-47932A98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DBFC-6AA2-487E-9AD6-FF2654DA6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55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EA72-9A6F-43DC-9F0E-0CBBCE35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B26FE-939F-4A59-AFB5-C8EFC7F4F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1E187-3F7E-41E3-B3CB-CBDE34701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B2864-D895-4924-A6C8-818EE78E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5674-980F-44B8-911E-687C1C913A7E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8413C-28A7-4AD9-92C0-F15890D5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2779A-0A5A-4615-8D73-E17F0583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DBFC-6AA2-487E-9AD6-FF2654DA6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B1C23-20D2-4CC7-AA1D-40F47EC7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8645-5F43-4C99-A7FE-AC994867D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AC635-EA99-44FE-8CBD-E58AF9A21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5674-980F-44B8-911E-687C1C913A7E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F7FAF-7240-4DD2-9D02-7BE18FED8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BFA3-10B5-4C36-ACF3-9139EFC72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5DBFC-6AA2-487E-9AD6-FF2654DA6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37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39CF-04B3-4207-9A86-DEFE0E39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 don’t have PBI installed. How can I get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F1C71-AEEA-4661-906D-B334DC4D4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232" y="1518455"/>
            <a:ext cx="10515600" cy="604838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1. go to service desk and select #4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1F445-341B-4971-99FB-9263C2C79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82" y="2996395"/>
            <a:ext cx="8442630" cy="368997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A24E93-F30F-4DA4-BB1E-855A0B42BE2D}"/>
              </a:ext>
            </a:extLst>
          </p:cNvPr>
          <p:cNvSpPr txBox="1">
            <a:spLocks/>
          </p:cNvSpPr>
          <p:nvPr/>
        </p:nvSpPr>
        <p:spPr>
          <a:xfrm>
            <a:off x="1086608" y="1518454"/>
            <a:ext cx="10515600" cy="1909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/>
              <a:t>2. Search software in the search bar, click on ‘Computer Software – Add/Transfer/Remove’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6774E-8FA3-4EBF-BA9F-AE1CD99B7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482" y="3232566"/>
            <a:ext cx="8442630" cy="1982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159AD4-B2EA-4E8A-B64B-33103BEC3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861" y="2996395"/>
            <a:ext cx="6419618" cy="368997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E4400A-861F-4A2A-8C91-4AF684F361EF}"/>
              </a:ext>
            </a:extLst>
          </p:cNvPr>
          <p:cNvSpPr txBox="1">
            <a:spLocks/>
          </p:cNvSpPr>
          <p:nvPr/>
        </p:nvSpPr>
        <p:spPr>
          <a:xfrm>
            <a:off x="1086608" y="1570240"/>
            <a:ext cx="10515600" cy="1662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/>
              <a:t>3. On the next page, search the software for power and select 2.79 from the list. If you intend to create reports though, I would instead…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924BA0-6013-4B84-9C56-12B1916B0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331" y="3819079"/>
            <a:ext cx="3499030" cy="123831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63C092-0B74-4F3F-A2AD-824FAAAA4469}"/>
              </a:ext>
            </a:extLst>
          </p:cNvPr>
          <p:cNvSpPr txBox="1">
            <a:spLocks/>
          </p:cNvSpPr>
          <p:nvPr/>
        </p:nvSpPr>
        <p:spPr>
          <a:xfrm>
            <a:off x="1119265" y="1588195"/>
            <a:ext cx="10515600" cy="1644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/>
              <a:t>4. Select software not listed and input ‘Power BI v2.82 (June 2020)’. This is already available on the ONS estate but is not listed. It gives python integration among other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20143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/>
      <p:bldP spid="5" grpId="1"/>
      <p:bldP spid="8" grpId="0"/>
      <p:bldP spid="8" grpId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6A1F47BA197F4FB6F744B3C492C6F6" ma:contentTypeVersion="33" ma:contentTypeDescription="Create a new document." ma:contentTypeScope="" ma:versionID="16c170341bd6def3836ddf1af5b40da9">
  <xsd:schema xmlns:xsd="http://www.w3.org/2001/XMLSchema" xmlns:xs="http://www.w3.org/2001/XMLSchema" xmlns:p="http://schemas.microsoft.com/office/2006/metadata/properties" xmlns:ns2="b420a510-ac8b-4158-9c5b-a27739f4959a" xmlns:ns3="http://schemas.microsoft.com/sharepoint/v4" xmlns:ns4="eac96a9d-e028-4f75-8624-450cff188376" targetNamespace="http://schemas.microsoft.com/office/2006/metadata/properties" ma:root="true" ma:fieldsID="4333fb112ba0adced36c216dd6fada93" ns2:_="" ns3:_="" ns4:_="">
    <xsd:import namespace="b420a510-ac8b-4158-9c5b-a27739f4959a"/>
    <xsd:import namespace="http://schemas.microsoft.com/sharepoint/v4"/>
    <xsd:import namespace="eac96a9d-e028-4f75-8624-450cff188376"/>
    <xsd:element name="properties">
      <xsd:complexType>
        <xsd:sequence>
          <xsd:element name="documentManagement">
            <xsd:complexType>
              <xsd:all>
                <xsd:element ref="ns2:EDRMSOwner" minOccurs="0"/>
                <xsd:element ref="ns2:Record_Type" minOccurs="0"/>
                <xsd:element ref="ns2:RetentionDate" minOccurs="0"/>
                <xsd:element ref="ns2:RetentionType" minOccurs="0"/>
                <xsd:element ref="ns2:Retention" minOccurs="0"/>
                <xsd:element ref="ns3:IconOverlay" minOccurs="0"/>
                <xsd:element ref="ns2:SharedWithUsers" minOccurs="0"/>
                <xsd:element ref="ns2:SharedWithDetails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20a510-ac8b-4158-9c5b-a27739f4959a" elementFormDefault="qualified">
    <xsd:import namespace="http://schemas.microsoft.com/office/2006/documentManagement/types"/>
    <xsd:import namespace="http://schemas.microsoft.com/office/infopath/2007/PartnerControls"/>
    <xsd:element name="EDRMSOwner" ma:index="4" nillable="true" ma:displayName="EDRMSOwner" ma:internalName="EDRMSOwner" ma:readOnly="false">
      <xsd:simpleType>
        <xsd:restriction base="dms:Text"/>
      </xsd:simpleType>
    </xsd:element>
    <xsd:element name="Record_Type" ma:index="5" nillable="true" ma:displayName="Record Type" ma:format="Dropdown" ma:internalName="Record_Type" ma:readOnly="false">
      <xsd:simpleType>
        <xsd:union memberTypes="dms:Text">
          <xsd:simpleType>
            <xsd:restriction base="dms:Choice">
              <xsd:enumeration value="Business Plans"/>
              <xsd:enumeration value="Commercial"/>
              <xsd:enumeration value="Correspondence, Guidance etc"/>
              <xsd:enumeration value="Financial"/>
              <xsd:enumeration value="Legislation"/>
              <xsd:enumeration value="Meeting papers (inc. agendas minutes etc)"/>
              <xsd:enumeration value="Policy Papers"/>
              <xsd:enumeration value="Private Office Papers"/>
              <xsd:enumeration value="Programme and Project"/>
              <xsd:enumeration value="Reports"/>
              <xsd:enumeration value="Salaries"/>
              <xsd:enumeration value="Staff Disciplinary Matters"/>
              <xsd:enumeration value="Staff Employment, Career, Health etc"/>
              <xsd:enumeration value="Statistical"/>
              <xsd:enumeration value="Systems"/>
              <xsd:enumeration value="zMigration"/>
            </xsd:restriction>
          </xsd:simpleType>
        </xsd:union>
      </xsd:simpleType>
    </xsd:element>
    <xsd:element name="RetentionDate" ma:index="6" nillable="true" ma:displayName="Retention Date" ma:format="DateOnly" ma:internalName="Retention_x0020_Date" ma:readOnly="false">
      <xsd:simpleType>
        <xsd:restriction base="dms:DateTime"/>
      </xsd:simpleType>
    </xsd:element>
    <xsd:element name="RetentionType" ma:index="7" nillable="true" ma:displayName="Retention Type" ma:default="Notify" ma:format="Dropdown" ma:internalName="Retention_x0020_Type" ma:readOnly="false">
      <xsd:simpleType>
        <xsd:restriction base="dms:Choice">
          <xsd:enumeration value="Notify"/>
          <xsd:enumeration value="Delete"/>
          <xsd:enumeration value="Declare"/>
        </xsd:restriction>
      </xsd:simpleType>
    </xsd:element>
    <xsd:element name="Retention" ma:index="8" nillable="true" ma:displayName="Retention" ma:default="0" ma:internalName="Retention" ma:readOnly="false" ma:percentage="FALSE">
      <xsd:simpleType>
        <xsd:restriction base="dms:Number"/>
      </xsd:simpleType>
    </xsd:element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96a9d-e028-4f75-8624-450cff1883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0" nillable="true" ma:displayName="Tags" ma:internalName="MediaServiceAutoTags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cord_Type xmlns="b420a510-ac8b-4158-9c5b-a27739f4959a" xsi:nil="true"/>
    <IconOverlay xmlns="http://schemas.microsoft.com/sharepoint/v4" xsi:nil="true"/>
    <RetentionType xmlns="b420a510-ac8b-4158-9c5b-a27739f4959a">Notify</RetentionType>
    <EDRMSOwner xmlns="b420a510-ac8b-4158-9c5b-a27739f4959a" xsi:nil="true"/>
    <RetentionDate xmlns="b420a510-ac8b-4158-9c5b-a27739f4959a" xsi:nil="true"/>
    <Retention xmlns="b420a510-ac8b-4158-9c5b-a27739f4959a">0</Retention>
  </documentManagement>
</p:properties>
</file>

<file path=customXml/itemProps1.xml><?xml version="1.0" encoding="utf-8"?>
<ds:datastoreItem xmlns:ds="http://schemas.openxmlformats.org/officeDocument/2006/customXml" ds:itemID="{7995CEA8-5E3F-48E8-B159-3CED52A4C92F}">
  <ds:schemaRefs>
    <ds:schemaRef ds:uri="b420a510-ac8b-4158-9c5b-a27739f4959a"/>
    <ds:schemaRef ds:uri="eac96a9d-e028-4f75-8624-450cff1883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4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E201CF5-CFF3-4AE6-B08C-FA455B9B85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F5B230-9AF8-4087-B2CB-ED10B78430A1}">
  <ds:schemaRefs>
    <ds:schemaRef ds:uri="b420a510-ac8b-4158-9c5b-a27739f4959a"/>
    <ds:schemaRef ds:uri="http://schemas.microsoft.com/office/2006/metadata/properties"/>
    <ds:schemaRef ds:uri="http://schemas.microsoft.com/office/infopath/2007/PartnerControls"/>
    <ds:schemaRef ds:uri="http://schemas.microsoft.com/sharepoint/v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 don’t have PBI installed. How can I get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Pilot Training</dc:title>
  <dc:creator>Leyshon, Rich</dc:creator>
  <cp:revision>1</cp:revision>
  <dcterms:created xsi:type="dcterms:W3CDTF">2021-01-07T11:59:30Z</dcterms:created>
  <dcterms:modified xsi:type="dcterms:W3CDTF">2021-01-11T09:04:45Z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0x010100F56A1F47BA197F4FB6F744B3C492C6F6</vt:lpwstr>
  </property>
</Properties>
</file>