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7"/>
  </p:notesMasterIdLst>
  <p:sldIdLst>
    <p:sldId id="256" r:id="rId9"/>
    <p:sldId id="257" r:id="rId10"/>
    <p:sldId id="273" r:id="rId11"/>
    <p:sldId id="270" r:id="rId12"/>
    <p:sldId id="258" r:id="rId13"/>
    <p:sldId id="279" r:id="rId14"/>
    <p:sldId id="280" r:id="rId15"/>
    <p:sldId id="275" r:id="rId16"/>
    <p:sldId id="260" r:id="rId17"/>
    <p:sldId id="274" r:id="rId18"/>
    <p:sldId id="266" r:id="rId19"/>
    <p:sldId id="268" r:id="rId20"/>
    <p:sldId id="271" r:id="rId21"/>
    <p:sldId id="283" r:id="rId22"/>
    <p:sldId id="276" r:id="rId23"/>
    <p:sldId id="282" r:id="rId24"/>
    <p:sldId id="278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55"/>
    <a:srgbClr val="E40E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F562-AA42-48E5-9F03-B493DA98756F}" v="394" dt="2020-11-04T07:13:05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4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yshon, Rich" userId="cd528b5c-bd9d-4ea2-9a29-0a831933ccde" providerId="ADAL" clId="{3A3CF562-AA42-48E5-9F03-B493DA98756F}"/>
    <pc:docChg chg="undo custSel addSld delSld modSld sldOrd">
      <pc:chgData name="Leyshon, Rich" userId="cd528b5c-bd9d-4ea2-9a29-0a831933ccde" providerId="ADAL" clId="{3A3CF562-AA42-48E5-9F03-B493DA98756F}" dt="2020-11-04T09:01:48.203" v="3230" actId="20577"/>
      <pc:docMkLst>
        <pc:docMk/>
      </pc:docMkLst>
      <pc:sldChg chg="modSp">
        <pc:chgData name="Leyshon, Rich" userId="cd528b5c-bd9d-4ea2-9a29-0a831933ccde" providerId="ADAL" clId="{3A3CF562-AA42-48E5-9F03-B493DA98756F}" dt="2020-11-03T15:08:04.915" v="3" actId="14100"/>
        <pc:sldMkLst>
          <pc:docMk/>
          <pc:sldMk cId="1617384328" sldId="256"/>
        </pc:sldMkLst>
        <pc:spChg chg="mod">
          <ac:chgData name="Leyshon, Rich" userId="cd528b5c-bd9d-4ea2-9a29-0a831933ccde" providerId="ADAL" clId="{3A3CF562-AA42-48E5-9F03-B493DA98756F}" dt="2020-11-03T15:08:04.915" v="3" actId="14100"/>
          <ac:spMkLst>
            <pc:docMk/>
            <pc:sldMk cId="1617384328" sldId="256"/>
            <ac:spMk id="5" creationId="{00000000-0000-0000-0000-000000000000}"/>
          </ac:spMkLst>
        </pc:spChg>
      </pc:sldChg>
      <pc:sldChg chg="modSp ord">
        <pc:chgData name="Leyshon, Rich" userId="cd528b5c-bd9d-4ea2-9a29-0a831933ccde" providerId="ADAL" clId="{3A3CF562-AA42-48E5-9F03-B493DA98756F}" dt="2020-11-03T16:20:43.960" v="1612"/>
        <pc:sldMkLst>
          <pc:docMk/>
          <pc:sldMk cId="2523207729" sldId="257"/>
        </pc:sldMkLst>
        <pc:spChg chg="mod">
          <ac:chgData name="Leyshon, Rich" userId="cd528b5c-bd9d-4ea2-9a29-0a831933ccde" providerId="ADAL" clId="{3A3CF562-AA42-48E5-9F03-B493DA98756F}" dt="2020-11-03T16:16:17.923" v="1412" actId="20577"/>
          <ac:spMkLst>
            <pc:docMk/>
            <pc:sldMk cId="2523207729" sldId="257"/>
            <ac:spMk id="7" creationId="{00000000-0000-0000-0000-000000000000}"/>
          </ac:spMkLst>
        </pc:spChg>
        <pc:spChg chg="mod">
          <ac:chgData name="Leyshon, Rich" userId="cd528b5c-bd9d-4ea2-9a29-0a831933ccde" providerId="ADAL" clId="{3A3CF562-AA42-48E5-9F03-B493DA98756F}" dt="2020-11-03T16:20:09.657" v="1609" actId="255"/>
          <ac:spMkLst>
            <pc:docMk/>
            <pc:sldMk cId="2523207729" sldId="257"/>
            <ac:spMk id="10" creationId="{00000000-0000-0000-0000-000000000000}"/>
          </ac:spMkLst>
        </pc:spChg>
      </pc:sldChg>
      <pc:sldChg chg="addSp delSp modSp ord">
        <pc:chgData name="Leyshon, Rich" userId="cd528b5c-bd9d-4ea2-9a29-0a831933ccde" providerId="ADAL" clId="{3A3CF562-AA42-48E5-9F03-B493DA98756F}" dt="2020-11-03T15:14:01.903" v="196" actId="14100"/>
        <pc:sldMkLst>
          <pc:docMk/>
          <pc:sldMk cId="1272817039" sldId="258"/>
        </pc:sldMkLst>
        <pc:spChg chg="add del mod">
          <ac:chgData name="Leyshon, Rich" userId="cd528b5c-bd9d-4ea2-9a29-0a831933ccde" providerId="ADAL" clId="{3A3CF562-AA42-48E5-9F03-B493DA98756F}" dt="2020-11-03T15:11:45.311" v="152" actId="478"/>
          <ac:spMkLst>
            <pc:docMk/>
            <pc:sldMk cId="1272817039" sldId="258"/>
            <ac:spMk id="3" creationId="{2FFB9F3F-FBA3-4915-BF7E-98EB92D267B1}"/>
          </ac:spMkLst>
        </pc:spChg>
        <pc:spChg chg="mod">
          <ac:chgData name="Leyshon, Rich" userId="cd528b5c-bd9d-4ea2-9a29-0a831933ccde" providerId="ADAL" clId="{3A3CF562-AA42-48E5-9F03-B493DA98756F}" dt="2020-11-03T15:11:36.973" v="150"/>
          <ac:spMkLst>
            <pc:docMk/>
            <pc:sldMk cId="1272817039" sldId="258"/>
            <ac:spMk id="5" creationId="{00000000-0000-0000-0000-000000000000}"/>
          </ac:spMkLst>
        </pc:spChg>
        <pc:spChg chg="del">
          <ac:chgData name="Leyshon, Rich" userId="cd528b5c-bd9d-4ea2-9a29-0a831933ccde" providerId="ADAL" clId="{3A3CF562-AA42-48E5-9F03-B493DA98756F}" dt="2020-11-03T15:11:40.495" v="151" actId="478"/>
          <ac:spMkLst>
            <pc:docMk/>
            <pc:sldMk cId="1272817039" sldId="258"/>
            <ac:spMk id="10" creationId="{00000000-0000-0000-0000-000000000000}"/>
          </ac:spMkLst>
        </pc:spChg>
        <pc:picChg chg="del mod">
          <ac:chgData name="Leyshon, Rich" userId="cd528b5c-bd9d-4ea2-9a29-0a831933ccde" providerId="ADAL" clId="{3A3CF562-AA42-48E5-9F03-B493DA98756F}" dt="2020-11-03T15:13:28.528" v="190" actId="478"/>
          <ac:picMkLst>
            <pc:docMk/>
            <pc:sldMk cId="1272817039" sldId="258"/>
            <ac:picMk id="8" creationId="{00000000-0000-0000-0000-000000000000}"/>
          </ac:picMkLst>
        </pc:picChg>
        <pc:picChg chg="add mod">
          <ac:chgData name="Leyshon, Rich" userId="cd528b5c-bd9d-4ea2-9a29-0a831933ccde" providerId="ADAL" clId="{3A3CF562-AA42-48E5-9F03-B493DA98756F}" dt="2020-11-03T15:12:06.865" v="178" actId="962"/>
          <ac:picMkLst>
            <pc:docMk/>
            <pc:sldMk cId="1272817039" sldId="258"/>
            <ac:picMk id="9" creationId="{DA5D4150-58CC-4997-B9F3-02670A00896F}"/>
          </ac:picMkLst>
        </pc:picChg>
        <pc:picChg chg="add mod">
          <ac:chgData name="Leyshon, Rich" userId="cd528b5c-bd9d-4ea2-9a29-0a831933ccde" providerId="ADAL" clId="{3A3CF562-AA42-48E5-9F03-B493DA98756F}" dt="2020-11-03T15:14:01.903" v="196" actId="14100"/>
          <ac:picMkLst>
            <pc:docMk/>
            <pc:sldMk cId="1272817039" sldId="258"/>
            <ac:picMk id="11" creationId="{A3228201-3E6C-48C6-8A06-B920EE0AC92B}"/>
          </ac:picMkLst>
        </pc:picChg>
        <pc:picChg chg="add mod">
          <ac:chgData name="Leyshon, Rich" userId="cd528b5c-bd9d-4ea2-9a29-0a831933ccde" providerId="ADAL" clId="{3A3CF562-AA42-48E5-9F03-B493DA98756F}" dt="2020-11-03T15:13:20.719" v="189" actId="1076"/>
          <ac:picMkLst>
            <pc:docMk/>
            <pc:sldMk cId="1272817039" sldId="258"/>
            <ac:picMk id="1026" creationId="{222E8A28-8D29-4E4B-933A-6E668CBE3D74}"/>
          </ac:picMkLst>
        </pc:picChg>
      </pc:sldChg>
      <pc:sldChg chg="delSp modSp add del setBg delDesignElem">
        <pc:chgData name="Leyshon, Rich" userId="cd528b5c-bd9d-4ea2-9a29-0a831933ccde" providerId="ADAL" clId="{3A3CF562-AA42-48E5-9F03-B493DA98756F}" dt="2020-11-03T15:17:37.677" v="370" actId="2696"/>
        <pc:sldMkLst>
          <pc:docMk/>
          <pc:sldMk cId="3068348111" sldId="259"/>
        </pc:sldMkLst>
        <pc:spChg chg="mod">
          <ac:chgData name="Leyshon, Rich" userId="cd528b5c-bd9d-4ea2-9a29-0a831933ccde" providerId="ADAL" clId="{3A3CF562-AA42-48E5-9F03-B493DA98756F}" dt="2020-11-03T15:08:21.465" v="8" actId="27636"/>
          <ac:spMkLst>
            <pc:docMk/>
            <pc:sldMk cId="3068348111" sldId="259"/>
            <ac:spMk id="2" creationId="{C80896A9-9843-4260-8D32-7AEC55EFBCCA}"/>
          </ac:spMkLst>
        </pc:spChg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3068348111" sldId="259"/>
            <ac:spMk id="73" creationId="{4BD02261-2DC8-4AA8-9E16-7751AE892445}"/>
          </ac:spMkLst>
        </pc:spChg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3068348111" sldId="259"/>
            <ac:spMk id="75" creationId="{3D752CF2-2291-40B5-B462-C17B174C10BC}"/>
          </ac:spMkLst>
        </pc:spChg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3068348111" sldId="259"/>
            <ac:spMk id="2052" creationId="{F94AA2BD-2E3F-4B1D-8127-5744B8115311}"/>
          </ac:spMkLst>
        </pc:spChg>
      </pc:sldChg>
      <pc:sldChg chg="addSp modSp ord">
        <pc:chgData name="Leyshon, Rich" userId="cd528b5c-bd9d-4ea2-9a29-0a831933ccde" providerId="ADAL" clId="{3A3CF562-AA42-48E5-9F03-B493DA98756F}" dt="2020-11-03T15:53:20.363" v="1122" actId="20577"/>
        <pc:sldMkLst>
          <pc:docMk/>
          <pc:sldMk cId="1070366743" sldId="260"/>
        </pc:sldMkLst>
        <pc:spChg chg="mod">
          <ac:chgData name="Leyshon, Rich" userId="cd528b5c-bd9d-4ea2-9a29-0a831933ccde" providerId="ADAL" clId="{3A3CF562-AA42-48E5-9F03-B493DA98756F}" dt="2020-11-03T15:48:15.777" v="708" actId="27636"/>
          <ac:spMkLst>
            <pc:docMk/>
            <pc:sldMk cId="1070366743" sldId="260"/>
            <ac:spMk id="5" creationId="{00000000-0000-0000-0000-000000000000}"/>
          </ac:spMkLst>
        </pc:spChg>
        <pc:spChg chg="mod">
          <ac:chgData name="Leyshon, Rich" userId="cd528b5c-bd9d-4ea2-9a29-0a831933ccde" providerId="ADAL" clId="{3A3CF562-AA42-48E5-9F03-B493DA98756F}" dt="2020-11-03T15:53:20.363" v="1122" actId="20577"/>
          <ac:spMkLst>
            <pc:docMk/>
            <pc:sldMk cId="1070366743" sldId="260"/>
            <ac:spMk id="7" creationId="{00000000-0000-0000-0000-000000000000}"/>
          </ac:spMkLst>
        </pc:spChg>
        <pc:picChg chg="add mod">
          <ac:chgData name="Leyshon, Rich" userId="cd528b5c-bd9d-4ea2-9a29-0a831933ccde" providerId="ADAL" clId="{3A3CF562-AA42-48E5-9F03-B493DA98756F}" dt="2020-11-03T15:53:01.749" v="1111" actId="1076"/>
          <ac:picMkLst>
            <pc:docMk/>
            <pc:sldMk cId="1070366743" sldId="260"/>
            <ac:picMk id="1026" creationId="{506CE907-6E18-49C0-9BAE-A26B12D05C0F}"/>
          </ac:picMkLst>
        </pc:picChg>
      </pc:sldChg>
      <pc:sldChg chg="delSp add del setBg delDesignElem">
        <pc:chgData name="Leyshon, Rich" userId="cd528b5c-bd9d-4ea2-9a29-0a831933ccde" providerId="ADAL" clId="{3A3CF562-AA42-48E5-9F03-B493DA98756F}" dt="2020-11-03T15:14:48.176" v="287" actId="2696"/>
        <pc:sldMkLst>
          <pc:docMk/>
          <pc:sldMk cId="828532564" sldId="261"/>
        </pc:sldMkLst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828532564" sldId="261"/>
            <ac:spMk id="71" creationId="{0671A8AE-40A1-4631-A6B8-581AFF065482}"/>
          </ac:spMkLst>
        </pc:spChg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828532564" sldId="261"/>
            <ac:spMk id="73" creationId="{AB58EF07-17C2-48CF-ABB0-EEF1F17CB8F0}"/>
          </ac:spMkLst>
        </pc:spChg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828532564" sldId="261"/>
            <ac:spMk id="75" creationId="{AF2F604E-43BE-4DC3-B983-E071523364F8}"/>
          </ac:spMkLst>
        </pc:spChg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828532564" sldId="261"/>
            <ac:spMk id="77" creationId="{08C9B587-E65E-4B52-B37C-ABEBB6E87928}"/>
          </ac:spMkLst>
        </pc:spChg>
      </pc:sldChg>
      <pc:sldChg chg="del ord">
        <pc:chgData name="Leyshon, Rich" userId="cd528b5c-bd9d-4ea2-9a29-0a831933ccde" providerId="ADAL" clId="{3A3CF562-AA42-48E5-9F03-B493DA98756F}" dt="2020-11-04T07:24:08.715" v="3184" actId="2696"/>
        <pc:sldMkLst>
          <pc:docMk/>
          <pc:sldMk cId="324076001" sldId="265"/>
        </pc:sldMkLst>
      </pc:sldChg>
      <pc:sldChg chg="addSp delSp modSp ord">
        <pc:chgData name="Leyshon, Rich" userId="cd528b5c-bd9d-4ea2-9a29-0a831933ccde" providerId="ADAL" clId="{3A3CF562-AA42-48E5-9F03-B493DA98756F}" dt="2020-11-03T15:59:19.517" v="1212" actId="1076"/>
        <pc:sldMkLst>
          <pc:docMk/>
          <pc:sldMk cId="3175191418" sldId="266"/>
        </pc:sldMkLst>
        <pc:spChg chg="del">
          <ac:chgData name="Leyshon, Rich" userId="cd528b5c-bd9d-4ea2-9a29-0a831933ccde" providerId="ADAL" clId="{3A3CF562-AA42-48E5-9F03-B493DA98756F}" dt="2020-11-03T15:56:31.286" v="1177" actId="478"/>
          <ac:spMkLst>
            <pc:docMk/>
            <pc:sldMk cId="3175191418" sldId="266"/>
            <ac:spMk id="3" creationId="{00000000-0000-0000-0000-000000000000}"/>
          </ac:spMkLst>
        </pc:spChg>
        <pc:spChg chg="add del mod">
          <ac:chgData name="Leyshon, Rich" userId="cd528b5c-bd9d-4ea2-9a29-0a831933ccde" providerId="ADAL" clId="{3A3CF562-AA42-48E5-9F03-B493DA98756F}" dt="2020-11-03T15:56:34.495" v="1178" actId="478"/>
          <ac:spMkLst>
            <pc:docMk/>
            <pc:sldMk cId="3175191418" sldId="266"/>
            <ac:spMk id="4" creationId="{7E380B5D-9134-448D-BB40-628C2471EF45}"/>
          </ac:spMkLst>
        </pc:spChg>
        <pc:spChg chg="mod">
          <ac:chgData name="Leyshon, Rich" userId="cd528b5c-bd9d-4ea2-9a29-0a831933ccde" providerId="ADAL" clId="{3A3CF562-AA42-48E5-9F03-B493DA98756F}" dt="2020-11-03T15:56:25.673" v="1176" actId="14100"/>
          <ac:spMkLst>
            <pc:docMk/>
            <pc:sldMk cId="3175191418" sldId="266"/>
            <ac:spMk id="6" creationId="{00000000-0000-0000-0000-000000000000}"/>
          </ac:spMkLst>
        </pc:spChg>
        <pc:picChg chg="add mod">
          <ac:chgData name="Leyshon, Rich" userId="cd528b5c-bd9d-4ea2-9a29-0a831933ccde" providerId="ADAL" clId="{3A3CF562-AA42-48E5-9F03-B493DA98756F}" dt="2020-11-03T15:57:49.674" v="1209" actId="962"/>
          <ac:picMkLst>
            <pc:docMk/>
            <pc:sldMk cId="3175191418" sldId="266"/>
            <ac:picMk id="3074" creationId="{944C8010-9805-4A22-A3F8-FA53CBA3AEF8}"/>
          </ac:picMkLst>
        </pc:picChg>
        <pc:picChg chg="add mod">
          <ac:chgData name="Leyshon, Rich" userId="cd528b5c-bd9d-4ea2-9a29-0a831933ccde" providerId="ADAL" clId="{3A3CF562-AA42-48E5-9F03-B493DA98756F}" dt="2020-11-03T15:59:19.517" v="1212" actId="1076"/>
          <ac:picMkLst>
            <pc:docMk/>
            <pc:sldMk cId="3175191418" sldId="266"/>
            <ac:picMk id="3076" creationId="{373A9EA1-3020-42C2-9BDA-C87F249C0953}"/>
          </ac:picMkLst>
        </pc:picChg>
      </pc:sldChg>
      <pc:sldChg chg="delSp add del setBg delDesignElem">
        <pc:chgData name="Leyshon, Rich" userId="cd528b5c-bd9d-4ea2-9a29-0a831933ccde" providerId="ADAL" clId="{3A3CF562-AA42-48E5-9F03-B493DA98756F}" dt="2020-11-03T15:11:03.044" v="147" actId="2696"/>
        <pc:sldMkLst>
          <pc:docMk/>
          <pc:sldMk cId="2755219451" sldId="267"/>
        </pc:sldMkLst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2755219451" sldId="267"/>
            <ac:spMk id="71" creationId="{74426AB7-D619-4515-962A-BC83909EC015}"/>
          </ac:spMkLst>
        </pc:spChg>
        <pc:spChg chg="del">
          <ac:chgData name="Leyshon, Rich" userId="cd528b5c-bd9d-4ea2-9a29-0a831933ccde" providerId="ADAL" clId="{3A3CF562-AA42-48E5-9F03-B493DA98756F}" dt="2020-11-03T15:08:21.402" v="7"/>
          <ac:spMkLst>
            <pc:docMk/>
            <pc:sldMk cId="2755219451" sldId="267"/>
            <ac:spMk id="73" creationId="{DE47DF98-723F-4AAC-ABCF-CACBC438F78F}"/>
          </ac:spMkLst>
        </pc:spChg>
        <pc:picChg chg="del">
          <ac:chgData name="Leyshon, Rich" userId="cd528b5c-bd9d-4ea2-9a29-0a831933ccde" providerId="ADAL" clId="{3A3CF562-AA42-48E5-9F03-B493DA98756F}" dt="2020-11-03T15:09:02.617" v="32"/>
          <ac:picMkLst>
            <pc:docMk/>
            <pc:sldMk cId="2755219451" sldId="267"/>
            <ac:picMk id="9" creationId="{235A8B71-DACE-4A94-8CAE-9347FFB1A127}"/>
          </ac:picMkLst>
        </pc:picChg>
        <pc:cxnChg chg="del">
          <ac:chgData name="Leyshon, Rich" userId="cd528b5c-bd9d-4ea2-9a29-0a831933ccde" providerId="ADAL" clId="{3A3CF562-AA42-48E5-9F03-B493DA98756F}" dt="2020-11-03T15:08:21.402" v="7"/>
          <ac:cxnSpMkLst>
            <pc:docMk/>
            <pc:sldMk cId="2755219451" sldId="267"/>
            <ac:cxnSpMk id="75" creationId="{EA29FC7C-9308-4FDE-8DCA-405668055B0F}"/>
          </ac:cxnSpMkLst>
        </pc:cxnChg>
      </pc:sldChg>
      <pc:sldChg chg="modSp add">
        <pc:chgData name="Leyshon, Rich" userId="cd528b5c-bd9d-4ea2-9a29-0a831933ccde" providerId="ADAL" clId="{3A3CF562-AA42-48E5-9F03-B493DA98756F}" dt="2020-11-03T15:14:40.236" v="286" actId="962"/>
        <pc:sldMkLst>
          <pc:docMk/>
          <pc:sldMk cId="1159304376" sldId="268"/>
        </pc:sldMkLst>
        <pc:picChg chg="mod">
          <ac:chgData name="Leyshon, Rich" userId="cd528b5c-bd9d-4ea2-9a29-0a831933ccde" providerId="ADAL" clId="{3A3CF562-AA42-48E5-9F03-B493DA98756F}" dt="2020-11-03T15:14:40.236" v="286" actId="962"/>
          <ac:picMkLst>
            <pc:docMk/>
            <pc:sldMk cId="1159304376" sldId="268"/>
            <ac:picMk id="5" creationId="{64F8B10C-A34B-4C93-9F58-304BEF7E962F}"/>
          </ac:picMkLst>
        </pc:picChg>
      </pc:sldChg>
      <pc:sldChg chg="add modTransition">
        <pc:chgData name="Leyshon, Rich" userId="cd528b5c-bd9d-4ea2-9a29-0a831933ccde" providerId="ADAL" clId="{3A3CF562-AA42-48E5-9F03-B493DA98756F}" dt="2020-11-03T15:17:51.385" v="371"/>
        <pc:sldMkLst>
          <pc:docMk/>
          <pc:sldMk cId="3726600134" sldId="269"/>
        </pc:sldMkLst>
      </pc:sldChg>
      <pc:sldChg chg="addSp delSp modSp add ord">
        <pc:chgData name="Leyshon, Rich" userId="cd528b5c-bd9d-4ea2-9a29-0a831933ccde" providerId="ADAL" clId="{3A3CF562-AA42-48E5-9F03-B493DA98756F}" dt="2020-11-03T15:10:52.254" v="146" actId="1076"/>
        <pc:sldMkLst>
          <pc:docMk/>
          <pc:sldMk cId="3347567693" sldId="270"/>
        </pc:sldMkLst>
        <pc:spChg chg="add del mod">
          <ac:chgData name="Leyshon, Rich" userId="cd528b5c-bd9d-4ea2-9a29-0a831933ccde" providerId="ADAL" clId="{3A3CF562-AA42-48E5-9F03-B493DA98756F}" dt="2020-11-03T15:09:26.750" v="37" actId="478"/>
          <ac:spMkLst>
            <pc:docMk/>
            <pc:sldMk cId="3347567693" sldId="270"/>
            <ac:spMk id="3" creationId="{B6FE2CF3-917F-4B98-B494-168B1747E458}"/>
          </ac:spMkLst>
        </pc:spChg>
        <pc:spChg chg="mod">
          <ac:chgData name="Leyshon, Rich" userId="cd528b5c-bd9d-4ea2-9a29-0a831933ccde" providerId="ADAL" clId="{3A3CF562-AA42-48E5-9F03-B493DA98756F}" dt="2020-11-03T15:09:06.359" v="33" actId="20577"/>
          <ac:spMkLst>
            <pc:docMk/>
            <pc:sldMk cId="3347567693" sldId="270"/>
            <ac:spMk id="5" creationId="{00000000-0000-0000-0000-000000000000}"/>
          </ac:spMkLst>
        </pc:spChg>
        <pc:spChg chg="del">
          <ac:chgData name="Leyshon, Rich" userId="cd528b5c-bd9d-4ea2-9a29-0a831933ccde" providerId="ADAL" clId="{3A3CF562-AA42-48E5-9F03-B493DA98756F}" dt="2020-11-03T15:09:15.006" v="34" actId="478"/>
          <ac:spMkLst>
            <pc:docMk/>
            <pc:sldMk cId="3347567693" sldId="270"/>
            <ac:spMk id="10" creationId="{00000000-0000-0000-0000-000000000000}"/>
          </ac:spMkLst>
        </pc:spChg>
        <pc:spChg chg="add del">
          <ac:chgData name="Leyshon, Rich" userId="cd528b5c-bd9d-4ea2-9a29-0a831933ccde" providerId="ADAL" clId="{3A3CF562-AA42-48E5-9F03-B493DA98756F}" dt="2020-11-03T15:10:40.016" v="142" actId="478"/>
          <ac:spMkLst>
            <pc:docMk/>
            <pc:sldMk cId="3347567693" sldId="270"/>
            <ac:spMk id="17" creationId="{00000000-0000-0000-0000-000000000000}"/>
          </ac:spMkLst>
        </pc:spChg>
        <pc:picChg chg="del">
          <ac:chgData name="Leyshon, Rich" userId="cd528b5c-bd9d-4ea2-9a29-0a831933ccde" providerId="ADAL" clId="{3A3CF562-AA42-48E5-9F03-B493DA98756F}" dt="2020-11-03T15:09:55.538" v="80" actId="478"/>
          <ac:picMkLst>
            <pc:docMk/>
            <pc:sldMk cId="3347567693" sldId="270"/>
            <ac:picMk id="8" creationId="{00000000-0000-0000-0000-000000000000}"/>
          </ac:picMkLst>
        </pc:picChg>
        <pc:picChg chg="add mod">
          <ac:chgData name="Leyshon, Rich" userId="cd528b5c-bd9d-4ea2-9a29-0a831933ccde" providerId="ADAL" clId="{3A3CF562-AA42-48E5-9F03-B493DA98756F}" dt="2020-11-03T15:10:50.069" v="145" actId="1076"/>
          <ac:picMkLst>
            <pc:docMk/>
            <pc:sldMk cId="3347567693" sldId="270"/>
            <ac:picMk id="9" creationId="{4A86B5BC-9F1F-43F5-858E-A5B9455EC215}"/>
          </ac:picMkLst>
        </pc:picChg>
        <pc:picChg chg="add mod">
          <ac:chgData name="Leyshon, Rich" userId="cd528b5c-bd9d-4ea2-9a29-0a831933ccde" providerId="ADAL" clId="{3A3CF562-AA42-48E5-9F03-B493DA98756F}" dt="2020-11-03T15:10:52.254" v="146" actId="1076"/>
          <ac:picMkLst>
            <pc:docMk/>
            <pc:sldMk cId="3347567693" sldId="270"/>
            <ac:picMk id="11" creationId="{172B691D-8AD9-477E-B750-C65619DE41D2}"/>
          </ac:picMkLst>
        </pc:picChg>
      </pc:sldChg>
      <pc:sldChg chg="addSp delSp modSp add ord">
        <pc:chgData name="Leyshon, Rich" userId="cd528b5c-bd9d-4ea2-9a29-0a831933ccde" providerId="ADAL" clId="{3A3CF562-AA42-48E5-9F03-B493DA98756F}" dt="2020-11-03T15:17:30.183" v="369" actId="14100"/>
        <pc:sldMkLst>
          <pc:docMk/>
          <pc:sldMk cId="493217715" sldId="271"/>
        </pc:sldMkLst>
        <pc:spChg chg="mod">
          <ac:chgData name="Leyshon, Rich" userId="cd528b5c-bd9d-4ea2-9a29-0a831933ccde" providerId="ADAL" clId="{3A3CF562-AA42-48E5-9F03-B493DA98756F}" dt="2020-11-03T15:15:42.637" v="295" actId="27636"/>
          <ac:spMkLst>
            <pc:docMk/>
            <pc:sldMk cId="493217715" sldId="271"/>
            <ac:spMk id="5" creationId="{00000000-0000-0000-0000-000000000000}"/>
          </ac:spMkLst>
        </pc:spChg>
        <pc:spChg chg="mod">
          <ac:chgData name="Leyshon, Rich" userId="cd528b5c-bd9d-4ea2-9a29-0a831933ccde" providerId="ADAL" clId="{3A3CF562-AA42-48E5-9F03-B493DA98756F}" dt="2020-11-03T15:16:37.678" v="342" actId="20577"/>
          <ac:spMkLst>
            <pc:docMk/>
            <pc:sldMk cId="493217715" sldId="271"/>
            <ac:spMk id="10" creationId="{00000000-0000-0000-0000-000000000000}"/>
          </ac:spMkLst>
        </pc:spChg>
        <pc:picChg chg="add mod">
          <ac:chgData name="Leyshon, Rich" userId="cd528b5c-bd9d-4ea2-9a29-0a831933ccde" providerId="ADAL" clId="{3A3CF562-AA42-48E5-9F03-B493DA98756F}" dt="2020-11-03T15:17:30.183" v="369" actId="14100"/>
          <ac:picMkLst>
            <pc:docMk/>
            <pc:sldMk cId="493217715" sldId="271"/>
            <ac:picMk id="6" creationId="{4F964465-9161-48E3-A9C5-2ACAD92AF20E}"/>
          </ac:picMkLst>
        </pc:picChg>
        <pc:picChg chg="del">
          <ac:chgData name="Leyshon, Rich" userId="cd528b5c-bd9d-4ea2-9a29-0a831933ccde" providerId="ADAL" clId="{3A3CF562-AA42-48E5-9F03-B493DA98756F}" dt="2020-11-03T15:16:57.289" v="343" actId="478"/>
          <ac:picMkLst>
            <pc:docMk/>
            <pc:sldMk cId="493217715" sldId="271"/>
            <ac:picMk id="8" creationId="{00000000-0000-0000-0000-000000000000}"/>
          </ac:picMkLst>
        </pc:picChg>
      </pc:sldChg>
      <pc:sldChg chg="add del">
        <pc:chgData name="Leyshon, Rich" userId="cd528b5c-bd9d-4ea2-9a29-0a831933ccde" providerId="ADAL" clId="{3A3CF562-AA42-48E5-9F03-B493DA98756F}" dt="2020-11-04T07:24:08.699" v="3183" actId="2696"/>
        <pc:sldMkLst>
          <pc:docMk/>
          <pc:sldMk cId="956312200" sldId="272"/>
        </pc:sldMkLst>
      </pc:sldChg>
      <pc:sldChg chg="add del ord">
        <pc:chgData name="Leyshon, Rich" userId="cd528b5c-bd9d-4ea2-9a29-0a831933ccde" providerId="ADAL" clId="{3A3CF562-AA42-48E5-9F03-B493DA98756F}" dt="2020-11-03T15:15:12.708" v="291" actId="2696"/>
        <pc:sldMkLst>
          <pc:docMk/>
          <pc:sldMk cId="3757554977" sldId="272"/>
        </pc:sldMkLst>
      </pc:sldChg>
      <pc:sldChg chg="addSp delSp modSp add ord modTransition">
        <pc:chgData name="Leyshon, Rich" userId="cd528b5c-bd9d-4ea2-9a29-0a831933ccde" providerId="ADAL" clId="{3A3CF562-AA42-48E5-9F03-B493DA98756F}" dt="2020-11-04T09:01:48.203" v="3230" actId="20577"/>
        <pc:sldMkLst>
          <pc:docMk/>
          <pc:sldMk cId="1920781707" sldId="273"/>
        </pc:sldMkLst>
        <pc:spChg chg="mod">
          <ac:chgData name="Leyshon, Rich" userId="cd528b5c-bd9d-4ea2-9a29-0a831933ccde" providerId="ADAL" clId="{3A3CF562-AA42-48E5-9F03-B493DA98756F}" dt="2020-11-03T15:37:51.398" v="565" actId="1076"/>
          <ac:spMkLst>
            <pc:docMk/>
            <pc:sldMk cId="1920781707" sldId="273"/>
            <ac:spMk id="2" creationId="{93A416D5-198A-479A-81FE-EF652EE9B3DE}"/>
          </ac:spMkLst>
        </pc:spChg>
        <pc:spChg chg="mod">
          <ac:chgData name="Leyshon, Rich" userId="cd528b5c-bd9d-4ea2-9a29-0a831933ccde" providerId="ADAL" clId="{3A3CF562-AA42-48E5-9F03-B493DA98756F}" dt="2020-11-03T15:38:27.850" v="599" actId="1036"/>
          <ac:spMkLst>
            <pc:docMk/>
            <pc:sldMk cId="1920781707" sldId="273"/>
            <ac:spMk id="5" creationId="{F8CA6269-92E0-4F32-B706-F5B96D07364F}"/>
          </ac:spMkLst>
        </pc:spChg>
        <pc:spChg chg="add del mod">
          <ac:chgData name="Leyshon, Rich" userId="cd528b5c-bd9d-4ea2-9a29-0a831933ccde" providerId="ADAL" clId="{3A3CF562-AA42-48E5-9F03-B493DA98756F}" dt="2020-11-03T15:36:57.581" v="556" actId="478"/>
          <ac:spMkLst>
            <pc:docMk/>
            <pc:sldMk cId="1920781707" sldId="273"/>
            <ac:spMk id="10" creationId="{ED5BE8EA-0B26-4456-8109-F3E16E4A8D13}"/>
          </ac:spMkLst>
        </pc:spChg>
        <pc:graphicFrameChg chg="add del mod">
          <ac:chgData name="Leyshon, Rich" userId="cd528b5c-bd9d-4ea2-9a29-0a831933ccde" providerId="ADAL" clId="{3A3CF562-AA42-48E5-9F03-B493DA98756F}" dt="2020-11-03T15:24:14.513" v="384" actId="478"/>
          <ac:graphicFrameMkLst>
            <pc:docMk/>
            <pc:sldMk cId="1920781707" sldId="273"/>
            <ac:graphicFrameMk id="3" creationId="{860FFB16-F23E-4276-86DA-7C2E471154AE}"/>
          </ac:graphicFrameMkLst>
        </pc:graphicFrameChg>
        <pc:graphicFrameChg chg="del mod modGraphic">
          <ac:chgData name="Leyshon, Rich" userId="cd528b5c-bd9d-4ea2-9a29-0a831933ccde" providerId="ADAL" clId="{3A3CF562-AA42-48E5-9F03-B493DA98756F}" dt="2020-11-03T15:36:54.883" v="555" actId="478"/>
          <ac:graphicFrameMkLst>
            <pc:docMk/>
            <pc:sldMk cId="1920781707" sldId="273"/>
            <ac:graphicFrameMk id="4" creationId="{638F30D6-A5F9-40E6-80A9-AEAD8A989F97}"/>
          </ac:graphicFrameMkLst>
        </pc:graphicFrameChg>
        <pc:graphicFrameChg chg="add del mod modGraphic">
          <ac:chgData name="Leyshon, Rich" userId="cd528b5c-bd9d-4ea2-9a29-0a831933ccde" providerId="ADAL" clId="{3A3CF562-AA42-48E5-9F03-B493DA98756F}" dt="2020-11-03T15:37:36.105" v="563" actId="478"/>
          <ac:graphicFrameMkLst>
            <pc:docMk/>
            <pc:sldMk cId="1920781707" sldId="273"/>
            <ac:graphicFrameMk id="6" creationId="{D9003C99-F6D4-47F2-9DC8-8A838AA21F9D}"/>
          </ac:graphicFrameMkLst>
        </pc:graphicFrameChg>
        <pc:graphicFrameChg chg="add mod modGraphic">
          <ac:chgData name="Leyshon, Rich" userId="cd528b5c-bd9d-4ea2-9a29-0a831933ccde" providerId="ADAL" clId="{3A3CF562-AA42-48E5-9F03-B493DA98756F}" dt="2020-11-04T09:01:48.203" v="3230" actId="20577"/>
          <ac:graphicFrameMkLst>
            <pc:docMk/>
            <pc:sldMk cId="1920781707" sldId="273"/>
            <ac:graphicFrameMk id="7" creationId="{982372AE-23D6-4BC0-AAD7-275BFDF2CCBE}"/>
          </ac:graphicFrameMkLst>
        </pc:graphicFrameChg>
      </pc:sldChg>
      <pc:sldChg chg="add del setBg">
        <pc:chgData name="Leyshon, Rich" userId="cd528b5c-bd9d-4ea2-9a29-0a831933ccde" providerId="ADAL" clId="{3A3CF562-AA42-48E5-9F03-B493DA98756F}" dt="2020-11-03T15:50:18.921" v="900"/>
        <pc:sldMkLst>
          <pc:docMk/>
          <pc:sldMk cId="1277627863" sldId="274"/>
        </pc:sldMkLst>
      </pc:sldChg>
      <pc:sldChg chg="addSp modSp add">
        <pc:chgData name="Leyshon, Rich" userId="cd528b5c-bd9d-4ea2-9a29-0a831933ccde" providerId="ADAL" clId="{3A3CF562-AA42-48E5-9F03-B493DA98756F}" dt="2020-11-03T15:55:01.647" v="1137" actId="14100"/>
        <pc:sldMkLst>
          <pc:docMk/>
          <pc:sldMk cId="2140980156" sldId="274"/>
        </pc:sldMkLst>
        <pc:spChg chg="mod">
          <ac:chgData name="Leyshon, Rich" userId="cd528b5c-bd9d-4ea2-9a29-0a831933ccde" providerId="ADAL" clId="{3A3CF562-AA42-48E5-9F03-B493DA98756F}" dt="2020-11-03T15:55:01.647" v="1137" actId="14100"/>
          <ac:spMkLst>
            <pc:docMk/>
            <pc:sldMk cId="2140980156" sldId="274"/>
            <ac:spMk id="7" creationId="{00000000-0000-0000-0000-000000000000}"/>
          </ac:spMkLst>
        </pc:spChg>
        <pc:picChg chg="add mod">
          <ac:chgData name="Leyshon, Rich" userId="cd528b5c-bd9d-4ea2-9a29-0a831933ccde" providerId="ADAL" clId="{3A3CF562-AA42-48E5-9F03-B493DA98756F}" dt="2020-11-03T15:54:51.479" v="1133" actId="1076"/>
          <ac:picMkLst>
            <pc:docMk/>
            <pc:sldMk cId="2140980156" sldId="274"/>
            <ac:picMk id="2050" creationId="{2FFFE53C-0560-454A-9679-955DF3E59255}"/>
          </ac:picMkLst>
        </pc:picChg>
      </pc:sldChg>
      <pc:sldChg chg="addSp delSp modSp add ord">
        <pc:chgData name="Leyshon, Rich" userId="cd528b5c-bd9d-4ea2-9a29-0a831933ccde" providerId="ADAL" clId="{3A3CF562-AA42-48E5-9F03-B493DA98756F}" dt="2020-11-03T16:43:20.641" v="2475" actId="962"/>
        <pc:sldMkLst>
          <pc:docMk/>
          <pc:sldMk cId="2074860128" sldId="275"/>
        </pc:sldMkLst>
        <pc:spChg chg="add del mod">
          <ac:chgData name="Leyshon, Rich" userId="cd528b5c-bd9d-4ea2-9a29-0a831933ccde" providerId="ADAL" clId="{3A3CF562-AA42-48E5-9F03-B493DA98756F}" dt="2020-11-03T16:41:25.541" v="2396"/>
          <ac:spMkLst>
            <pc:docMk/>
            <pc:sldMk cId="2074860128" sldId="275"/>
            <ac:spMk id="2" creationId="{096497DA-C262-45ED-BF19-FDA449492094}"/>
          </ac:spMkLst>
        </pc:spChg>
        <pc:spChg chg="mod">
          <ac:chgData name="Leyshon, Rich" userId="cd528b5c-bd9d-4ea2-9a29-0a831933ccde" providerId="ADAL" clId="{3A3CF562-AA42-48E5-9F03-B493DA98756F}" dt="2020-11-03T16:41:01.666" v="2391" actId="20577"/>
          <ac:spMkLst>
            <pc:docMk/>
            <pc:sldMk cId="2074860128" sldId="275"/>
            <ac:spMk id="3" creationId="{00000000-0000-0000-0000-000000000000}"/>
          </ac:spMkLst>
        </pc:spChg>
        <pc:spChg chg="mod">
          <ac:chgData name="Leyshon, Rich" userId="cd528b5c-bd9d-4ea2-9a29-0a831933ccde" providerId="ADAL" clId="{3A3CF562-AA42-48E5-9F03-B493DA98756F}" dt="2020-11-03T16:39:22.772" v="2248" actId="20577"/>
          <ac:spMkLst>
            <pc:docMk/>
            <pc:sldMk cId="2074860128" sldId="275"/>
            <ac:spMk id="6" creationId="{00000000-0000-0000-0000-000000000000}"/>
          </ac:spMkLst>
        </pc:spChg>
        <pc:picChg chg="add del mod">
          <ac:chgData name="Leyshon, Rich" userId="cd528b5c-bd9d-4ea2-9a29-0a831933ccde" providerId="ADAL" clId="{3A3CF562-AA42-48E5-9F03-B493DA98756F}" dt="2020-11-03T16:42:37.044" v="2409" actId="478"/>
          <ac:picMkLst>
            <pc:docMk/>
            <pc:sldMk cId="2074860128" sldId="275"/>
            <ac:picMk id="5122" creationId="{D4F71EAD-1914-4446-A5FA-75FFBBCCBDA1}"/>
          </ac:picMkLst>
        </pc:picChg>
        <pc:picChg chg="add del mod">
          <ac:chgData name="Leyshon, Rich" userId="cd528b5c-bd9d-4ea2-9a29-0a831933ccde" providerId="ADAL" clId="{3A3CF562-AA42-48E5-9F03-B493DA98756F}" dt="2020-11-03T16:42:37.804" v="2410" actId="478"/>
          <ac:picMkLst>
            <pc:docMk/>
            <pc:sldMk cId="2074860128" sldId="275"/>
            <ac:picMk id="5126" creationId="{81503D62-6DD7-47C0-838F-51BA7C057C67}"/>
          </ac:picMkLst>
        </pc:picChg>
        <pc:picChg chg="add mod">
          <ac:chgData name="Leyshon, Rich" userId="cd528b5c-bd9d-4ea2-9a29-0a831933ccde" providerId="ADAL" clId="{3A3CF562-AA42-48E5-9F03-B493DA98756F}" dt="2020-11-03T16:43:20.641" v="2475" actId="962"/>
          <ac:picMkLst>
            <pc:docMk/>
            <pc:sldMk cId="2074860128" sldId="275"/>
            <ac:picMk id="5128" creationId="{E11C281B-99CD-4304-8695-8A064D4B3237}"/>
          </ac:picMkLst>
        </pc:picChg>
      </pc:sldChg>
      <pc:sldChg chg="addSp modSp add ord">
        <pc:chgData name="Leyshon, Rich" userId="cd528b5c-bd9d-4ea2-9a29-0a831933ccde" providerId="ADAL" clId="{3A3CF562-AA42-48E5-9F03-B493DA98756F}" dt="2020-11-04T07:07:04.963" v="2872"/>
        <pc:sldMkLst>
          <pc:docMk/>
          <pc:sldMk cId="3892254789" sldId="276"/>
        </pc:sldMkLst>
        <pc:spChg chg="mod">
          <ac:chgData name="Leyshon, Rich" userId="cd528b5c-bd9d-4ea2-9a29-0a831933ccde" providerId="ADAL" clId="{3A3CF562-AA42-48E5-9F03-B493DA98756F}" dt="2020-11-04T07:02:43.614" v="2852" actId="20577"/>
          <ac:spMkLst>
            <pc:docMk/>
            <pc:sldMk cId="3892254789" sldId="276"/>
            <ac:spMk id="3" creationId="{00000000-0000-0000-0000-000000000000}"/>
          </ac:spMkLst>
        </pc:spChg>
        <pc:spChg chg="mod">
          <ac:chgData name="Leyshon, Rich" userId="cd528b5c-bd9d-4ea2-9a29-0a831933ccde" providerId="ADAL" clId="{3A3CF562-AA42-48E5-9F03-B493DA98756F}" dt="2020-11-03T16:12:13.093" v="1238" actId="20577"/>
          <ac:spMkLst>
            <pc:docMk/>
            <pc:sldMk cId="3892254789" sldId="276"/>
            <ac:spMk id="6" creationId="{00000000-0000-0000-0000-000000000000}"/>
          </ac:spMkLst>
        </pc:spChg>
        <pc:picChg chg="add mod">
          <ac:chgData name="Leyshon, Rich" userId="cd528b5c-bd9d-4ea2-9a29-0a831933ccde" providerId="ADAL" clId="{3A3CF562-AA42-48E5-9F03-B493DA98756F}" dt="2020-11-03T16:13:23.108" v="1241" actId="1076"/>
          <ac:picMkLst>
            <pc:docMk/>
            <pc:sldMk cId="3892254789" sldId="276"/>
            <ac:picMk id="4098" creationId="{68A965BD-FAC9-440E-A9C8-34DCF54EFC42}"/>
          </ac:picMkLst>
        </pc:picChg>
      </pc:sldChg>
      <pc:sldChg chg="add del">
        <pc:chgData name="Leyshon, Rich" userId="cd528b5c-bd9d-4ea2-9a29-0a831933ccde" providerId="ADAL" clId="{3A3CF562-AA42-48E5-9F03-B493DA98756F}" dt="2020-11-04T07:24:08.681" v="3181" actId="2696"/>
        <pc:sldMkLst>
          <pc:docMk/>
          <pc:sldMk cId="403105282" sldId="277"/>
        </pc:sldMkLst>
      </pc:sldChg>
      <pc:sldChg chg="add del setBg">
        <pc:chgData name="Leyshon, Rich" userId="cd528b5c-bd9d-4ea2-9a29-0a831933ccde" providerId="ADAL" clId="{3A3CF562-AA42-48E5-9F03-B493DA98756F}" dt="2020-11-03T16:20:35.133" v="1611"/>
        <pc:sldMkLst>
          <pc:docMk/>
          <pc:sldMk cId="1940235611" sldId="278"/>
        </pc:sldMkLst>
      </pc:sldChg>
      <pc:sldChg chg="add ord">
        <pc:chgData name="Leyshon, Rich" userId="cd528b5c-bd9d-4ea2-9a29-0a831933ccde" providerId="ADAL" clId="{3A3CF562-AA42-48E5-9F03-B493DA98756F}" dt="2020-11-03T16:20:51.705" v="1614"/>
        <pc:sldMkLst>
          <pc:docMk/>
          <pc:sldMk cId="3051685097" sldId="278"/>
        </pc:sldMkLst>
      </pc:sldChg>
      <pc:sldChg chg="modSp add ord">
        <pc:chgData name="Leyshon, Rich" userId="cd528b5c-bd9d-4ea2-9a29-0a831933ccde" providerId="ADAL" clId="{3A3CF562-AA42-48E5-9F03-B493DA98756F}" dt="2020-11-03T16:37:55.423" v="2225" actId="20577"/>
        <pc:sldMkLst>
          <pc:docMk/>
          <pc:sldMk cId="3987919073" sldId="279"/>
        </pc:sldMkLst>
        <pc:spChg chg="mod">
          <ac:chgData name="Leyshon, Rich" userId="cd528b5c-bd9d-4ea2-9a29-0a831933ccde" providerId="ADAL" clId="{3A3CF562-AA42-48E5-9F03-B493DA98756F}" dt="2020-11-03T16:37:55.423" v="2225" actId="20577"/>
          <ac:spMkLst>
            <pc:docMk/>
            <pc:sldMk cId="3987919073" sldId="279"/>
            <ac:spMk id="3" creationId="{00000000-0000-0000-0000-000000000000}"/>
          </ac:spMkLst>
        </pc:spChg>
        <pc:spChg chg="mod">
          <ac:chgData name="Leyshon, Rich" userId="cd528b5c-bd9d-4ea2-9a29-0a831933ccde" providerId="ADAL" clId="{3A3CF562-AA42-48E5-9F03-B493DA98756F}" dt="2020-11-03T16:32:33.633" v="1800" actId="20577"/>
          <ac:spMkLst>
            <pc:docMk/>
            <pc:sldMk cId="3987919073" sldId="279"/>
            <ac:spMk id="6" creationId="{00000000-0000-0000-0000-000000000000}"/>
          </ac:spMkLst>
        </pc:spChg>
      </pc:sldChg>
      <pc:sldChg chg="modSp add">
        <pc:chgData name="Leyshon, Rich" userId="cd528b5c-bd9d-4ea2-9a29-0a831933ccde" providerId="ADAL" clId="{3A3CF562-AA42-48E5-9F03-B493DA98756F}" dt="2020-11-03T16:36:41.461" v="2102" actId="255"/>
        <pc:sldMkLst>
          <pc:docMk/>
          <pc:sldMk cId="2153070529" sldId="280"/>
        </pc:sldMkLst>
        <pc:spChg chg="mod">
          <ac:chgData name="Leyshon, Rich" userId="cd528b5c-bd9d-4ea2-9a29-0a831933ccde" providerId="ADAL" clId="{3A3CF562-AA42-48E5-9F03-B493DA98756F}" dt="2020-11-03T16:36:41.461" v="2102" actId="255"/>
          <ac:spMkLst>
            <pc:docMk/>
            <pc:sldMk cId="2153070529" sldId="280"/>
            <ac:spMk id="3" creationId="{00000000-0000-0000-0000-000000000000}"/>
          </ac:spMkLst>
        </pc:spChg>
        <pc:spChg chg="mod">
          <ac:chgData name="Leyshon, Rich" userId="cd528b5c-bd9d-4ea2-9a29-0a831933ccde" providerId="ADAL" clId="{3A3CF562-AA42-48E5-9F03-B493DA98756F}" dt="2020-11-03T16:33:44.098" v="1857" actId="20577"/>
          <ac:spMkLst>
            <pc:docMk/>
            <pc:sldMk cId="2153070529" sldId="280"/>
            <ac:spMk id="6" creationId="{00000000-0000-0000-0000-000000000000}"/>
          </ac:spMkLst>
        </pc:spChg>
      </pc:sldChg>
      <pc:sldChg chg="add del">
        <pc:chgData name="Leyshon, Rich" userId="cd528b5c-bd9d-4ea2-9a29-0a831933ccde" providerId="ADAL" clId="{3A3CF562-AA42-48E5-9F03-B493DA98756F}" dt="2020-11-04T07:24:08.692" v="3182" actId="2696"/>
        <pc:sldMkLst>
          <pc:docMk/>
          <pc:sldMk cId="607337868" sldId="281"/>
        </pc:sldMkLst>
      </pc:sldChg>
      <pc:sldChg chg="addSp delSp modSp add ord">
        <pc:chgData name="Leyshon, Rich" userId="cd528b5c-bd9d-4ea2-9a29-0a831933ccde" providerId="ADAL" clId="{3A3CF562-AA42-48E5-9F03-B493DA98756F}" dt="2020-11-04T07:07:02.005" v="2871"/>
        <pc:sldMkLst>
          <pc:docMk/>
          <pc:sldMk cId="1349458890" sldId="282"/>
        </pc:sldMkLst>
        <pc:spChg chg="mod">
          <ac:chgData name="Leyshon, Rich" userId="cd528b5c-bd9d-4ea2-9a29-0a831933ccde" providerId="ADAL" clId="{3A3CF562-AA42-48E5-9F03-B493DA98756F}" dt="2020-11-04T07:02:11.206" v="2794" actId="20577"/>
          <ac:spMkLst>
            <pc:docMk/>
            <pc:sldMk cId="1349458890" sldId="282"/>
            <ac:spMk id="3" creationId="{00000000-0000-0000-0000-000000000000}"/>
          </ac:spMkLst>
        </pc:spChg>
        <pc:picChg chg="add mod">
          <ac:chgData name="Leyshon, Rich" userId="cd528b5c-bd9d-4ea2-9a29-0a831933ccde" providerId="ADAL" clId="{3A3CF562-AA42-48E5-9F03-B493DA98756F}" dt="2020-11-04T07:03:36.662" v="2864" actId="962"/>
          <ac:picMkLst>
            <pc:docMk/>
            <pc:sldMk cId="1349458890" sldId="282"/>
            <ac:picMk id="1026" creationId="{60661376-9460-4F2C-9211-EB4417234D91}"/>
          </ac:picMkLst>
        </pc:picChg>
        <pc:picChg chg="del">
          <ac:chgData name="Leyshon, Rich" userId="cd528b5c-bd9d-4ea2-9a29-0a831933ccde" providerId="ADAL" clId="{3A3CF562-AA42-48E5-9F03-B493DA98756F}" dt="2020-11-04T06:57:17.872" v="2477" actId="478"/>
          <ac:picMkLst>
            <pc:docMk/>
            <pc:sldMk cId="1349458890" sldId="282"/>
            <ac:picMk id="4098" creationId="{68A965BD-FAC9-440E-A9C8-34DCF54EFC42}"/>
          </ac:picMkLst>
        </pc:picChg>
      </pc:sldChg>
      <pc:sldChg chg="addSp delSp modSp add ord">
        <pc:chgData name="Leyshon, Rich" userId="cd528b5c-bd9d-4ea2-9a29-0a831933ccde" providerId="ADAL" clId="{3A3CF562-AA42-48E5-9F03-B493DA98756F}" dt="2020-11-04T07:12:41.874" v="3180" actId="20577"/>
        <pc:sldMkLst>
          <pc:docMk/>
          <pc:sldMk cId="303490118" sldId="283"/>
        </pc:sldMkLst>
        <pc:spChg chg="mod">
          <ac:chgData name="Leyshon, Rich" userId="cd528b5c-bd9d-4ea2-9a29-0a831933ccde" providerId="ADAL" clId="{3A3CF562-AA42-48E5-9F03-B493DA98756F}" dt="2020-11-04T07:12:41.874" v="3180" actId="20577"/>
          <ac:spMkLst>
            <pc:docMk/>
            <pc:sldMk cId="303490118" sldId="283"/>
            <ac:spMk id="3" creationId="{00000000-0000-0000-0000-000000000000}"/>
          </ac:spMkLst>
        </pc:spChg>
        <pc:picChg chg="del">
          <ac:chgData name="Leyshon, Rich" userId="cd528b5c-bd9d-4ea2-9a29-0a831933ccde" providerId="ADAL" clId="{3A3CF562-AA42-48E5-9F03-B493DA98756F}" dt="2020-11-04T07:06:45.044" v="2866" actId="478"/>
          <ac:picMkLst>
            <pc:docMk/>
            <pc:sldMk cId="303490118" sldId="283"/>
            <ac:picMk id="1026" creationId="{60661376-9460-4F2C-9211-EB4417234D91}"/>
          </ac:picMkLst>
        </pc:picChg>
        <pc:picChg chg="add mod">
          <ac:chgData name="Leyshon, Rich" userId="cd528b5c-bd9d-4ea2-9a29-0a831933ccde" providerId="ADAL" clId="{3A3CF562-AA42-48E5-9F03-B493DA98756F}" dt="2020-11-04T07:06:55.131" v="2869" actId="1076"/>
          <ac:picMkLst>
            <pc:docMk/>
            <pc:sldMk cId="303490118" sldId="283"/>
            <ac:picMk id="2050" creationId="{8F845FE1-10DE-4CAC-BD8D-A25CD69A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1BC7-83D7-9940-A772-1F77CC1F3F6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2A83-5B67-6342-A65E-4273B779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picture and move/crop as</a:t>
            </a:r>
            <a:r>
              <a:rPr lang="en-US" baseline="0" dirty="0"/>
              <a:t> you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0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white</a:t>
            </a:r>
            <a:r>
              <a:rPr lang="en-US" baseline="0" dirty="0"/>
              <a:t> slides to add pictures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picture and move/crop as</a:t>
            </a:r>
            <a:r>
              <a:rPr lang="en-US" baseline="0" dirty="0"/>
              <a:t> you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white</a:t>
            </a:r>
            <a:r>
              <a:rPr lang="en-US" baseline="0" dirty="0"/>
              <a:t> slides to add pictures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white</a:t>
            </a:r>
            <a:r>
              <a:rPr lang="en-US" baseline="0" dirty="0"/>
              <a:t> slides to add pictures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white</a:t>
            </a:r>
            <a:r>
              <a:rPr lang="en-US" baseline="0" dirty="0"/>
              <a:t> slides to add pictures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white</a:t>
            </a:r>
            <a:r>
              <a:rPr lang="en-US" baseline="0" dirty="0"/>
              <a:t> slides to add pictures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picture and move/crop as</a:t>
            </a:r>
            <a:r>
              <a:rPr lang="en-US" baseline="0" dirty="0"/>
              <a:t> you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white</a:t>
            </a:r>
            <a:r>
              <a:rPr lang="en-US" baseline="0" dirty="0"/>
              <a:t> slides to add pictures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white</a:t>
            </a:r>
            <a:r>
              <a:rPr lang="en-US" baseline="0" dirty="0"/>
              <a:t> slides to add pictures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B2A83-5B67-6342-A65E-4273B77925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EB4C-1E3F-194F-A337-91B6ACE2CD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1C86-5279-1740-AF25-693297F5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rstudio.github.io/packra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ran.r-project.org/web/packages/golem/vignettes/a_start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olinfay.me/docker-r-reproducibilit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464" y="1928642"/>
            <a:ext cx="5920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Open Sans Bold"/>
                <a:cs typeface="Open Sans Bold"/>
              </a:rPr>
              <a:t>Dashboards with R: </a:t>
            </a:r>
            <a:r>
              <a:rPr lang="en-GB" sz="3600" dirty="0" err="1">
                <a:solidFill>
                  <a:schemeClr val="bg1"/>
                </a:solidFill>
                <a:latin typeface="Open Sans Bold"/>
                <a:cs typeface="Open Sans Bold"/>
              </a:rPr>
              <a:t>Shinydashboard</a:t>
            </a:r>
            <a:r>
              <a:rPr lang="en-GB" sz="3600" dirty="0">
                <a:solidFill>
                  <a:schemeClr val="bg1"/>
                </a:solidFill>
                <a:latin typeface="Open Sans Bold"/>
                <a:cs typeface="Open Sans Bold"/>
              </a:rPr>
              <a:t> &amp; Shiny</a:t>
            </a:r>
            <a:endParaRPr lang="en-US" sz="3600" dirty="0">
              <a:solidFill>
                <a:schemeClr val="bg1"/>
              </a:solidFill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61738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892" y="47911"/>
            <a:ext cx="8944215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FF"/>
                </a:solidFill>
                <a:latin typeface="Open Sans Bold"/>
                <a:cs typeface="Open Sans Regular"/>
              </a:rPr>
              <a:t>Procedural &amp; Event-Driven Programming</a:t>
            </a:r>
            <a:endParaRPr lang="en-US" sz="3200" dirty="0">
              <a:solidFill>
                <a:srgbClr val="FFFFFF"/>
              </a:solidFill>
              <a:latin typeface="Open Sans Regular"/>
              <a:cs typeface="Open Sans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892" y="1068081"/>
            <a:ext cx="4317321" cy="35265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bg1"/>
                </a:solidFill>
                <a:latin typeface="Open Sans Regular"/>
                <a:cs typeface="Open Sans Regular"/>
              </a:rPr>
              <a:t>Event-Driven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Open Sans Regular"/>
                <a:cs typeface="Open Sans Regular"/>
              </a:rPr>
              <a:t>- A script that executes based on interaction events.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Open Sans Regular"/>
                <a:cs typeface="Open Sans Regular"/>
              </a:rPr>
              <a:t>- A user interacts with elements of the script.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Open Sans Regular"/>
                <a:cs typeface="Open Sans Regular"/>
              </a:rPr>
              <a:t>- Observer functions notice changes to those elements and values within the environment are updated.</a:t>
            </a:r>
          </a:p>
        </p:txBody>
      </p:sp>
      <p:pic>
        <p:nvPicPr>
          <p:cNvPr id="2050" name="Picture 2" descr="Lift doors building business office facade Vector Image">
            <a:extLst>
              <a:ext uri="{FF2B5EF4-FFF2-40B4-BE49-F238E27FC236}">
                <a16:creationId xmlns:a16="http://schemas.microsoft.com/office/drawing/2014/main" id="{2FFFE53C-0560-454A-9679-955DF3E59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1"/>
          <a:stretch/>
        </p:blipFill>
        <p:spPr bwMode="auto">
          <a:xfrm>
            <a:off x="4417212" y="1200151"/>
            <a:ext cx="4543159" cy="31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8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786032" cy="857250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53255"/>
                </a:solidFill>
                <a:latin typeface="Open Sans Bold"/>
                <a:cs typeface="Open Sans Bold"/>
              </a:rPr>
              <a:t>Analogy: Movie vs Immersive Theatre</a:t>
            </a:r>
            <a:endParaRPr lang="en-US" sz="3200" dirty="0">
              <a:solidFill>
                <a:srgbClr val="053255"/>
              </a:solidFill>
              <a:latin typeface="Open Sans Regular"/>
              <a:cs typeface="Open Sans Regular"/>
            </a:endParaRPr>
          </a:p>
        </p:txBody>
      </p:sp>
      <p:pic>
        <p:nvPicPr>
          <p:cNvPr id="3074" name="Picture 2" descr="Cinema screen">
            <a:extLst>
              <a:ext uri="{FF2B5EF4-FFF2-40B4-BE49-F238E27FC236}">
                <a16:creationId xmlns:a16="http://schemas.microsoft.com/office/drawing/2014/main" id="{944C8010-9805-4A22-A3F8-FA53CBA3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8" y="1128000"/>
            <a:ext cx="4048998" cy="303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Faulty Towers Dining Experience is scrumptiously silly&quot; — Yours">
            <a:extLst>
              <a:ext uri="{FF2B5EF4-FFF2-40B4-BE49-F238E27FC236}">
                <a16:creationId xmlns:a16="http://schemas.microsoft.com/office/drawing/2014/main" id="{373A9EA1-3020-42C2-9BDA-C87F249C0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8" y="1239675"/>
            <a:ext cx="4346879" cy="28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9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992-2031-4238-85D2-97C431C2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Sketched concept map of dashboarding in R">
            <a:extLst>
              <a:ext uri="{FF2B5EF4-FFF2-40B4-BE49-F238E27FC236}">
                <a16:creationId xmlns:a16="http://schemas.microsoft.com/office/drawing/2014/main" id="{64F8B10C-A34B-4C93-9F58-304BEF7E9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65951"/>
            <a:ext cx="6941820" cy="5011599"/>
          </a:xfrm>
        </p:spPr>
      </p:pic>
    </p:spTree>
    <p:extLst>
      <p:ext uri="{BB962C8B-B14F-4D97-AF65-F5344CB8AC3E}">
        <p14:creationId xmlns:p14="http://schemas.microsoft.com/office/powerpoint/2010/main" val="115930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hinyapps.io logo icon">
            <a:extLst>
              <a:ext uri="{FF2B5EF4-FFF2-40B4-BE49-F238E27FC236}">
                <a16:creationId xmlns:a16="http://schemas.microsoft.com/office/drawing/2014/main" id="{4F964465-9161-48E3-A9C5-2ACAD92AF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1" b="17427"/>
          <a:stretch/>
        </p:blipFill>
        <p:spPr bwMode="auto">
          <a:xfrm>
            <a:off x="4789018" y="293221"/>
            <a:ext cx="4246179" cy="4230168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>
            <a:off x="0" y="-19242"/>
            <a:ext cx="4796118" cy="4674076"/>
          </a:xfrm>
          <a:prstGeom prst="homePlate">
            <a:avLst>
              <a:gd name="adj" fmla="val 1355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120" y="0"/>
            <a:ext cx="4065864" cy="857250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rgbClr val="053255"/>
                </a:solidFill>
                <a:latin typeface="Open Sans Bold"/>
                <a:cs typeface="Open Sans Bold"/>
              </a:rPr>
              <a:t>Deployment: Data security</a:t>
            </a:r>
            <a:endParaRPr lang="en-US" sz="2800" b="1" dirty="0">
              <a:solidFill>
                <a:srgbClr val="053255"/>
              </a:solidFill>
              <a:latin typeface="Open Sans Bold"/>
              <a:cs typeface="Open Sans Bold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7092" y="984174"/>
            <a:ext cx="4047892" cy="339447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Open Sans Regular"/>
                <a:cs typeface="Open Sans Regular"/>
              </a:rPr>
              <a:t>Creating an account on shinyapps.io breaches security of our data.</a:t>
            </a:r>
          </a:p>
          <a:p>
            <a:endParaRPr lang="en-GB" sz="1600" dirty="0">
              <a:latin typeface="Open Sans Regular"/>
              <a:cs typeface="Open Sans Regular"/>
            </a:endParaRPr>
          </a:p>
          <a:p>
            <a:r>
              <a:rPr lang="en-GB" sz="1600" dirty="0">
                <a:latin typeface="Open Sans Regular"/>
                <a:cs typeface="Open Sans Regular"/>
              </a:rPr>
              <a:t>Advise to only interact via off-network machine. </a:t>
            </a:r>
          </a:p>
          <a:p>
            <a:endParaRPr lang="en-GB" sz="1600" dirty="0">
              <a:latin typeface="Open Sans Regular"/>
              <a:cs typeface="Open Sans Regular"/>
            </a:endParaRPr>
          </a:p>
          <a:p>
            <a:r>
              <a:rPr lang="en-GB" sz="1600" dirty="0">
                <a:latin typeface="Open Sans Regular"/>
                <a:cs typeface="Open Sans Regular"/>
              </a:rPr>
              <a:t>Only publish open data to a discoverable service.</a:t>
            </a:r>
          </a:p>
          <a:p>
            <a:endParaRPr lang="en-US" sz="1600" dirty="0">
              <a:latin typeface="Open Sans Regular"/>
              <a:cs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9321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21301" cy="3394472"/>
          </a:xfrm>
        </p:spPr>
        <p:txBody>
          <a:bodyPr/>
          <a:lstStyle/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  <a:hlinkClick r:id="rId4"/>
              </a:rPr>
              <a:t>Packrat</a:t>
            </a:r>
            <a:r>
              <a:rPr lang="en-GB" kern="0" dirty="0">
                <a:latin typeface="Open Sans Regular"/>
                <a:cs typeface="Open Sans Regular"/>
                <a:sym typeface="Arial"/>
              </a:rPr>
              <a:t> is a package to help control package versions in R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Straight forward to use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Creates a local package library within your project directory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Snapshots this private library and is then used to recreate library on another machine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Improves reproducibility</a:t>
            </a:r>
            <a:endParaRPr lang="en-US" kern="0" dirty="0">
              <a:latin typeface="Open Sans Regular"/>
              <a:cs typeface="Open Sans Regular"/>
              <a:sym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53255"/>
                </a:solidFill>
                <a:latin typeface="Open Sans Bold"/>
                <a:cs typeface="Open Sans Bold"/>
              </a:rPr>
              <a:t>Production-Ready Shiny</a:t>
            </a:r>
            <a:endParaRPr lang="en-US" sz="3200" dirty="0">
              <a:solidFill>
                <a:srgbClr val="053255"/>
              </a:solidFill>
              <a:latin typeface="Open Sans Regular"/>
              <a:cs typeface="Open Sans Regular"/>
            </a:endParaRPr>
          </a:p>
        </p:txBody>
      </p:sp>
      <p:pic>
        <p:nvPicPr>
          <p:cNvPr id="2050" name="Picture 2" descr="Rstats Stickers | Redbubble">
            <a:extLst>
              <a:ext uri="{FF2B5EF4-FFF2-40B4-BE49-F238E27FC236}">
                <a16:creationId xmlns:a16="http://schemas.microsoft.com/office/drawing/2014/main" id="{8F845FE1-10DE-4CAC-BD8D-A25CD69A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11" y="1260182"/>
            <a:ext cx="2942985" cy="294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  <a:hlinkClick r:id="rId4"/>
              </a:rPr>
              <a:t>Golem</a:t>
            </a:r>
            <a:r>
              <a:rPr lang="en-GB" kern="0" dirty="0">
                <a:latin typeface="Open Sans Regular"/>
                <a:cs typeface="Open Sans Regular"/>
                <a:sym typeface="Arial"/>
              </a:rPr>
              <a:t> is a framework for writing robust apps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Turns your application into a package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Modularises your app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Advantages in scaling and deployment</a:t>
            </a:r>
            <a:endParaRPr lang="en-US" kern="0" dirty="0">
              <a:latin typeface="Open Sans Regular"/>
              <a:cs typeface="Open Sans Regular"/>
              <a:sym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53255"/>
                </a:solidFill>
                <a:latin typeface="Open Sans Bold"/>
                <a:cs typeface="Open Sans Bold"/>
              </a:rPr>
              <a:t>Production-Ready Shiny</a:t>
            </a:r>
            <a:endParaRPr lang="en-US" sz="3200" dirty="0">
              <a:solidFill>
                <a:srgbClr val="053255"/>
              </a:solidFill>
              <a:latin typeface="Open Sans Regular"/>
              <a:cs typeface="Open Sans Regular"/>
            </a:endParaRPr>
          </a:p>
        </p:txBody>
      </p:sp>
      <p:pic>
        <p:nvPicPr>
          <p:cNvPr id="4098" name="Picture 2" descr="GitHub - ThinkR-open/golem: A Framework for Building Robust Shiny Apps">
            <a:extLst>
              <a:ext uri="{FF2B5EF4-FFF2-40B4-BE49-F238E27FC236}">
                <a16:creationId xmlns:a16="http://schemas.microsoft.com/office/drawing/2014/main" id="{68A965BD-FAC9-440E-A9C8-34DCF54E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429" y="1064661"/>
            <a:ext cx="2941876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5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21301" cy="3394472"/>
          </a:xfrm>
        </p:spPr>
        <p:txBody>
          <a:bodyPr/>
          <a:lstStyle/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Using </a:t>
            </a:r>
            <a:r>
              <a:rPr lang="en-GB" kern="0" dirty="0">
                <a:latin typeface="Open Sans Regular"/>
                <a:cs typeface="Open Sans Regular"/>
                <a:sym typeface="Arial"/>
                <a:hlinkClick r:id="rId4"/>
              </a:rPr>
              <a:t>docker</a:t>
            </a:r>
            <a:r>
              <a:rPr lang="en-GB" kern="0" dirty="0">
                <a:latin typeface="Open Sans Regular"/>
                <a:cs typeface="Open Sans Regular"/>
                <a:sym typeface="Arial"/>
              </a:rPr>
              <a:t> to ‘containerize’ your apps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Control app dependencies within a virtual environment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 Solve operating system-specific issues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kern="0" dirty="0">
                <a:latin typeface="Open Sans Regular"/>
                <a:cs typeface="Open Sans Regular"/>
                <a:sym typeface="Arial"/>
              </a:rPr>
              <a:t>Improves reproducibility</a:t>
            </a:r>
            <a:endParaRPr lang="en-US" kern="0" dirty="0">
              <a:latin typeface="Open Sans Regular"/>
              <a:cs typeface="Open Sans Regular"/>
              <a:sym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53255"/>
                </a:solidFill>
                <a:latin typeface="Open Sans Bold"/>
                <a:cs typeface="Open Sans Bold"/>
              </a:rPr>
              <a:t>Production-Ready Shiny</a:t>
            </a:r>
            <a:endParaRPr lang="en-US" sz="3200" dirty="0">
              <a:solidFill>
                <a:srgbClr val="053255"/>
              </a:solidFill>
              <a:latin typeface="Open Sans Regular"/>
              <a:cs typeface="Open Sans Regular"/>
            </a:endParaRPr>
          </a:p>
        </p:txBody>
      </p:sp>
      <p:pic>
        <p:nvPicPr>
          <p:cNvPr id="1026" name="Picture 2" descr="Docker logo">
            <a:extLst>
              <a:ext uri="{FF2B5EF4-FFF2-40B4-BE49-F238E27FC236}">
                <a16:creationId xmlns:a16="http://schemas.microsoft.com/office/drawing/2014/main" id="{60661376-9460-4F2C-9211-EB441723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22" y="1081688"/>
            <a:ext cx="3282843" cy="328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5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1617" cy="3394472"/>
          </a:xfrm>
        </p:spPr>
        <p:txBody>
          <a:bodyPr>
            <a:normAutofit/>
          </a:bodyPr>
          <a:lstStyle/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Awareness of dashboarding solutions in R</a:t>
            </a:r>
          </a:p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Use case analysis of these solutions</a:t>
            </a:r>
          </a:p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Begin to adjust User Interfaces</a:t>
            </a:r>
          </a:p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Investigate server-UI interactions</a:t>
            </a:r>
            <a:endParaRPr lang="en-US" sz="2800" dirty="0">
              <a:solidFill>
                <a:srgbClr val="FFFFFF"/>
              </a:solidFill>
              <a:latin typeface="Open Sans Regular"/>
              <a:cs typeface="Open Sans Regular"/>
            </a:endParaRPr>
          </a:p>
          <a:p>
            <a:endParaRPr lang="en-US" sz="2400" dirty="0">
              <a:latin typeface="Open Sans Regular"/>
              <a:cs typeface="Open Sans Regular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FF"/>
                </a:solidFill>
                <a:latin typeface="Open Sans Bold"/>
                <a:cs typeface="Open Sans Bold"/>
              </a:rPr>
              <a:t>Learning Outcomes</a:t>
            </a:r>
            <a:endParaRPr lang="en-US" sz="3200" dirty="0">
              <a:solidFill>
                <a:srgbClr val="FFFFFF"/>
              </a:solidFill>
              <a:latin typeface="Open Sans Regular"/>
              <a:cs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168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16D5-198A-479A-81FE-EF652EE9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8F30D6-A5F9-40E6-80A9-AEAD8A989F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319" y="1171575"/>
          <a:ext cx="8615362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146">
                  <a:extLst>
                    <a:ext uri="{9D8B030D-6E8A-4147-A177-3AD203B41FA5}">
                      <a16:colId xmlns:a16="http://schemas.microsoft.com/office/drawing/2014/main" val="3423040225"/>
                    </a:ext>
                  </a:extLst>
                </a:gridCol>
                <a:gridCol w="1433273">
                  <a:extLst>
                    <a:ext uri="{9D8B030D-6E8A-4147-A177-3AD203B41FA5}">
                      <a16:colId xmlns:a16="http://schemas.microsoft.com/office/drawing/2014/main" val="1854715077"/>
                    </a:ext>
                  </a:extLst>
                </a:gridCol>
                <a:gridCol w="1839252">
                  <a:extLst>
                    <a:ext uri="{9D8B030D-6E8A-4147-A177-3AD203B41FA5}">
                      <a16:colId xmlns:a16="http://schemas.microsoft.com/office/drawing/2014/main" val="2425022430"/>
                    </a:ext>
                  </a:extLst>
                </a:gridCol>
                <a:gridCol w="1554029">
                  <a:extLst>
                    <a:ext uri="{9D8B030D-6E8A-4147-A177-3AD203B41FA5}">
                      <a16:colId xmlns:a16="http://schemas.microsoft.com/office/drawing/2014/main" val="1809030199"/>
                    </a:ext>
                  </a:extLst>
                </a:gridCol>
                <a:gridCol w="1706765">
                  <a:extLst>
                    <a:ext uri="{9D8B030D-6E8A-4147-A177-3AD203B41FA5}">
                      <a16:colId xmlns:a16="http://schemas.microsoft.com/office/drawing/2014/main" val="2997525230"/>
                    </a:ext>
                  </a:extLst>
                </a:gridCol>
                <a:gridCol w="1307897">
                  <a:extLst>
                    <a:ext uri="{9D8B030D-6E8A-4147-A177-3AD203B41FA5}">
                      <a16:colId xmlns:a16="http://schemas.microsoft.com/office/drawing/2014/main" val="2691150671"/>
                    </a:ext>
                  </a:extLst>
                </a:gridCol>
              </a:tblGrid>
              <a:tr h="11144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Day 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22/07/2020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Shiny - </a:t>
                      </a:r>
                      <a:r>
                        <a:rPr lang="en-GB" sz="1500" u="none" strike="noStrike" dirty="0" err="1">
                          <a:effectLst/>
                        </a:rPr>
                        <a:t>Flexdashboard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09:30 - 12:30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Event driven Programming with Shiny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14:00 - 16:30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extLst>
                  <a:ext uri="{0D108BD9-81ED-4DB2-BD59-A6C34878D82A}">
                    <a16:rowId xmlns:a16="http://schemas.microsoft.com/office/drawing/2014/main" val="3352671897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Day 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23/07/2020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Shiny: Idea to Deployment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09:30 - 12:30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Learning tool development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14:00 - 16:30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4" marR="3814" marT="3814" marB="0" anchor="b"/>
                </a:tc>
                <a:extLst>
                  <a:ext uri="{0D108BD9-81ED-4DB2-BD59-A6C34878D82A}">
                    <a16:rowId xmlns:a16="http://schemas.microsoft.com/office/drawing/2014/main" val="11033674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8CA6269-92E0-4F32-B706-F5B96D07364F}"/>
              </a:ext>
            </a:extLst>
          </p:cNvPr>
          <p:cNvSpPr txBox="1">
            <a:spLocks/>
          </p:cNvSpPr>
          <p:nvPr/>
        </p:nvSpPr>
        <p:spPr>
          <a:xfrm>
            <a:off x="264319" y="367426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/>
              <a:t>Day 3 Guest Speaker: Jay Sheppard, Data Analyst, Audit Wales.</a:t>
            </a:r>
          </a:p>
        </p:txBody>
      </p:sp>
    </p:spTree>
    <p:extLst>
      <p:ext uri="{BB962C8B-B14F-4D97-AF65-F5344CB8AC3E}">
        <p14:creationId xmlns:p14="http://schemas.microsoft.com/office/powerpoint/2010/main" val="37266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1617" cy="3394472"/>
          </a:xfrm>
        </p:spPr>
        <p:txBody>
          <a:bodyPr>
            <a:normAutofit/>
          </a:bodyPr>
          <a:lstStyle/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Awareness of dashboarding solutions in R</a:t>
            </a:r>
          </a:p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Use case analysis of these solutions</a:t>
            </a:r>
          </a:p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Begin to adjust User Interfaces</a:t>
            </a:r>
          </a:p>
          <a:p>
            <a:pPr algn="just" defTabSz="228600">
              <a:defRPr sz="1800"/>
            </a:pPr>
            <a:r>
              <a:rPr lang="en-GB" sz="2800" dirty="0">
                <a:solidFill>
                  <a:srgbClr val="FFFFFF"/>
                </a:solidFill>
                <a:latin typeface="Open Sans Regular"/>
                <a:cs typeface="Open Sans Regular"/>
              </a:rPr>
              <a:t>Investigate server-UI interactions</a:t>
            </a:r>
            <a:endParaRPr lang="en-US" sz="2800" dirty="0">
              <a:solidFill>
                <a:srgbClr val="FFFFFF"/>
              </a:solidFill>
              <a:latin typeface="Open Sans Regular"/>
              <a:cs typeface="Open Sans Regular"/>
            </a:endParaRPr>
          </a:p>
          <a:p>
            <a:endParaRPr lang="en-US" sz="2400" dirty="0">
              <a:latin typeface="Open Sans Regular"/>
              <a:cs typeface="Open Sans Regular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FF"/>
                </a:solidFill>
                <a:latin typeface="Open Sans Bold"/>
                <a:cs typeface="Open Sans Bold"/>
              </a:rPr>
              <a:t>Learning Outcomes</a:t>
            </a:r>
            <a:endParaRPr lang="en-US" sz="3200" dirty="0">
              <a:solidFill>
                <a:srgbClr val="FFFFFF"/>
              </a:solidFill>
              <a:latin typeface="Open Sans Regular"/>
              <a:cs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32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16D5-198A-479A-81FE-EF652EE9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1516" y="0"/>
            <a:ext cx="8229600" cy="857250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A6269-92E0-4F32-B706-F5B96D07364F}"/>
              </a:ext>
            </a:extLst>
          </p:cNvPr>
          <p:cNvSpPr txBox="1">
            <a:spLocks/>
          </p:cNvSpPr>
          <p:nvPr/>
        </p:nvSpPr>
        <p:spPr>
          <a:xfrm>
            <a:off x="15904" y="4263199"/>
            <a:ext cx="922932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/>
              <a:t>Guest Speaker: Jay Sheppard, Data Analytics Officer, Audit Wales.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2372AE-23D6-4BC0-AAD7-275BFDF2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6102"/>
              </p:ext>
            </p:extLst>
          </p:nvPr>
        </p:nvGraphicFramePr>
        <p:xfrm>
          <a:off x="3048000" y="117023"/>
          <a:ext cx="6096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0420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19135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5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1.15 pm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Shiny - </a:t>
                      </a:r>
                      <a:r>
                        <a:rPr lang="en-GB" sz="1800" u="none" strike="noStrike" dirty="0" err="1">
                          <a:effectLst/>
                        </a:rPr>
                        <a:t>Flexdashboard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0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2 pm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Shiny UI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2.30 pm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Shiny server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8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3 pm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Guest Speaker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1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3.30 pm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>
                          <a:effectLst/>
                        </a:rPr>
                        <a:t>Group application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>
                          <a:effectLst/>
                        </a:rPr>
                        <a:t>4 pm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u="none" strike="noStrike" dirty="0">
                          <a:effectLst/>
                        </a:rPr>
                        <a:t>Finish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4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78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 stats package hex stickers">
            <a:extLst>
              <a:ext uri="{FF2B5EF4-FFF2-40B4-BE49-F238E27FC236}">
                <a16:creationId xmlns:a16="http://schemas.microsoft.com/office/drawing/2014/main" id="{172B691D-8AD9-477E-B750-C65619DE41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2" b="-1"/>
          <a:stretch/>
        </p:blipFill>
        <p:spPr bwMode="auto">
          <a:xfrm>
            <a:off x="106240" y="1430978"/>
            <a:ext cx="8778240" cy="28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120" y="0"/>
            <a:ext cx="4065864" cy="85725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53255"/>
                </a:solidFill>
                <a:latin typeface="Open Sans Bold"/>
                <a:cs typeface="Open Sans Bold"/>
              </a:rPr>
              <a:t>Dashboarding in </a:t>
            </a:r>
            <a:endParaRPr lang="en-US" sz="2800" b="1" dirty="0">
              <a:solidFill>
                <a:srgbClr val="053255"/>
              </a:solidFill>
              <a:latin typeface="Open Sans Bold"/>
              <a:cs typeface="Open Sans Bold"/>
            </a:endParaRPr>
          </a:p>
        </p:txBody>
      </p:sp>
      <p:pic>
        <p:nvPicPr>
          <p:cNvPr id="9" name="Picture 4" descr="R /  R Studio logos">
            <a:extLst>
              <a:ext uri="{FF2B5EF4-FFF2-40B4-BE49-F238E27FC236}">
                <a16:creationId xmlns:a16="http://schemas.microsoft.com/office/drawing/2014/main" id="{4A86B5BC-9F1F-43F5-858E-A5B9455E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62" y="198089"/>
            <a:ext cx="2643188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6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Jemaine Clement sings Moana's “Shiny” in Maori.">
            <a:extLst>
              <a:ext uri="{FF2B5EF4-FFF2-40B4-BE49-F238E27FC236}">
                <a16:creationId xmlns:a16="http://schemas.microsoft.com/office/drawing/2014/main" id="{A3228201-3E6C-48C6-8A06-B920EE0AC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" r="18126" b="6944"/>
          <a:stretch/>
        </p:blipFill>
        <p:spPr bwMode="auto">
          <a:xfrm>
            <a:off x="3235960" y="-19242"/>
            <a:ext cx="5908040" cy="46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>
            <a:off x="0" y="-19242"/>
            <a:ext cx="4796118" cy="4674076"/>
          </a:xfrm>
          <a:prstGeom prst="homePlate">
            <a:avLst>
              <a:gd name="adj" fmla="val 1355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120" y="0"/>
            <a:ext cx="4065864" cy="85725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53255"/>
                </a:solidFill>
                <a:latin typeface="Open Sans Bold"/>
                <a:cs typeface="Open Sans Bold"/>
              </a:rPr>
              <a:t>More specifically</a:t>
            </a:r>
            <a:endParaRPr lang="en-US" sz="2800" b="1" dirty="0">
              <a:solidFill>
                <a:srgbClr val="053255"/>
              </a:solidFill>
              <a:latin typeface="Open Sans Bold"/>
              <a:cs typeface="Open Sans Bold"/>
            </a:endParaRPr>
          </a:p>
        </p:txBody>
      </p:sp>
      <p:pic>
        <p:nvPicPr>
          <p:cNvPr id="9" name="Picture 4" descr="R Shiny logo">
            <a:extLst>
              <a:ext uri="{FF2B5EF4-FFF2-40B4-BE49-F238E27FC236}">
                <a16:creationId xmlns:a16="http://schemas.microsoft.com/office/drawing/2014/main" id="{DA5D4150-58CC-4997-B9F3-02670A00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6" y="1535812"/>
            <a:ext cx="1365885" cy="15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x Stickers">
            <a:extLst>
              <a:ext uri="{FF2B5EF4-FFF2-40B4-BE49-F238E27FC236}">
                <a16:creationId xmlns:a16="http://schemas.microsoft.com/office/drawing/2014/main" id="{222E8A28-8D29-4E4B-933A-6E668CBE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7" y="1526191"/>
            <a:ext cx="1366871" cy="15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1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Allow non-programming folk to access your analysis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Extends reach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Allow users to query the data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High level of customisation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Lots of packages that help to flatten the learning curve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endParaRPr lang="en-US" kern="0" dirty="0">
              <a:latin typeface="Open Sans Regular"/>
              <a:cs typeface="Open Sans Regular"/>
              <a:sym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53255"/>
                </a:solidFill>
                <a:latin typeface="Open Sans Bold"/>
                <a:cs typeface="Open Sans Bold"/>
              </a:rPr>
              <a:t>Shiny can be hard, so why bother?</a:t>
            </a:r>
            <a:endParaRPr lang="en-US" sz="3200" dirty="0">
              <a:solidFill>
                <a:srgbClr val="053255"/>
              </a:solidFill>
              <a:latin typeface="Open Sans Regular"/>
              <a:cs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791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Large datasets – 3 GB downloads on launch!!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Troubleshooting Shiny can be hard…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r>
              <a:rPr lang="en-GB" sz="2400" kern="0" dirty="0">
                <a:latin typeface="Open Sans Regular"/>
                <a:cs typeface="Open Sans Regular"/>
                <a:sym typeface="Arial"/>
              </a:rPr>
              <a:t>Look carefully at required functionality, could you get away with a parameterised report, </a:t>
            </a:r>
            <a:r>
              <a:rPr lang="en-GB" sz="2400" kern="0" dirty="0" err="1">
                <a:latin typeface="Open Sans Regular"/>
                <a:cs typeface="Open Sans Regular"/>
                <a:sym typeface="Arial"/>
              </a:rPr>
              <a:t>flexdashboard</a:t>
            </a:r>
            <a:r>
              <a:rPr lang="en-GB" sz="2400" kern="0" dirty="0">
                <a:latin typeface="Open Sans Regular"/>
                <a:cs typeface="Open Sans Regular"/>
                <a:sym typeface="Arial"/>
              </a:rPr>
              <a:t> / </a:t>
            </a:r>
            <a:r>
              <a:rPr lang="en-GB" sz="2400" kern="0" dirty="0" err="1">
                <a:latin typeface="Open Sans Regular"/>
                <a:cs typeface="Open Sans Regular"/>
                <a:sym typeface="Arial"/>
              </a:rPr>
              <a:t>shinydashboard</a:t>
            </a:r>
            <a:r>
              <a:rPr lang="en-GB" sz="2400" kern="0" dirty="0">
                <a:latin typeface="Open Sans Regular"/>
                <a:cs typeface="Open Sans Regular"/>
                <a:sym typeface="Arial"/>
              </a:rPr>
              <a:t> / BI software instead?</a:t>
            </a:r>
          </a:p>
          <a:p>
            <a:pPr defTabSz="914400">
              <a:spcBef>
                <a:spcPts val="500"/>
              </a:spcBef>
              <a:buSzPct val="75000"/>
              <a:defRPr sz="1800"/>
            </a:pPr>
            <a:endParaRPr lang="en-US" kern="0" dirty="0">
              <a:latin typeface="Open Sans Regular"/>
              <a:cs typeface="Open Sans Regular"/>
              <a:sym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53255"/>
                </a:solidFill>
                <a:latin typeface="Open Sans Bold"/>
                <a:cs typeface="Open Sans Bold"/>
              </a:rPr>
              <a:t>When shouldn’t you bother?</a:t>
            </a:r>
            <a:endParaRPr lang="en-US" sz="3200" dirty="0">
              <a:solidFill>
                <a:srgbClr val="053255"/>
              </a:solidFill>
              <a:latin typeface="Open Sans Regular"/>
              <a:cs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30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500"/>
              </a:spcBef>
              <a:buSzPct val="75000"/>
              <a:buNone/>
              <a:defRPr sz="1800"/>
            </a:pPr>
            <a:r>
              <a:rPr lang="en-US" kern="0" dirty="0">
                <a:latin typeface="Open Sans Regular"/>
                <a:cs typeface="Open Sans Regular"/>
                <a:sym typeface="Arial"/>
              </a:rPr>
              <a:t>All of the packages explored in this training are ways to use R to create HTML web pages, so the following can help: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8307" y="140120"/>
            <a:ext cx="6480170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53255"/>
                </a:solidFill>
                <a:latin typeface="Open Sans Bold"/>
                <a:cs typeface="Open Sans Bold"/>
              </a:rPr>
              <a:t>At the end of the day</a:t>
            </a:r>
            <a:endParaRPr lang="en-US" sz="3200" dirty="0">
              <a:solidFill>
                <a:srgbClr val="053255"/>
              </a:solidFill>
              <a:latin typeface="Open Sans Regular"/>
              <a:cs typeface="Open Sans Regular"/>
            </a:endParaRPr>
          </a:p>
        </p:txBody>
      </p:sp>
      <p:pic>
        <p:nvPicPr>
          <p:cNvPr id="5128" name="Picture 8" descr="html, css and javascript logos">
            <a:extLst>
              <a:ext uri="{FF2B5EF4-FFF2-40B4-BE49-F238E27FC236}">
                <a16:creationId xmlns:a16="http://schemas.microsoft.com/office/drawing/2014/main" id="{E11C281B-99CD-4304-8695-8A064D4B3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08" y="1691641"/>
            <a:ext cx="5349248" cy="31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6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892" y="47911"/>
            <a:ext cx="8944215" cy="85725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FF"/>
                </a:solidFill>
                <a:latin typeface="Open Sans Bold"/>
                <a:cs typeface="Open Sans Regular"/>
              </a:rPr>
              <a:t>Procedural &amp; Event-Driven Programming</a:t>
            </a:r>
            <a:endParaRPr lang="en-US" sz="3200" dirty="0">
              <a:solidFill>
                <a:srgbClr val="FFFFFF"/>
              </a:solidFill>
              <a:latin typeface="Open Sans Regular"/>
              <a:cs typeface="Open Sans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351929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bg1"/>
                </a:solidFill>
                <a:latin typeface="Open Sans Regular"/>
                <a:cs typeface="Open Sans Regular"/>
              </a:rPr>
              <a:t>Procedural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Open Sans Regular"/>
                <a:cs typeface="Open Sans Regular"/>
              </a:rPr>
              <a:t>- A script that executes line by line until completion.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Open Sans Regular"/>
                <a:cs typeface="Open Sans Regular"/>
              </a:rPr>
              <a:t>- Control flow may be included, if, else etc.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Open Sans Regular"/>
                <a:cs typeface="Open Sans Regular"/>
              </a:rPr>
              <a:t>- Can be automated to execute when some condition is met.</a:t>
            </a:r>
          </a:p>
        </p:txBody>
      </p:sp>
      <p:pic>
        <p:nvPicPr>
          <p:cNvPr id="1026" name="Picture 2" descr="Stuffed Sweet Potatoes Recipe - Love and Lemons">
            <a:extLst>
              <a:ext uri="{FF2B5EF4-FFF2-40B4-BE49-F238E27FC236}">
                <a16:creationId xmlns:a16="http://schemas.microsoft.com/office/drawing/2014/main" id="{506CE907-6E18-49C0-9BAE-A26B12D0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61" y="941180"/>
            <a:ext cx="2198723" cy="35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6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SharedContentType xmlns="Microsoft.SharePoint.Taxonomy.ContentTypeSync" SourceId="a7dd7a64-f5c5-4f30-b8c4-f5626f639d1b" ContentTypeId="0x01010035E33599CC8D1E47A037F474646B1D58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NS Document" ma:contentTypeID="0x01010035E33599CC8D1E47A037F474646B1D5800524E6AA1ACB78345B7BF0176DFB5A677" ma:contentTypeVersion="62" ma:contentTypeDescription="Create a new document." ma:contentTypeScope="" ma:versionID="5d08cf45c1086898dc131f3549c19ed3">
  <xsd:schema xmlns:xsd="http://www.w3.org/2001/XMLSchema" xmlns:xs="http://www.w3.org/2001/XMLSchema" xmlns:p="http://schemas.microsoft.com/office/2006/metadata/properties" xmlns:ns1="http://schemas.microsoft.com/sharepoint/v3" xmlns:ns3="e14115de-03ae-49b5-af01-31035404c456" xmlns:ns4="11db2dc9-1d1c-45eb-8b5b-ac58ae3319db" xmlns:ns5="37655e2e-3ff4-440c-aed8-80b3c3e7d4fa" xmlns:ns6="http://schemas.microsoft.com/sharepoint/v4" targetNamespace="http://schemas.microsoft.com/office/2006/metadata/properties" ma:root="true" ma:fieldsID="708a13873f3bae66e9b54df56e9a155e" ns1:_="" ns3:_="" ns4:_="" ns5:_="" ns6:_="">
    <xsd:import namespace="http://schemas.microsoft.com/sharepoint/v3"/>
    <xsd:import namespace="e14115de-03ae-49b5-af01-31035404c456"/>
    <xsd:import namespace="11db2dc9-1d1c-45eb-8b5b-ac58ae3319db"/>
    <xsd:import namespace="37655e2e-3ff4-440c-aed8-80b3c3e7d4f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TaxCatchAll" minOccurs="0"/>
                <xsd:element ref="ns3:o5359087ad404c199aee74686ab194d3" minOccurs="0"/>
                <xsd:element ref="ns4:RetentionDate" minOccurs="0"/>
                <xsd:element ref="ns4:Retention" minOccurs="0"/>
                <xsd:element ref="ns4:EDRMSOwner" minOccurs="0"/>
                <xsd:element ref="ns4:RetentionType" minOccurs="0"/>
                <xsd:element ref="ns3:TaxKeywordTaxHTField" minOccurs="0"/>
                <xsd:element ref="ns1:_dlc_Exempt" minOccurs="0"/>
                <xsd:element ref="ns1:_dlc_ExpireDateSaved" minOccurs="0"/>
                <xsd:element ref="ns1:_dlc_ExpireDate" minOccurs="0"/>
                <xsd:element ref="ns5:_dlc_DocIdPersistId" minOccurs="0"/>
                <xsd:element ref="ns5:_dlc_DocId" minOccurs="0"/>
                <xsd:element ref="ns5:_dlc_DocIdUrl" minOccurs="0"/>
                <xsd:element ref="ns6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8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9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0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115de-03ae-49b5-af01-31035404c456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1f766251-ad9e-4118-9ee3-0b6d2d8cffd5}" ma:internalName="TaxCatchAll" ma:showField="CatchAllData" ma:web="50a5ca4d-5b33-4d39-aaa5-c4a43478b4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5359087ad404c199aee74686ab194d3" ma:index="8" ma:taxonomy="true" ma:internalName="o5359087ad404c199aee74686ab194d3" ma:taxonomyFieldName="RecordType" ma:displayName="Record Type" ma:readOnly="false" ma:default="" ma:fieldId="{85359087-ad40-4c19-9aee-74686ab194d3}" ma:sspId="a7dd7a64-f5c5-4f30-b8c4-f5626f639d1b" ma:termSetId="b7884471-767e-4886-9e04-df700fa96f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a7dd7a64-f5c5-4f30-b8c4-f5626f639d1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b2dc9-1d1c-45eb-8b5b-ac58ae3319db" elementFormDefault="qualified">
    <xsd:import namespace="http://schemas.microsoft.com/office/2006/documentManagement/types"/>
    <xsd:import namespace="http://schemas.microsoft.com/office/infopath/2007/PartnerControls"/>
    <xsd:element name="RetentionDate" ma:index="11" nillable="true" ma:displayName="Retention Date" ma:format="DateOnly" ma:internalName="Retention_x0020_Date" ma:readOnly="false">
      <xsd:simpleType>
        <xsd:restriction base="dms:DateTime"/>
      </xsd:simpleType>
    </xsd:element>
    <xsd:element name="Retention" ma:index="12" nillable="true" ma:displayName="Retention" ma:default="0" ma:internalName="Retention" ma:readOnly="false">
      <xsd:simpleType>
        <xsd:restriction base="dms:Number"/>
      </xsd:simpleType>
    </xsd:element>
    <xsd:element name="EDRMSOwner" ma:index="13" nillable="true" ma:displayName="EDRMSOwner" ma:hidden="true" ma:internalName="EDRMSOwner" ma:readOnly="false">
      <xsd:simpleType>
        <xsd:restriction base="dms:Text"/>
      </xsd:simpleType>
    </xsd:element>
    <xsd:element name="RetentionType" ma:index="14" nillable="true" ma:displayName="Retention Type" ma:default="Notify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55e2e-3ff4-440c-aed8-80b3c3e7d4fa" elementFormDefault="qualified">
    <xsd:import namespace="http://schemas.microsoft.com/office/2006/documentManagement/types"/>
    <xsd:import namespace="http://schemas.microsoft.com/office/infopath/2007/PartnerControls"/>
    <xsd:element name="_dlc_DocIdPersistId" ma:index="2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p:Policy xmlns:p="office.server.policy" id="" local="true">
  <p:Name>ONS Document</p:Name>
  <p:Description/>
  <p:Statement/>
  <p:PolicyItems>
    <p:PolicyItem featureId="Microsoft.Office.RecordsManagement.PolicyFeatures.Expiration" staticId="0x01010035E33599CC8D1E47A037F474646B1D58|2057524105" UniqueId="d097a687-1114-45fc-89d8-799351d0ef20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100</number>
                  <property>Retention_x0020_Date</property>
                  <period>years</period>
                </formula>
                <action type="action" id="ONS-RetentionAction"/>
              </data>
            </stages>
          </Schedule>
        </Schedules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5359087ad404c199aee74686ab194d3 xmlns="e14115de-03ae-49b5-af01-31035404c4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Correspondence, Guidance etc</TermName>
          <TermId xmlns="http://schemas.microsoft.com/office/infopath/2007/PartnerControls">746aa5d3-a4cc-4e5c-bc1b-afebd1d43e75</TermId>
        </TermInfo>
      </Terms>
    </o5359087ad404c199aee74686ab194d3>
    <RetentionType xmlns="11db2dc9-1d1c-45eb-8b5b-ac58ae3319db">Notify</RetentionType>
    <IconOverlay xmlns="http://schemas.microsoft.com/sharepoint/v4" xsi:nil="true"/>
    <TaxCatchAll xmlns="e14115de-03ae-49b5-af01-31035404c456">
      <Value>5</Value>
    </TaxCatchAll>
    <RetentionDate xmlns="11db2dc9-1d1c-45eb-8b5b-ac58ae3319db" xsi:nil="true"/>
    <Retention xmlns="11db2dc9-1d1c-45eb-8b5b-ac58ae3319db">0</Retention>
    <TaxKeywordTaxHTField xmlns="e14115de-03ae-49b5-af01-31035404c456">
      <Terms xmlns="http://schemas.microsoft.com/office/infopath/2007/PartnerControls"/>
    </TaxKeywordTaxHTField>
    <EDRMSOwner xmlns="11db2dc9-1d1c-45eb-8b5b-ac58ae3319db" xsi:nil="true"/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7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6951EACF-765C-463A-B43A-46F7FCFC4BF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A10555B-9010-4193-8FFD-B82F3CAB2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14115de-03ae-49b5-af01-31035404c456"/>
    <ds:schemaRef ds:uri="11db2dc9-1d1c-45eb-8b5b-ac58ae3319db"/>
    <ds:schemaRef ds:uri="37655e2e-3ff4-440c-aed8-80b3c3e7d4f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88FB8B-A653-4B84-AF57-A59477F0D087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ACB558D9-742F-426A-8B14-B6EB4C36E0B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D0968F3-9E12-456C-A430-D1BF32C47E2F}">
  <ds:schemaRefs>
    <ds:schemaRef ds:uri="http://schemas.microsoft.com/office/2006/metadata/properties"/>
    <ds:schemaRef ds:uri="http://schemas.microsoft.com/office/infopath/2007/PartnerControls"/>
    <ds:schemaRef ds:uri="e14115de-03ae-49b5-af01-31035404c456"/>
    <ds:schemaRef ds:uri="11db2dc9-1d1c-45eb-8b5b-ac58ae3319db"/>
    <ds:schemaRef ds:uri="http://schemas.microsoft.com/sharepoint/v4"/>
  </ds:schemaRefs>
</ds:datastoreItem>
</file>

<file path=customXml/itemProps6.xml><?xml version="1.0" encoding="utf-8"?>
<ds:datastoreItem xmlns:ds="http://schemas.openxmlformats.org/officeDocument/2006/customXml" ds:itemID="{AAE5B470-8C91-44A5-A7C9-51FCBFED82F0}">
  <ds:schemaRefs>
    <ds:schemaRef ds:uri="http://schemas.microsoft.com/office/2006/metadata/customXsn"/>
  </ds:schemaRefs>
</ds:datastoreItem>
</file>

<file path=customXml/itemProps7.xml><?xml version="1.0" encoding="utf-8"?>
<ds:datastoreItem xmlns:ds="http://schemas.openxmlformats.org/officeDocument/2006/customXml" ds:itemID="{90A79C99-9E3C-42A7-852F-223C7FFDD03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546</Words>
  <Application>Microsoft Office PowerPoint</Application>
  <PresentationFormat>On-screen Show (16:9)</PresentationFormat>
  <Paragraphs>108</Paragraphs>
  <Slides>18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Open Sans Bold</vt:lpstr>
      <vt:lpstr>Open Sans Regular</vt:lpstr>
      <vt:lpstr>Office Theme</vt:lpstr>
      <vt:lpstr>PowerPoint Presentation</vt:lpstr>
      <vt:lpstr>Learning Outcomes</vt:lpstr>
      <vt:lpstr>Schedule</vt:lpstr>
      <vt:lpstr>Dashboarding in </vt:lpstr>
      <vt:lpstr>More specifically</vt:lpstr>
      <vt:lpstr>Shiny can be hard, so why bother?</vt:lpstr>
      <vt:lpstr>When shouldn’t you bother?</vt:lpstr>
      <vt:lpstr>At the end of the day</vt:lpstr>
      <vt:lpstr>Procedural &amp; Event-Driven Programming</vt:lpstr>
      <vt:lpstr>Procedural &amp; Event-Driven Programming</vt:lpstr>
      <vt:lpstr>Analogy: Movie vs Immersive Theatre</vt:lpstr>
      <vt:lpstr>PowerPoint Presentation</vt:lpstr>
      <vt:lpstr>Deployment: Data security</vt:lpstr>
      <vt:lpstr>Production-Ready Shiny</vt:lpstr>
      <vt:lpstr>Production-Ready Shiny</vt:lpstr>
      <vt:lpstr>Production-Ready Shiny</vt:lpstr>
      <vt:lpstr>Learning Outcomes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Leyshon, Rich</cp:lastModifiedBy>
  <cp:revision>81</cp:revision>
  <dcterms:created xsi:type="dcterms:W3CDTF">2019-04-26T09:32:35Z</dcterms:created>
  <dcterms:modified xsi:type="dcterms:W3CDTF">2020-11-04T09:01:49Z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0x01010035E33599CC8D1E47A037F474646B1D5800524E6AA1ACB78345B7BF0176DFB5A677</vt:lpwstr>
  </property>
  <property fmtid="{D5CDD505-2E9C-101B-9397-08002B2CF9AE}" pid="3" name="_dlc_policyId">
    <vt:lpwstr>0x01010035E33599CC8D1E47A037F474646B1D58|2057524105</vt:lpwstr>
  </property>
  <property fmtid="{D5CDD505-2E9C-101B-9397-08002B2CF9AE}" pid="4" name="ItemRetentionFormula">
    <vt:lpwstr>&lt;formula id="Microsoft.Office.RecordsManagement.PolicyFeatures.Expiration.Formula.BuiltIn"&gt;&lt;number&gt;100&lt;/number&gt;&lt;property&gt;Retention_x005f_x0020_Date&lt;/property&gt;&lt;period&gt;years&lt;/period&gt;&lt;/formula&gt;</vt:lpwstr>
  </property>
  <property fmtid="{D5CDD505-2E9C-101B-9397-08002B2CF9AE}" pid="5" name="TaxKeyword">
    <vt:lpwstr/>
  </property>
  <property fmtid="{D5CDD505-2E9C-101B-9397-08002B2CF9AE}" pid="6" name="RecordType">
    <vt:lpwstr>5;#Correspondence, Guidance etc|746aa5d3-a4cc-4e5c-bc1b-afebd1d43e75</vt:lpwstr>
  </property>
</Properties>
</file>