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A65F-ACD5-49FD-ACAE-138DAFB6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36AF-FA31-459F-8C5A-012822F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7C3E-A499-4B14-951B-AC16B50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4826-6919-4900-98E4-F1A9841A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D9AE-2205-471A-A6BA-9C76D511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08E-4D86-4943-800B-A4B08FFD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61483-E2EB-427C-AB73-A75AF404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B78-D0E2-4B67-B325-3C07AF3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48C9-A0AB-4607-8352-71627A9D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6C1C-880E-4281-8A0A-1124968C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497C-F0AF-4088-9422-DEBC6E117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F5C63-42B9-4AA7-BCA9-4BAFCFF0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D0D1-95C3-4C12-A944-8D197ED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FCCD-958A-4D4D-9958-AE9C3A4C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CFE2-32DA-42A4-B0FF-4D0E0FDB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F420-A616-4C9A-9CE9-51F67F16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6FCE-9F64-46BF-A4CE-ABCA5F26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9F3B-74F0-4311-98C3-BD4EB696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384D-FCCE-42D7-8FE1-7483D399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8EF3-D71C-4AC5-B028-2E53F0D7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B735-B818-4361-93E7-BE220F7B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AA48-075D-46D4-AB77-DCB92577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8148-67F0-4D3A-AC40-68844BB9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25E0-04F8-402B-822A-7EE0F1B5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A982-911A-4655-9CBA-78B1ACEE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451-AF3D-4E4C-B9CF-36160C75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96DA-D894-4CA7-824C-B887E777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8134-67B2-445B-89C4-23F91D82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E82-DBE9-48EE-A737-254A8DFB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E0E9A-FC90-466F-A631-253F63CA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4356-0503-468E-9889-68ED5D8C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C5B8-E0FB-48B4-A0F9-2507AEE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FF2A-06A5-4C04-A0FC-75DC94AF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E926D-7A5D-4E89-8033-2A8B54E0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CD47E-ACBC-4CE6-9C8D-15482FF6E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A903F-5192-4E61-8108-5E1B4425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8B8A0-0729-4805-B592-9F53BBA0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E9F38-FDC7-4D3C-89A0-9727C672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8A164-191D-43D4-91D5-78807AD0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869-4822-45C7-A500-E038087D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374-866F-4719-8258-BEFD079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B1FCD-7E8C-487F-9A61-6F41DE1C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53FB-42AD-4A7E-B3D8-2D9E5453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826C4-D8DB-4214-A378-AA5ABACE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07F51-23DD-48F9-B24E-C863DD1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232B-15DD-42CB-9856-91B0FD36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DE14-ECFF-4107-BA0D-57228735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C898-C077-48D3-A370-A18108F8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7519-2DBD-414D-AD03-CD36EDF6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D1E2-DD63-4031-8E41-BF9C814F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41531-7FAF-449C-A8DB-66BB15B5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0736-7BA8-4221-B5F7-29788ECE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0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FB0-32CE-4351-A8FB-500E3ECF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1B958-274A-4883-90FF-13B2CF13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429B-5C85-466C-B541-C9F663C4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6D6F-EEA5-43E7-BF78-21E281EA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D16F-3D34-4433-B735-67F53F08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C1E1-633C-4CF3-882F-8E0DBE8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93508-41FB-4010-B546-AD458B22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61F3-A0F7-4436-9448-F1138F6C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63A9-B371-46A0-AA16-4896CBB36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22E5-144E-442D-8572-43033EDBC5B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842B-2F57-4F1A-AB73-94DB45E2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288C-B2E6-4628-A7FA-D762F005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E316-9F0B-4478-AF8F-122D35865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0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4EDB-04E0-46DD-928F-035D84395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EE715-9D56-4D2C-AF35-D5D9C3168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CEE715-9D56-4D2C-AF35-D5D9C3168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1630017"/>
            <a:ext cx="10959547" cy="444722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hlinkClick r:id="rId2"/>
              </a:rPr>
              <a:t>https://www.python.org/shell/</a:t>
            </a:r>
            <a:endParaRPr lang="en-GB" sz="1800" dirty="0"/>
          </a:p>
          <a:p>
            <a:pPr algn="l"/>
            <a:endParaRPr lang="en-GB" sz="1800" dirty="0"/>
          </a:p>
          <a:p>
            <a:pPr algn="l"/>
            <a:r>
              <a:rPr lang="en-GB" sz="1800" dirty="0" err="1"/>
              <a:t>url</a:t>
            </a:r>
            <a:r>
              <a:rPr lang="en-GB" sz="1800" dirty="0"/>
              <a:t>='https://raw.githubusercontent.com/salihadfid1/Intro-Python/master/titanic.csv’</a:t>
            </a:r>
          </a:p>
          <a:p>
            <a:pPr algn="l"/>
            <a:r>
              <a:rPr lang="en-GB" sz="1800" dirty="0"/>
              <a:t>df = </a:t>
            </a:r>
            <a:r>
              <a:rPr lang="en-GB" sz="1800" dirty="0" err="1"/>
              <a:t>pd.read_csv</a:t>
            </a:r>
            <a:r>
              <a:rPr lang="en-GB" sz="1800" dirty="0"/>
              <a:t>(</a:t>
            </a:r>
            <a:r>
              <a:rPr lang="en-GB" sz="1800" dirty="0" err="1"/>
              <a:t>url</a:t>
            </a:r>
            <a:r>
              <a:rPr lang="en-GB" sz="1800" dirty="0"/>
              <a:t>, </a:t>
            </a:r>
            <a:r>
              <a:rPr lang="en-GB" sz="1800" dirty="0" err="1"/>
              <a:t>index_col</a:t>
            </a:r>
            <a:r>
              <a:rPr lang="en-GB" sz="1800"/>
              <a:t>=0)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24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saliha minhas</dc:creator>
  <cp:lastModifiedBy>saliha minhas</cp:lastModifiedBy>
  <cp:revision>2</cp:revision>
  <dcterms:created xsi:type="dcterms:W3CDTF">2020-01-29T00:29:39Z</dcterms:created>
  <dcterms:modified xsi:type="dcterms:W3CDTF">2020-01-29T00:51:44Z</dcterms:modified>
</cp:coreProperties>
</file>