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57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9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1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8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4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47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4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28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6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4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2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629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70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75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1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61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19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81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5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5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jentang/GitDR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ntang/GitDRI" TargetMode="External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58829" y="1455298"/>
            <a:ext cx="1104694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</a:t>
            </a:r>
            <a:b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b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with GitHub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http://github.com/jentang/GitDRI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Markdown?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to format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a quick and lightweight manner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it as a kind of language read by many platforms to interpret the style of text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written in markdown are more sustainable and transferrable, so decrease the risk of losing important formatting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There is a quick link to the </a:t>
            </a:r>
            <a:r>
              <a:rPr lang="en-US" dirty="0"/>
              <a:t>markdown </a:t>
            </a:r>
            <a:r>
              <a:rPr lang="en-US" dirty="0" err="1" smtClean="0"/>
              <a:t>cheatsheet</a:t>
            </a:r>
            <a:r>
              <a:rPr lang="en-US" dirty="0" smtClean="0"/>
              <a:t> at the bottom of the README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that you have installed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get a list of things, you’re good to go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don’t, put up a </a:t>
            </a:r>
            <a:r>
              <a:rPr lang="en-US" sz="2800" b="1" i="0" u="none" strike="noStrike" cap="non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ask your neighbors to help you install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your computer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73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"John Doe"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johndoe@example.com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38200" y="3365348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saved this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is in your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38200" y="4691449"/>
            <a:ext cx="11073600" cy="12768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=Superstar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gitsuperstar@gmail.com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 rot="899788">
            <a:off x="9405529" y="4189806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  <p:sp>
        <p:nvSpPr>
          <p:cNvPr id="7" name="Shape 162"/>
          <p:cNvSpPr txBox="1"/>
          <p:nvPr/>
        </p:nvSpPr>
        <p:spPr>
          <a:xfrm>
            <a:off x="838200" y="4052156"/>
            <a:ext cx="10515600" cy="63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set-up, use 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83291" y="3113025"/>
            <a:ext cx="11825416" cy="7075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 in /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Users/Jen/Desktop/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/.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90600" y="4136367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so it knows to pay attention to this folder.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90600" y="1843088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inside the folder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hit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gitcheat.md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5167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you're inside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 to create a file?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Open this new file and add some text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Try experimenting with</a:t>
            </a:r>
            <a:br>
              <a:rPr lang="en-US" dirty="0" smtClean="0"/>
            </a:br>
            <a:r>
              <a:rPr lang="en-US" dirty="0" smtClean="0"/>
              <a:t>markdown to make headers or </a:t>
            </a:r>
            <a:br>
              <a:rPr lang="en-US" dirty="0" smtClean="0"/>
            </a:br>
            <a:r>
              <a:rPr lang="en-US" dirty="0" smtClean="0"/>
              <a:t>add emphasis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 used # to indicate a heading</a:t>
            </a:r>
            <a:br>
              <a:rPr lang="en-US" dirty="0" smtClean="0"/>
            </a:br>
            <a:r>
              <a:rPr lang="en-US" dirty="0" smtClean="0"/>
              <a:t>and ** on either sides of text</a:t>
            </a:r>
            <a:br>
              <a:rPr lang="en-US" dirty="0" smtClean="0"/>
            </a:br>
            <a:r>
              <a:rPr lang="en-US" dirty="0" smtClean="0"/>
              <a:t>I want to appear in bold</a:t>
            </a:r>
            <a:endParaRPr lang="en-US" dirty="0" smtClean="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935" y="3015257"/>
            <a:ext cx="5432850" cy="368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in the upper right hand corner to create a new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7441"/>
            <a:ext cx="12192000" cy="157735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255211" y="2965622"/>
            <a:ext cx="1458097" cy="1556951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0" y="704336"/>
            <a:ext cx="3727269" cy="4275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the same name as your local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Select Public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 dirty="0" smtClean="0"/>
              <a:t>Do not </a:t>
            </a:r>
            <a:r>
              <a:rPr lang="en-US" dirty="0" smtClean="0"/>
              <a:t>select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”initialize with a README"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you'll be importing an existing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Click Create repository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9" y="0"/>
            <a:ext cx="846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859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your new remote repo in the browser, and copy its HTTPS: URL. 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16267"/>
            <a:ext cx="10401299" cy="37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7179276" y="2199503"/>
            <a:ext cx="2323070" cy="138395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add origin [URL of your remote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link the local and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confirm,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-v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564" y="4003589"/>
            <a:ext cx="11491784" cy="97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https://github.com/jentang/GitPractice (fetch)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https://github.com/jentang/GitPractice (push)</a:t>
            </a:r>
          </a:p>
        </p:txBody>
      </p:sp>
      <p:sp>
        <p:nvSpPr>
          <p:cNvPr id="200" name="Shape 200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Commit, and Push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file so that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which file you are interested in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changes you made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 happens on your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these changes to to appear on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 you are connected to (on GitHub), you then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from the local to the 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 and Collaboration with GitHub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78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Goal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on your computer, add files, and push this repository to your GitHub.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workshop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http://github.com/jentang/GitDRI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yet to do so: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a GitHub: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http://github.com/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your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projects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you created on your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yesterday</a:t>
            </a:r>
          </a:p>
          <a:p>
            <a:pPr marL="3657600" lvl="8" indent="0">
              <a:spcBef>
                <a:spcPts val="1000"/>
              </a:spcBef>
              <a:buNone/>
            </a:pPr>
            <a:r>
              <a:rPr lang="en-US" sz="2800" dirty="0" smtClean="0"/>
              <a:t>	Example </a:t>
            </a:r>
            <a:r>
              <a:rPr lang="en-US" sz="2800" dirty="0" smtClean="0">
                <a:sym typeface="Wingdings"/>
              </a:rPr>
              <a:t>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3302" y="3451876"/>
            <a:ext cx="47371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in our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stages the file to be tracked, and prepares it to be committed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line will look like nothing in particular happened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65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version you want to log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-m “[add a message here about the commits you're making]"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brief but descriptive so other collaborators can understand different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You have just committed everything you have saved on </a:t>
            </a:r>
            <a:r>
              <a:rPr lang="en-US" dirty="0" err="1" smtClean="0"/>
              <a:t>gitcheat.md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 on your local computer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through another add &amp; commit cycle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gitcheat.md</a:t>
            </a:r>
            <a:r>
              <a:rPr lang="en-US" dirty="0" smtClean="0"/>
              <a:t>, let’s make some notes about our new commands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add origin [</a:t>
            </a:r>
            <a:r>
              <a:rPr lang="en-US" dirty="0" err="1" smtClean="0"/>
              <a:t>url</a:t>
            </a:r>
            <a:r>
              <a:rPr lang="en-US" dirty="0" smtClean="0"/>
              <a:t> or remote repo]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-v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[filename]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-m “[message]"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commit, you can combine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-am “[message]”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version is what we want to share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what’s going on: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do you get these changes onto a shared GitHub so that others can see your good work?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38200" y="2766150"/>
            <a:ext cx="101223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directory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pushes our local repo to its remote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You'll be prompted to enter your GitHub username and password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it’s in your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some, you will only be prompted on your first push, for others, it will be for each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your browser and refresh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 on GitHub to see your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changes →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see changes → put up a </a:t>
            </a:r>
            <a:r>
              <a:rPr lang="en-US" sz="2800" b="1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  <a:r>
              <a:rPr lang="en-US" sz="2800" b="0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some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your first push,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use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90599" y="5182503"/>
            <a:ext cx="10363200" cy="10038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If you want to clone any other user’s repo, you can use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clone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90599" y="2950401"/>
            <a:ext cx="10871886" cy="223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command line, get back to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repo for this workshop so you can have a copy for yourself!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1" i="0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sz="2800" b="1" i="0" strike="noStrike" cap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github.com/jentang/GitDRI</a:t>
            </a:r>
            <a:endParaRPr lang="en-US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Take a look in your Desktop to see if you have a new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Git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DRI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 folder</a:t>
            </a:r>
            <a:endParaRPr sz="2800" i="0" strike="noStrike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urier New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90600" y="1834362"/>
            <a:ext cx="10668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copy of a GitHub repo to work on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clone is a local copy of a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uiExpand="1" build="p"/>
      <p:bldP spid="25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changes are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on the remote GitHub repo that have not yet been logged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pull the repo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log the newest version in GitHub as compared to your local repo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merge the changes by using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-u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38200" y="1690686"/>
            <a:ext cx="10515599" cy="4796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who is working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the repo you are  going to work 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 this file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this version with a note about 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this local version up on your remote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local copy of a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any remote changes on your local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Command Line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Git, GitHub and Markdown?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Git Commit, Git Push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for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 rot="899788">
            <a:off x="6248553" y="4158959"/>
            <a:ext cx="3596323" cy="1652469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 FLAGS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the space bar and the command key at the same time and type in "terminal.”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 the command prompt from the run window.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Command Line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4535400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your Desktop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4535400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Desktop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850687" y="1681163"/>
            <a:ext cx="582621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called ”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5997575" y="2505075"/>
            <a:ext cx="5357813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GitPractice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14" grpId="0" build="p" animBg="1"/>
      <p:bldP spid="115" grpId="0" build="p"/>
      <p:bldP spid="1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1505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21506" y="1825625"/>
            <a:ext cx="28935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</a:t>
            </a:r>
            <a:endParaRPr lang="en-US" sz="32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871" y="365125"/>
            <a:ext cx="8894107" cy="64805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lives on your computer (is local), and is accessed through the command line.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 changes when the user tells it to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cues your file up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revisions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logs this version of the file when the user tells it to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adds modified files to your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live in the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177215" y="5394707"/>
            <a:ext cx="4176583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users'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the user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repositories, facilitating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1323</Words>
  <Application>Microsoft Macintosh PowerPoint</Application>
  <PresentationFormat>Widescreen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Wingdings</vt:lpstr>
      <vt:lpstr>Arial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Configuring Git on your computer</vt:lpstr>
      <vt:lpstr>Initialize Git</vt:lpstr>
      <vt:lpstr>Create gitcheat.md</vt:lpstr>
      <vt:lpstr>Connect to Your Remote Repo</vt:lpstr>
      <vt:lpstr>PowerPoint Presentation</vt:lpstr>
      <vt:lpstr>Connect to Your Remote Repo</vt:lpstr>
      <vt:lpstr>Connect to Your Remote Repo</vt:lpstr>
      <vt:lpstr>Git Add, Commit, and Push</vt:lpstr>
      <vt:lpstr>Git add</vt:lpstr>
      <vt:lpstr>Git commit</vt:lpstr>
      <vt:lpstr>Let’s go through another add &amp; commit cycle</vt:lpstr>
      <vt:lpstr>The local version is what we want to share</vt:lpstr>
      <vt:lpstr>Git push</vt:lpstr>
      <vt:lpstr>Git push</vt:lpstr>
      <vt:lpstr>Git clone</vt:lpstr>
      <vt:lpstr>Git pull</vt:lpstr>
      <vt:lpstr>Review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Workflows with Git and Collaboration with GitHub</dc:title>
  <cp:lastModifiedBy>Jennifer Tang</cp:lastModifiedBy>
  <cp:revision>5</cp:revision>
  <dcterms:modified xsi:type="dcterms:W3CDTF">2016-06-08T02:33:59Z</dcterms:modified>
</cp:coreProperties>
</file>