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1_1AA1892B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3"/>
  </p:notesMasterIdLst>
  <p:sldIdLst>
    <p:sldId id="256" r:id="rId2"/>
    <p:sldId id="265" r:id="rId3"/>
    <p:sldId id="266" r:id="rId4"/>
    <p:sldId id="269" r:id="rId5"/>
    <p:sldId id="257" r:id="rId6"/>
    <p:sldId id="258" r:id="rId7"/>
    <p:sldId id="259" r:id="rId8"/>
    <p:sldId id="263" r:id="rId9"/>
    <p:sldId id="264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67D1F7-0C0A-C75D-8E2D-4C82F6C2E393}" name="Guilherme Fibrantz" initials="GF" userId="S::gfibrantz@furb.br::3cce7974-2381-4f66-8891-f3a42795ef7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9794D-971D-4CE2-9522-C8B541148DA6}" v="25" dt="2022-03-08T23:12:05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ha Lanser Bloemer" userId="S::mlbloemer@furb.br::b882db8f-de81-417b-8d16-29ca10e05f78" providerId="AD" clId="Web-{F5499437-E2EA-4D55-AC9D-017B1EB15BC5}"/>
    <pc:docChg chg="addSld modSld addMainMaster delMainMaster">
      <pc:chgData name="Martha Lanser Bloemer" userId="S::mlbloemer@furb.br::b882db8f-de81-417b-8d16-29ca10e05f78" providerId="AD" clId="Web-{F5499437-E2EA-4D55-AC9D-017B1EB15BC5}" dt="2022-03-07T22:16:58.311" v="11"/>
      <pc:docMkLst>
        <pc:docMk/>
      </pc:docMkLst>
      <pc:sldChg chg="addSp modSp new mod setBg modClrScheme chgLayout">
        <pc:chgData name="Martha Lanser Bloemer" userId="S::mlbloemer@furb.br::b882db8f-de81-417b-8d16-29ca10e05f78" providerId="AD" clId="Web-{F5499437-E2EA-4D55-AC9D-017B1EB15BC5}" dt="2022-03-07T22:16:56.217" v="10" actId="20577"/>
        <pc:sldMkLst>
          <pc:docMk/>
          <pc:sldMk cId="493281668" sldId="256"/>
        </pc:sldMkLst>
        <pc:spChg chg="mod">
          <ac:chgData name="Martha Lanser Bloemer" userId="S::mlbloemer@furb.br::b882db8f-de81-417b-8d16-29ca10e05f78" providerId="AD" clId="Web-{F5499437-E2EA-4D55-AC9D-017B1EB15BC5}" dt="2022-03-07T22:16:56.217" v="10" actId="20577"/>
          <ac:spMkLst>
            <pc:docMk/>
            <pc:sldMk cId="493281668" sldId="256"/>
            <ac:spMk id="2" creationId="{D6EC1ED6-5499-4CC1-88C7-15A95679FA79}"/>
          </ac:spMkLst>
        </pc:spChg>
        <pc:spChg chg="mod">
          <ac:chgData name="Martha Lanser Bloemer" userId="S::mlbloemer@furb.br::b882db8f-de81-417b-8d16-29ca10e05f78" providerId="AD" clId="Web-{F5499437-E2EA-4D55-AC9D-017B1EB15BC5}" dt="2022-03-07T22:16:45.404" v="1"/>
          <ac:spMkLst>
            <pc:docMk/>
            <pc:sldMk cId="493281668" sldId="256"/>
            <ac:spMk id="3" creationId="{F09C1223-041C-4D1A-99CB-0ACE0A8A464E}"/>
          </ac:spMkLst>
        </pc:spChg>
        <pc:spChg chg="add">
          <ac:chgData name="Martha Lanser Bloemer" userId="S::mlbloemer@furb.br::b882db8f-de81-417b-8d16-29ca10e05f78" providerId="AD" clId="Web-{F5499437-E2EA-4D55-AC9D-017B1EB15BC5}" dt="2022-03-07T22:16:45.404" v="1"/>
          <ac:spMkLst>
            <pc:docMk/>
            <pc:sldMk cId="493281668" sldId="256"/>
            <ac:spMk id="9" creationId="{63A1188B-F6D0-454F-8265-790DD27A80DC}"/>
          </ac:spMkLst>
        </pc:spChg>
        <pc:spChg chg="add">
          <ac:chgData name="Martha Lanser Bloemer" userId="S::mlbloemer@furb.br::b882db8f-de81-417b-8d16-29ca10e05f78" providerId="AD" clId="Web-{F5499437-E2EA-4D55-AC9D-017B1EB15BC5}" dt="2022-03-07T22:16:45.404" v="1"/>
          <ac:spMkLst>
            <pc:docMk/>
            <pc:sldMk cId="493281668" sldId="256"/>
            <ac:spMk id="11" creationId="{E1508670-65E0-4939-8E5D-98D071CA1A36}"/>
          </ac:spMkLst>
        </pc:spChg>
        <pc:spChg chg="add">
          <ac:chgData name="Martha Lanser Bloemer" userId="S::mlbloemer@furb.br::b882db8f-de81-417b-8d16-29ca10e05f78" providerId="AD" clId="Web-{F5499437-E2EA-4D55-AC9D-017B1EB15BC5}" dt="2022-03-07T22:16:45.404" v="1"/>
          <ac:spMkLst>
            <pc:docMk/>
            <pc:sldMk cId="493281668" sldId="256"/>
            <ac:spMk id="13" creationId="{BA680864-F353-4128-88F8-98E04FD7641B}"/>
          </ac:spMkLst>
        </pc:spChg>
        <pc:picChg chg="add">
          <ac:chgData name="Martha Lanser Bloemer" userId="S::mlbloemer@furb.br::b882db8f-de81-417b-8d16-29ca10e05f78" providerId="AD" clId="Web-{F5499437-E2EA-4D55-AC9D-017B1EB15BC5}" dt="2022-03-07T22:16:45.404" v="1"/>
          <ac:picMkLst>
            <pc:docMk/>
            <pc:sldMk cId="493281668" sldId="256"/>
            <ac:picMk id="4" creationId="{A8E35048-C9CD-4592-A426-CEB071511ED3}"/>
          </ac:picMkLst>
        </pc:picChg>
      </pc:sldChg>
      <pc:sldChg chg="new">
        <pc:chgData name="Martha Lanser Bloemer" userId="S::mlbloemer@furb.br::b882db8f-de81-417b-8d16-29ca10e05f78" providerId="AD" clId="Web-{F5499437-E2EA-4D55-AC9D-017B1EB15BC5}" dt="2022-03-07T22:16:58.311" v="11"/>
        <pc:sldMkLst>
          <pc:docMk/>
          <pc:sldMk cId="446794027" sldId="257"/>
        </pc:sldMkLst>
      </pc:sldChg>
      <pc:sldMasterChg chg="del delSldLayout">
        <pc:chgData name="Martha Lanser Bloemer" userId="S::mlbloemer@furb.br::b882db8f-de81-417b-8d16-29ca10e05f78" providerId="AD" clId="Web-{F5499437-E2EA-4D55-AC9D-017B1EB15BC5}" dt="2022-03-07T22:16:45.404" v="1"/>
        <pc:sldMasterMkLst>
          <pc:docMk/>
          <pc:sldMasterMk cId="2460954070" sldId="2147483660"/>
        </pc:sldMasterMkLst>
        <pc:sldLayoutChg chg="del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Martha Lanser Bloemer" userId="S::mlbloemer@furb.br::b882db8f-de81-417b-8d16-29ca10e05f78" providerId="AD" clId="Web-{F5499437-E2EA-4D55-AC9D-017B1EB15BC5}" dt="2022-03-07T22:16:45.404" v="1"/>
        <pc:sldMasterMkLst>
          <pc:docMk/>
          <pc:sldMasterMk cId="4285749014" sldId="2147483685"/>
        </pc:sldMasterMkLst>
        <pc:sldLayoutChg chg="add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4285749014" sldId="2147483685"/>
            <pc:sldLayoutMk cId="2301241534" sldId="2147483674"/>
          </pc:sldLayoutMkLst>
        </pc:sldLayoutChg>
        <pc:sldLayoutChg chg="add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4285749014" sldId="2147483685"/>
            <pc:sldLayoutMk cId="4242633390" sldId="2147483675"/>
          </pc:sldLayoutMkLst>
        </pc:sldLayoutChg>
        <pc:sldLayoutChg chg="add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4285749014" sldId="2147483685"/>
            <pc:sldLayoutMk cId="4103903988" sldId="2147483676"/>
          </pc:sldLayoutMkLst>
        </pc:sldLayoutChg>
        <pc:sldLayoutChg chg="add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4285749014" sldId="2147483685"/>
            <pc:sldLayoutMk cId="2274506343" sldId="2147483677"/>
          </pc:sldLayoutMkLst>
        </pc:sldLayoutChg>
        <pc:sldLayoutChg chg="add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4285749014" sldId="2147483685"/>
            <pc:sldLayoutMk cId="2163083499" sldId="2147483678"/>
          </pc:sldLayoutMkLst>
        </pc:sldLayoutChg>
        <pc:sldLayoutChg chg="add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4285749014" sldId="2147483685"/>
            <pc:sldLayoutMk cId="2972240891" sldId="2147483679"/>
          </pc:sldLayoutMkLst>
        </pc:sldLayoutChg>
        <pc:sldLayoutChg chg="add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4285749014" sldId="2147483685"/>
            <pc:sldLayoutMk cId="3941804749" sldId="2147483680"/>
          </pc:sldLayoutMkLst>
        </pc:sldLayoutChg>
        <pc:sldLayoutChg chg="add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4285749014" sldId="2147483685"/>
            <pc:sldLayoutMk cId="17378926" sldId="2147483681"/>
          </pc:sldLayoutMkLst>
        </pc:sldLayoutChg>
        <pc:sldLayoutChg chg="add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4285749014" sldId="2147483685"/>
            <pc:sldLayoutMk cId="2065808562" sldId="2147483682"/>
          </pc:sldLayoutMkLst>
        </pc:sldLayoutChg>
        <pc:sldLayoutChg chg="add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4285749014" sldId="2147483685"/>
            <pc:sldLayoutMk cId="2258280528" sldId="2147483683"/>
          </pc:sldLayoutMkLst>
        </pc:sldLayoutChg>
        <pc:sldLayoutChg chg="add">
          <pc:chgData name="Martha Lanser Bloemer" userId="S::mlbloemer@furb.br::b882db8f-de81-417b-8d16-29ca10e05f78" providerId="AD" clId="Web-{F5499437-E2EA-4D55-AC9D-017B1EB15BC5}" dt="2022-03-07T22:16:45.404" v="1"/>
          <pc:sldLayoutMkLst>
            <pc:docMk/>
            <pc:sldMasterMk cId="4285749014" sldId="2147483685"/>
            <pc:sldLayoutMk cId="3626305112" sldId="2147483684"/>
          </pc:sldLayoutMkLst>
        </pc:sldLayoutChg>
      </pc:sldMasterChg>
    </pc:docChg>
  </pc:docChgLst>
  <pc:docChgLst>
    <pc:chgData name="Martha Lanser Bloemer" userId="b882db8f-de81-417b-8d16-29ca10e05f78" providerId="ADAL" clId="{3B29794D-971D-4CE2-9522-C8B541148DA6}"/>
    <pc:docChg chg="undo custSel addSld delSld modSld sldOrd">
      <pc:chgData name="Martha Lanser Bloemer" userId="b882db8f-de81-417b-8d16-29ca10e05f78" providerId="ADAL" clId="{3B29794D-971D-4CE2-9522-C8B541148DA6}" dt="2022-03-09T14:27:40.459" v="168" actId="20577"/>
      <pc:docMkLst>
        <pc:docMk/>
      </pc:docMkLst>
      <pc:sldChg chg="modNotesTx">
        <pc:chgData name="Martha Lanser Bloemer" userId="b882db8f-de81-417b-8d16-29ca10e05f78" providerId="ADAL" clId="{3B29794D-971D-4CE2-9522-C8B541148DA6}" dt="2022-03-09T14:27:31.286" v="124" actId="20577"/>
        <pc:sldMkLst>
          <pc:docMk/>
          <pc:sldMk cId="446794027" sldId="257"/>
        </pc:sldMkLst>
      </pc:sldChg>
      <pc:sldChg chg="modSp add mod">
        <pc:chgData name="Martha Lanser Bloemer" userId="b882db8f-de81-417b-8d16-29ca10e05f78" providerId="ADAL" clId="{3B29794D-971D-4CE2-9522-C8B541148DA6}" dt="2022-03-07T23:32:35.403" v="18" actId="20577"/>
        <pc:sldMkLst>
          <pc:docMk/>
          <pc:sldMk cId="3300958177" sldId="262"/>
        </pc:sldMkLst>
        <pc:spChg chg="mod">
          <ac:chgData name="Martha Lanser Bloemer" userId="b882db8f-de81-417b-8d16-29ca10e05f78" providerId="ADAL" clId="{3B29794D-971D-4CE2-9522-C8B541148DA6}" dt="2022-03-07T23:28:49.993" v="13" actId="20577"/>
          <ac:spMkLst>
            <pc:docMk/>
            <pc:sldMk cId="3300958177" sldId="262"/>
            <ac:spMk id="2" creationId="{375E128B-9834-4365-B031-C901CDA1D4A9}"/>
          </ac:spMkLst>
        </pc:spChg>
        <pc:spChg chg="mod">
          <ac:chgData name="Martha Lanser Bloemer" userId="b882db8f-de81-417b-8d16-29ca10e05f78" providerId="ADAL" clId="{3B29794D-971D-4CE2-9522-C8B541148DA6}" dt="2022-03-07T23:32:35.403" v="18" actId="20577"/>
          <ac:spMkLst>
            <pc:docMk/>
            <pc:sldMk cId="3300958177" sldId="262"/>
            <ac:spMk id="3" creationId="{B01D3FE4-8872-4318-B47A-55970658E7DF}"/>
          </ac:spMkLst>
        </pc:spChg>
      </pc:sldChg>
      <pc:sldChg chg="addSp delSp modSp mod setBg">
        <pc:chgData name="Martha Lanser Bloemer" userId="b882db8f-de81-417b-8d16-29ca10e05f78" providerId="ADAL" clId="{3B29794D-971D-4CE2-9522-C8B541148DA6}" dt="2022-03-08T23:13:57.920" v="118" actId="26606"/>
        <pc:sldMkLst>
          <pc:docMk/>
          <pc:sldMk cId="3261483958" sldId="265"/>
        </pc:sldMkLst>
        <pc:spChg chg="mod">
          <ac:chgData name="Martha Lanser Bloemer" userId="b882db8f-de81-417b-8d16-29ca10e05f78" providerId="ADAL" clId="{3B29794D-971D-4CE2-9522-C8B541148DA6}" dt="2022-03-08T23:13:57.920" v="118" actId="26606"/>
          <ac:spMkLst>
            <pc:docMk/>
            <pc:sldMk cId="3261483958" sldId="265"/>
            <ac:spMk id="2" creationId="{A1C5C31E-2C10-4A7C-B77E-F48D533C5263}"/>
          </ac:spMkLst>
        </pc:spChg>
        <pc:spChg chg="add del">
          <ac:chgData name="Martha Lanser Bloemer" userId="b882db8f-de81-417b-8d16-29ca10e05f78" providerId="ADAL" clId="{3B29794D-971D-4CE2-9522-C8B541148DA6}" dt="2022-03-08T23:13:57.920" v="118" actId="26606"/>
          <ac:spMkLst>
            <pc:docMk/>
            <pc:sldMk cId="3261483958" sldId="265"/>
            <ac:spMk id="3" creationId="{82468DFE-57AD-4FC1-8F4A-A4247DE4B403}"/>
          </ac:spMkLst>
        </pc:spChg>
        <pc:spChg chg="add del">
          <ac:chgData name="Martha Lanser Bloemer" userId="b882db8f-de81-417b-8d16-29ca10e05f78" providerId="ADAL" clId="{3B29794D-971D-4CE2-9522-C8B541148DA6}" dt="2022-03-08T23:13:53.140" v="115" actId="26606"/>
          <ac:spMkLst>
            <pc:docMk/>
            <pc:sldMk cId="3261483958" sldId="265"/>
            <ac:spMk id="9" creationId="{AD30EFE3-9611-4841-9BC3-E51D7A359650}"/>
          </ac:spMkLst>
        </pc:spChg>
        <pc:spChg chg="add del">
          <ac:chgData name="Martha Lanser Bloemer" userId="b882db8f-de81-417b-8d16-29ca10e05f78" providerId="ADAL" clId="{3B29794D-971D-4CE2-9522-C8B541148DA6}" dt="2022-03-08T23:13:57.897" v="117" actId="26606"/>
          <ac:spMkLst>
            <pc:docMk/>
            <pc:sldMk cId="3261483958" sldId="265"/>
            <ac:spMk id="11" creationId="{AD30EFE3-9611-4841-9BC3-E51D7A359650}"/>
          </ac:spMkLst>
        </pc:spChg>
        <pc:spChg chg="add">
          <ac:chgData name="Martha Lanser Bloemer" userId="b882db8f-de81-417b-8d16-29ca10e05f78" providerId="ADAL" clId="{3B29794D-971D-4CE2-9522-C8B541148DA6}" dt="2022-03-08T23:13:57.920" v="118" actId="26606"/>
          <ac:spMkLst>
            <pc:docMk/>
            <pc:sldMk cId="3261483958" sldId="265"/>
            <ac:spMk id="14" creationId="{BF7BC237-77DF-4DFB-94F7-DB493EDA1C7C}"/>
          </ac:spMkLst>
        </pc:spChg>
        <pc:graphicFrameChg chg="add del">
          <ac:chgData name="Martha Lanser Bloemer" userId="b882db8f-de81-417b-8d16-29ca10e05f78" providerId="ADAL" clId="{3B29794D-971D-4CE2-9522-C8B541148DA6}" dt="2022-03-08T23:13:53.140" v="115" actId="26606"/>
          <ac:graphicFrameMkLst>
            <pc:docMk/>
            <pc:sldMk cId="3261483958" sldId="265"/>
            <ac:graphicFrameMk id="5" creationId="{2050CFA8-A715-432A-ABF0-4F7F79D44C03}"/>
          </ac:graphicFrameMkLst>
        </pc:graphicFrameChg>
        <pc:graphicFrameChg chg="add del">
          <ac:chgData name="Martha Lanser Bloemer" userId="b882db8f-de81-417b-8d16-29ca10e05f78" providerId="ADAL" clId="{3B29794D-971D-4CE2-9522-C8B541148DA6}" dt="2022-03-08T23:13:57.897" v="117" actId="26606"/>
          <ac:graphicFrameMkLst>
            <pc:docMk/>
            <pc:sldMk cId="3261483958" sldId="265"/>
            <ac:graphicFrameMk id="12" creationId="{06076B64-E2CE-4536-BFA1-09C3EE3CDED7}"/>
          </ac:graphicFrameMkLst>
        </pc:graphicFrameChg>
        <pc:graphicFrameChg chg="add">
          <ac:chgData name="Martha Lanser Bloemer" userId="b882db8f-de81-417b-8d16-29ca10e05f78" providerId="ADAL" clId="{3B29794D-971D-4CE2-9522-C8B541148DA6}" dt="2022-03-08T23:13:57.920" v="118" actId="26606"/>
          <ac:graphicFrameMkLst>
            <pc:docMk/>
            <pc:sldMk cId="3261483958" sldId="265"/>
            <ac:graphicFrameMk id="15" creationId="{C0802189-F48A-4151-80FB-6C9CBBAA6504}"/>
          </ac:graphicFrameMkLst>
        </pc:graphicFrameChg>
      </pc:sldChg>
      <pc:sldChg chg="addSp delSp modSp add del mod modAnim">
        <pc:chgData name="Martha Lanser Bloemer" userId="b882db8f-de81-417b-8d16-29ca10e05f78" providerId="ADAL" clId="{3B29794D-971D-4CE2-9522-C8B541148DA6}" dt="2022-03-08T23:12:10.200" v="109" actId="47"/>
        <pc:sldMkLst>
          <pc:docMk/>
          <pc:sldMk cId="4071555838" sldId="267"/>
        </pc:sldMkLst>
        <pc:spChg chg="mod">
          <ac:chgData name="Martha Lanser Bloemer" userId="b882db8f-de81-417b-8d16-29ca10e05f78" providerId="ADAL" clId="{3B29794D-971D-4CE2-9522-C8B541148DA6}" dt="2022-03-08T23:07:58.116" v="42" actId="20577"/>
          <ac:spMkLst>
            <pc:docMk/>
            <pc:sldMk cId="4071555838" sldId="267"/>
            <ac:spMk id="2" creationId="{A1C5C31E-2C10-4A7C-B77E-F48D533C5263}"/>
          </ac:spMkLst>
        </pc:spChg>
        <pc:spChg chg="del mod">
          <ac:chgData name="Martha Lanser Bloemer" userId="b882db8f-de81-417b-8d16-29ca10e05f78" providerId="ADAL" clId="{3B29794D-971D-4CE2-9522-C8B541148DA6}" dt="2022-03-08T23:09:44.151" v="81" actId="478"/>
          <ac:spMkLst>
            <pc:docMk/>
            <pc:sldMk cId="4071555838" sldId="267"/>
            <ac:spMk id="3" creationId="{82468DFE-57AD-4FC1-8F4A-A4247DE4B403}"/>
          </ac:spMkLst>
        </pc:spChg>
        <pc:picChg chg="add mod">
          <ac:chgData name="Martha Lanser Bloemer" userId="b882db8f-de81-417b-8d16-29ca10e05f78" providerId="ADAL" clId="{3B29794D-971D-4CE2-9522-C8B541148DA6}" dt="2022-03-08T23:09:54.042" v="82" actId="1076"/>
          <ac:picMkLst>
            <pc:docMk/>
            <pc:sldMk cId="4071555838" sldId="267"/>
            <ac:picMk id="4" creationId="{3B35E745-19EF-48BD-BEB7-F48BF40471EA}"/>
          </ac:picMkLst>
        </pc:picChg>
      </pc:sldChg>
      <pc:sldChg chg="addSp delSp modSp new del mod ord setBg modAnim">
        <pc:chgData name="Martha Lanser Bloemer" userId="b882db8f-de81-417b-8d16-29ca10e05f78" providerId="ADAL" clId="{3B29794D-971D-4CE2-9522-C8B541148DA6}" dt="2022-03-08T23:12:14.918" v="110" actId="47"/>
        <pc:sldMkLst>
          <pc:docMk/>
          <pc:sldMk cId="220993713" sldId="268"/>
        </pc:sldMkLst>
        <pc:spChg chg="mod">
          <ac:chgData name="Martha Lanser Bloemer" userId="b882db8f-de81-417b-8d16-29ca10e05f78" providerId="ADAL" clId="{3B29794D-971D-4CE2-9522-C8B541148DA6}" dt="2022-03-08T23:10:23.981" v="95" actId="20577"/>
          <ac:spMkLst>
            <pc:docMk/>
            <pc:sldMk cId="220993713" sldId="268"/>
            <ac:spMk id="2" creationId="{7108FDB5-E816-46C0-BE7A-0B836BD0F685}"/>
          </ac:spMkLst>
        </pc:spChg>
        <pc:spChg chg="del mod">
          <ac:chgData name="Martha Lanser Bloemer" userId="b882db8f-de81-417b-8d16-29ca10e05f78" providerId="ADAL" clId="{3B29794D-971D-4CE2-9522-C8B541148DA6}" dt="2022-03-08T23:10:59.991" v="96"/>
          <ac:spMkLst>
            <pc:docMk/>
            <pc:sldMk cId="220993713" sldId="268"/>
            <ac:spMk id="3" creationId="{DA9B66F0-E8E3-4156-8F9F-1C0921F73CD4}"/>
          </ac:spMkLst>
        </pc:spChg>
        <pc:spChg chg="add">
          <ac:chgData name="Martha Lanser Bloemer" userId="b882db8f-de81-417b-8d16-29ca10e05f78" providerId="ADAL" clId="{3B29794D-971D-4CE2-9522-C8B541148DA6}" dt="2022-03-08T23:10:11.038" v="84" actId="26606"/>
          <ac:spMkLst>
            <pc:docMk/>
            <pc:sldMk cId="220993713" sldId="268"/>
            <ac:spMk id="8" creationId="{C8D9769A-E1A8-4890-A4B7-FF5D5C1DC5A1}"/>
          </ac:spMkLst>
        </pc:spChg>
        <pc:spChg chg="add">
          <ac:chgData name="Martha Lanser Bloemer" userId="b882db8f-de81-417b-8d16-29ca10e05f78" providerId="ADAL" clId="{3B29794D-971D-4CE2-9522-C8B541148DA6}" dt="2022-03-08T23:10:11.038" v="84" actId="26606"/>
          <ac:spMkLst>
            <pc:docMk/>
            <pc:sldMk cId="220993713" sldId="268"/>
            <ac:spMk id="10" creationId="{65030541-939E-4D9D-82AB-34D32FD167B7}"/>
          </ac:spMkLst>
        </pc:spChg>
        <pc:spChg chg="add">
          <ac:chgData name="Martha Lanser Bloemer" userId="b882db8f-de81-417b-8d16-29ca10e05f78" providerId="ADAL" clId="{3B29794D-971D-4CE2-9522-C8B541148DA6}" dt="2022-03-08T23:10:11.038" v="84" actId="26606"/>
          <ac:spMkLst>
            <pc:docMk/>
            <pc:sldMk cId="220993713" sldId="268"/>
            <ac:spMk id="12" creationId="{42C72092-2B09-4FBA-B639-9D86325451BC}"/>
          </ac:spMkLst>
        </pc:spChg>
        <pc:spChg chg="add">
          <ac:chgData name="Martha Lanser Bloemer" userId="b882db8f-de81-417b-8d16-29ca10e05f78" providerId="ADAL" clId="{3B29794D-971D-4CE2-9522-C8B541148DA6}" dt="2022-03-08T23:10:11.038" v="84" actId="26606"/>
          <ac:spMkLst>
            <pc:docMk/>
            <pc:sldMk cId="220993713" sldId="268"/>
            <ac:spMk id="14" creationId="{75DB81DD-8F8C-4933-94B4-0E5595C5A72C}"/>
          </ac:spMkLst>
        </pc:spChg>
        <pc:spChg chg="add">
          <ac:chgData name="Martha Lanser Bloemer" userId="b882db8f-de81-417b-8d16-29ca10e05f78" providerId="ADAL" clId="{3B29794D-971D-4CE2-9522-C8B541148DA6}" dt="2022-03-08T23:10:11.038" v="84" actId="26606"/>
          <ac:spMkLst>
            <pc:docMk/>
            <pc:sldMk cId="220993713" sldId="268"/>
            <ac:spMk id="16" creationId="{E10B73D1-A4C3-4A71-836A-5FD28F3264CE}"/>
          </ac:spMkLst>
        </pc:spChg>
        <pc:picChg chg="add mod">
          <ac:chgData name="Martha Lanser Bloemer" userId="b882db8f-de81-417b-8d16-29ca10e05f78" providerId="ADAL" clId="{3B29794D-971D-4CE2-9522-C8B541148DA6}" dt="2022-03-08T23:10:59.991" v="96"/>
          <ac:picMkLst>
            <pc:docMk/>
            <pc:sldMk cId="220993713" sldId="268"/>
            <ac:picMk id="4" creationId="{A896CE8C-B61C-4E07-98C2-619423C92D0F}"/>
          </ac:picMkLst>
        </pc:picChg>
      </pc:sldChg>
      <pc:sldChg chg="add del">
        <pc:chgData name="Martha Lanser Bloemer" userId="b882db8f-de81-417b-8d16-29ca10e05f78" providerId="ADAL" clId="{3B29794D-971D-4CE2-9522-C8B541148DA6}" dt="2022-03-08T23:08:10.387" v="45"/>
        <pc:sldMkLst>
          <pc:docMk/>
          <pc:sldMk cId="1445902654" sldId="268"/>
        </pc:sldMkLst>
      </pc:sldChg>
      <pc:sldChg chg="addSp delSp modSp new mod setBg modAnim modNotesTx">
        <pc:chgData name="Martha Lanser Bloemer" userId="b882db8f-de81-417b-8d16-29ca10e05f78" providerId="ADAL" clId="{3B29794D-971D-4CE2-9522-C8B541148DA6}" dt="2022-03-09T14:27:40.459" v="168" actId="20577"/>
        <pc:sldMkLst>
          <pc:docMk/>
          <pc:sldMk cId="1718116476" sldId="269"/>
        </pc:sldMkLst>
        <pc:spChg chg="mod">
          <ac:chgData name="Martha Lanser Bloemer" userId="b882db8f-de81-417b-8d16-29ca10e05f78" providerId="ADAL" clId="{3B29794D-971D-4CE2-9522-C8B541148DA6}" dt="2022-03-08T23:11:49.060" v="107" actId="20577"/>
          <ac:spMkLst>
            <pc:docMk/>
            <pc:sldMk cId="1718116476" sldId="269"/>
            <ac:spMk id="2" creationId="{147F3570-994F-4409-BF68-F9A485494140}"/>
          </ac:spMkLst>
        </pc:spChg>
        <pc:spChg chg="del mod">
          <ac:chgData name="Martha Lanser Bloemer" userId="b882db8f-de81-417b-8d16-29ca10e05f78" providerId="ADAL" clId="{3B29794D-971D-4CE2-9522-C8B541148DA6}" dt="2022-03-08T23:12:05.375" v="108"/>
          <ac:spMkLst>
            <pc:docMk/>
            <pc:sldMk cId="1718116476" sldId="269"/>
            <ac:spMk id="3" creationId="{1A21464C-A3ED-41D0-A133-8042C6A47D70}"/>
          </ac:spMkLst>
        </pc:spChg>
        <pc:spChg chg="add">
          <ac:chgData name="Martha Lanser Bloemer" userId="b882db8f-de81-417b-8d16-29ca10e05f78" providerId="ADAL" clId="{3B29794D-971D-4CE2-9522-C8B541148DA6}" dt="2022-03-08T23:11:41.920" v="98" actId="26606"/>
          <ac:spMkLst>
            <pc:docMk/>
            <pc:sldMk cId="1718116476" sldId="269"/>
            <ac:spMk id="8" creationId="{ED3D3F92-A42A-4783-8E68-3EA4940D8C80}"/>
          </ac:spMkLst>
        </pc:spChg>
        <pc:spChg chg="add">
          <ac:chgData name="Martha Lanser Bloemer" userId="b882db8f-de81-417b-8d16-29ca10e05f78" providerId="ADAL" clId="{3B29794D-971D-4CE2-9522-C8B541148DA6}" dt="2022-03-08T23:11:41.920" v="98" actId="26606"/>
          <ac:spMkLst>
            <pc:docMk/>
            <pc:sldMk cId="1718116476" sldId="269"/>
            <ac:spMk id="10" creationId="{08806B02-335B-4B6E-B86F-D9FCF2E041E5}"/>
          </ac:spMkLst>
        </pc:spChg>
        <pc:spChg chg="add">
          <ac:chgData name="Martha Lanser Bloemer" userId="b882db8f-de81-417b-8d16-29ca10e05f78" providerId="ADAL" clId="{3B29794D-971D-4CE2-9522-C8B541148DA6}" dt="2022-03-08T23:11:41.920" v="98" actId="26606"/>
          <ac:spMkLst>
            <pc:docMk/>
            <pc:sldMk cId="1718116476" sldId="269"/>
            <ac:spMk id="12" creationId="{59B8D541-F0F1-448D-B481-76E8390D3633}"/>
          </ac:spMkLst>
        </pc:spChg>
        <pc:picChg chg="add mod">
          <ac:chgData name="Martha Lanser Bloemer" userId="b882db8f-de81-417b-8d16-29ca10e05f78" providerId="ADAL" clId="{3B29794D-971D-4CE2-9522-C8B541148DA6}" dt="2022-03-08T23:12:51.528" v="113" actId="14100"/>
          <ac:picMkLst>
            <pc:docMk/>
            <pc:sldMk cId="1718116476" sldId="269"/>
            <ac:picMk id="4" creationId="{CDCD92E1-1EA9-456E-A429-7CE9BB81351E}"/>
          </ac:picMkLst>
        </pc:picChg>
      </pc:sldChg>
    </pc:docChg>
  </pc:docChgLst>
  <pc:docChgLst>
    <pc:chgData name="Guilherme Fibrantz" userId="S::gfibrantz@furb.br::3cce7974-2381-4f66-8891-f3a42795ef7e" providerId="AD" clId="Web-{0E74C0A1-1A1B-1EF2-D9F3-D16D9670D81E}"/>
    <pc:docChg chg="mod addSld delSld modSld">
      <pc:chgData name="Guilherme Fibrantz" userId="S::gfibrantz@furb.br::3cce7974-2381-4f66-8891-f3a42795ef7e" providerId="AD" clId="Web-{0E74C0A1-1A1B-1EF2-D9F3-D16D9670D81E}" dt="2022-03-07T23:34:04.187" v="401" actId="20577"/>
      <pc:docMkLst>
        <pc:docMk/>
      </pc:docMkLst>
      <pc:sldChg chg="addSp delSp modSp addCm">
        <pc:chgData name="Guilherme Fibrantz" userId="S::gfibrantz@furb.br::3cce7974-2381-4f66-8891-f3a42795ef7e" providerId="AD" clId="Web-{0E74C0A1-1A1B-1EF2-D9F3-D16D9670D81E}" dt="2022-03-07T23:10:11.630" v="68" actId="1076"/>
        <pc:sldMkLst>
          <pc:docMk/>
          <pc:sldMk cId="446794027" sldId="257"/>
        </pc:sldMkLst>
        <pc:spChg chg="mod">
          <ac:chgData name="Guilherme Fibrantz" userId="S::gfibrantz@furb.br::3cce7974-2381-4f66-8891-f3a42795ef7e" providerId="AD" clId="Web-{0E74C0A1-1A1B-1EF2-D9F3-D16D9670D81E}" dt="2022-03-07T23:06:01.654" v="3" actId="20577"/>
          <ac:spMkLst>
            <pc:docMk/>
            <pc:sldMk cId="446794027" sldId="257"/>
            <ac:spMk id="2" creationId="{89F539FE-68FF-4088-81EC-3ADAC1384629}"/>
          </ac:spMkLst>
        </pc:spChg>
        <pc:spChg chg="del mod">
          <ac:chgData name="Guilherme Fibrantz" userId="S::gfibrantz@furb.br::3cce7974-2381-4f66-8891-f3a42795ef7e" providerId="AD" clId="Web-{0E74C0A1-1A1B-1EF2-D9F3-D16D9670D81E}" dt="2022-03-07T23:07:34.781" v="7"/>
          <ac:spMkLst>
            <pc:docMk/>
            <pc:sldMk cId="446794027" sldId="257"/>
            <ac:spMk id="3" creationId="{447A7BC0-B22B-4C1E-B90C-3A1875013679}"/>
          </ac:spMkLst>
        </pc:spChg>
        <pc:spChg chg="add mod">
          <ac:chgData name="Guilherme Fibrantz" userId="S::gfibrantz@furb.br::3cce7974-2381-4f66-8891-f3a42795ef7e" providerId="AD" clId="Web-{0E74C0A1-1A1B-1EF2-D9F3-D16D9670D81E}" dt="2022-03-07T23:08:32.830" v="30" actId="1076"/>
          <ac:spMkLst>
            <pc:docMk/>
            <pc:sldMk cId="446794027" sldId="257"/>
            <ac:spMk id="5" creationId="{3E60A3FC-80AF-4659-9BEB-6944A9F674F5}"/>
          </ac:spMkLst>
        </pc:spChg>
        <pc:spChg chg="add mod">
          <ac:chgData name="Guilherme Fibrantz" userId="S::gfibrantz@furb.br::3cce7974-2381-4f66-8891-f3a42795ef7e" providerId="AD" clId="Web-{0E74C0A1-1A1B-1EF2-D9F3-D16D9670D81E}" dt="2022-03-07T23:09:51.192" v="49" actId="1076"/>
          <ac:spMkLst>
            <pc:docMk/>
            <pc:sldMk cId="446794027" sldId="257"/>
            <ac:spMk id="7" creationId="{91745374-F601-4DB3-9E0E-153EB83AFAD7}"/>
          </ac:spMkLst>
        </pc:spChg>
        <pc:spChg chg="add mod">
          <ac:chgData name="Guilherme Fibrantz" userId="S::gfibrantz@furb.br::3cce7974-2381-4f66-8891-f3a42795ef7e" providerId="AD" clId="Web-{0E74C0A1-1A1B-1EF2-D9F3-D16D9670D81E}" dt="2022-03-07T23:10:11.630" v="68" actId="1076"/>
          <ac:spMkLst>
            <pc:docMk/>
            <pc:sldMk cId="446794027" sldId="257"/>
            <ac:spMk id="9" creationId="{0D4DDF39-A086-4788-A955-CFA035D58FF3}"/>
          </ac:spMkLst>
        </pc:spChg>
        <pc:picChg chg="add mod ord">
          <ac:chgData name="Guilherme Fibrantz" userId="S::gfibrantz@furb.br::3cce7974-2381-4f66-8891-f3a42795ef7e" providerId="AD" clId="Web-{0E74C0A1-1A1B-1EF2-D9F3-D16D9670D81E}" dt="2022-03-07T23:08:28.892" v="29" actId="1076"/>
          <ac:picMkLst>
            <pc:docMk/>
            <pc:sldMk cId="446794027" sldId="257"/>
            <ac:picMk id="4" creationId="{49E18B9B-FF40-415D-9252-B56BE41A51B1}"/>
          </ac:picMkLst>
        </pc:picChg>
        <pc:picChg chg="add mod">
          <ac:chgData name="Guilherme Fibrantz" userId="S::gfibrantz@furb.br::3cce7974-2381-4f66-8891-f3a42795ef7e" providerId="AD" clId="Web-{0E74C0A1-1A1B-1EF2-D9F3-D16D9670D81E}" dt="2022-03-07T23:09:47.363" v="48" actId="1076"/>
          <ac:picMkLst>
            <pc:docMk/>
            <pc:sldMk cId="446794027" sldId="257"/>
            <ac:picMk id="6" creationId="{04740C26-08AD-46ED-B85F-EA121D59F461}"/>
          </ac:picMkLst>
        </pc:picChg>
        <pc:picChg chg="add mod">
          <ac:chgData name="Guilherme Fibrantz" userId="S::gfibrantz@furb.br::3cce7974-2381-4f66-8891-f3a42795ef7e" providerId="AD" clId="Web-{0E74C0A1-1A1B-1EF2-D9F3-D16D9670D81E}" dt="2022-03-07T23:09:58.129" v="52" actId="1076"/>
          <ac:picMkLst>
            <pc:docMk/>
            <pc:sldMk cId="446794027" sldId="257"/>
            <ac:picMk id="8" creationId="{EB25E169-AB7B-451D-914F-61243B0FA19B}"/>
          </ac:picMkLst>
        </pc:picChg>
      </pc:sldChg>
      <pc:sldChg chg="addSp delSp modSp add replId">
        <pc:chgData name="Guilherme Fibrantz" userId="S::gfibrantz@furb.br::3cce7974-2381-4f66-8891-f3a42795ef7e" providerId="AD" clId="Web-{0E74C0A1-1A1B-1EF2-D9F3-D16D9670D81E}" dt="2022-03-07T23:15:13.342" v="147" actId="1076"/>
        <pc:sldMkLst>
          <pc:docMk/>
          <pc:sldMk cId="1378604272" sldId="258"/>
        </pc:sldMkLst>
        <pc:spChg chg="mod">
          <ac:chgData name="Guilherme Fibrantz" userId="S::gfibrantz@furb.br::3cce7974-2381-4f66-8891-f3a42795ef7e" providerId="AD" clId="Web-{0E74C0A1-1A1B-1EF2-D9F3-D16D9670D81E}" dt="2022-03-07T23:15:13.342" v="147" actId="1076"/>
          <ac:spMkLst>
            <pc:docMk/>
            <pc:sldMk cId="1378604272" sldId="258"/>
            <ac:spMk id="5" creationId="{3E60A3FC-80AF-4659-9BEB-6944A9F674F5}"/>
          </ac:spMkLst>
        </pc:spChg>
        <pc:spChg chg="mod">
          <ac:chgData name="Guilherme Fibrantz" userId="S::gfibrantz@furb.br::3cce7974-2381-4f66-8891-f3a42795ef7e" providerId="AD" clId="Web-{0E74C0A1-1A1B-1EF2-D9F3-D16D9670D81E}" dt="2022-03-07T23:14:57.185" v="144" actId="1076"/>
          <ac:spMkLst>
            <pc:docMk/>
            <pc:sldMk cId="1378604272" sldId="258"/>
            <ac:spMk id="7" creationId="{91745374-F601-4DB3-9E0E-153EB83AFAD7}"/>
          </ac:spMkLst>
        </pc:spChg>
        <pc:spChg chg="mod">
          <ac:chgData name="Guilherme Fibrantz" userId="S::gfibrantz@furb.br::3cce7974-2381-4f66-8891-f3a42795ef7e" providerId="AD" clId="Web-{0E74C0A1-1A1B-1EF2-D9F3-D16D9670D81E}" dt="2022-03-07T23:13:20.120" v="111" actId="1076"/>
          <ac:spMkLst>
            <pc:docMk/>
            <pc:sldMk cId="1378604272" sldId="258"/>
            <ac:spMk id="9" creationId="{0D4DDF39-A086-4788-A955-CFA035D58FF3}"/>
          </ac:spMkLst>
        </pc:spChg>
        <pc:spChg chg="add del mod">
          <ac:chgData name="Guilherme Fibrantz" userId="S::gfibrantz@furb.br::3cce7974-2381-4f66-8891-f3a42795ef7e" providerId="AD" clId="Web-{0E74C0A1-1A1B-1EF2-D9F3-D16D9670D81E}" dt="2022-03-07T23:10:44.068" v="71"/>
          <ac:spMkLst>
            <pc:docMk/>
            <pc:sldMk cId="1378604272" sldId="258"/>
            <ac:spMk id="10" creationId="{7193739B-C8BE-4274-9B14-31461EFFF7FA}"/>
          </ac:spMkLst>
        </pc:spChg>
        <pc:spChg chg="add mod">
          <ac:chgData name="Guilherme Fibrantz" userId="S::gfibrantz@furb.br::3cce7974-2381-4f66-8891-f3a42795ef7e" providerId="AD" clId="Web-{0E74C0A1-1A1B-1EF2-D9F3-D16D9670D81E}" dt="2022-03-07T23:14:49.403" v="141" actId="1076"/>
          <ac:spMkLst>
            <pc:docMk/>
            <pc:sldMk cId="1378604272" sldId="258"/>
            <ac:spMk id="15" creationId="{AE7FF763-3BAF-421D-9202-BD75C91CDA95}"/>
          </ac:spMkLst>
        </pc:spChg>
        <pc:spChg chg="add mod">
          <ac:chgData name="Guilherme Fibrantz" userId="S::gfibrantz@furb.br::3cce7974-2381-4f66-8891-f3a42795ef7e" providerId="AD" clId="Web-{0E74C0A1-1A1B-1EF2-D9F3-D16D9670D81E}" dt="2022-03-07T23:14:34.966" v="134" actId="1076"/>
          <ac:spMkLst>
            <pc:docMk/>
            <pc:sldMk cId="1378604272" sldId="258"/>
            <ac:spMk id="16" creationId="{8850579A-ACF2-42C9-9EDE-6E14179BE6C0}"/>
          </ac:spMkLst>
        </pc:spChg>
        <pc:spChg chg="add mod">
          <ac:chgData name="Guilherme Fibrantz" userId="S::gfibrantz@furb.br::3cce7974-2381-4f66-8891-f3a42795ef7e" providerId="AD" clId="Web-{0E74C0A1-1A1B-1EF2-D9F3-D16D9670D81E}" dt="2022-03-07T23:14:54.763" v="143" actId="1076"/>
          <ac:spMkLst>
            <pc:docMk/>
            <pc:sldMk cId="1378604272" sldId="258"/>
            <ac:spMk id="17" creationId="{B3F4E8B1-404A-4BDF-BB39-4B7F27F64C4C}"/>
          </ac:spMkLst>
        </pc:spChg>
        <pc:picChg chg="del">
          <ac:chgData name="Guilherme Fibrantz" userId="S::gfibrantz@furb.br::3cce7974-2381-4f66-8891-f3a42795ef7e" providerId="AD" clId="Web-{0E74C0A1-1A1B-1EF2-D9F3-D16D9670D81E}" dt="2022-03-07T23:10:18.021" v="70"/>
          <ac:picMkLst>
            <pc:docMk/>
            <pc:sldMk cId="1378604272" sldId="258"/>
            <ac:picMk id="4" creationId="{49E18B9B-FF40-415D-9252-B56BE41A51B1}"/>
          </ac:picMkLst>
        </pc:picChg>
        <pc:picChg chg="del">
          <ac:chgData name="Guilherme Fibrantz" userId="S::gfibrantz@furb.br::3cce7974-2381-4f66-8891-f3a42795ef7e" providerId="AD" clId="Web-{0E74C0A1-1A1B-1EF2-D9F3-D16D9670D81E}" dt="2022-03-07T23:12:05.196" v="87"/>
          <ac:picMkLst>
            <pc:docMk/>
            <pc:sldMk cId="1378604272" sldId="258"/>
            <ac:picMk id="6" creationId="{04740C26-08AD-46ED-B85F-EA121D59F461}"/>
          </ac:picMkLst>
        </pc:picChg>
        <pc:picChg chg="del">
          <ac:chgData name="Guilherme Fibrantz" userId="S::gfibrantz@furb.br::3cce7974-2381-4f66-8891-f3a42795ef7e" providerId="AD" clId="Web-{0E74C0A1-1A1B-1EF2-D9F3-D16D9670D81E}" dt="2022-03-07T23:13:00.244" v="102"/>
          <ac:picMkLst>
            <pc:docMk/>
            <pc:sldMk cId="1378604272" sldId="258"/>
            <ac:picMk id="8" creationId="{EB25E169-AB7B-451D-914F-61243B0FA19B}"/>
          </ac:picMkLst>
        </pc:picChg>
        <pc:picChg chg="add mod ord">
          <ac:chgData name="Guilherme Fibrantz" userId="S::gfibrantz@furb.br::3cce7974-2381-4f66-8891-f3a42795ef7e" providerId="AD" clId="Web-{0E74C0A1-1A1B-1EF2-D9F3-D16D9670D81E}" dt="2022-03-07T23:15:10.264" v="146" actId="1076"/>
          <ac:picMkLst>
            <pc:docMk/>
            <pc:sldMk cId="1378604272" sldId="258"/>
            <ac:picMk id="11" creationId="{D2D2810B-E950-491A-9165-7593F205D7D4}"/>
          </ac:picMkLst>
        </pc:picChg>
        <pc:picChg chg="add mod">
          <ac:chgData name="Guilherme Fibrantz" userId="S::gfibrantz@furb.br::3cce7974-2381-4f66-8891-f3a42795ef7e" providerId="AD" clId="Web-{0E74C0A1-1A1B-1EF2-D9F3-D16D9670D81E}" dt="2022-03-07T23:14:58.669" v="145" actId="1076"/>
          <ac:picMkLst>
            <pc:docMk/>
            <pc:sldMk cId="1378604272" sldId="258"/>
            <ac:picMk id="12" creationId="{57E1BF8A-2D56-4E4F-94A0-DC48F98BDB5B}"/>
          </ac:picMkLst>
        </pc:picChg>
        <pc:picChg chg="add mod">
          <ac:chgData name="Guilherme Fibrantz" userId="S::gfibrantz@furb.br::3cce7974-2381-4f66-8891-f3a42795ef7e" providerId="AD" clId="Web-{0E74C0A1-1A1B-1EF2-D9F3-D16D9670D81E}" dt="2022-03-07T23:13:31.495" v="115" actId="1076"/>
          <ac:picMkLst>
            <pc:docMk/>
            <pc:sldMk cId="1378604272" sldId="258"/>
            <ac:picMk id="13" creationId="{8236301C-0B01-442C-89A6-515C3F284642}"/>
          </ac:picMkLst>
        </pc:picChg>
        <pc:picChg chg="add mod">
          <ac:chgData name="Guilherme Fibrantz" userId="S::gfibrantz@furb.br::3cce7974-2381-4f66-8891-f3a42795ef7e" providerId="AD" clId="Web-{0E74C0A1-1A1B-1EF2-D9F3-D16D9670D81E}" dt="2022-03-07T23:14:51.919" v="142" actId="1076"/>
          <ac:picMkLst>
            <pc:docMk/>
            <pc:sldMk cId="1378604272" sldId="258"/>
            <ac:picMk id="14" creationId="{9D2B74E8-2A08-4ED2-ADBD-41154CF3398A}"/>
          </ac:picMkLst>
        </pc:picChg>
      </pc:sldChg>
      <pc:sldChg chg="addSp delSp modSp new">
        <pc:chgData name="Guilherme Fibrantz" userId="S::gfibrantz@furb.br::3cce7974-2381-4f66-8891-f3a42795ef7e" providerId="AD" clId="Web-{0E74C0A1-1A1B-1EF2-D9F3-D16D9670D81E}" dt="2022-03-07T23:21:58.572" v="225" actId="1076"/>
        <pc:sldMkLst>
          <pc:docMk/>
          <pc:sldMk cId="565379422" sldId="259"/>
        </pc:sldMkLst>
        <pc:spChg chg="mod">
          <ac:chgData name="Guilherme Fibrantz" userId="S::gfibrantz@furb.br::3cce7974-2381-4f66-8891-f3a42795ef7e" providerId="AD" clId="Web-{0E74C0A1-1A1B-1EF2-D9F3-D16D9670D81E}" dt="2022-03-07T23:16:28.266" v="154" actId="20577"/>
          <ac:spMkLst>
            <pc:docMk/>
            <pc:sldMk cId="565379422" sldId="259"/>
            <ac:spMk id="2" creationId="{B11E92EE-CDED-44D2-A17C-7BD2CAC4F466}"/>
          </ac:spMkLst>
        </pc:spChg>
        <pc:spChg chg="del">
          <ac:chgData name="Guilherme Fibrantz" userId="S::gfibrantz@furb.br::3cce7974-2381-4f66-8891-f3a42795ef7e" providerId="AD" clId="Web-{0E74C0A1-1A1B-1EF2-D9F3-D16D9670D81E}" dt="2022-03-07T23:16:29.953" v="155"/>
          <ac:spMkLst>
            <pc:docMk/>
            <pc:sldMk cId="565379422" sldId="259"/>
            <ac:spMk id="3" creationId="{90055D59-EB35-45AD-8D3F-743368ECA8D9}"/>
          </ac:spMkLst>
        </pc:spChg>
        <pc:spChg chg="add mod">
          <ac:chgData name="Guilherme Fibrantz" userId="S::gfibrantz@furb.br::3cce7974-2381-4f66-8891-f3a42795ef7e" providerId="AD" clId="Web-{0E74C0A1-1A1B-1EF2-D9F3-D16D9670D81E}" dt="2022-03-07T23:18:53.411" v="201" actId="1076"/>
          <ac:spMkLst>
            <pc:docMk/>
            <pc:sldMk cId="565379422" sldId="259"/>
            <ac:spMk id="5" creationId="{AA644380-EA49-4392-B1A1-E98BB80DC9DB}"/>
          </ac:spMkLst>
        </pc:spChg>
        <pc:spChg chg="add mod">
          <ac:chgData name="Guilherme Fibrantz" userId="S::gfibrantz@furb.br::3cce7974-2381-4f66-8891-f3a42795ef7e" providerId="AD" clId="Web-{0E74C0A1-1A1B-1EF2-D9F3-D16D9670D81E}" dt="2022-03-07T23:18:58.864" v="203" actId="1076"/>
          <ac:spMkLst>
            <pc:docMk/>
            <pc:sldMk cId="565379422" sldId="259"/>
            <ac:spMk id="7" creationId="{4B307133-882E-4236-9345-04E4A3B74DAC}"/>
          </ac:spMkLst>
        </pc:spChg>
        <pc:spChg chg="add mod">
          <ac:chgData name="Guilherme Fibrantz" userId="S::gfibrantz@furb.br::3cce7974-2381-4f66-8891-f3a42795ef7e" providerId="AD" clId="Web-{0E74C0A1-1A1B-1EF2-D9F3-D16D9670D81E}" dt="2022-03-07T23:19:02.770" v="205" actId="1076"/>
          <ac:spMkLst>
            <pc:docMk/>
            <pc:sldMk cId="565379422" sldId="259"/>
            <ac:spMk id="9" creationId="{84B5D045-BA83-4EB7-B3DD-77268287EF45}"/>
          </ac:spMkLst>
        </pc:spChg>
        <pc:spChg chg="add mod">
          <ac:chgData name="Guilherme Fibrantz" userId="S::gfibrantz@furb.br::3cce7974-2381-4f66-8891-f3a42795ef7e" providerId="AD" clId="Web-{0E74C0A1-1A1B-1EF2-D9F3-D16D9670D81E}" dt="2022-03-07T23:21:58.572" v="225" actId="1076"/>
          <ac:spMkLst>
            <pc:docMk/>
            <pc:sldMk cId="565379422" sldId="259"/>
            <ac:spMk id="11" creationId="{243FB4B1-B4FF-4043-9AB7-248A36620F68}"/>
          </ac:spMkLst>
        </pc:spChg>
        <pc:picChg chg="add mod ord">
          <ac:chgData name="Guilherme Fibrantz" userId="S::gfibrantz@furb.br::3cce7974-2381-4f66-8891-f3a42795ef7e" providerId="AD" clId="Web-{0E74C0A1-1A1B-1EF2-D9F3-D16D9670D81E}" dt="2022-03-07T23:21:52.353" v="221" actId="1076"/>
          <ac:picMkLst>
            <pc:docMk/>
            <pc:sldMk cId="565379422" sldId="259"/>
            <ac:picMk id="4" creationId="{927E2C67-3E4B-4CEB-8373-2DF44056E2C4}"/>
          </ac:picMkLst>
        </pc:picChg>
        <pc:picChg chg="add mod">
          <ac:chgData name="Guilherme Fibrantz" userId="S::gfibrantz@furb.br::3cce7974-2381-4f66-8891-f3a42795ef7e" providerId="AD" clId="Web-{0E74C0A1-1A1B-1EF2-D9F3-D16D9670D81E}" dt="2022-03-07T23:21:54.416" v="223" actId="1076"/>
          <ac:picMkLst>
            <pc:docMk/>
            <pc:sldMk cId="565379422" sldId="259"/>
            <ac:picMk id="6" creationId="{F3DD9815-B9A7-4F84-B2B3-6672F86FE38B}"/>
          </ac:picMkLst>
        </pc:picChg>
        <pc:picChg chg="add mod">
          <ac:chgData name="Guilherme Fibrantz" userId="S::gfibrantz@furb.br::3cce7974-2381-4f66-8891-f3a42795ef7e" providerId="AD" clId="Web-{0E74C0A1-1A1B-1EF2-D9F3-D16D9670D81E}" dt="2022-03-07T23:21:55.853" v="224" actId="1076"/>
          <ac:picMkLst>
            <pc:docMk/>
            <pc:sldMk cId="565379422" sldId="259"/>
            <ac:picMk id="8" creationId="{E564D8EC-EA47-48D6-951E-B3C5D1EC3B7D}"/>
          </ac:picMkLst>
        </pc:picChg>
        <pc:picChg chg="add mod">
          <ac:chgData name="Guilherme Fibrantz" userId="S::gfibrantz@furb.br::3cce7974-2381-4f66-8891-f3a42795ef7e" providerId="AD" clId="Web-{0E74C0A1-1A1B-1EF2-D9F3-D16D9670D81E}" dt="2022-03-07T23:21:53.088" v="222" actId="1076"/>
          <ac:picMkLst>
            <pc:docMk/>
            <pc:sldMk cId="565379422" sldId="259"/>
            <ac:picMk id="10" creationId="{398CD945-EE9E-4BA4-AAA4-F83B6C0670C1}"/>
          </ac:picMkLst>
        </pc:picChg>
      </pc:sldChg>
      <pc:sldChg chg="addSp delSp modSp new">
        <pc:chgData name="Guilherme Fibrantz" userId="S::gfibrantz@furb.br::3cce7974-2381-4f66-8891-f3a42795ef7e" providerId="AD" clId="Web-{0E74C0A1-1A1B-1EF2-D9F3-D16D9670D81E}" dt="2022-03-07T23:34:04.187" v="401" actId="20577"/>
        <pc:sldMkLst>
          <pc:docMk/>
          <pc:sldMk cId="2287939529" sldId="260"/>
        </pc:sldMkLst>
        <pc:spChg chg="mod">
          <ac:chgData name="Guilherme Fibrantz" userId="S::gfibrantz@furb.br::3cce7974-2381-4f66-8891-f3a42795ef7e" providerId="AD" clId="Web-{0E74C0A1-1A1B-1EF2-D9F3-D16D9670D81E}" dt="2022-03-07T23:22:51.792" v="228" actId="20577"/>
          <ac:spMkLst>
            <pc:docMk/>
            <pc:sldMk cId="2287939529" sldId="260"/>
            <ac:spMk id="2" creationId="{375E128B-9834-4365-B031-C901CDA1D4A9}"/>
          </ac:spMkLst>
        </pc:spChg>
        <pc:spChg chg="add del mod">
          <ac:chgData name="Guilherme Fibrantz" userId="S::gfibrantz@furb.br::3cce7974-2381-4f66-8891-f3a42795ef7e" providerId="AD" clId="Web-{0E74C0A1-1A1B-1EF2-D9F3-D16D9670D81E}" dt="2022-03-07T23:34:04.187" v="401" actId="20577"/>
          <ac:spMkLst>
            <pc:docMk/>
            <pc:sldMk cId="2287939529" sldId="260"/>
            <ac:spMk id="3" creationId="{B01D3FE4-8872-4318-B47A-55970658E7DF}"/>
          </ac:spMkLst>
        </pc:spChg>
        <pc:picChg chg="add del mod ord">
          <ac:chgData name="Guilherme Fibrantz" userId="S::gfibrantz@furb.br::3cce7974-2381-4f66-8891-f3a42795ef7e" providerId="AD" clId="Web-{0E74C0A1-1A1B-1EF2-D9F3-D16D9670D81E}" dt="2022-03-07T23:23:21.106" v="230"/>
          <ac:picMkLst>
            <pc:docMk/>
            <pc:sldMk cId="2287939529" sldId="260"/>
            <ac:picMk id="4" creationId="{84011A08-CBFC-452D-8DC4-B6F801C520FA}"/>
          </ac:picMkLst>
        </pc:picChg>
      </pc:sldChg>
      <pc:sldChg chg="addSp delSp modSp add del replId">
        <pc:chgData name="Guilherme Fibrantz" userId="S::gfibrantz@furb.br::3cce7974-2381-4f66-8891-f3a42795ef7e" providerId="AD" clId="Web-{0E74C0A1-1A1B-1EF2-D9F3-D16D9670D81E}" dt="2022-03-07T23:29:00.694" v="243"/>
        <pc:sldMkLst>
          <pc:docMk/>
          <pc:sldMk cId="3388456158" sldId="261"/>
        </pc:sldMkLst>
        <pc:picChg chg="add del mod">
          <ac:chgData name="Guilherme Fibrantz" userId="S::gfibrantz@furb.br::3cce7974-2381-4f66-8891-f3a42795ef7e" providerId="AD" clId="Web-{0E74C0A1-1A1B-1EF2-D9F3-D16D9670D81E}" dt="2022-03-07T23:24:02.873" v="235"/>
          <ac:picMkLst>
            <pc:docMk/>
            <pc:sldMk cId="3388456158" sldId="261"/>
            <ac:picMk id="3" creationId="{C0551189-0950-45A2-AEA0-01F1B16C35A6}"/>
          </ac:picMkLst>
        </pc:picChg>
        <pc:picChg chg="add del mod">
          <ac:chgData name="Guilherme Fibrantz" userId="S::gfibrantz@furb.br::3cce7974-2381-4f66-8891-f3a42795ef7e" providerId="AD" clId="Web-{0E74C0A1-1A1B-1EF2-D9F3-D16D9670D81E}" dt="2022-03-07T23:24:14.514" v="237"/>
          <ac:picMkLst>
            <pc:docMk/>
            <pc:sldMk cId="3388456158" sldId="261"/>
            <ac:picMk id="4" creationId="{F0448318-0A88-4656-889C-CE702CE8707B}"/>
          </ac:picMkLst>
        </pc:picChg>
        <pc:picChg chg="add del mod">
          <ac:chgData name="Guilherme Fibrantz" userId="S::gfibrantz@furb.br::3cce7974-2381-4f66-8891-f3a42795ef7e" providerId="AD" clId="Web-{0E74C0A1-1A1B-1EF2-D9F3-D16D9670D81E}" dt="2022-03-07T23:24:33.264" v="240"/>
          <ac:picMkLst>
            <pc:docMk/>
            <pc:sldMk cId="3388456158" sldId="261"/>
            <ac:picMk id="6" creationId="{A3427F60-9993-434E-B8CC-B4314EC9DE1F}"/>
          </ac:picMkLst>
        </pc:picChg>
      </pc:sldChg>
    </pc:docChg>
  </pc:docChgLst>
  <pc:docChgLst>
    <pc:chgData name="Guilherme Fibrantz" userId="S::gfibrantz@furb.br::3cce7974-2381-4f66-8891-f3a42795ef7e" providerId="AD" clId="Web-{C455D83E-1826-E3DB-C06E-BD16E28508B3}"/>
    <pc:docChg chg="addSld modSld">
      <pc:chgData name="Guilherme Fibrantz" userId="S::gfibrantz@furb.br::3cce7974-2381-4f66-8891-f3a42795ef7e" providerId="AD" clId="Web-{C455D83E-1826-E3DB-C06E-BD16E28508B3}" dt="2022-03-08T00:16:04.087" v="399" actId="1076"/>
      <pc:docMkLst>
        <pc:docMk/>
      </pc:docMkLst>
      <pc:sldChg chg="modSp">
        <pc:chgData name="Guilherme Fibrantz" userId="S::gfibrantz@furb.br::3cce7974-2381-4f66-8891-f3a42795ef7e" providerId="AD" clId="Web-{C455D83E-1826-E3DB-C06E-BD16E28508B3}" dt="2022-03-08T00:16:04.087" v="399" actId="1076"/>
        <pc:sldMkLst>
          <pc:docMk/>
          <pc:sldMk cId="493281668" sldId="256"/>
        </pc:sldMkLst>
        <pc:spChg chg="mod">
          <ac:chgData name="Guilherme Fibrantz" userId="S::gfibrantz@furb.br::3cce7974-2381-4f66-8891-f3a42795ef7e" providerId="AD" clId="Web-{C455D83E-1826-E3DB-C06E-BD16E28508B3}" dt="2022-03-08T00:15:21.289" v="342" actId="1076"/>
          <ac:spMkLst>
            <pc:docMk/>
            <pc:sldMk cId="493281668" sldId="256"/>
            <ac:spMk id="2" creationId="{D6EC1ED6-5499-4CC1-88C7-15A95679FA79}"/>
          </ac:spMkLst>
        </pc:spChg>
        <pc:spChg chg="mod">
          <ac:chgData name="Guilherme Fibrantz" userId="S::gfibrantz@furb.br::3cce7974-2381-4f66-8891-f3a42795ef7e" providerId="AD" clId="Web-{C455D83E-1826-E3DB-C06E-BD16E28508B3}" dt="2022-03-08T00:16:04.087" v="399" actId="1076"/>
          <ac:spMkLst>
            <pc:docMk/>
            <pc:sldMk cId="493281668" sldId="256"/>
            <ac:spMk id="3" creationId="{F09C1223-041C-4D1A-99CB-0ACE0A8A464E}"/>
          </ac:spMkLst>
        </pc:spChg>
      </pc:sldChg>
      <pc:sldChg chg="modSp">
        <pc:chgData name="Guilherme Fibrantz" userId="S::gfibrantz@furb.br::3cce7974-2381-4f66-8891-f3a42795ef7e" providerId="AD" clId="Web-{C455D83E-1826-E3DB-C06E-BD16E28508B3}" dt="2022-03-07T23:36:51.677" v="48" actId="20577"/>
        <pc:sldMkLst>
          <pc:docMk/>
          <pc:sldMk cId="2287939529" sldId="260"/>
        </pc:sldMkLst>
        <pc:spChg chg="mod">
          <ac:chgData name="Guilherme Fibrantz" userId="S::gfibrantz@furb.br::3cce7974-2381-4f66-8891-f3a42795ef7e" providerId="AD" clId="Web-{C455D83E-1826-E3DB-C06E-BD16E28508B3}" dt="2022-03-07T23:36:51.677" v="48" actId="20577"/>
          <ac:spMkLst>
            <pc:docMk/>
            <pc:sldMk cId="2287939529" sldId="260"/>
            <ac:spMk id="3" creationId="{B01D3FE4-8872-4318-B47A-55970658E7DF}"/>
          </ac:spMkLst>
        </pc:spChg>
      </pc:sldChg>
      <pc:sldChg chg="addSp delSp modSp add replId">
        <pc:chgData name="Guilherme Fibrantz" userId="S::gfibrantz@furb.br::3cce7974-2381-4f66-8891-f3a42795ef7e" providerId="AD" clId="Web-{C455D83E-1826-E3DB-C06E-BD16E28508B3}" dt="2022-03-07T23:41:35.467" v="92"/>
        <pc:sldMkLst>
          <pc:docMk/>
          <pc:sldMk cId="3094701381" sldId="263"/>
        </pc:sldMkLst>
        <pc:spChg chg="mod">
          <ac:chgData name="Guilherme Fibrantz" userId="S::gfibrantz@furb.br::3cce7974-2381-4f66-8891-f3a42795ef7e" providerId="AD" clId="Web-{C455D83E-1826-E3DB-C06E-BD16E28508B3}" dt="2022-03-07T23:38:52.884" v="80" actId="20577"/>
          <ac:spMkLst>
            <pc:docMk/>
            <pc:sldMk cId="3094701381" sldId="263"/>
            <ac:spMk id="2" creationId="{B11E92EE-CDED-44D2-A17C-7BD2CAC4F466}"/>
          </ac:spMkLst>
        </pc:spChg>
        <pc:spChg chg="del">
          <ac:chgData name="Guilherme Fibrantz" userId="S::gfibrantz@furb.br::3cce7974-2381-4f66-8891-f3a42795ef7e" providerId="AD" clId="Web-{C455D83E-1826-E3DB-C06E-BD16E28508B3}" dt="2022-03-07T23:37:50.304" v="69"/>
          <ac:spMkLst>
            <pc:docMk/>
            <pc:sldMk cId="3094701381" sldId="263"/>
            <ac:spMk id="5" creationId="{AA644380-EA49-4392-B1A1-E98BB80DC9DB}"/>
          </ac:spMkLst>
        </pc:spChg>
        <pc:spChg chg="del">
          <ac:chgData name="Guilherme Fibrantz" userId="S::gfibrantz@furb.br::3cce7974-2381-4f66-8891-f3a42795ef7e" providerId="AD" clId="Web-{C455D83E-1826-E3DB-C06E-BD16E28508B3}" dt="2022-03-07T23:37:40.507" v="65"/>
          <ac:spMkLst>
            <pc:docMk/>
            <pc:sldMk cId="3094701381" sldId="263"/>
            <ac:spMk id="7" creationId="{4B307133-882E-4236-9345-04E4A3B74DAC}"/>
          </ac:spMkLst>
        </pc:spChg>
        <pc:spChg chg="del">
          <ac:chgData name="Guilherme Fibrantz" userId="S::gfibrantz@furb.br::3cce7974-2381-4f66-8891-f3a42795ef7e" providerId="AD" clId="Web-{C455D83E-1826-E3DB-C06E-BD16E28508B3}" dt="2022-03-07T23:41:35.467" v="92"/>
          <ac:spMkLst>
            <pc:docMk/>
            <pc:sldMk cId="3094701381" sldId="263"/>
            <ac:spMk id="9" creationId="{84B5D045-BA83-4EB7-B3DD-77268287EF45}"/>
          </ac:spMkLst>
        </pc:spChg>
        <pc:spChg chg="del">
          <ac:chgData name="Guilherme Fibrantz" userId="S::gfibrantz@furb.br::3cce7974-2381-4f66-8891-f3a42795ef7e" providerId="AD" clId="Web-{C455D83E-1826-E3DB-C06E-BD16E28508B3}" dt="2022-03-07T23:41:32.982" v="90"/>
          <ac:spMkLst>
            <pc:docMk/>
            <pc:sldMk cId="3094701381" sldId="263"/>
            <ac:spMk id="11" creationId="{243FB4B1-B4FF-4043-9AB7-248A36620F68}"/>
          </ac:spMkLst>
        </pc:spChg>
        <pc:spChg chg="add del mod">
          <ac:chgData name="Guilherme Fibrantz" userId="S::gfibrantz@furb.br::3cce7974-2381-4f66-8891-f3a42795ef7e" providerId="AD" clId="Web-{C455D83E-1826-E3DB-C06E-BD16E28508B3}" dt="2022-03-07T23:37:49.398" v="68"/>
          <ac:spMkLst>
            <pc:docMk/>
            <pc:sldMk cId="3094701381" sldId="263"/>
            <ac:spMk id="12" creationId="{D0E4EBD5-FE6D-4B68-820D-5904A1EE3B36}"/>
          </ac:spMkLst>
        </pc:spChg>
        <pc:spChg chg="add del">
          <ac:chgData name="Guilherme Fibrantz" userId="S::gfibrantz@furb.br::3cce7974-2381-4f66-8891-f3a42795ef7e" providerId="AD" clId="Web-{C455D83E-1826-E3DB-C06E-BD16E28508B3}" dt="2022-03-07T23:41:34.232" v="91"/>
          <ac:spMkLst>
            <pc:docMk/>
            <pc:sldMk cId="3094701381" sldId="263"/>
            <ac:spMk id="13" creationId="{6E7FC714-1079-4E82-8B23-3CC7159B0097}"/>
          </ac:spMkLst>
        </pc:spChg>
        <pc:picChg chg="del">
          <ac:chgData name="Guilherme Fibrantz" userId="S::gfibrantz@furb.br::3cce7974-2381-4f66-8891-f3a42795ef7e" providerId="AD" clId="Web-{C455D83E-1826-E3DB-C06E-BD16E28508B3}" dt="2022-03-07T23:37:41.054" v="66"/>
          <ac:picMkLst>
            <pc:docMk/>
            <pc:sldMk cId="3094701381" sldId="263"/>
            <ac:picMk id="4" creationId="{927E2C67-3E4B-4CEB-8373-2DF44056E2C4}"/>
          </ac:picMkLst>
        </pc:picChg>
        <pc:picChg chg="del">
          <ac:chgData name="Guilherme Fibrantz" userId="S::gfibrantz@furb.br::3cce7974-2381-4f66-8891-f3a42795ef7e" providerId="AD" clId="Web-{C455D83E-1826-E3DB-C06E-BD16E28508B3}" dt="2022-03-07T23:37:39.663" v="64"/>
          <ac:picMkLst>
            <pc:docMk/>
            <pc:sldMk cId="3094701381" sldId="263"/>
            <ac:picMk id="6" creationId="{F3DD9815-B9A7-4F84-B2B3-6672F86FE38B}"/>
          </ac:picMkLst>
        </pc:picChg>
        <pc:picChg chg="del">
          <ac:chgData name="Guilherme Fibrantz" userId="S::gfibrantz@furb.br::3cce7974-2381-4f66-8891-f3a42795ef7e" providerId="AD" clId="Web-{C455D83E-1826-E3DB-C06E-BD16E28508B3}" dt="2022-03-07T23:37:45.304" v="67"/>
          <ac:picMkLst>
            <pc:docMk/>
            <pc:sldMk cId="3094701381" sldId="263"/>
            <ac:picMk id="8" creationId="{E564D8EC-EA47-48D6-951E-B3C5D1EC3B7D}"/>
          </ac:picMkLst>
        </pc:picChg>
        <pc:picChg chg="del">
          <ac:chgData name="Guilherme Fibrantz" userId="S::gfibrantz@furb.br::3cce7974-2381-4f66-8891-f3a42795ef7e" providerId="AD" clId="Web-{C455D83E-1826-E3DB-C06E-BD16E28508B3}" dt="2022-03-07T23:37:50.929" v="70"/>
          <ac:picMkLst>
            <pc:docMk/>
            <pc:sldMk cId="3094701381" sldId="263"/>
            <ac:picMk id="10" creationId="{398CD945-EE9E-4BA4-AAA4-F83B6C0670C1}"/>
          </ac:picMkLst>
        </pc:picChg>
      </pc:sldChg>
      <pc:sldChg chg="addSp delSp modSp add replId">
        <pc:chgData name="Guilherme Fibrantz" userId="S::gfibrantz@furb.br::3cce7974-2381-4f66-8891-f3a42795ef7e" providerId="AD" clId="Web-{C455D83E-1826-E3DB-C06E-BD16E28508B3}" dt="2022-03-07T23:56:28.695" v="215" actId="20577"/>
        <pc:sldMkLst>
          <pc:docMk/>
          <pc:sldMk cId="852211047" sldId="264"/>
        </pc:sldMkLst>
        <pc:spChg chg="mod">
          <ac:chgData name="Guilherme Fibrantz" userId="S::gfibrantz@furb.br::3cce7974-2381-4f66-8891-f3a42795ef7e" providerId="AD" clId="Web-{C455D83E-1826-E3DB-C06E-BD16E28508B3}" dt="2022-03-07T23:48:25.869" v="95" actId="20577"/>
          <ac:spMkLst>
            <pc:docMk/>
            <pc:sldMk cId="852211047" sldId="264"/>
            <ac:spMk id="2" creationId="{B11E92EE-CDED-44D2-A17C-7BD2CAC4F466}"/>
          </ac:spMkLst>
        </pc:spChg>
        <pc:spChg chg="add mod">
          <ac:chgData name="Guilherme Fibrantz" userId="S::gfibrantz@furb.br::3cce7974-2381-4f66-8891-f3a42795ef7e" providerId="AD" clId="Web-{C455D83E-1826-E3DB-C06E-BD16E28508B3}" dt="2022-03-07T23:56:28.695" v="215" actId="20577"/>
          <ac:spMkLst>
            <pc:docMk/>
            <pc:sldMk cId="852211047" sldId="264"/>
            <ac:spMk id="3" creationId="{25DB18DC-DBA0-4542-9FDC-34B85D066332}"/>
          </ac:spMkLst>
        </pc:spChg>
        <pc:spChg chg="del">
          <ac:chgData name="Guilherme Fibrantz" userId="S::gfibrantz@furb.br::3cce7974-2381-4f66-8891-f3a42795ef7e" providerId="AD" clId="Web-{C455D83E-1826-E3DB-C06E-BD16E28508B3}" dt="2022-03-07T23:41:27.232" v="87"/>
          <ac:spMkLst>
            <pc:docMk/>
            <pc:sldMk cId="852211047" sldId="264"/>
            <ac:spMk id="9" creationId="{84B5D045-BA83-4EB7-B3DD-77268287EF45}"/>
          </ac:spMkLst>
        </pc:spChg>
        <pc:spChg chg="del mod">
          <ac:chgData name="Guilherme Fibrantz" userId="S::gfibrantz@furb.br::3cce7974-2381-4f66-8891-f3a42795ef7e" providerId="AD" clId="Web-{C455D83E-1826-E3DB-C06E-BD16E28508B3}" dt="2022-03-07T23:41:30.966" v="89"/>
          <ac:spMkLst>
            <pc:docMk/>
            <pc:sldMk cId="852211047" sldId="264"/>
            <ac:spMk id="11" creationId="{243FB4B1-B4FF-4043-9AB7-248A36620F68}"/>
          </ac:spMkLst>
        </pc:spChg>
        <pc:spChg chg="del">
          <ac:chgData name="Guilherme Fibrantz" userId="S::gfibrantz@furb.br::3cce7974-2381-4f66-8891-f3a42795ef7e" providerId="AD" clId="Web-{C455D83E-1826-E3DB-C06E-BD16E28508B3}" dt="2022-03-07T23:41:25.888" v="86"/>
          <ac:spMkLst>
            <pc:docMk/>
            <pc:sldMk cId="852211047" sldId="264"/>
            <ac:spMk id="13" creationId="{6E7FC714-1079-4E82-8B23-3CC7159B0097}"/>
          </ac:spMkLst>
        </pc:spChg>
      </pc:sldChg>
      <pc:sldChg chg="modSp new">
        <pc:chgData name="Guilherme Fibrantz" userId="S::gfibrantz@furb.br::3cce7974-2381-4f66-8891-f3a42795ef7e" providerId="AD" clId="Web-{C455D83E-1826-E3DB-C06E-BD16E28508B3}" dt="2022-03-07T23:59:35.872" v="277" actId="20577"/>
        <pc:sldMkLst>
          <pc:docMk/>
          <pc:sldMk cId="3261483958" sldId="265"/>
        </pc:sldMkLst>
        <pc:spChg chg="mod">
          <ac:chgData name="Guilherme Fibrantz" userId="S::gfibrantz@furb.br::3cce7974-2381-4f66-8891-f3a42795ef7e" providerId="AD" clId="Web-{C455D83E-1826-E3DB-C06E-BD16E28508B3}" dt="2022-03-07T23:57:34.134" v="222" actId="20577"/>
          <ac:spMkLst>
            <pc:docMk/>
            <pc:sldMk cId="3261483958" sldId="265"/>
            <ac:spMk id="2" creationId="{A1C5C31E-2C10-4A7C-B77E-F48D533C5263}"/>
          </ac:spMkLst>
        </pc:spChg>
        <pc:spChg chg="mod">
          <ac:chgData name="Guilherme Fibrantz" userId="S::gfibrantz@furb.br::3cce7974-2381-4f66-8891-f3a42795ef7e" providerId="AD" clId="Web-{C455D83E-1826-E3DB-C06E-BD16E28508B3}" dt="2022-03-07T23:59:35.872" v="277" actId="20577"/>
          <ac:spMkLst>
            <pc:docMk/>
            <pc:sldMk cId="3261483958" sldId="265"/>
            <ac:spMk id="3" creationId="{82468DFE-57AD-4FC1-8F4A-A4247DE4B403}"/>
          </ac:spMkLst>
        </pc:spChg>
      </pc:sldChg>
      <pc:sldChg chg="modSp add replId">
        <pc:chgData name="Guilherme Fibrantz" userId="S::gfibrantz@furb.br::3cce7974-2381-4f66-8891-f3a42795ef7e" providerId="AD" clId="Web-{C455D83E-1826-E3DB-C06E-BD16E28508B3}" dt="2022-03-08T00:15:11.273" v="341" actId="20577"/>
        <pc:sldMkLst>
          <pc:docMk/>
          <pc:sldMk cId="1299609325" sldId="266"/>
        </pc:sldMkLst>
        <pc:spChg chg="mod">
          <ac:chgData name="Guilherme Fibrantz" userId="S::gfibrantz@furb.br::3cce7974-2381-4f66-8891-f3a42795ef7e" providerId="AD" clId="Web-{C455D83E-1826-E3DB-C06E-BD16E28508B3}" dt="2022-03-08T00:15:11.273" v="341" actId="20577"/>
          <ac:spMkLst>
            <pc:docMk/>
            <pc:sldMk cId="1299609325" sldId="266"/>
            <ac:spMk id="3" creationId="{82468DFE-57AD-4FC1-8F4A-A4247DE4B403}"/>
          </ac:spMkLst>
        </pc:spChg>
      </pc:sldChg>
    </pc:docChg>
  </pc:docChgLst>
  <pc:docChgLst>
    <pc:chgData name="Martha Lanser Bloemer" userId="S::mlbloemer@furb.br::b882db8f-de81-417b-8d16-29ca10e05f78" providerId="AD" clId="Web-{086D034A-FF0B-E33F-55D3-F7C42C3E963D}"/>
    <pc:docChg chg="modSld">
      <pc:chgData name="Martha Lanser Bloemer" userId="S::mlbloemer@furb.br::b882db8f-de81-417b-8d16-29ca10e05f78" providerId="AD" clId="Web-{086D034A-FF0B-E33F-55D3-F7C42C3E963D}" dt="2022-03-08T14:23:41.935" v="4" actId="20577"/>
      <pc:docMkLst>
        <pc:docMk/>
      </pc:docMkLst>
      <pc:sldChg chg="modSp">
        <pc:chgData name="Martha Lanser Bloemer" userId="S::mlbloemer@furb.br::b882db8f-de81-417b-8d16-29ca10e05f78" providerId="AD" clId="Web-{086D034A-FF0B-E33F-55D3-F7C42C3E963D}" dt="2022-03-08T14:23:17.950" v="1" actId="20577"/>
        <pc:sldMkLst>
          <pc:docMk/>
          <pc:sldMk cId="2287939529" sldId="260"/>
        </pc:sldMkLst>
        <pc:spChg chg="mod">
          <ac:chgData name="Martha Lanser Bloemer" userId="S::mlbloemer@furb.br::b882db8f-de81-417b-8d16-29ca10e05f78" providerId="AD" clId="Web-{086D034A-FF0B-E33F-55D3-F7C42C3E963D}" dt="2022-03-08T14:23:17.950" v="1" actId="20577"/>
          <ac:spMkLst>
            <pc:docMk/>
            <pc:sldMk cId="2287939529" sldId="260"/>
            <ac:spMk id="3" creationId="{B01D3FE4-8872-4318-B47A-55970658E7DF}"/>
          </ac:spMkLst>
        </pc:spChg>
      </pc:sldChg>
      <pc:sldChg chg="modSp">
        <pc:chgData name="Martha Lanser Bloemer" userId="S::mlbloemer@furb.br::b882db8f-de81-417b-8d16-29ca10e05f78" providerId="AD" clId="Web-{086D034A-FF0B-E33F-55D3-F7C42C3E963D}" dt="2022-03-08T14:23:41.935" v="4" actId="20577"/>
        <pc:sldMkLst>
          <pc:docMk/>
          <pc:sldMk cId="852211047" sldId="264"/>
        </pc:sldMkLst>
        <pc:spChg chg="mod">
          <ac:chgData name="Martha Lanser Bloemer" userId="S::mlbloemer@furb.br::b882db8f-de81-417b-8d16-29ca10e05f78" providerId="AD" clId="Web-{086D034A-FF0B-E33F-55D3-F7C42C3E963D}" dt="2022-03-08T14:23:41.935" v="4" actId="20577"/>
          <ac:spMkLst>
            <pc:docMk/>
            <pc:sldMk cId="852211047" sldId="264"/>
            <ac:spMk id="3" creationId="{25DB18DC-DBA0-4542-9FDC-34B85D066332}"/>
          </ac:spMkLst>
        </pc:spChg>
      </pc:sldChg>
    </pc:docChg>
  </pc:docChgLst>
</pc:chgInfo>
</file>

<file path=ppt/comments/modernComment_101_1AA1892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8C4AE9-B7B8-4681-9599-12A0138031B3}" authorId="{9B67D1F7-0C0A-C75D-8E2D-4C82F6C2E393}" created="2022-03-07T23:08:17.3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46794027" sldId="257"/>
      <ac:spMk id="5" creationId="{3E60A3FC-80AF-4659-9BEB-6944A9F674F5}"/>
    </ac:deMkLst>
    <p188:txBody>
      <a:bodyPr/>
      <a:lstStyle/>
      <a:p>
        <a:r>
          <a:rPr lang="pt-BR"/>
          <a:t>https://www.tecmundo.com.br/mercado/123579-a-historia-da-realidade-virtual.htm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72621C-9E75-4305-BBF0-3BF9C71C1C6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00FA59-1EE1-4BD4-B0DF-7350048F6C23}">
      <dgm:prSet/>
      <dgm:spPr/>
      <dgm:t>
        <a:bodyPr/>
        <a:lstStyle/>
        <a:p>
          <a:r>
            <a:rPr lang="pt-BR" b="0" baseline="0"/>
            <a:t>A realidade virtual pode ser definida como uma forma das pessoas visualizarem, manipularem e interagirem com computadores e dados extremamente complexos</a:t>
          </a:r>
          <a:endParaRPr lang="en-US"/>
        </a:p>
      </dgm:t>
    </dgm:pt>
    <dgm:pt modelId="{13C9D2FC-A0F7-4651-8BD5-16F019775FDA}" type="parTrans" cxnId="{395F27E0-5123-49C8-9EBC-54CF391ED4D5}">
      <dgm:prSet/>
      <dgm:spPr/>
      <dgm:t>
        <a:bodyPr/>
        <a:lstStyle/>
        <a:p>
          <a:endParaRPr lang="en-US"/>
        </a:p>
      </dgm:t>
    </dgm:pt>
    <dgm:pt modelId="{92CD3AC6-7BD4-4624-9668-378FCA83B6CB}" type="sibTrans" cxnId="{395F27E0-5123-49C8-9EBC-54CF391ED4D5}">
      <dgm:prSet/>
      <dgm:spPr/>
      <dgm:t>
        <a:bodyPr/>
        <a:lstStyle/>
        <a:p>
          <a:endParaRPr lang="en-US"/>
        </a:p>
      </dgm:t>
    </dgm:pt>
    <dgm:pt modelId="{FC6FE70F-83ED-4728-BB79-CD0BC89FEAEA}">
      <dgm:prSet/>
      <dgm:spPr/>
      <dgm:t>
        <a:bodyPr/>
        <a:lstStyle/>
        <a:p>
          <a:r>
            <a:rPr lang="pt-BR" b="0" baseline="0"/>
            <a:t>Até o momento é a forma mais avançada de interface do usuário de computador.</a:t>
          </a:r>
          <a:endParaRPr lang="en-US"/>
        </a:p>
      </dgm:t>
    </dgm:pt>
    <dgm:pt modelId="{8D30ECF0-CC33-43B3-9D47-D581373C5CF0}" type="parTrans" cxnId="{666D1A31-3FA0-4BD0-965C-C1E514D489A7}">
      <dgm:prSet/>
      <dgm:spPr/>
      <dgm:t>
        <a:bodyPr/>
        <a:lstStyle/>
        <a:p>
          <a:endParaRPr lang="en-US"/>
        </a:p>
      </dgm:t>
    </dgm:pt>
    <dgm:pt modelId="{349E8293-19CA-47DE-AE18-665FC2BD0005}" type="sibTrans" cxnId="{666D1A31-3FA0-4BD0-965C-C1E514D489A7}">
      <dgm:prSet/>
      <dgm:spPr/>
      <dgm:t>
        <a:bodyPr/>
        <a:lstStyle/>
        <a:p>
          <a:endParaRPr lang="en-US"/>
        </a:p>
      </dgm:t>
    </dgm:pt>
    <dgm:pt modelId="{0F392DF1-44A7-453C-A57B-DEF05A389D7A}">
      <dgm:prSet/>
      <dgm:spPr/>
      <dgm:t>
        <a:bodyPr/>
        <a:lstStyle/>
        <a:p>
          <a:r>
            <a:rPr lang="pt-BR" b="0" baseline="0"/>
            <a:t>Ela permite ao ser humano condições de vivenciar uma realidade que não existe</a:t>
          </a:r>
          <a:endParaRPr lang="en-US"/>
        </a:p>
      </dgm:t>
    </dgm:pt>
    <dgm:pt modelId="{C7078006-A802-47A4-8C8F-7A1C1354025B}" type="parTrans" cxnId="{11E4DD7C-1ED5-4401-9BFC-DDDB698DE094}">
      <dgm:prSet/>
      <dgm:spPr/>
      <dgm:t>
        <a:bodyPr/>
        <a:lstStyle/>
        <a:p>
          <a:endParaRPr lang="en-US"/>
        </a:p>
      </dgm:t>
    </dgm:pt>
    <dgm:pt modelId="{F70B23C0-0B2F-467B-81FB-2581F7052A0D}" type="sibTrans" cxnId="{11E4DD7C-1ED5-4401-9BFC-DDDB698DE094}">
      <dgm:prSet/>
      <dgm:spPr/>
      <dgm:t>
        <a:bodyPr/>
        <a:lstStyle/>
        <a:p>
          <a:endParaRPr lang="en-US"/>
        </a:p>
      </dgm:t>
    </dgm:pt>
    <dgm:pt modelId="{23CCCAAA-45ED-4B96-B055-835797AC14E0}" type="pres">
      <dgm:prSet presAssocID="{3F72621C-9E75-4305-BBF0-3BF9C71C1C65}" presName="linear" presStyleCnt="0">
        <dgm:presLayoutVars>
          <dgm:animLvl val="lvl"/>
          <dgm:resizeHandles val="exact"/>
        </dgm:presLayoutVars>
      </dgm:prSet>
      <dgm:spPr/>
    </dgm:pt>
    <dgm:pt modelId="{777ACB05-D818-42D1-95EF-1259B52A53BF}" type="pres">
      <dgm:prSet presAssocID="{FD00FA59-1EE1-4BD4-B0DF-7350048F6C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DAD8DC-D35F-456D-A874-3D3260968575}" type="pres">
      <dgm:prSet presAssocID="{92CD3AC6-7BD4-4624-9668-378FCA83B6CB}" presName="spacer" presStyleCnt="0"/>
      <dgm:spPr/>
    </dgm:pt>
    <dgm:pt modelId="{D4DF07D6-D37E-457E-95CE-C75559108020}" type="pres">
      <dgm:prSet presAssocID="{FC6FE70F-83ED-4728-BB79-CD0BC89FEAE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AD60CE-F1E6-416A-9137-0B87DC827F59}" type="pres">
      <dgm:prSet presAssocID="{349E8293-19CA-47DE-AE18-665FC2BD0005}" presName="spacer" presStyleCnt="0"/>
      <dgm:spPr/>
    </dgm:pt>
    <dgm:pt modelId="{ACACAA2A-6978-4EC3-A4CC-881ED3DDF54A}" type="pres">
      <dgm:prSet presAssocID="{0F392DF1-44A7-453C-A57B-DEF05A389D7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66D1A31-3FA0-4BD0-965C-C1E514D489A7}" srcId="{3F72621C-9E75-4305-BBF0-3BF9C71C1C65}" destId="{FC6FE70F-83ED-4728-BB79-CD0BC89FEAEA}" srcOrd="1" destOrd="0" parTransId="{8D30ECF0-CC33-43B3-9D47-D581373C5CF0}" sibTransId="{349E8293-19CA-47DE-AE18-665FC2BD0005}"/>
    <dgm:cxn modelId="{30CE0F32-C975-4297-9957-E684085196E0}" type="presOf" srcId="{3F72621C-9E75-4305-BBF0-3BF9C71C1C65}" destId="{23CCCAAA-45ED-4B96-B055-835797AC14E0}" srcOrd="0" destOrd="0" presId="urn:microsoft.com/office/officeart/2005/8/layout/vList2"/>
    <dgm:cxn modelId="{33543663-3D92-46EC-BF64-37EFB2E6A9A4}" type="presOf" srcId="{FC6FE70F-83ED-4728-BB79-CD0BC89FEAEA}" destId="{D4DF07D6-D37E-457E-95CE-C75559108020}" srcOrd="0" destOrd="0" presId="urn:microsoft.com/office/officeart/2005/8/layout/vList2"/>
    <dgm:cxn modelId="{11E4DD7C-1ED5-4401-9BFC-DDDB698DE094}" srcId="{3F72621C-9E75-4305-BBF0-3BF9C71C1C65}" destId="{0F392DF1-44A7-453C-A57B-DEF05A389D7A}" srcOrd="2" destOrd="0" parTransId="{C7078006-A802-47A4-8C8F-7A1C1354025B}" sibTransId="{F70B23C0-0B2F-467B-81FB-2581F7052A0D}"/>
    <dgm:cxn modelId="{395F27E0-5123-49C8-9EBC-54CF391ED4D5}" srcId="{3F72621C-9E75-4305-BBF0-3BF9C71C1C65}" destId="{FD00FA59-1EE1-4BD4-B0DF-7350048F6C23}" srcOrd="0" destOrd="0" parTransId="{13C9D2FC-A0F7-4651-8BD5-16F019775FDA}" sibTransId="{92CD3AC6-7BD4-4624-9668-378FCA83B6CB}"/>
    <dgm:cxn modelId="{598EA6F3-0C87-43CE-986B-3E05487205CB}" type="presOf" srcId="{FD00FA59-1EE1-4BD4-B0DF-7350048F6C23}" destId="{777ACB05-D818-42D1-95EF-1259B52A53BF}" srcOrd="0" destOrd="0" presId="urn:microsoft.com/office/officeart/2005/8/layout/vList2"/>
    <dgm:cxn modelId="{CD6013F8-8B5D-495E-9E97-730289D542EA}" type="presOf" srcId="{0F392DF1-44A7-453C-A57B-DEF05A389D7A}" destId="{ACACAA2A-6978-4EC3-A4CC-881ED3DDF54A}" srcOrd="0" destOrd="0" presId="urn:microsoft.com/office/officeart/2005/8/layout/vList2"/>
    <dgm:cxn modelId="{D5BE4D49-E998-4806-A306-CD94B2C07E9E}" type="presParOf" srcId="{23CCCAAA-45ED-4B96-B055-835797AC14E0}" destId="{777ACB05-D818-42D1-95EF-1259B52A53BF}" srcOrd="0" destOrd="0" presId="urn:microsoft.com/office/officeart/2005/8/layout/vList2"/>
    <dgm:cxn modelId="{D8D5FE20-BFFB-4CBF-BD8B-FF2E3F6D1268}" type="presParOf" srcId="{23CCCAAA-45ED-4B96-B055-835797AC14E0}" destId="{09DAD8DC-D35F-456D-A874-3D3260968575}" srcOrd="1" destOrd="0" presId="urn:microsoft.com/office/officeart/2005/8/layout/vList2"/>
    <dgm:cxn modelId="{AA028628-4AFB-4821-839F-8343EEDAA32E}" type="presParOf" srcId="{23CCCAAA-45ED-4B96-B055-835797AC14E0}" destId="{D4DF07D6-D37E-457E-95CE-C75559108020}" srcOrd="2" destOrd="0" presId="urn:microsoft.com/office/officeart/2005/8/layout/vList2"/>
    <dgm:cxn modelId="{24C4DA63-48DA-40D2-BFCA-3EB4F7F0EA55}" type="presParOf" srcId="{23CCCAAA-45ED-4B96-B055-835797AC14E0}" destId="{D8AD60CE-F1E6-416A-9137-0B87DC827F59}" srcOrd="3" destOrd="0" presId="urn:microsoft.com/office/officeart/2005/8/layout/vList2"/>
    <dgm:cxn modelId="{5D456445-903F-4094-B7FC-B76875154BC6}" type="presParOf" srcId="{23CCCAAA-45ED-4B96-B055-835797AC14E0}" destId="{ACACAA2A-6978-4EC3-A4CC-881ED3DDF54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ACB05-D818-42D1-95EF-1259B52A53BF}">
      <dsp:nvSpPr>
        <dsp:cNvPr id="0" name=""/>
        <dsp:cNvSpPr/>
      </dsp:nvSpPr>
      <dsp:spPr>
        <a:xfrm>
          <a:off x="0" y="68677"/>
          <a:ext cx="6383102" cy="175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kern="1200" baseline="0"/>
            <a:t>A realidade virtual pode ser definida como uma forma das pessoas visualizarem, manipularem e interagirem com computadores e dados extremamente complexos</a:t>
          </a:r>
          <a:endParaRPr lang="en-US" sz="3200" kern="1200"/>
        </a:p>
      </dsp:txBody>
      <dsp:txXfrm>
        <a:off x="85900" y="154577"/>
        <a:ext cx="6211302" cy="1587880"/>
      </dsp:txXfrm>
    </dsp:sp>
    <dsp:sp modelId="{D4DF07D6-D37E-457E-95CE-C75559108020}">
      <dsp:nvSpPr>
        <dsp:cNvPr id="0" name=""/>
        <dsp:cNvSpPr/>
      </dsp:nvSpPr>
      <dsp:spPr>
        <a:xfrm>
          <a:off x="0" y="1920518"/>
          <a:ext cx="6383102" cy="1759680"/>
        </a:xfrm>
        <a:prstGeom prst="roundRect">
          <a:avLst/>
        </a:prstGeom>
        <a:solidFill>
          <a:schemeClr val="accent2">
            <a:hueOff val="747279"/>
            <a:satOff val="-4503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kern="1200" baseline="0"/>
            <a:t>Até o momento é a forma mais avançada de interface do usuário de computador.</a:t>
          </a:r>
          <a:endParaRPr lang="en-US" sz="3200" kern="1200"/>
        </a:p>
      </dsp:txBody>
      <dsp:txXfrm>
        <a:off x="85900" y="2006418"/>
        <a:ext cx="6211302" cy="1587880"/>
      </dsp:txXfrm>
    </dsp:sp>
    <dsp:sp modelId="{ACACAA2A-6978-4EC3-A4CC-881ED3DDF54A}">
      <dsp:nvSpPr>
        <dsp:cNvPr id="0" name=""/>
        <dsp:cNvSpPr/>
      </dsp:nvSpPr>
      <dsp:spPr>
        <a:xfrm>
          <a:off x="0" y="3772358"/>
          <a:ext cx="6383102" cy="1759680"/>
        </a:xfrm>
        <a:prstGeom prst="roundRect">
          <a:avLst/>
        </a:prstGeom>
        <a:solidFill>
          <a:schemeClr val="accent2">
            <a:hueOff val="1494558"/>
            <a:satOff val="-9006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kern="1200" baseline="0"/>
            <a:t>Ela permite ao ser humano condições de vivenciar uma realidade que não existe</a:t>
          </a:r>
          <a:endParaRPr lang="en-US" sz="3200" kern="1200"/>
        </a:p>
      </dsp:txBody>
      <dsp:txXfrm>
        <a:off x="85900" y="3858258"/>
        <a:ext cx="6211302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E909C-F888-4346-8468-B541B511E6BB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A997-288E-420F-B2DB-AF4D214B5B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44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sobre os outros vídeos ou mostrar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6A997-288E-420F-B2DB-AF4D214B5B8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3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6A997-288E-420F-B2DB-AF4D214B5B8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45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8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4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4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4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z0UUVDt2ps?feature=oembed" TargetMode="Externa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1AA1892B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A1188B-F6D0-454F-8265-790DD27A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3D colorful bars">
            <a:extLst>
              <a:ext uri="{FF2B5EF4-FFF2-40B4-BE49-F238E27FC236}">
                <a16:creationId xmlns:a16="http://schemas.microsoft.com/office/drawing/2014/main" id="{A8E35048-C9CD-4592-A426-CEB071511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1508670-65E0-4939-8E5D-98D071CA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43795" y="3143470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680864-F353-4128-88F8-98E04FD7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14767" y="3191764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C1ED6-5499-4CC1-88C7-15A95679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657" y="2613620"/>
            <a:ext cx="4477789" cy="1706880"/>
          </a:xfrm>
        </p:spPr>
        <p:txBody>
          <a:bodyPr anchor="b">
            <a:normAutofit/>
          </a:bodyPr>
          <a:lstStyle/>
          <a:p>
            <a:r>
              <a:rPr lang="en-US" err="1"/>
              <a:t>REalidade</a:t>
            </a:r>
            <a:r>
              <a:rPr lang="en-US"/>
              <a:t> Virtual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C1223-041C-4D1A-99CB-0ACE0A8A4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393" y="4073970"/>
            <a:ext cx="4576174" cy="183104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/>
          </a:p>
          <a:p>
            <a:pPr algn="ctr"/>
            <a:r>
              <a:rPr lang="en-US"/>
              <a:t>Guilherme </a:t>
            </a:r>
            <a:r>
              <a:rPr lang="en-US" err="1"/>
              <a:t>Fibrantz</a:t>
            </a:r>
            <a:endParaRPr lang="pt-BR"/>
          </a:p>
          <a:p>
            <a:pPr algn="ctr"/>
            <a:r>
              <a:rPr lang="en-US"/>
              <a:t>Martha Lanser Bloemer</a:t>
            </a:r>
          </a:p>
          <a:p>
            <a:pPr algn="ctr"/>
            <a:r>
              <a:rPr lang="en-US"/>
              <a:t>Professor: Dalton Solano dos Reis</a:t>
            </a:r>
          </a:p>
        </p:txBody>
      </p:sp>
    </p:spTree>
    <p:extLst>
      <p:ext uri="{BB962C8B-B14F-4D97-AF65-F5344CB8AC3E}">
        <p14:creationId xmlns:p14="http://schemas.microsoft.com/office/powerpoint/2010/main" val="49328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E128B-9834-4365-B031-C901CDA1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futuro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1D3FE4-8872-4318-B47A-55970658E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1672355"/>
            <a:ext cx="10462470" cy="42446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pt-BR" b="0" dirty="0">
                <a:ea typeface="+mn-lt"/>
                <a:cs typeface="+mn-lt"/>
              </a:rPr>
              <a:t>Headsets serão mais populares: O preço é um dos principais fatores que limitam o acesso à realidade virtual.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b="0" dirty="0">
                <a:ea typeface="+mn-lt"/>
                <a:cs typeface="+mn-lt"/>
              </a:rPr>
              <a:t>O poder de processamento dos computadores pode tornar a realidade virtual um mundo completamente imersivo</a:t>
            </a:r>
          </a:p>
          <a:p>
            <a:pPr marL="457200" indent="-457200">
              <a:buFont typeface="Arial"/>
              <a:buChar char="•"/>
            </a:pPr>
            <a:r>
              <a:rPr lang="pt-BR" b="0" dirty="0"/>
              <a:t>Rede 5G </a:t>
            </a:r>
            <a:r>
              <a:rPr lang="pt-BR" b="0" dirty="0">
                <a:ea typeface="+mn-lt"/>
                <a:cs typeface="+mn-lt"/>
              </a:rPr>
              <a:t>irá possibilitar uma transmissão mais rápida de imagens, vídeos e conteúdo imersivo</a:t>
            </a:r>
            <a:endParaRPr lang="pt-BR" b="0" dirty="0"/>
          </a:p>
          <a:p>
            <a:pPr marL="457200" indent="-457200">
              <a:buFont typeface="Arial"/>
              <a:buChar char="•"/>
            </a:pPr>
            <a:r>
              <a:rPr lang="pt-BR" b="0" dirty="0"/>
              <a:t>Surgimento de protocolos e estruturas universais, como as APIS e </a:t>
            </a:r>
            <a:r>
              <a:rPr lang="pt-BR" b="0" dirty="0" err="1"/>
              <a:t>SDKs</a:t>
            </a:r>
            <a:r>
              <a:rPr lang="pt-BR" b="0" dirty="0"/>
              <a:t>.</a:t>
            </a:r>
          </a:p>
          <a:p>
            <a:pPr marL="457200" indent="-457200">
              <a:buFont typeface="Arial"/>
              <a:buChar char="•"/>
            </a:pPr>
            <a:endParaRPr lang="pt-BR" b="0"/>
          </a:p>
          <a:p>
            <a:pPr marL="457200" indent="-457200">
              <a:buFont typeface="Arial"/>
              <a:buChar char="•"/>
            </a:pPr>
            <a:endParaRPr lang="pt-BR" b="0"/>
          </a:p>
          <a:p>
            <a:endParaRPr lang="pt-BR" b="0"/>
          </a:p>
        </p:txBody>
      </p:sp>
    </p:spTree>
    <p:extLst>
      <p:ext uri="{BB962C8B-B14F-4D97-AF65-F5344CB8AC3E}">
        <p14:creationId xmlns:p14="http://schemas.microsoft.com/office/powerpoint/2010/main" val="228793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E128B-9834-4365-B031-C901CDA1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1D3FE4-8872-4318-B47A-55970658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TORI, Romero; DA SILVA HOUNSELL, Marcelo. Introdução a realidade virtual e aumentada. </a:t>
            </a:r>
            <a:r>
              <a:rPr lang="pt-BR" sz="20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Interação</a:t>
            </a:r>
            <a:r>
              <a:rPr lang="pt-BR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v. 7, p. 11, 2020.</a:t>
            </a: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30095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C5C31E-2C10-4A7C-B77E-F48D533C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definição</a:t>
            </a:r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C0802189-F48A-4151-80FB-6C9CBBAA6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091203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148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5C31E-2C10-4A7C-B77E-F48D533C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468DFE-57AD-4FC1-8F4A-A4247DE4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0">
                <a:ea typeface="+mn-lt"/>
                <a:cs typeface="+mn-lt"/>
              </a:rPr>
              <a:t>Um sistema de realidade virtual consiste de um usuário, uma interface humano-máquina, e um computador.</a:t>
            </a:r>
            <a:endParaRPr lang="pt-BR">
              <a:ea typeface="+mn-lt"/>
              <a:cs typeface="+mn-lt"/>
            </a:endParaRPr>
          </a:p>
          <a:p>
            <a:r>
              <a:rPr lang="pt-BR" b="0">
                <a:solidFill>
                  <a:srgbClr val="FF0000"/>
                </a:solidFill>
              </a:rPr>
              <a:t>Ver se existe uma interface sem precisar de computador</a:t>
            </a:r>
          </a:p>
          <a:p>
            <a:r>
              <a:rPr lang="pt-BR" b="0"/>
              <a:t>O humano participa de um mundo virtual gerado pelo computador, utilizando os dispositivos de controle da interface.</a:t>
            </a:r>
          </a:p>
        </p:txBody>
      </p:sp>
    </p:spTree>
    <p:extLst>
      <p:ext uri="{BB962C8B-B14F-4D97-AF65-F5344CB8AC3E}">
        <p14:creationId xmlns:p14="http://schemas.microsoft.com/office/powerpoint/2010/main" val="129960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3D3F92-A42A-4783-8E68-3EA4940D8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806B02-335B-4B6E-B86F-D9FCF2E04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732"/>
            <a:ext cx="8582787" cy="5958985"/>
          </a:xfrm>
          <a:custGeom>
            <a:avLst/>
            <a:gdLst>
              <a:gd name="connsiteX0" fmla="*/ 5536268 w 8582787"/>
              <a:gd name="connsiteY0" fmla="*/ 639 h 5951132"/>
              <a:gd name="connsiteX1" fmla="*/ 5778044 w 8582787"/>
              <a:gd name="connsiteY1" fmla="*/ 6086 h 5951132"/>
              <a:gd name="connsiteX2" fmla="*/ 8038102 w 8582787"/>
              <a:gd name="connsiteY2" fmla="*/ 1081190 h 5951132"/>
              <a:gd name="connsiteX3" fmla="*/ 6942561 w 8582787"/>
              <a:gd name="connsiteY3" fmla="*/ 4768552 h 5951132"/>
              <a:gd name="connsiteX4" fmla="*/ 7063610 w 8582787"/>
              <a:gd name="connsiteY4" fmla="*/ 5404000 h 5951132"/>
              <a:gd name="connsiteX5" fmla="*/ 5844719 w 8582787"/>
              <a:gd name="connsiteY5" fmla="*/ 5361006 h 5951132"/>
              <a:gd name="connsiteX6" fmla="*/ 3911437 w 8582787"/>
              <a:gd name="connsiteY6" fmla="*/ 5888175 h 5951132"/>
              <a:gd name="connsiteX7" fmla="*/ 529190 w 8582787"/>
              <a:gd name="connsiteY7" fmla="*/ 5577971 h 5951132"/>
              <a:gd name="connsiteX8" fmla="*/ 22956 w 8582787"/>
              <a:gd name="connsiteY8" fmla="*/ 5074657 h 5951132"/>
              <a:gd name="connsiteX9" fmla="*/ 0 w 8582787"/>
              <a:gd name="connsiteY9" fmla="*/ 5040008 h 5951132"/>
              <a:gd name="connsiteX10" fmla="*/ 0 w 8582787"/>
              <a:gd name="connsiteY10" fmla="*/ 1220901 h 5951132"/>
              <a:gd name="connsiteX11" fmla="*/ 23024 w 8582787"/>
              <a:gd name="connsiteY11" fmla="*/ 1202608 h 5951132"/>
              <a:gd name="connsiteX12" fmla="*/ 705292 w 8582787"/>
              <a:gd name="connsiteY12" fmla="*/ 821089 h 5951132"/>
              <a:gd name="connsiteX13" fmla="*/ 5536268 w 8582787"/>
              <a:gd name="connsiteY13" fmla="*/ 639 h 5951132"/>
              <a:gd name="connsiteX0" fmla="*/ 5536268 w 8582787"/>
              <a:gd name="connsiteY0" fmla="*/ 639 h 5915698"/>
              <a:gd name="connsiteX1" fmla="*/ 5778044 w 8582787"/>
              <a:gd name="connsiteY1" fmla="*/ 6086 h 5915698"/>
              <a:gd name="connsiteX2" fmla="*/ 8038102 w 8582787"/>
              <a:gd name="connsiteY2" fmla="*/ 1081190 h 5915698"/>
              <a:gd name="connsiteX3" fmla="*/ 6942561 w 8582787"/>
              <a:gd name="connsiteY3" fmla="*/ 4768552 h 5915698"/>
              <a:gd name="connsiteX4" fmla="*/ 7063610 w 8582787"/>
              <a:gd name="connsiteY4" fmla="*/ 5404000 h 5915698"/>
              <a:gd name="connsiteX5" fmla="*/ 5844719 w 8582787"/>
              <a:gd name="connsiteY5" fmla="*/ 5361006 h 5915698"/>
              <a:gd name="connsiteX6" fmla="*/ 3911437 w 8582787"/>
              <a:gd name="connsiteY6" fmla="*/ 5888175 h 5915698"/>
              <a:gd name="connsiteX7" fmla="*/ 591395 w 8582787"/>
              <a:gd name="connsiteY7" fmla="*/ 5528208 h 5915698"/>
              <a:gd name="connsiteX8" fmla="*/ 22956 w 8582787"/>
              <a:gd name="connsiteY8" fmla="*/ 5074657 h 5915698"/>
              <a:gd name="connsiteX9" fmla="*/ 0 w 8582787"/>
              <a:gd name="connsiteY9" fmla="*/ 5040008 h 5915698"/>
              <a:gd name="connsiteX10" fmla="*/ 0 w 8582787"/>
              <a:gd name="connsiteY10" fmla="*/ 1220901 h 5915698"/>
              <a:gd name="connsiteX11" fmla="*/ 23024 w 8582787"/>
              <a:gd name="connsiteY11" fmla="*/ 1202608 h 5915698"/>
              <a:gd name="connsiteX12" fmla="*/ 705292 w 8582787"/>
              <a:gd name="connsiteY12" fmla="*/ 821089 h 5915698"/>
              <a:gd name="connsiteX13" fmla="*/ 5536268 w 8582787"/>
              <a:gd name="connsiteY13" fmla="*/ 639 h 5915698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53554"/>
              <a:gd name="connsiteX1" fmla="*/ 5778044 w 8582787"/>
              <a:gd name="connsiteY1" fmla="*/ 6086 h 5953554"/>
              <a:gd name="connsiteX2" fmla="*/ 8038102 w 8582787"/>
              <a:gd name="connsiteY2" fmla="*/ 1081190 h 5953554"/>
              <a:gd name="connsiteX3" fmla="*/ 6942561 w 8582787"/>
              <a:gd name="connsiteY3" fmla="*/ 4768552 h 5953554"/>
              <a:gd name="connsiteX4" fmla="*/ 7063610 w 8582787"/>
              <a:gd name="connsiteY4" fmla="*/ 5404000 h 5953554"/>
              <a:gd name="connsiteX5" fmla="*/ 5844719 w 8582787"/>
              <a:gd name="connsiteY5" fmla="*/ 5361006 h 5953554"/>
              <a:gd name="connsiteX6" fmla="*/ 3911437 w 8582787"/>
              <a:gd name="connsiteY6" fmla="*/ 5888175 h 5953554"/>
              <a:gd name="connsiteX7" fmla="*/ 591395 w 8582787"/>
              <a:gd name="connsiteY7" fmla="*/ 5528208 h 5953554"/>
              <a:gd name="connsiteX8" fmla="*/ 22956 w 8582787"/>
              <a:gd name="connsiteY8" fmla="*/ 5074657 h 5953554"/>
              <a:gd name="connsiteX9" fmla="*/ 0 w 8582787"/>
              <a:gd name="connsiteY9" fmla="*/ 5040008 h 5953554"/>
              <a:gd name="connsiteX10" fmla="*/ 0 w 8582787"/>
              <a:gd name="connsiteY10" fmla="*/ 1220901 h 5953554"/>
              <a:gd name="connsiteX11" fmla="*/ 23024 w 8582787"/>
              <a:gd name="connsiteY11" fmla="*/ 1202608 h 5953554"/>
              <a:gd name="connsiteX12" fmla="*/ 705292 w 8582787"/>
              <a:gd name="connsiteY12" fmla="*/ 821089 h 5953554"/>
              <a:gd name="connsiteX13" fmla="*/ 5536268 w 8582787"/>
              <a:gd name="connsiteY13" fmla="*/ 639 h 5953554"/>
              <a:gd name="connsiteX0" fmla="*/ 5536268 w 8582787"/>
              <a:gd name="connsiteY0" fmla="*/ 639 h 5958985"/>
              <a:gd name="connsiteX1" fmla="*/ 5778044 w 8582787"/>
              <a:gd name="connsiteY1" fmla="*/ 6086 h 5958985"/>
              <a:gd name="connsiteX2" fmla="*/ 8038102 w 8582787"/>
              <a:gd name="connsiteY2" fmla="*/ 1081190 h 5958985"/>
              <a:gd name="connsiteX3" fmla="*/ 6942561 w 8582787"/>
              <a:gd name="connsiteY3" fmla="*/ 4768552 h 5958985"/>
              <a:gd name="connsiteX4" fmla="*/ 7063610 w 8582787"/>
              <a:gd name="connsiteY4" fmla="*/ 5404000 h 5958985"/>
              <a:gd name="connsiteX5" fmla="*/ 5844719 w 8582787"/>
              <a:gd name="connsiteY5" fmla="*/ 5361006 h 5958985"/>
              <a:gd name="connsiteX6" fmla="*/ 3911437 w 8582787"/>
              <a:gd name="connsiteY6" fmla="*/ 5888175 h 5958985"/>
              <a:gd name="connsiteX7" fmla="*/ 591395 w 8582787"/>
              <a:gd name="connsiteY7" fmla="*/ 5528208 h 5958985"/>
              <a:gd name="connsiteX8" fmla="*/ 22956 w 8582787"/>
              <a:gd name="connsiteY8" fmla="*/ 5074657 h 5958985"/>
              <a:gd name="connsiteX9" fmla="*/ 0 w 8582787"/>
              <a:gd name="connsiteY9" fmla="*/ 5040008 h 5958985"/>
              <a:gd name="connsiteX10" fmla="*/ 0 w 8582787"/>
              <a:gd name="connsiteY10" fmla="*/ 1220901 h 5958985"/>
              <a:gd name="connsiteX11" fmla="*/ 23024 w 8582787"/>
              <a:gd name="connsiteY11" fmla="*/ 1202608 h 5958985"/>
              <a:gd name="connsiteX12" fmla="*/ 705292 w 8582787"/>
              <a:gd name="connsiteY12" fmla="*/ 821089 h 5958985"/>
              <a:gd name="connsiteX13" fmla="*/ 5536268 w 8582787"/>
              <a:gd name="connsiteY13" fmla="*/ 639 h 59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2787" h="5958985">
                <a:moveTo>
                  <a:pt x="5536268" y="639"/>
                </a:moveTo>
                <a:cubicBezTo>
                  <a:pt x="5620910" y="1539"/>
                  <a:pt x="5701661" y="3377"/>
                  <a:pt x="5778044" y="6086"/>
                </a:cubicBezTo>
                <a:cubicBezTo>
                  <a:pt x="7000176" y="49432"/>
                  <a:pt x="7247305" y="292480"/>
                  <a:pt x="8038102" y="1081190"/>
                </a:cubicBezTo>
                <a:cubicBezTo>
                  <a:pt x="8887336" y="2189684"/>
                  <a:pt x="8898968" y="3432638"/>
                  <a:pt x="6942561" y="4768552"/>
                </a:cubicBezTo>
                <a:cubicBezTo>
                  <a:pt x="6485637" y="5086824"/>
                  <a:pt x="7063610" y="5404000"/>
                  <a:pt x="7063610" y="5404000"/>
                </a:cubicBezTo>
                <a:cubicBezTo>
                  <a:pt x="6980090" y="5421711"/>
                  <a:pt x="6370084" y="5280312"/>
                  <a:pt x="5844719" y="5361006"/>
                </a:cubicBezTo>
                <a:cubicBezTo>
                  <a:pt x="5319355" y="5441701"/>
                  <a:pt x="4650142" y="5798103"/>
                  <a:pt x="3911437" y="5888175"/>
                </a:cubicBezTo>
                <a:cubicBezTo>
                  <a:pt x="3172732" y="5978247"/>
                  <a:pt x="1498816" y="6078337"/>
                  <a:pt x="591395" y="5528208"/>
                </a:cubicBezTo>
                <a:cubicBezTo>
                  <a:pt x="398656" y="5411359"/>
                  <a:pt x="170148" y="5280966"/>
                  <a:pt x="22956" y="5074657"/>
                </a:cubicBezTo>
                <a:lnTo>
                  <a:pt x="0" y="5040008"/>
                </a:lnTo>
                <a:lnTo>
                  <a:pt x="0" y="1220901"/>
                </a:lnTo>
                <a:lnTo>
                  <a:pt x="23024" y="1202608"/>
                </a:lnTo>
                <a:cubicBezTo>
                  <a:pt x="198914" y="1075212"/>
                  <a:pt x="422087" y="948337"/>
                  <a:pt x="705292" y="821089"/>
                </a:cubicBezTo>
                <a:cubicBezTo>
                  <a:pt x="2121318" y="184849"/>
                  <a:pt x="4266630" y="-12850"/>
                  <a:pt x="5536268" y="63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7F3570-994F-4409-BF68-F9A48549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812" y="4660711"/>
            <a:ext cx="4096507" cy="1695639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VR VS. AR</a:t>
            </a:r>
          </a:p>
        </p:txBody>
      </p:sp>
      <p:pic>
        <p:nvPicPr>
          <p:cNvPr id="4" name="Mídia Online 3" title="Understanding Virtual Reality and Augmented Reality">
            <a:hlinkClick r:id="" action="ppaction://media"/>
            <a:extLst>
              <a:ext uri="{FF2B5EF4-FFF2-40B4-BE49-F238E27FC236}">
                <a16:creationId xmlns:a16="http://schemas.microsoft.com/office/drawing/2014/main" id="{CDCD92E1-1EA9-456E-A429-7CE9BB81351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92163" y="1443038"/>
            <a:ext cx="6170402" cy="348677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B8D541-F0F1-448D-B481-76E8390D3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87144" flipH="1">
            <a:off x="-409095" y="235656"/>
            <a:ext cx="9030630" cy="63058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907259 w 925253"/>
              <a:gd name="connsiteY0" fmla="*/ 178779 h 657889"/>
              <a:gd name="connsiteX1" fmla="*/ 715990 w 925253"/>
              <a:gd name="connsiteY1" fmla="*/ 5177 h 657889"/>
              <a:gd name="connsiteX2" fmla="*/ 205135 w 925253"/>
              <a:gd name="connsiteY2" fmla="*/ 77778 h 657889"/>
              <a:gd name="connsiteX3" fmla="*/ 19443 w 925253"/>
              <a:gd name="connsiteY3" fmla="*/ 254270 h 657889"/>
              <a:gd name="connsiteX4" fmla="*/ 232089 w 925253"/>
              <a:gd name="connsiteY4" fmla="*/ 590519 h 657889"/>
              <a:gd name="connsiteX5" fmla="*/ 238982 w 925253"/>
              <a:gd name="connsiteY5" fmla="*/ 657889 h 657889"/>
              <a:gd name="connsiteX6" fmla="*/ 354772 w 925253"/>
              <a:gd name="connsiteY6" fmla="*/ 616508 h 657889"/>
              <a:gd name="connsiteX7" fmla="*/ 555775 w 925253"/>
              <a:gd name="connsiteY7" fmla="*/ 610544 h 657889"/>
              <a:gd name="connsiteX8" fmla="*/ 871513 w 925253"/>
              <a:gd name="connsiteY8" fmla="*/ 476584 h 657889"/>
              <a:gd name="connsiteX9" fmla="*/ 916435 w 925253"/>
              <a:gd name="connsiteY9" fmla="*/ 188356 h 657889"/>
              <a:gd name="connsiteX0" fmla="*/ 715990 w 925253"/>
              <a:gd name="connsiteY0" fmla="*/ 5177 h 657889"/>
              <a:gd name="connsiteX1" fmla="*/ 205135 w 925253"/>
              <a:gd name="connsiteY1" fmla="*/ 77778 h 657889"/>
              <a:gd name="connsiteX2" fmla="*/ 19443 w 925253"/>
              <a:gd name="connsiteY2" fmla="*/ 254270 h 657889"/>
              <a:gd name="connsiteX3" fmla="*/ 232089 w 925253"/>
              <a:gd name="connsiteY3" fmla="*/ 590519 h 657889"/>
              <a:gd name="connsiteX4" fmla="*/ 238982 w 925253"/>
              <a:gd name="connsiteY4" fmla="*/ 657889 h 657889"/>
              <a:gd name="connsiteX5" fmla="*/ 354772 w 925253"/>
              <a:gd name="connsiteY5" fmla="*/ 616508 h 657889"/>
              <a:gd name="connsiteX6" fmla="*/ 555775 w 925253"/>
              <a:gd name="connsiteY6" fmla="*/ 610544 h 657889"/>
              <a:gd name="connsiteX7" fmla="*/ 871513 w 925253"/>
              <a:gd name="connsiteY7" fmla="*/ 476584 h 657889"/>
              <a:gd name="connsiteX8" fmla="*/ 916435 w 925253"/>
              <a:gd name="connsiteY8" fmla="*/ 188356 h 657889"/>
              <a:gd name="connsiteX0" fmla="*/ 796516 w 925253"/>
              <a:gd name="connsiteY0" fmla="*/ 6385 h 642389"/>
              <a:gd name="connsiteX1" fmla="*/ 205135 w 925253"/>
              <a:gd name="connsiteY1" fmla="*/ 62278 h 642389"/>
              <a:gd name="connsiteX2" fmla="*/ 19443 w 925253"/>
              <a:gd name="connsiteY2" fmla="*/ 238770 h 642389"/>
              <a:gd name="connsiteX3" fmla="*/ 232089 w 925253"/>
              <a:gd name="connsiteY3" fmla="*/ 575019 h 642389"/>
              <a:gd name="connsiteX4" fmla="*/ 238982 w 925253"/>
              <a:gd name="connsiteY4" fmla="*/ 642389 h 642389"/>
              <a:gd name="connsiteX5" fmla="*/ 354772 w 925253"/>
              <a:gd name="connsiteY5" fmla="*/ 601008 h 642389"/>
              <a:gd name="connsiteX6" fmla="*/ 555775 w 925253"/>
              <a:gd name="connsiteY6" fmla="*/ 595044 h 642389"/>
              <a:gd name="connsiteX7" fmla="*/ 871513 w 925253"/>
              <a:gd name="connsiteY7" fmla="*/ 461084 h 642389"/>
              <a:gd name="connsiteX8" fmla="*/ 916435 w 925253"/>
              <a:gd name="connsiteY8" fmla="*/ 172856 h 642389"/>
              <a:gd name="connsiteX0" fmla="*/ 796516 w 925253"/>
              <a:gd name="connsiteY0" fmla="*/ 21300 h 657304"/>
              <a:gd name="connsiteX1" fmla="*/ 205135 w 925253"/>
              <a:gd name="connsiteY1" fmla="*/ 77193 h 657304"/>
              <a:gd name="connsiteX2" fmla="*/ 19443 w 925253"/>
              <a:gd name="connsiteY2" fmla="*/ 253685 h 657304"/>
              <a:gd name="connsiteX3" fmla="*/ 232089 w 925253"/>
              <a:gd name="connsiteY3" fmla="*/ 589934 h 657304"/>
              <a:gd name="connsiteX4" fmla="*/ 238982 w 925253"/>
              <a:gd name="connsiteY4" fmla="*/ 657304 h 657304"/>
              <a:gd name="connsiteX5" fmla="*/ 354772 w 925253"/>
              <a:gd name="connsiteY5" fmla="*/ 615923 h 657304"/>
              <a:gd name="connsiteX6" fmla="*/ 555775 w 925253"/>
              <a:gd name="connsiteY6" fmla="*/ 609959 h 657304"/>
              <a:gd name="connsiteX7" fmla="*/ 871513 w 925253"/>
              <a:gd name="connsiteY7" fmla="*/ 475999 h 657304"/>
              <a:gd name="connsiteX8" fmla="*/ 916435 w 925253"/>
              <a:gd name="connsiteY8" fmla="*/ 187771 h 657304"/>
              <a:gd name="connsiteX0" fmla="*/ 796516 w 925253"/>
              <a:gd name="connsiteY0" fmla="*/ 23028 h 659032"/>
              <a:gd name="connsiteX1" fmla="*/ 205135 w 925253"/>
              <a:gd name="connsiteY1" fmla="*/ 78921 h 659032"/>
              <a:gd name="connsiteX2" fmla="*/ 19443 w 925253"/>
              <a:gd name="connsiteY2" fmla="*/ 255413 h 659032"/>
              <a:gd name="connsiteX3" fmla="*/ 232089 w 925253"/>
              <a:gd name="connsiteY3" fmla="*/ 591662 h 659032"/>
              <a:gd name="connsiteX4" fmla="*/ 238982 w 925253"/>
              <a:gd name="connsiteY4" fmla="*/ 659032 h 659032"/>
              <a:gd name="connsiteX5" fmla="*/ 354772 w 925253"/>
              <a:gd name="connsiteY5" fmla="*/ 617651 h 659032"/>
              <a:gd name="connsiteX6" fmla="*/ 555775 w 925253"/>
              <a:gd name="connsiteY6" fmla="*/ 611687 h 659032"/>
              <a:gd name="connsiteX7" fmla="*/ 871513 w 925253"/>
              <a:gd name="connsiteY7" fmla="*/ 477727 h 659032"/>
              <a:gd name="connsiteX8" fmla="*/ 916435 w 925253"/>
              <a:gd name="connsiteY8" fmla="*/ 189499 h 659032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462 h 660466"/>
              <a:gd name="connsiteX1" fmla="*/ 203578 w 925253"/>
              <a:gd name="connsiteY1" fmla="*/ 79486 h 660466"/>
              <a:gd name="connsiteX2" fmla="*/ 19443 w 925253"/>
              <a:gd name="connsiteY2" fmla="*/ 256847 h 660466"/>
              <a:gd name="connsiteX3" fmla="*/ 232089 w 925253"/>
              <a:gd name="connsiteY3" fmla="*/ 593096 h 660466"/>
              <a:gd name="connsiteX4" fmla="*/ 238982 w 925253"/>
              <a:gd name="connsiteY4" fmla="*/ 660466 h 660466"/>
              <a:gd name="connsiteX5" fmla="*/ 354772 w 925253"/>
              <a:gd name="connsiteY5" fmla="*/ 619085 h 660466"/>
              <a:gd name="connsiteX6" fmla="*/ 555775 w 925253"/>
              <a:gd name="connsiteY6" fmla="*/ 613121 h 660466"/>
              <a:gd name="connsiteX7" fmla="*/ 871513 w 925253"/>
              <a:gd name="connsiteY7" fmla="*/ 479161 h 660466"/>
              <a:gd name="connsiteX8" fmla="*/ 916435 w 925253"/>
              <a:gd name="connsiteY8" fmla="*/ 190933 h 660466"/>
              <a:gd name="connsiteX0" fmla="*/ 796516 w 871513"/>
              <a:gd name="connsiteY0" fmla="*/ 24462 h 660466"/>
              <a:gd name="connsiteX1" fmla="*/ 203578 w 871513"/>
              <a:gd name="connsiteY1" fmla="*/ 79486 h 660466"/>
              <a:gd name="connsiteX2" fmla="*/ 19443 w 871513"/>
              <a:gd name="connsiteY2" fmla="*/ 256847 h 660466"/>
              <a:gd name="connsiteX3" fmla="*/ 232089 w 871513"/>
              <a:gd name="connsiteY3" fmla="*/ 593096 h 660466"/>
              <a:gd name="connsiteX4" fmla="*/ 238982 w 871513"/>
              <a:gd name="connsiteY4" fmla="*/ 660466 h 660466"/>
              <a:gd name="connsiteX5" fmla="*/ 354772 w 871513"/>
              <a:gd name="connsiteY5" fmla="*/ 619085 h 660466"/>
              <a:gd name="connsiteX6" fmla="*/ 555775 w 871513"/>
              <a:gd name="connsiteY6" fmla="*/ 613121 h 660466"/>
              <a:gd name="connsiteX7" fmla="*/ 871513 w 871513"/>
              <a:gd name="connsiteY7" fmla="*/ 47916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206" h="660466">
                <a:moveTo>
                  <a:pt x="796516" y="24462"/>
                </a:moveTo>
                <a:cubicBezTo>
                  <a:pt x="582196" y="-37768"/>
                  <a:pt x="332110" y="32895"/>
                  <a:pt x="203578" y="79486"/>
                </a:cubicBezTo>
                <a:cubicBezTo>
                  <a:pt x="75046" y="126077"/>
                  <a:pt x="65228" y="156016"/>
                  <a:pt x="19443" y="256847"/>
                </a:cubicBezTo>
                <a:cubicBezTo>
                  <a:pt x="-29803" y="393776"/>
                  <a:pt x="5299" y="518706"/>
                  <a:pt x="232089" y="593096"/>
                </a:cubicBezTo>
                <a:cubicBezTo>
                  <a:pt x="285239" y="611098"/>
                  <a:pt x="238982" y="660466"/>
                  <a:pt x="238982" y="660466"/>
                </a:cubicBezTo>
                <a:cubicBezTo>
                  <a:pt x="247518" y="659701"/>
                  <a:pt x="301973" y="626976"/>
                  <a:pt x="354772" y="619085"/>
                </a:cubicBezTo>
                <a:cubicBezTo>
                  <a:pt x="407571" y="611194"/>
                  <a:pt x="483775" y="627430"/>
                  <a:pt x="555775" y="613121"/>
                </a:cubicBezTo>
                <a:cubicBezTo>
                  <a:pt x="627775" y="598812"/>
                  <a:pt x="866839" y="543580"/>
                  <a:pt x="906206" y="405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39FE-68FF-4088-81EC-3ADAC138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História</a:t>
            </a:r>
            <a:endParaRPr lang="pt-BR" err="1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9E18B9B-FF40-415D-9252-B56BE41A5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60500" y="1852095"/>
            <a:ext cx="2177890" cy="2057916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E60A3FC-80AF-4659-9BEB-6944A9F674F5}"/>
              </a:ext>
            </a:extLst>
          </p:cNvPr>
          <p:cNvSpPr txBox="1"/>
          <p:nvPr/>
        </p:nvSpPr>
        <p:spPr>
          <a:xfrm>
            <a:off x="1435100" y="40385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1838 - Óculos </a:t>
            </a:r>
            <a:r>
              <a:rPr lang="pt-BR" err="1"/>
              <a:t>esteroscópicos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04740C26-08AD-46ED-B85F-EA121D59F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800" y="911527"/>
            <a:ext cx="3136900" cy="395544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1745374-F601-4DB3-9E0E-153EB83AFAD7}"/>
              </a:ext>
            </a:extLst>
          </p:cNvPr>
          <p:cNvSpPr txBox="1"/>
          <p:nvPr/>
        </p:nvSpPr>
        <p:spPr>
          <a:xfrm>
            <a:off x="5435600" y="49275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/>
              <a:t>Sensorama</a:t>
            </a:r>
            <a:r>
              <a:rPr lang="pt-BR"/>
              <a:t> - Década de 60</a:t>
            </a:r>
          </a:p>
        </p:txBody>
      </p:sp>
      <p:pic>
        <p:nvPicPr>
          <p:cNvPr id="8" name="Imagem 8" descr="Foto em preto e branco de homem com arma na mão&#10;&#10;Descrição gerada automaticamente">
            <a:extLst>
              <a:ext uri="{FF2B5EF4-FFF2-40B4-BE49-F238E27FC236}">
                <a16:creationId xmlns:a16="http://schemas.microsoft.com/office/drawing/2014/main" id="{EB25E169-AB7B-451D-914F-61243B0FA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700" y="1491004"/>
            <a:ext cx="2159000" cy="277109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D4DDF39-A086-4788-A955-CFA035D58FF3}"/>
              </a:ext>
            </a:extLst>
          </p:cNvPr>
          <p:cNvSpPr txBox="1"/>
          <p:nvPr/>
        </p:nvSpPr>
        <p:spPr>
          <a:xfrm>
            <a:off x="8813800" y="43306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Espada de </a:t>
            </a:r>
            <a:r>
              <a:rPr lang="pt-BR" err="1"/>
              <a:t>dêmocles</a:t>
            </a:r>
            <a:r>
              <a:rPr lang="pt-BR"/>
              <a:t> - Década de 60</a:t>
            </a:r>
          </a:p>
        </p:txBody>
      </p:sp>
    </p:spTree>
    <p:extLst>
      <p:ext uri="{BB962C8B-B14F-4D97-AF65-F5344CB8AC3E}">
        <p14:creationId xmlns:p14="http://schemas.microsoft.com/office/powerpoint/2010/main" val="4467940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39FE-68FF-4088-81EC-3ADAC138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História</a:t>
            </a:r>
            <a:endParaRPr lang="pt-BR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60A3FC-80AF-4659-9BEB-6944A9F674F5}"/>
              </a:ext>
            </a:extLst>
          </p:cNvPr>
          <p:cNvSpPr txBox="1"/>
          <p:nvPr/>
        </p:nvSpPr>
        <p:spPr>
          <a:xfrm>
            <a:off x="1535742" y="49731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/>
              <a:t>View</a:t>
            </a:r>
            <a:r>
              <a:rPr lang="pt-BR"/>
              <a:t> Master - 1939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1745374-F601-4DB3-9E0E-153EB83AFAD7}"/>
              </a:ext>
            </a:extLst>
          </p:cNvPr>
          <p:cNvSpPr txBox="1"/>
          <p:nvPr/>
        </p:nvSpPr>
        <p:spPr>
          <a:xfrm>
            <a:off x="4285411" y="35905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Virtual Boy- Década de 60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4DDF39-A086-4788-A955-CFA035D58FF3}"/>
              </a:ext>
            </a:extLst>
          </p:cNvPr>
          <p:cNvSpPr txBox="1"/>
          <p:nvPr/>
        </p:nvSpPr>
        <p:spPr>
          <a:xfrm>
            <a:off x="8008668" y="49776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1" name="Imagem 11" descr="Uma imagem contendo Texto&#10;&#10;Descrição gerada automaticamente">
            <a:extLst>
              <a:ext uri="{FF2B5EF4-FFF2-40B4-BE49-F238E27FC236}">
                <a16:creationId xmlns:a16="http://schemas.microsoft.com/office/drawing/2014/main" id="{D2D2810B-E950-491A-9165-7593F205D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01" y="3066958"/>
            <a:ext cx="3345536" cy="1714251"/>
          </a:xfr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57E1BF8A-2D56-4E4F-94A0-DC48F98BD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665" y="1012333"/>
            <a:ext cx="3203275" cy="2403559"/>
          </a:xfrm>
          <a:prstGeom prst="rect">
            <a:avLst/>
          </a:prstGeom>
        </p:spPr>
      </p:pic>
      <p:pic>
        <p:nvPicPr>
          <p:cNvPr id="13" name="Imagem 13" descr="Uma imagem contendo bolsa&#10;&#10;Descrição gerada automaticamente">
            <a:extLst>
              <a:ext uri="{FF2B5EF4-FFF2-40B4-BE49-F238E27FC236}">
                <a16:creationId xmlns:a16="http://schemas.microsoft.com/office/drawing/2014/main" id="{8236301C-0B01-442C-89A6-515C3F284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664" y="1368316"/>
            <a:ext cx="3447690" cy="2137290"/>
          </a:xfrm>
          <a:prstGeom prst="rect">
            <a:avLst/>
          </a:prstGeom>
        </p:spPr>
      </p:pic>
      <p:pic>
        <p:nvPicPr>
          <p:cNvPr id="14" name="Imagem 14" descr="Uma imagem contendo livro, mesa&#10;&#10;Descrição gerada automaticamente">
            <a:extLst>
              <a:ext uri="{FF2B5EF4-FFF2-40B4-BE49-F238E27FC236}">
                <a16:creationId xmlns:a16="http://schemas.microsoft.com/office/drawing/2014/main" id="{9D2B74E8-2A08-4ED2-ADBD-41154CF33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665" y="3765430"/>
            <a:ext cx="2743200" cy="18288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E7FF763-3BAF-421D-9202-BD75C91CDA95}"/>
              </a:ext>
            </a:extLst>
          </p:cNvPr>
          <p:cNvSpPr txBox="1"/>
          <p:nvPr/>
        </p:nvSpPr>
        <p:spPr>
          <a:xfrm>
            <a:off x="9576278" y="46112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Anos 20000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850579A-ACF2-42C9-9EDE-6E14179BE6C0}"/>
              </a:ext>
            </a:extLst>
          </p:cNvPr>
          <p:cNvSpPr txBox="1"/>
          <p:nvPr/>
        </p:nvSpPr>
        <p:spPr>
          <a:xfrm>
            <a:off x="9001184" y="34754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/>
              <a:t>Oculus</a:t>
            </a:r>
            <a:r>
              <a:rPr lang="pt-BR"/>
              <a:t> </a:t>
            </a:r>
            <a:r>
              <a:rPr lang="pt-BR" err="1"/>
              <a:t>Rift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3F4E8B1-404A-4BDF-BB39-4B7F27F64C4C}"/>
              </a:ext>
            </a:extLst>
          </p:cNvPr>
          <p:cNvSpPr txBox="1"/>
          <p:nvPr/>
        </p:nvSpPr>
        <p:spPr>
          <a:xfrm>
            <a:off x="7088995" y="55889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Google </a:t>
            </a:r>
            <a:r>
              <a:rPr lang="pt-BR" err="1"/>
              <a:t>Cardboard</a:t>
            </a:r>
          </a:p>
        </p:txBody>
      </p:sp>
    </p:spTree>
    <p:extLst>
      <p:ext uri="{BB962C8B-B14F-4D97-AF65-F5344CB8AC3E}">
        <p14:creationId xmlns:p14="http://schemas.microsoft.com/office/powerpoint/2010/main" val="137860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E92EE-CDED-44D2-A17C-7BD2CAC4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Usos da realidade virtual</a:t>
            </a:r>
          </a:p>
        </p:txBody>
      </p:sp>
      <p:pic>
        <p:nvPicPr>
          <p:cNvPr id="4" name="Imagem 4" descr="Uma imagem contendo pessoa, no interior, segurando, jovem&#10;&#10;Descrição gerada automaticamente">
            <a:extLst>
              <a:ext uri="{FF2B5EF4-FFF2-40B4-BE49-F238E27FC236}">
                <a16:creationId xmlns:a16="http://schemas.microsoft.com/office/drawing/2014/main" id="{927E2C67-3E4B-4CEB-8373-2DF44056E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703" y="1902392"/>
            <a:ext cx="3309009" cy="2203081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644380-EA49-4392-B1A1-E98BB80DC9DB}"/>
              </a:ext>
            </a:extLst>
          </p:cNvPr>
          <p:cNvSpPr txBox="1"/>
          <p:nvPr/>
        </p:nvSpPr>
        <p:spPr>
          <a:xfrm>
            <a:off x="1547004" y="42211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Jogos e Filmes</a:t>
            </a:r>
          </a:p>
        </p:txBody>
      </p:sp>
      <p:pic>
        <p:nvPicPr>
          <p:cNvPr id="6" name="Imagem 6" descr="Homem com uniforme militar&#10;&#10;Descrição gerada automaticamente">
            <a:extLst>
              <a:ext uri="{FF2B5EF4-FFF2-40B4-BE49-F238E27FC236}">
                <a16:creationId xmlns:a16="http://schemas.microsoft.com/office/drawing/2014/main" id="{F3DD9815-B9A7-4F84-B2B3-6672F86FE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8" y="761526"/>
            <a:ext cx="2743200" cy="176936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B307133-882E-4236-9345-04E4A3B74DAC}"/>
              </a:ext>
            </a:extLst>
          </p:cNvPr>
          <p:cNvSpPr txBox="1"/>
          <p:nvPr/>
        </p:nvSpPr>
        <p:spPr>
          <a:xfrm>
            <a:off x="6708474" y="2596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Treinamentos militares</a:t>
            </a:r>
          </a:p>
        </p:txBody>
      </p:sp>
      <p:pic>
        <p:nvPicPr>
          <p:cNvPr id="8" name="Imagem 8" descr="Homem em frente a mesa com computador&#10;&#10;Descrição gerada automaticamente">
            <a:extLst>
              <a:ext uri="{FF2B5EF4-FFF2-40B4-BE49-F238E27FC236}">
                <a16:creationId xmlns:a16="http://schemas.microsoft.com/office/drawing/2014/main" id="{E564D8EC-EA47-48D6-951E-B3C5D1EC3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758" y="3158227"/>
            <a:ext cx="3347050" cy="157671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B5D045-BA83-4EB7-B3DD-77268287EF45}"/>
              </a:ext>
            </a:extLst>
          </p:cNvPr>
          <p:cNvSpPr txBox="1"/>
          <p:nvPr/>
        </p:nvSpPr>
        <p:spPr>
          <a:xfrm>
            <a:off x="9454549" y="49256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Saúde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398CD945-EE9E-4BA4-AAA4-F83B6C067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495" y="3491902"/>
            <a:ext cx="3318294" cy="203080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3FB4B1-B4FF-4043-9AB7-248A36620F68}"/>
              </a:ext>
            </a:extLst>
          </p:cNvPr>
          <p:cNvSpPr txBox="1"/>
          <p:nvPr/>
        </p:nvSpPr>
        <p:spPr>
          <a:xfrm>
            <a:off x="5630171" y="55870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56537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E92EE-CDED-44D2-A17C-7BD2CAC4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Custos da realidade virtual</a:t>
            </a:r>
          </a:p>
        </p:txBody>
      </p:sp>
    </p:spTree>
    <p:extLst>
      <p:ext uri="{BB962C8B-B14F-4D97-AF65-F5344CB8AC3E}">
        <p14:creationId xmlns:p14="http://schemas.microsoft.com/office/powerpoint/2010/main" val="309470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E92EE-CDED-44D2-A17C-7BD2CAC4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desvantagens/Limitações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DB18DC-DBA0-4542-9FDC-34B85D066332}"/>
              </a:ext>
            </a:extLst>
          </p:cNvPr>
          <p:cNvSpPr txBox="1"/>
          <p:nvPr/>
        </p:nvSpPr>
        <p:spPr>
          <a:xfrm>
            <a:off x="1340224" y="2012576"/>
            <a:ext cx="3586480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ea typeface="+mn-lt"/>
                <a:cs typeface="+mn-lt"/>
              </a:rPr>
              <a:t>O custo de hardware necessário para criar uma experiência de RV ainda é muito alto</a:t>
            </a:r>
          </a:p>
          <a:p>
            <a:endParaRPr lang="pt-BR" sz="2000" dirty="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A tecnologia é recente, logo os  programadores ainda estão descobrindo a melhor forma de interagir com os ambientes virtuais.</a:t>
            </a:r>
          </a:p>
          <a:p>
            <a:endParaRPr lang="pt-BR" sz="2000" dirty="0"/>
          </a:p>
          <a:p>
            <a:r>
              <a:rPr lang="pt-BR" sz="2000" dirty="0"/>
              <a:t>Efeitos colaterais na saúde, como enjoos e dores de cabeça</a:t>
            </a:r>
          </a:p>
          <a:p>
            <a:endParaRPr lang="pt-BR" sz="2000" dirty="0"/>
          </a:p>
          <a:p>
            <a:r>
              <a:rPr lang="pt-BR" sz="2000" dirty="0"/>
              <a:t>Doenças cibernéticas,  como </a:t>
            </a:r>
            <a:r>
              <a:rPr lang="pt-BR" sz="2000" dirty="0">
                <a:ea typeface="+mn-lt"/>
                <a:cs typeface="+mn-lt"/>
              </a:rPr>
              <a:t>a menor capacidade de entender a emoção de outras pessoas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211047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RegularSeedRightStep">
      <a:dk1>
        <a:srgbClr val="000000"/>
      </a:dk1>
      <a:lt1>
        <a:srgbClr val="FFFFFF"/>
      </a:lt1>
      <a:dk2>
        <a:srgbClr val="233A3E"/>
      </a:dk2>
      <a:lt2>
        <a:srgbClr val="E2E8E8"/>
      </a:lt2>
      <a:accent1>
        <a:srgbClr val="D73C39"/>
      </a:accent1>
      <a:accent2>
        <a:srgbClr val="C56C27"/>
      </a:accent2>
      <a:accent3>
        <a:srgbClr val="B8A431"/>
      </a:accent3>
      <a:accent4>
        <a:srgbClr val="8AB023"/>
      </a:accent4>
      <a:accent5>
        <a:srgbClr val="5BB931"/>
      </a:accent5>
      <a:accent6>
        <a:srgbClr val="25BA34"/>
      </a:accent6>
      <a:hlink>
        <a:srgbClr val="319193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330</Words>
  <Application>Microsoft Office PowerPoint</Application>
  <PresentationFormat>Widescreen</PresentationFormat>
  <Paragraphs>51</Paragraphs>
  <Slides>11</Slides>
  <Notes>2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The Hand</vt:lpstr>
      <vt:lpstr>The Serif Hand</vt:lpstr>
      <vt:lpstr>ChitchatVTI</vt:lpstr>
      <vt:lpstr>REalidade Virtual</vt:lpstr>
      <vt:lpstr>definição</vt:lpstr>
      <vt:lpstr>definição</vt:lpstr>
      <vt:lpstr>VR VS. AR</vt:lpstr>
      <vt:lpstr>História</vt:lpstr>
      <vt:lpstr>História</vt:lpstr>
      <vt:lpstr>Usos da realidade virtual</vt:lpstr>
      <vt:lpstr>Custos da realidade virtual</vt:lpstr>
      <vt:lpstr>desvantagens/Limitações</vt:lpstr>
      <vt:lpstr>futuro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Martha Lanser Bloemer</cp:lastModifiedBy>
  <cp:revision>5</cp:revision>
  <dcterms:created xsi:type="dcterms:W3CDTF">2013-07-15T20:26:40Z</dcterms:created>
  <dcterms:modified xsi:type="dcterms:W3CDTF">2022-03-09T14:27:48Z</dcterms:modified>
</cp:coreProperties>
</file>