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0"/>
  </p:notesMasterIdLst>
  <p:sldIdLst>
    <p:sldId id="256" r:id="rId2"/>
    <p:sldId id="258" r:id="rId3"/>
    <p:sldId id="261" r:id="rId4"/>
    <p:sldId id="262" r:id="rId5"/>
    <p:sldId id="268" r:id="rId6"/>
    <p:sldId id="285" r:id="rId7"/>
    <p:sldId id="273" r:id="rId8"/>
    <p:sldId id="281" r:id="rId9"/>
    <p:sldId id="278" r:id="rId10"/>
    <p:sldId id="260" r:id="rId11"/>
    <p:sldId id="282" r:id="rId12"/>
    <p:sldId id="313" r:id="rId13"/>
    <p:sldId id="287" r:id="rId14"/>
    <p:sldId id="314" r:id="rId15"/>
    <p:sldId id="311" r:id="rId16"/>
    <p:sldId id="315" r:id="rId17"/>
    <p:sldId id="312" r:id="rId18"/>
    <p:sldId id="29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DE7"/>
    <a:srgbClr val="E84987"/>
    <a:srgbClr val="AE5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C5AB20-0279-45E1-8D82-A22717C1AD0B}">
  <a:tblStyle styleId="{4CC5AB20-0279-45E1-8D82-A22717C1AD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48" autoAdjust="0"/>
  </p:normalViewPr>
  <p:slideViewPr>
    <p:cSldViewPr snapToGrid="0">
      <p:cViewPr varScale="1">
        <p:scale>
          <a:sx n="88" d="100"/>
          <a:sy n="88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2e1aada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2e1aada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9a6084f5a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29a6084f5a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versão mais recente da Unreal encontra-se disponível na aba Unreal Engine dentro do Inicializador da Epic Games, onde possibilita baixar a versão 5 inicialmente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29cda8039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29cda8039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9a6084f5a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29a6084f5a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-Dentro da aba Unreal Engine no Inicializador da Epic Games temos o menu amostras, onde tem diversos projetos que podem servir como exemplo.</a:t>
            </a:r>
          </a:p>
        </p:txBody>
      </p:sp>
    </p:spTree>
    <p:extLst>
      <p:ext uri="{BB962C8B-B14F-4D97-AF65-F5344CB8AC3E}">
        <p14:creationId xmlns:p14="http://schemas.microsoft.com/office/powerpoint/2010/main" val="2058023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29cda8039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129cda8039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9a6084f5a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29a6084f5a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Bem, neste caso temos também a aba loja onde tem vários exemplares e Blueprints para serem utilizado, podendo ser pagos ou gratuitos.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246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29cda8039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29cda8039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859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29cda80391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29cda80391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o instalador do visual Studio Community, podemos fazer a instalação das extensões necessários, escolhendo a opção Desenvolvimento de jogos com C++ e adicionando o opcional ‘Instalador do Unreal Engine’, depois criar um objeto do tipo ator e abrir o código no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1433445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29cda8039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29cda8039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515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f7d89ae380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f7d89ae380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9a6084f5a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29a6084f5a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29a6084f5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29a6084f5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É um motor de jogos, multe plataforma (Consoles, PC, Celular) produzido pela Epic Games, onde temos diversas funcionalidades comuns já pé configuradas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29cda8039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29cda8039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29cda80391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29cda80391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- É utilizado para a produção de jogos, porém, sua utilização não se aplica exclusivamente em jogos, podendo ser utilizado em: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29cda8039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29cda8039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29cda80391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29cda80391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-A Unreal utiliza C++ para fazer a programação do jogo, porém, não é obrigatório saber C++ para produzir jogos na Unreal pois os desenvolvedores de jogos podem utilizar um sistema visual chamado </a:t>
            </a:r>
            <a:r>
              <a:rPr lang="pt-BR" dirty="0" err="1"/>
              <a:t>Blueprint</a:t>
            </a:r>
            <a:r>
              <a:rPr lang="pt-B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29cda8039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29cda8039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7302" y="673625"/>
            <a:ext cx="6581100" cy="21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77921" y="3615250"/>
            <a:ext cx="3789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name="adj" fmla="val 4973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3" name="Google Shape;13;p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22" name="Google Shape;322;p29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23" name="Google Shape;323;p29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29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5" name="Google Shape;325;p29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26" name="Google Shape;326;p29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>
            <a:spLocks noGrp="1"/>
          </p:cNvSpPr>
          <p:nvPr>
            <p:ph type="title" hasCustomPrompt="1"/>
          </p:nvPr>
        </p:nvSpPr>
        <p:spPr>
          <a:xfrm>
            <a:off x="713100" y="1439698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30"/>
          <p:cNvSpPr txBox="1">
            <a:spLocks noGrp="1"/>
          </p:cNvSpPr>
          <p:nvPr>
            <p:ph type="subTitle" idx="1"/>
          </p:nvPr>
        </p:nvSpPr>
        <p:spPr>
          <a:xfrm>
            <a:off x="713100" y="3642833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title" idx="2" hasCustomPrompt="1"/>
          </p:nvPr>
        </p:nvSpPr>
        <p:spPr>
          <a:xfrm>
            <a:off x="3442950" y="1439689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30"/>
          <p:cNvSpPr txBox="1">
            <a:spLocks noGrp="1"/>
          </p:cNvSpPr>
          <p:nvPr>
            <p:ph type="subTitle" idx="3"/>
          </p:nvPr>
        </p:nvSpPr>
        <p:spPr>
          <a:xfrm>
            <a:off x="3442950" y="3642814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 idx="4" hasCustomPrompt="1"/>
          </p:nvPr>
        </p:nvSpPr>
        <p:spPr>
          <a:xfrm>
            <a:off x="6172800" y="1439694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6" name="Google Shape;336;p30"/>
          <p:cNvSpPr txBox="1">
            <a:spLocks noGrp="1"/>
          </p:cNvSpPr>
          <p:nvPr>
            <p:ph type="subTitle" idx="5"/>
          </p:nvPr>
        </p:nvSpPr>
        <p:spPr>
          <a:xfrm>
            <a:off x="6172800" y="3642812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title" idx="6"/>
          </p:nvPr>
        </p:nvSpPr>
        <p:spPr>
          <a:xfrm>
            <a:off x="720000" y="442800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38" name="Google Shape;338;p30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39" name="Google Shape;339;p30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0" name="Google Shape;340;p30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1" name="Google Shape;341;p30"/>
          <p:cNvSpPr txBox="1">
            <a:spLocks noGrp="1"/>
          </p:cNvSpPr>
          <p:nvPr>
            <p:ph type="title" idx="7"/>
          </p:nvPr>
        </p:nvSpPr>
        <p:spPr>
          <a:xfrm>
            <a:off x="3442950" y="3149275"/>
            <a:ext cx="225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2" name="Google Shape;342;p30"/>
          <p:cNvSpPr txBox="1">
            <a:spLocks noGrp="1"/>
          </p:cNvSpPr>
          <p:nvPr>
            <p:ph type="title" idx="8"/>
          </p:nvPr>
        </p:nvSpPr>
        <p:spPr>
          <a:xfrm>
            <a:off x="713100" y="3149275"/>
            <a:ext cx="225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3" name="Google Shape;343;p30"/>
          <p:cNvSpPr txBox="1">
            <a:spLocks noGrp="1"/>
          </p:cNvSpPr>
          <p:nvPr>
            <p:ph type="title" idx="9"/>
          </p:nvPr>
        </p:nvSpPr>
        <p:spPr>
          <a:xfrm>
            <a:off x="6172800" y="3149275"/>
            <a:ext cx="225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344" name="Google Shape;344;p30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45" name="Google Shape;345;p30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32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56" name="Google Shape;356;p32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7" name="Google Shape;357;p32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8" name="Google Shape;358;p3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59" name="Google Shape;359;p3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2"/>
          <p:cNvSpPr/>
          <p:nvPr/>
        </p:nvSpPr>
        <p:spPr>
          <a:xfrm>
            <a:off x="1992438" y="3209770"/>
            <a:ext cx="5163900" cy="5403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364" name="Google Shape;364;p32"/>
          <p:cNvGrpSpPr/>
          <p:nvPr/>
        </p:nvGrpSpPr>
        <p:grpSpPr>
          <a:xfrm>
            <a:off x="7774198" y="1271033"/>
            <a:ext cx="656700" cy="656686"/>
            <a:chOff x="8030050" y="2613550"/>
            <a:chExt cx="1147475" cy="1147450"/>
          </a:xfrm>
        </p:grpSpPr>
        <p:sp>
          <p:nvSpPr>
            <p:cNvPr id="365" name="Google Shape;365;p32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8143275" y="2613550"/>
              <a:ext cx="923300" cy="1147450"/>
            </a:xfrm>
            <a:custGeom>
              <a:avLst/>
              <a:gdLst/>
              <a:ahLst/>
              <a:cxnLst/>
              <a:rect l="l" t="t" r="r" b="b"/>
              <a:pathLst>
                <a:path w="36932" h="45898" extrusionOk="0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8242825" y="2613550"/>
              <a:ext cx="724950" cy="1147450"/>
            </a:xfrm>
            <a:custGeom>
              <a:avLst/>
              <a:gdLst/>
              <a:ahLst/>
              <a:cxnLst/>
              <a:rect l="l" t="t" r="r" b="b"/>
              <a:pathLst>
                <a:path w="28998" h="45898" extrusionOk="0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8327175" y="2613550"/>
              <a:ext cx="558550" cy="1147450"/>
            </a:xfrm>
            <a:custGeom>
              <a:avLst/>
              <a:gdLst/>
              <a:ahLst/>
              <a:cxnLst/>
              <a:rect l="l" t="t" r="r" b="b"/>
              <a:pathLst>
                <a:path w="22342" h="45898" extrusionOk="0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8420625" y="2613550"/>
              <a:ext cx="376950" cy="1147450"/>
            </a:xfrm>
            <a:custGeom>
              <a:avLst/>
              <a:gdLst/>
              <a:ahLst/>
              <a:cxnLst/>
              <a:rect l="l" t="t" r="r" b="b"/>
              <a:pathLst>
                <a:path w="15078" h="45898" extrusionOk="0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8519425" y="2613550"/>
              <a:ext cx="183925" cy="1147450"/>
            </a:xfrm>
            <a:custGeom>
              <a:avLst/>
              <a:gdLst/>
              <a:ahLst/>
              <a:cxnLst/>
              <a:rect l="l" t="t" r="r" b="b"/>
              <a:pathLst>
                <a:path w="7357" h="45898" extrusionOk="0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8599200" y="2618100"/>
              <a:ext cx="9150" cy="1138350"/>
            </a:xfrm>
            <a:custGeom>
              <a:avLst/>
              <a:gdLst/>
              <a:ahLst/>
              <a:cxnLst/>
              <a:rect l="l" t="t" r="r" b="b"/>
              <a:pathLst>
                <a:path w="366" h="45534" extrusionOk="0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45250" y="327010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8061200" y="33544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8095400" y="34388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8144025" y="3513250"/>
              <a:ext cx="920275" cy="9150"/>
            </a:xfrm>
            <a:custGeom>
              <a:avLst/>
              <a:gdLst/>
              <a:ahLst/>
              <a:cxnLst/>
              <a:rect l="l" t="t" r="r" b="b"/>
              <a:pathLst>
                <a:path w="36811" h="366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201025" y="3581650"/>
              <a:ext cx="804000" cy="9150"/>
            </a:xfrm>
            <a:custGeom>
              <a:avLst/>
              <a:gdLst/>
              <a:ahLst/>
              <a:cxnLst/>
              <a:rect l="l" t="t" r="r" b="b"/>
              <a:pathLst>
                <a:path w="32160" h="36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270925" y="36432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349200" y="36910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034600" y="3189550"/>
              <a:ext cx="1140625" cy="9150"/>
            </a:xfrm>
            <a:custGeom>
              <a:avLst/>
              <a:gdLst/>
              <a:ahLst/>
              <a:cxnLst/>
              <a:rect l="l" t="t" r="r" b="b"/>
              <a:pathLst>
                <a:path w="45625" h="366" extrusionOk="0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045250" y="310215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061200" y="30170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095400" y="29327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144025" y="2858225"/>
              <a:ext cx="920275" cy="9925"/>
            </a:xfrm>
            <a:custGeom>
              <a:avLst/>
              <a:gdLst/>
              <a:ahLst/>
              <a:cxnLst/>
              <a:rect l="l" t="t" r="r" b="b"/>
              <a:pathLst>
                <a:path w="36811" h="397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201025" y="2789850"/>
              <a:ext cx="804000" cy="9900"/>
            </a:xfrm>
            <a:custGeom>
              <a:avLst/>
              <a:gdLst/>
              <a:ahLst/>
              <a:cxnLst/>
              <a:rect l="l" t="t" r="r" b="b"/>
              <a:pathLst>
                <a:path w="32160" h="39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270925" y="27283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349200" y="26811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1741313" y="4379925"/>
            <a:ext cx="5666187" cy="318550"/>
            <a:chOff x="2764725" y="4448400"/>
            <a:chExt cx="5666187" cy="318550"/>
          </a:xfrm>
        </p:grpSpPr>
        <p:sp>
          <p:nvSpPr>
            <p:cNvPr id="389" name="Google Shape;389;p32"/>
            <p:cNvSpPr/>
            <p:nvPr/>
          </p:nvSpPr>
          <p:spPr>
            <a:xfrm>
              <a:off x="8146975" y="4448400"/>
              <a:ext cx="283937" cy="31855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0" name="Google Shape;390;p32"/>
            <p:cNvCxnSpPr/>
            <p:nvPr/>
          </p:nvCxnSpPr>
          <p:spPr>
            <a:xfrm>
              <a:off x="2764725" y="4607675"/>
              <a:ext cx="5649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1" name="Google Shape;391;p32"/>
          <p:cNvSpPr/>
          <p:nvPr/>
        </p:nvSpPr>
        <p:spPr>
          <a:xfrm>
            <a:off x="1987663" y="2413070"/>
            <a:ext cx="5163900" cy="5403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1987663" y="1616370"/>
            <a:ext cx="5163900" cy="5403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3"/>
          <p:cNvGrpSpPr/>
          <p:nvPr/>
        </p:nvGrpSpPr>
        <p:grpSpPr>
          <a:xfrm>
            <a:off x="351128" y="228595"/>
            <a:ext cx="8430000" cy="4686251"/>
            <a:chOff x="351128" y="228595"/>
            <a:chExt cx="8430000" cy="4686251"/>
          </a:xfrm>
        </p:grpSpPr>
        <p:sp>
          <p:nvSpPr>
            <p:cNvPr id="395" name="Google Shape;395;p33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33"/>
            <p:cNvGrpSpPr/>
            <p:nvPr/>
          </p:nvGrpSpPr>
          <p:grpSpPr>
            <a:xfrm>
              <a:off x="713171" y="228595"/>
              <a:ext cx="7717725" cy="4686251"/>
              <a:chOff x="713175" y="432300"/>
              <a:chExt cx="7717725" cy="4278900"/>
            </a:xfrm>
          </p:grpSpPr>
          <p:cxnSp>
            <p:nvCxnSpPr>
              <p:cNvPr id="397" name="Google Shape;397;p33"/>
              <p:cNvCxnSpPr/>
              <p:nvPr/>
            </p:nvCxnSpPr>
            <p:spPr>
              <a:xfrm>
                <a:off x="713175" y="453850"/>
                <a:ext cx="0" cy="424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33"/>
              <p:cNvCxnSpPr/>
              <p:nvPr/>
            </p:nvCxnSpPr>
            <p:spPr>
              <a:xfrm>
                <a:off x="8430900" y="432300"/>
                <a:ext cx="0" cy="4278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9" name="Google Shape;399;p33"/>
          <p:cNvSpPr/>
          <p:nvPr/>
        </p:nvSpPr>
        <p:spPr>
          <a:xfrm>
            <a:off x="6744573" y="3029250"/>
            <a:ext cx="1523400" cy="152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33"/>
          <p:cNvGrpSpPr/>
          <p:nvPr/>
        </p:nvGrpSpPr>
        <p:grpSpPr>
          <a:xfrm>
            <a:off x="7177923" y="3462608"/>
            <a:ext cx="656700" cy="656686"/>
            <a:chOff x="8030050" y="2613550"/>
            <a:chExt cx="1147475" cy="1147450"/>
          </a:xfrm>
        </p:grpSpPr>
        <p:sp>
          <p:nvSpPr>
            <p:cNvPr id="401" name="Google Shape;401;p33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8143275" y="2613550"/>
              <a:ext cx="923300" cy="1147450"/>
            </a:xfrm>
            <a:custGeom>
              <a:avLst/>
              <a:gdLst/>
              <a:ahLst/>
              <a:cxnLst/>
              <a:rect l="l" t="t" r="r" b="b"/>
              <a:pathLst>
                <a:path w="36932" h="45898" extrusionOk="0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8242825" y="2613550"/>
              <a:ext cx="724950" cy="1147450"/>
            </a:xfrm>
            <a:custGeom>
              <a:avLst/>
              <a:gdLst/>
              <a:ahLst/>
              <a:cxnLst/>
              <a:rect l="l" t="t" r="r" b="b"/>
              <a:pathLst>
                <a:path w="28998" h="45898" extrusionOk="0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8327175" y="2613550"/>
              <a:ext cx="558550" cy="1147450"/>
            </a:xfrm>
            <a:custGeom>
              <a:avLst/>
              <a:gdLst/>
              <a:ahLst/>
              <a:cxnLst/>
              <a:rect l="l" t="t" r="r" b="b"/>
              <a:pathLst>
                <a:path w="22342" h="45898" extrusionOk="0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8420625" y="2613550"/>
              <a:ext cx="376950" cy="1147450"/>
            </a:xfrm>
            <a:custGeom>
              <a:avLst/>
              <a:gdLst/>
              <a:ahLst/>
              <a:cxnLst/>
              <a:rect l="l" t="t" r="r" b="b"/>
              <a:pathLst>
                <a:path w="15078" h="45898" extrusionOk="0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8519425" y="2613550"/>
              <a:ext cx="183925" cy="1147450"/>
            </a:xfrm>
            <a:custGeom>
              <a:avLst/>
              <a:gdLst/>
              <a:ahLst/>
              <a:cxnLst/>
              <a:rect l="l" t="t" r="r" b="b"/>
              <a:pathLst>
                <a:path w="7357" h="45898" extrusionOk="0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8599200" y="2618100"/>
              <a:ext cx="9150" cy="1138350"/>
            </a:xfrm>
            <a:custGeom>
              <a:avLst/>
              <a:gdLst/>
              <a:ahLst/>
              <a:cxnLst/>
              <a:rect l="l" t="t" r="r" b="b"/>
              <a:pathLst>
                <a:path w="366" h="45534" extrusionOk="0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8045250" y="327010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8061200" y="33544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8095400" y="34388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8144025" y="3513250"/>
              <a:ext cx="920275" cy="9150"/>
            </a:xfrm>
            <a:custGeom>
              <a:avLst/>
              <a:gdLst/>
              <a:ahLst/>
              <a:cxnLst/>
              <a:rect l="l" t="t" r="r" b="b"/>
              <a:pathLst>
                <a:path w="36811" h="366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8201025" y="3581650"/>
              <a:ext cx="804000" cy="9150"/>
            </a:xfrm>
            <a:custGeom>
              <a:avLst/>
              <a:gdLst/>
              <a:ahLst/>
              <a:cxnLst/>
              <a:rect l="l" t="t" r="r" b="b"/>
              <a:pathLst>
                <a:path w="32160" h="36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8270925" y="36432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8349200" y="36910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8034600" y="3189550"/>
              <a:ext cx="1140625" cy="9150"/>
            </a:xfrm>
            <a:custGeom>
              <a:avLst/>
              <a:gdLst/>
              <a:ahLst/>
              <a:cxnLst/>
              <a:rect l="l" t="t" r="r" b="b"/>
              <a:pathLst>
                <a:path w="45625" h="366" extrusionOk="0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8045250" y="310215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8061200" y="30170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8095400" y="29327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8144025" y="2858225"/>
              <a:ext cx="920275" cy="9925"/>
            </a:xfrm>
            <a:custGeom>
              <a:avLst/>
              <a:gdLst/>
              <a:ahLst/>
              <a:cxnLst/>
              <a:rect l="l" t="t" r="r" b="b"/>
              <a:pathLst>
                <a:path w="36811" h="397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8201025" y="2789850"/>
              <a:ext cx="804000" cy="9900"/>
            </a:xfrm>
            <a:custGeom>
              <a:avLst/>
              <a:gdLst/>
              <a:ahLst/>
              <a:cxnLst/>
              <a:rect l="l" t="t" r="r" b="b"/>
              <a:pathLst>
                <a:path w="32160" h="39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270925" y="27283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8349200" y="26811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33"/>
          <p:cNvSpPr/>
          <p:nvPr/>
        </p:nvSpPr>
        <p:spPr>
          <a:xfrm>
            <a:off x="5216513" y="3898775"/>
            <a:ext cx="301828" cy="33862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lt2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name="adj" fmla="val 4973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34"/>
          <p:cNvGrpSpPr/>
          <p:nvPr/>
        </p:nvGrpSpPr>
        <p:grpSpPr>
          <a:xfrm>
            <a:off x="713100" y="449365"/>
            <a:ext cx="7706069" cy="4249110"/>
            <a:chOff x="2600575" y="-305060"/>
            <a:chExt cx="7706069" cy="4249110"/>
          </a:xfrm>
        </p:grpSpPr>
        <p:sp>
          <p:nvSpPr>
            <p:cNvPr id="428" name="Google Shape;428;p34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0124844" y="-30506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34"/>
          <p:cNvSpPr/>
          <p:nvPr/>
        </p:nvSpPr>
        <p:spPr>
          <a:xfrm>
            <a:off x="7866525" y="4065300"/>
            <a:ext cx="564375" cy="633175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432" name="Google Shape;432;p34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358665" y="239644"/>
            <a:ext cx="8430000" cy="4666200"/>
          </a:xfrm>
          <a:prstGeom prst="roundRect">
            <a:avLst>
              <a:gd name="adj" fmla="val 4973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278785" y="2362825"/>
            <a:ext cx="45864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819893" y="1166825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811900" y="35328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3" name="Google Shape;23;p3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1995458" y="1699275"/>
            <a:ext cx="5150700" cy="26166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995458" y="1095000"/>
            <a:ext cx="5150700" cy="604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59" name="Google Shape;59;p7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7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name="adj" fmla="val 4973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10179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10179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351128" y="228595"/>
            <a:ext cx="8430000" cy="4686251"/>
            <a:chOff x="351128" y="228595"/>
            <a:chExt cx="8430000" cy="4686251"/>
          </a:xfrm>
        </p:grpSpPr>
        <p:sp>
          <p:nvSpPr>
            <p:cNvPr id="79" name="Google Shape;79;p9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9"/>
            <p:cNvGrpSpPr/>
            <p:nvPr/>
          </p:nvGrpSpPr>
          <p:grpSpPr>
            <a:xfrm>
              <a:off x="713171" y="228595"/>
              <a:ext cx="7717725" cy="4686251"/>
              <a:chOff x="713175" y="432300"/>
              <a:chExt cx="7717725" cy="4278900"/>
            </a:xfrm>
          </p:grpSpPr>
          <p:cxnSp>
            <p:nvCxnSpPr>
              <p:cNvPr id="81" name="Google Shape;81;p9"/>
              <p:cNvCxnSpPr/>
              <p:nvPr/>
            </p:nvCxnSpPr>
            <p:spPr>
              <a:xfrm>
                <a:off x="713175" y="453850"/>
                <a:ext cx="0" cy="424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9"/>
              <p:cNvCxnSpPr/>
              <p:nvPr/>
            </p:nvCxnSpPr>
            <p:spPr>
              <a:xfrm>
                <a:off x="8430900" y="432300"/>
                <a:ext cx="0" cy="4278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bg>
      <p:bgPr>
        <a:solidFill>
          <a:schemeClr val="lt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/>
          <p:nvPr/>
        </p:nvSpPr>
        <p:spPr>
          <a:xfrm>
            <a:off x="358665" y="239644"/>
            <a:ext cx="8430000" cy="4666200"/>
          </a:xfrm>
          <a:prstGeom prst="roundRect">
            <a:avLst>
              <a:gd name="adj" fmla="val 4973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3485402" y="1754650"/>
            <a:ext cx="48243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2" hasCustomPrompt="1"/>
          </p:nvPr>
        </p:nvSpPr>
        <p:spPr>
          <a:xfrm>
            <a:off x="830823" y="1711248"/>
            <a:ext cx="2209500" cy="17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4137452" y="2924643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9" name="Google Shape;129;p14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30" name="Google Shape;130;p14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3_1">
    <p:bg>
      <p:bgPr>
        <a:solidFill>
          <a:schemeClr val="l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358665" y="239644"/>
            <a:ext cx="8430000" cy="4666200"/>
          </a:xfrm>
          <a:prstGeom prst="roundRect">
            <a:avLst>
              <a:gd name="adj" fmla="val 4973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 flipH="1">
            <a:off x="838001" y="1754650"/>
            <a:ext cx="48243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07379" y="1711248"/>
            <a:ext cx="2209500" cy="17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1"/>
          </p:nvPr>
        </p:nvSpPr>
        <p:spPr>
          <a:xfrm flipH="1">
            <a:off x="1490051" y="2924643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39" name="Google Shape;139;p15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40" name="Google Shape;140;p15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2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13" name="Google Shape;213;p22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22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22"/>
          <p:cNvSpPr txBox="1">
            <a:spLocks noGrp="1"/>
          </p:cNvSpPr>
          <p:nvPr>
            <p:ph type="subTitle" idx="1"/>
          </p:nvPr>
        </p:nvSpPr>
        <p:spPr>
          <a:xfrm>
            <a:off x="713100" y="1767950"/>
            <a:ext cx="4278600" cy="18987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2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18" name="Google Shape;218;p2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body" idx="1"/>
          </p:nvPr>
        </p:nvSpPr>
        <p:spPr>
          <a:xfrm>
            <a:off x="720000" y="1101450"/>
            <a:ext cx="3852000" cy="32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body" idx="2"/>
          </p:nvPr>
        </p:nvSpPr>
        <p:spPr>
          <a:xfrm>
            <a:off x="4572000" y="1672950"/>
            <a:ext cx="3852000" cy="19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240" name="Google Shape;240;p24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41" name="Google Shape;241;p24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" name="Google Shape;242;p24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3" name="Google Shape;243;p24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44" name="Google Shape;244;p24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rbitron"/>
              <a:buNone/>
              <a:defRPr sz="3200" b="1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0" r:id="rId6"/>
    <p:sldLayoutId id="2147483661" r:id="rId7"/>
    <p:sldLayoutId id="2147483668" r:id="rId8"/>
    <p:sldLayoutId id="2147483670" r:id="rId9"/>
    <p:sldLayoutId id="2147483675" r:id="rId10"/>
    <p:sldLayoutId id="2147483676" r:id="rId11"/>
    <p:sldLayoutId id="2147483678" r:id="rId12"/>
    <p:sldLayoutId id="2147483679" r:id="rId13"/>
    <p:sldLayoutId id="214748368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8"/>
          <p:cNvGrpSpPr/>
          <p:nvPr/>
        </p:nvGrpSpPr>
        <p:grpSpPr>
          <a:xfrm>
            <a:off x="2524375" y="3762250"/>
            <a:ext cx="4088650" cy="181800"/>
            <a:chOff x="2600575" y="3762250"/>
            <a:chExt cx="4088650" cy="181800"/>
          </a:xfrm>
        </p:grpSpPr>
        <p:sp>
          <p:nvSpPr>
            <p:cNvPr id="448" name="Google Shape;448;p38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6507425" y="376225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8"/>
          <p:cNvSpPr txBox="1">
            <a:spLocks noGrp="1"/>
          </p:cNvSpPr>
          <p:nvPr>
            <p:ph type="subTitle" idx="1"/>
          </p:nvPr>
        </p:nvSpPr>
        <p:spPr>
          <a:xfrm>
            <a:off x="2677921" y="3615250"/>
            <a:ext cx="3789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Por: Bruno Giovani B. Cavalheiro</a:t>
            </a:r>
            <a:endParaRPr dirty="0"/>
          </a:p>
        </p:txBody>
      </p:sp>
      <p:sp>
        <p:nvSpPr>
          <p:cNvPr id="451" name="Google Shape;451;p38"/>
          <p:cNvSpPr txBox="1">
            <a:spLocks noGrp="1"/>
          </p:cNvSpPr>
          <p:nvPr>
            <p:ph type="ctrTitle"/>
          </p:nvPr>
        </p:nvSpPr>
        <p:spPr>
          <a:xfrm>
            <a:off x="1277302" y="673625"/>
            <a:ext cx="6581100" cy="21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300" dirty="0"/>
              <a:t>overview</a:t>
            </a:r>
            <a:r>
              <a:rPr lang="en" sz="6300" dirty="0"/>
              <a:t> </a:t>
            </a:r>
            <a:br>
              <a:rPr lang="en" sz="6300" dirty="0"/>
            </a:br>
            <a:r>
              <a:rPr lang="en" sz="6300" dirty="0">
                <a:solidFill>
                  <a:srgbClr val="AE5E7D"/>
                </a:solidFill>
              </a:rPr>
              <a:t>de</a:t>
            </a:r>
            <a:r>
              <a:rPr lang="en" sz="7000" b="1" dirty="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endParaRPr sz="6300" b="1" dirty="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452" name="Google Shape;452;p38"/>
          <p:cNvSpPr/>
          <p:nvPr/>
        </p:nvSpPr>
        <p:spPr>
          <a:xfrm>
            <a:off x="1513650" y="2681225"/>
            <a:ext cx="6096799" cy="5176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0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Orbitron;900"/>
              </a:rPr>
              <a:t>Unreal Engine </a:t>
            </a:r>
            <a:endParaRPr b="0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Orbitron;900"/>
            </a:endParaRPr>
          </a:p>
        </p:txBody>
      </p:sp>
      <p:grpSp>
        <p:nvGrpSpPr>
          <p:cNvPr id="454" name="Google Shape;454;p38"/>
          <p:cNvGrpSpPr/>
          <p:nvPr/>
        </p:nvGrpSpPr>
        <p:grpSpPr>
          <a:xfrm>
            <a:off x="7757823" y="452808"/>
            <a:ext cx="656700" cy="656686"/>
            <a:chOff x="8030050" y="2613550"/>
            <a:chExt cx="1147475" cy="1147450"/>
          </a:xfrm>
        </p:grpSpPr>
        <p:sp>
          <p:nvSpPr>
            <p:cNvPr id="455" name="Google Shape;455;p38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8143275" y="2613550"/>
              <a:ext cx="923300" cy="1147450"/>
            </a:xfrm>
            <a:custGeom>
              <a:avLst/>
              <a:gdLst/>
              <a:ahLst/>
              <a:cxnLst/>
              <a:rect l="l" t="t" r="r" b="b"/>
              <a:pathLst>
                <a:path w="36932" h="45898" extrusionOk="0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8242825" y="2613550"/>
              <a:ext cx="724950" cy="1147450"/>
            </a:xfrm>
            <a:custGeom>
              <a:avLst/>
              <a:gdLst/>
              <a:ahLst/>
              <a:cxnLst/>
              <a:rect l="l" t="t" r="r" b="b"/>
              <a:pathLst>
                <a:path w="28998" h="45898" extrusionOk="0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8327175" y="2613550"/>
              <a:ext cx="558550" cy="1147450"/>
            </a:xfrm>
            <a:custGeom>
              <a:avLst/>
              <a:gdLst/>
              <a:ahLst/>
              <a:cxnLst/>
              <a:rect l="l" t="t" r="r" b="b"/>
              <a:pathLst>
                <a:path w="22342" h="45898" extrusionOk="0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8420625" y="2613550"/>
              <a:ext cx="376950" cy="1147450"/>
            </a:xfrm>
            <a:custGeom>
              <a:avLst/>
              <a:gdLst/>
              <a:ahLst/>
              <a:cxnLst/>
              <a:rect l="l" t="t" r="r" b="b"/>
              <a:pathLst>
                <a:path w="15078" h="45898" extrusionOk="0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8519425" y="2613550"/>
              <a:ext cx="183925" cy="1147450"/>
            </a:xfrm>
            <a:custGeom>
              <a:avLst/>
              <a:gdLst/>
              <a:ahLst/>
              <a:cxnLst/>
              <a:rect l="l" t="t" r="r" b="b"/>
              <a:pathLst>
                <a:path w="7357" h="45898" extrusionOk="0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8599200" y="2618100"/>
              <a:ext cx="9150" cy="1138350"/>
            </a:xfrm>
            <a:custGeom>
              <a:avLst/>
              <a:gdLst/>
              <a:ahLst/>
              <a:cxnLst/>
              <a:rect l="l" t="t" r="r" b="b"/>
              <a:pathLst>
                <a:path w="366" h="45534" extrusionOk="0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8045250" y="327010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8061200" y="33544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8095400" y="34388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8144025" y="3513250"/>
              <a:ext cx="920275" cy="9150"/>
            </a:xfrm>
            <a:custGeom>
              <a:avLst/>
              <a:gdLst/>
              <a:ahLst/>
              <a:cxnLst/>
              <a:rect l="l" t="t" r="r" b="b"/>
              <a:pathLst>
                <a:path w="36811" h="366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8201025" y="3581650"/>
              <a:ext cx="804000" cy="9150"/>
            </a:xfrm>
            <a:custGeom>
              <a:avLst/>
              <a:gdLst/>
              <a:ahLst/>
              <a:cxnLst/>
              <a:rect l="l" t="t" r="r" b="b"/>
              <a:pathLst>
                <a:path w="32160" h="36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8270925" y="36432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8349200" y="36910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8034600" y="3189550"/>
              <a:ext cx="1140625" cy="9150"/>
            </a:xfrm>
            <a:custGeom>
              <a:avLst/>
              <a:gdLst/>
              <a:ahLst/>
              <a:cxnLst/>
              <a:rect l="l" t="t" r="r" b="b"/>
              <a:pathLst>
                <a:path w="45625" h="366" extrusionOk="0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8045250" y="310215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8061200" y="30170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8095400" y="29327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8144025" y="2858225"/>
              <a:ext cx="920275" cy="9925"/>
            </a:xfrm>
            <a:custGeom>
              <a:avLst/>
              <a:gdLst/>
              <a:ahLst/>
              <a:cxnLst/>
              <a:rect l="l" t="t" r="r" b="b"/>
              <a:pathLst>
                <a:path w="36811" h="397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8201025" y="2789850"/>
              <a:ext cx="804000" cy="9900"/>
            </a:xfrm>
            <a:custGeom>
              <a:avLst/>
              <a:gdLst/>
              <a:ahLst/>
              <a:cxnLst/>
              <a:rect l="l" t="t" r="r" b="b"/>
              <a:pathLst>
                <a:path w="32160" h="39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8270925" y="27283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8349200" y="26811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8"/>
          <p:cNvGrpSpPr/>
          <p:nvPr/>
        </p:nvGrpSpPr>
        <p:grpSpPr>
          <a:xfrm>
            <a:off x="2764725" y="4448400"/>
            <a:ext cx="5666187" cy="318550"/>
            <a:chOff x="2764725" y="4448400"/>
            <a:chExt cx="5666187" cy="318550"/>
          </a:xfrm>
        </p:grpSpPr>
        <p:sp>
          <p:nvSpPr>
            <p:cNvPr id="479" name="Google Shape;479;p38"/>
            <p:cNvSpPr/>
            <p:nvPr/>
          </p:nvSpPr>
          <p:spPr>
            <a:xfrm>
              <a:off x="8146975" y="4448400"/>
              <a:ext cx="283937" cy="31855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0" name="Google Shape;480;p38"/>
            <p:cNvCxnSpPr>
              <a:cxnSpLocks/>
            </p:cNvCxnSpPr>
            <p:nvPr/>
          </p:nvCxnSpPr>
          <p:spPr>
            <a:xfrm>
              <a:off x="2764725" y="4607675"/>
              <a:ext cx="5649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1794925" y="457985"/>
            <a:ext cx="555415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2"/>
                </a:solidFill>
              </a:rPr>
              <a:t>Onde poso encontrar?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55" name="Google Shape;555;p42"/>
          <p:cNvSpPr/>
          <p:nvPr/>
        </p:nvSpPr>
        <p:spPr>
          <a:xfrm>
            <a:off x="7499950" y="19028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7499950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7946575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47E083A-E5DA-D64D-E650-62015FB46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81" y="1159162"/>
            <a:ext cx="6410638" cy="3604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84BDE7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64"/>
          <p:cNvGrpSpPr/>
          <p:nvPr/>
        </p:nvGrpSpPr>
        <p:grpSpPr>
          <a:xfrm>
            <a:off x="713100" y="445098"/>
            <a:ext cx="7706069" cy="4253377"/>
            <a:chOff x="2600575" y="-309327"/>
            <a:chExt cx="7706069" cy="4253377"/>
          </a:xfrm>
        </p:grpSpPr>
        <p:sp>
          <p:nvSpPr>
            <p:cNvPr id="1150" name="Google Shape;1150;p64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4"/>
            <p:cNvSpPr/>
            <p:nvPr/>
          </p:nvSpPr>
          <p:spPr>
            <a:xfrm>
              <a:off x="10124844" y="-309327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64"/>
          <p:cNvSpPr/>
          <p:nvPr/>
        </p:nvSpPr>
        <p:spPr>
          <a:xfrm>
            <a:off x="830823" y="1469898"/>
            <a:ext cx="2209500" cy="2209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64"/>
          <p:cNvSpPr txBox="1">
            <a:spLocks noGrp="1"/>
          </p:cNvSpPr>
          <p:nvPr>
            <p:ph type="title"/>
          </p:nvPr>
        </p:nvSpPr>
        <p:spPr>
          <a:xfrm>
            <a:off x="3123344" y="1754650"/>
            <a:ext cx="5527868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poso aprender mais?</a:t>
            </a:r>
            <a:endParaRPr dirty="0"/>
          </a:p>
        </p:txBody>
      </p:sp>
      <p:sp>
        <p:nvSpPr>
          <p:cNvPr id="1155" name="Google Shape;1155;p64"/>
          <p:cNvSpPr txBox="1">
            <a:spLocks noGrp="1"/>
          </p:cNvSpPr>
          <p:nvPr>
            <p:ph type="title" idx="2"/>
          </p:nvPr>
        </p:nvSpPr>
        <p:spPr>
          <a:xfrm>
            <a:off x="830823" y="1711248"/>
            <a:ext cx="2209500" cy="1726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157" name="Google Shape;1157;p64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158" name="Google Shape;1158;p64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4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4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4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2" name="Google Shape;1162;p64"/>
          <p:cNvSpPr/>
          <p:nvPr/>
        </p:nvSpPr>
        <p:spPr>
          <a:xfrm>
            <a:off x="6692093" y="4133595"/>
            <a:ext cx="442639" cy="496599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64"/>
          <p:cNvSpPr/>
          <p:nvPr/>
        </p:nvSpPr>
        <p:spPr>
          <a:xfrm>
            <a:off x="7334310" y="4133595"/>
            <a:ext cx="442639" cy="496599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64"/>
          <p:cNvSpPr/>
          <p:nvPr/>
        </p:nvSpPr>
        <p:spPr>
          <a:xfrm>
            <a:off x="7976528" y="4133595"/>
            <a:ext cx="442639" cy="496599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51;p64">
            <a:extLst>
              <a:ext uri="{FF2B5EF4-FFF2-40B4-BE49-F238E27FC236}">
                <a16:creationId xmlns:a16="http://schemas.microsoft.com/office/drawing/2014/main" id="{525B4766-F509-F274-7137-4E59595372FC}"/>
              </a:ext>
            </a:extLst>
          </p:cNvPr>
          <p:cNvSpPr/>
          <p:nvPr/>
        </p:nvSpPr>
        <p:spPr>
          <a:xfrm>
            <a:off x="8313177" y="2169100"/>
            <a:ext cx="181800" cy="181800"/>
          </a:xfrm>
          <a:prstGeom prst="star4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51;p64">
            <a:extLst>
              <a:ext uri="{FF2B5EF4-FFF2-40B4-BE49-F238E27FC236}">
                <a16:creationId xmlns:a16="http://schemas.microsoft.com/office/drawing/2014/main" id="{7480FABA-09AE-8863-51AC-6625A5F4B229}"/>
              </a:ext>
            </a:extLst>
          </p:cNvPr>
          <p:cNvSpPr/>
          <p:nvPr/>
        </p:nvSpPr>
        <p:spPr>
          <a:xfrm>
            <a:off x="3201320" y="2169100"/>
            <a:ext cx="181800" cy="181800"/>
          </a:xfrm>
          <a:prstGeom prst="star4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1197425" y="457985"/>
            <a:ext cx="674915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2"/>
                </a:solidFill>
              </a:rPr>
              <a:t>Como poso aprender mais?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55" name="Google Shape;555;p42"/>
          <p:cNvSpPr/>
          <p:nvPr/>
        </p:nvSpPr>
        <p:spPr>
          <a:xfrm>
            <a:off x="7499950" y="19028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7946575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 descr="Tela de computador com página de internet informando algo&#10;&#10;Descrição gerada automaticamente">
            <a:extLst>
              <a:ext uri="{FF2B5EF4-FFF2-40B4-BE49-F238E27FC236}">
                <a16:creationId xmlns:a16="http://schemas.microsoft.com/office/drawing/2014/main" id="{A1036CDB-DD7D-404D-61CE-1ACA2559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051" y="1222625"/>
            <a:ext cx="6065898" cy="34104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84BDE7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482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69"/>
          <p:cNvSpPr/>
          <p:nvPr/>
        </p:nvSpPr>
        <p:spPr>
          <a:xfrm flipH="1">
            <a:off x="6071675" y="1469898"/>
            <a:ext cx="2209500" cy="2209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69"/>
          <p:cNvSpPr txBox="1">
            <a:spLocks noGrp="1"/>
          </p:cNvSpPr>
          <p:nvPr>
            <p:ph type="title"/>
          </p:nvPr>
        </p:nvSpPr>
        <p:spPr>
          <a:xfrm flipH="1">
            <a:off x="606737" y="1754650"/>
            <a:ext cx="519797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Onde encontrar mais para meus projetos?</a:t>
            </a:r>
            <a:endParaRPr dirty="0"/>
          </a:p>
        </p:txBody>
      </p:sp>
      <p:sp>
        <p:nvSpPr>
          <p:cNvPr id="1308" name="Google Shape;1308;p69"/>
          <p:cNvSpPr txBox="1">
            <a:spLocks noGrp="1"/>
          </p:cNvSpPr>
          <p:nvPr>
            <p:ph type="title" idx="2"/>
          </p:nvPr>
        </p:nvSpPr>
        <p:spPr>
          <a:xfrm flipH="1">
            <a:off x="6107379" y="1711248"/>
            <a:ext cx="2209500" cy="1726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310" name="Google Shape;1310;p69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311" name="Google Shape;1311;p69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9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9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9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5" name="Google Shape;1315;p69"/>
          <p:cNvGrpSpPr/>
          <p:nvPr/>
        </p:nvGrpSpPr>
        <p:grpSpPr>
          <a:xfrm>
            <a:off x="713100" y="4516675"/>
            <a:ext cx="714800" cy="181800"/>
            <a:chOff x="713100" y="4516675"/>
            <a:chExt cx="714800" cy="181800"/>
          </a:xfrm>
        </p:grpSpPr>
        <p:sp>
          <p:nvSpPr>
            <p:cNvPr id="1316" name="Google Shape;1316;p69"/>
            <p:cNvSpPr/>
            <p:nvPr/>
          </p:nvSpPr>
          <p:spPr>
            <a:xfrm>
              <a:off x="713100" y="4516675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9"/>
            <p:cNvSpPr/>
            <p:nvPr/>
          </p:nvSpPr>
          <p:spPr>
            <a:xfrm>
              <a:off x="979600" y="4516675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9"/>
            <p:cNvSpPr/>
            <p:nvPr/>
          </p:nvSpPr>
          <p:spPr>
            <a:xfrm>
              <a:off x="1246100" y="4516675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69"/>
          <p:cNvGrpSpPr/>
          <p:nvPr/>
        </p:nvGrpSpPr>
        <p:grpSpPr>
          <a:xfrm>
            <a:off x="2764725" y="4448400"/>
            <a:ext cx="5666187" cy="318550"/>
            <a:chOff x="2764725" y="4448400"/>
            <a:chExt cx="5666187" cy="318550"/>
          </a:xfrm>
        </p:grpSpPr>
        <p:sp>
          <p:nvSpPr>
            <p:cNvPr id="1320" name="Google Shape;1320;p69"/>
            <p:cNvSpPr/>
            <p:nvPr/>
          </p:nvSpPr>
          <p:spPr>
            <a:xfrm>
              <a:off x="8146975" y="4448400"/>
              <a:ext cx="283937" cy="31855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21" name="Google Shape;1321;p69"/>
            <p:cNvCxnSpPr/>
            <p:nvPr/>
          </p:nvCxnSpPr>
          <p:spPr>
            <a:xfrm>
              <a:off x="2764725" y="4607675"/>
              <a:ext cx="56493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1151;p64">
            <a:extLst>
              <a:ext uri="{FF2B5EF4-FFF2-40B4-BE49-F238E27FC236}">
                <a16:creationId xmlns:a16="http://schemas.microsoft.com/office/drawing/2014/main" id="{EACD2039-D357-AAF9-D048-EA85C8BB8043}"/>
              </a:ext>
            </a:extLst>
          </p:cNvPr>
          <p:cNvSpPr/>
          <p:nvPr/>
        </p:nvSpPr>
        <p:spPr>
          <a:xfrm>
            <a:off x="515837" y="2169100"/>
            <a:ext cx="181800" cy="181800"/>
          </a:xfrm>
          <a:prstGeom prst="star4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51;p64">
            <a:extLst>
              <a:ext uri="{FF2B5EF4-FFF2-40B4-BE49-F238E27FC236}">
                <a16:creationId xmlns:a16="http://schemas.microsoft.com/office/drawing/2014/main" id="{D8BAAFCD-1C21-2CE9-CE52-893551F1BC41}"/>
              </a:ext>
            </a:extLst>
          </p:cNvPr>
          <p:cNvSpPr/>
          <p:nvPr/>
        </p:nvSpPr>
        <p:spPr>
          <a:xfrm>
            <a:off x="5781123" y="2169100"/>
            <a:ext cx="181800" cy="181800"/>
          </a:xfrm>
          <a:prstGeom prst="star4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733647" y="564425"/>
            <a:ext cx="7676706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2"/>
                </a:solidFill>
              </a:rPr>
              <a:t>Onde encontrar mais para meus projetos?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55" name="Google Shape;555;p42"/>
          <p:cNvSpPr/>
          <p:nvPr/>
        </p:nvSpPr>
        <p:spPr>
          <a:xfrm>
            <a:off x="7499950" y="19028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7946575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2B9207D8-99FE-23F3-8079-BD4E5A4F0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61" y="1859721"/>
            <a:ext cx="5026086" cy="2825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84BDE7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000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oogle Shape;1035;p60"/>
          <p:cNvGrpSpPr/>
          <p:nvPr/>
        </p:nvGrpSpPr>
        <p:grpSpPr>
          <a:xfrm>
            <a:off x="713100" y="445025"/>
            <a:ext cx="7717800" cy="4250650"/>
            <a:chOff x="713100" y="445025"/>
            <a:chExt cx="7717800" cy="4250650"/>
          </a:xfrm>
        </p:grpSpPr>
        <p:sp>
          <p:nvSpPr>
            <p:cNvPr id="1036" name="Google Shape;1036;p60"/>
            <p:cNvSpPr/>
            <p:nvPr/>
          </p:nvSpPr>
          <p:spPr>
            <a:xfrm>
              <a:off x="713100" y="45876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0"/>
            <p:cNvSpPr/>
            <p:nvPr/>
          </p:nvSpPr>
          <p:spPr>
            <a:xfrm>
              <a:off x="8322900" y="44502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0"/>
            <p:cNvSpPr/>
            <p:nvPr/>
          </p:nvSpPr>
          <p:spPr>
            <a:xfrm>
              <a:off x="8322900" y="45876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0" name="Google Shape;1040;p60"/>
          <p:cNvSpPr/>
          <p:nvPr/>
        </p:nvSpPr>
        <p:spPr>
          <a:xfrm>
            <a:off x="3810294" y="826025"/>
            <a:ext cx="1523400" cy="152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60"/>
          <p:cNvSpPr txBox="1">
            <a:spLocks noGrp="1"/>
          </p:cNvSpPr>
          <p:nvPr>
            <p:ph type="title"/>
          </p:nvPr>
        </p:nvSpPr>
        <p:spPr>
          <a:xfrm>
            <a:off x="2278785" y="2362825"/>
            <a:ext cx="45864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Onde utilizo C++?</a:t>
            </a:r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1042" name="Google Shape;1042;p60"/>
          <p:cNvSpPr txBox="1">
            <a:spLocks noGrp="1"/>
          </p:cNvSpPr>
          <p:nvPr>
            <p:ph type="title" idx="2"/>
          </p:nvPr>
        </p:nvSpPr>
        <p:spPr>
          <a:xfrm>
            <a:off x="3819893" y="1166825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044" name="Google Shape;1044;p60"/>
          <p:cNvSpPr/>
          <p:nvPr/>
        </p:nvSpPr>
        <p:spPr>
          <a:xfrm>
            <a:off x="7866525" y="2623463"/>
            <a:ext cx="564375" cy="633175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51;p64">
            <a:extLst>
              <a:ext uri="{FF2B5EF4-FFF2-40B4-BE49-F238E27FC236}">
                <a16:creationId xmlns:a16="http://schemas.microsoft.com/office/drawing/2014/main" id="{ABD91512-55AA-C200-9BD4-AC45DDB9A832}"/>
              </a:ext>
            </a:extLst>
          </p:cNvPr>
          <p:cNvSpPr/>
          <p:nvPr/>
        </p:nvSpPr>
        <p:spPr>
          <a:xfrm>
            <a:off x="6774285" y="2849150"/>
            <a:ext cx="181800" cy="181800"/>
          </a:xfrm>
          <a:prstGeom prst="star4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51;p64">
            <a:extLst>
              <a:ext uri="{FF2B5EF4-FFF2-40B4-BE49-F238E27FC236}">
                <a16:creationId xmlns:a16="http://schemas.microsoft.com/office/drawing/2014/main" id="{4602CAD6-52EC-C3A1-DF25-C5F846E7C64A}"/>
              </a:ext>
            </a:extLst>
          </p:cNvPr>
          <p:cNvSpPr/>
          <p:nvPr/>
        </p:nvSpPr>
        <p:spPr>
          <a:xfrm>
            <a:off x="2278816" y="2843218"/>
            <a:ext cx="181800" cy="181800"/>
          </a:xfrm>
          <a:prstGeom prst="star4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91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3"/>
          <p:cNvSpPr txBox="1">
            <a:spLocks noGrp="1"/>
          </p:cNvSpPr>
          <p:nvPr>
            <p:ph type="title" idx="6"/>
          </p:nvPr>
        </p:nvSpPr>
        <p:spPr>
          <a:xfrm>
            <a:off x="720000" y="442800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Onde utilizo C++?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39" name="Google Shape;1139;p63"/>
          <p:cNvSpPr/>
          <p:nvPr/>
        </p:nvSpPr>
        <p:spPr>
          <a:xfrm>
            <a:off x="7665150" y="4480277"/>
            <a:ext cx="194484" cy="21819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63"/>
          <p:cNvSpPr/>
          <p:nvPr/>
        </p:nvSpPr>
        <p:spPr>
          <a:xfrm>
            <a:off x="7947331" y="4480277"/>
            <a:ext cx="194484" cy="21819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63"/>
          <p:cNvSpPr/>
          <p:nvPr/>
        </p:nvSpPr>
        <p:spPr>
          <a:xfrm>
            <a:off x="8229513" y="4480277"/>
            <a:ext cx="194484" cy="21819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2" name="Google Shape;1142;p63"/>
          <p:cNvGrpSpPr/>
          <p:nvPr/>
        </p:nvGrpSpPr>
        <p:grpSpPr>
          <a:xfrm>
            <a:off x="713100" y="4516675"/>
            <a:ext cx="448300" cy="181800"/>
            <a:chOff x="713100" y="4516675"/>
            <a:chExt cx="448300" cy="181800"/>
          </a:xfrm>
        </p:grpSpPr>
        <p:sp>
          <p:nvSpPr>
            <p:cNvPr id="1143" name="Google Shape;1143;p63"/>
            <p:cNvSpPr/>
            <p:nvPr/>
          </p:nvSpPr>
          <p:spPr>
            <a:xfrm>
              <a:off x="713100" y="4516675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3"/>
            <p:cNvSpPr/>
            <p:nvPr/>
          </p:nvSpPr>
          <p:spPr>
            <a:xfrm>
              <a:off x="979600" y="4516675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B571ABE-0597-5240-EE5F-6F6A956DB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66" y="1220373"/>
            <a:ext cx="6186300" cy="3478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84BDE7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979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0"/>
          <p:cNvSpPr/>
          <p:nvPr/>
        </p:nvSpPr>
        <p:spPr>
          <a:xfrm>
            <a:off x="830823" y="1469898"/>
            <a:ext cx="2209500" cy="2209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0"/>
          <p:cNvSpPr txBox="1">
            <a:spLocks noGrp="1"/>
          </p:cNvSpPr>
          <p:nvPr>
            <p:ph type="title"/>
          </p:nvPr>
        </p:nvSpPr>
        <p:spPr>
          <a:xfrm>
            <a:off x="3324412" y="2066400"/>
            <a:ext cx="48243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Referencias</a:t>
            </a:r>
            <a:endParaRPr dirty="0"/>
          </a:p>
        </p:txBody>
      </p:sp>
      <p:sp>
        <p:nvSpPr>
          <p:cNvPr id="681" name="Google Shape;681;p50"/>
          <p:cNvSpPr txBox="1">
            <a:spLocks noGrp="1"/>
          </p:cNvSpPr>
          <p:nvPr>
            <p:ph type="title" idx="2"/>
          </p:nvPr>
        </p:nvSpPr>
        <p:spPr>
          <a:xfrm>
            <a:off x="830823" y="1711248"/>
            <a:ext cx="2209500" cy="1726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683" name="Google Shape;683;p50"/>
          <p:cNvSpPr/>
          <p:nvPr/>
        </p:nvSpPr>
        <p:spPr>
          <a:xfrm>
            <a:off x="7866525" y="4065300"/>
            <a:ext cx="564375" cy="633175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Google Shape;684;p50"/>
          <p:cNvGrpSpPr/>
          <p:nvPr/>
        </p:nvGrpSpPr>
        <p:grpSpPr>
          <a:xfrm>
            <a:off x="713100" y="445025"/>
            <a:ext cx="7717800" cy="4250650"/>
            <a:chOff x="713100" y="445025"/>
            <a:chExt cx="7717800" cy="4250650"/>
          </a:xfrm>
        </p:grpSpPr>
        <p:sp>
          <p:nvSpPr>
            <p:cNvPr id="685" name="Google Shape;685;p50"/>
            <p:cNvSpPr/>
            <p:nvPr/>
          </p:nvSpPr>
          <p:spPr>
            <a:xfrm>
              <a:off x="713100" y="45876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>
              <a:off x="8322900" y="44502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151;p64">
            <a:extLst>
              <a:ext uri="{FF2B5EF4-FFF2-40B4-BE49-F238E27FC236}">
                <a16:creationId xmlns:a16="http://schemas.microsoft.com/office/drawing/2014/main" id="{A0DDF193-8132-48D3-1DBE-CC0647846A8A}"/>
              </a:ext>
            </a:extLst>
          </p:cNvPr>
          <p:cNvSpPr/>
          <p:nvPr/>
        </p:nvSpPr>
        <p:spPr>
          <a:xfrm>
            <a:off x="7264720" y="2571750"/>
            <a:ext cx="181800" cy="181800"/>
          </a:xfrm>
          <a:prstGeom prst="star4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51;p64">
            <a:extLst>
              <a:ext uri="{FF2B5EF4-FFF2-40B4-BE49-F238E27FC236}">
                <a16:creationId xmlns:a16="http://schemas.microsoft.com/office/drawing/2014/main" id="{93135D4C-DBA0-2CA2-05F7-274F930CBCD3}"/>
              </a:ext>
            </a:extLst>
          </p:cNvPr>
          <p:cNvSpPr/>
          <p:nvPr/>
        </p:nvSpPr>
        <p:spPr>
          <a:xfrm>
            <a:off x="4069458" y="2571750"/>
            <a:ext cx="181800" cy="181800"/>
          </a:xfrm>
          <a:prstGeom prst="star4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40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74"/>
          <p:cNvSpPr txBox="1">
            <a:spLocks noGrp="1"/>
          </p:cNvSpPr>
          <p:nvPr>
            <p:ph type="body" idx="1"/>
          </p:nvPr>
        </p:nvSpPr>
        <p:spPr>
          <a:xfrm>
            <a:off x="617802" y="1347370"/>
            <a:ext cx="7646099" cy="2623534"/>
          </a:xfrm>
          <a:prstGeom prst="rect">
            <a:avLst/>
          </a:prstGeom>
        </p:spPr>
        <p:txBody>
          <a:bodyPr spcFirstLastPara="1" wrap="square" lIns="91425" tIns="0" rIns="9142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UNREAL ENGINE (do Desenvolvimento de Games ao Cinema) // Dicionário do Programador. Disponível em: &lt;https://www.youtube.com/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watch?v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=EAoAEcACMk0&gt;.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Plano do projeto de integração de dados | Google Slides e PPT. Disponível em: &lt;https://slidesgo.com/</a:t>
            </a:r>
            <a:r>
              <a:rPr lang="pt-BR" dirty="0" err="1"/>
              <a:t>pt</a:t>
            </a:r>
            <a:r>
              <a:rPr lang="pt-BR" dirty="0"/>
              <a:t>/tema/plano-do-projeto-de-integracao-de-dados#position-13&amp;results-53&gt;. Acesso em: 15 ago. 2022.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dirty="0"/>
            </a:b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Unreal </a:t>
            </a:r>
            <a:r>
              <a:rPr lang="pt-BR" dirty="0" err="1"/>
              <a:t>engine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for. Disponível em: &lt;https://www.youtube.com/</a:t>
            </a:r>
            <a:r>
              <a:rPr lang="pt-BR" dirty="0" err="1"/>
              <a:t>watch?v</a:t>
            </a:r>
            <a:r>
              <a:rPr lang="pt-BR" dirty="0"/>
              <a:t>=TwyKRGHQ2i4&gt;. Acesso em: 15 ago. 2022.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‌</a:t>
            </a:r>
            <a:r>
              <a:rPr lang="en-US" dirty="0"/>
              <a:t>How to make a 2D game in Unreal Engine 5 - Beginner Tutorial.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&lt;https://www.youtube.com/watch?v=g31NTpq9p-o&gt;.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15 ago. 2022.</a:t>
            </a:r>
          </a:p>
        </p:txBody>
      </p:sp>
      <p:sp>
        <p:nvSpPr>
          <p:cNvPr id="1738" name="Google Shape;1738;p7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Referencias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740" name="Google Shape;1740;p74"/>
          <p:cNvGrpSpPr/>
          <p:nvPr/>
        </p:nvGrpSpPr>
        <p:grpSpPr>
          <a:xfrm>
            <a:off x="7774198" y="4041783"/>
            <a:ext cx="656700" cy="656686"/>
            <a:chOff x="8030050" y="2613550"/>
            <a:chExt cx="1147475" cy="1147450"/>
          </a:xfrm>
        </p:grpSpPr>
        <p:sp>
          <p:nvSpPr>
            <p:cNvPr id="1741" name="Google Shape;1741;p74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4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4"/>
            <p:cNvSpPr/>
            <p:nvPr/>
          </p:nvSpPr>
          <p:spPr>
            <a:xfrm>
              <a:off x="8143275" y="2613550"/>
              <a:ext cx="923300" cy="1147450"/>
            </a:xfrm>
            <a:custGeom>
              <a:avLst/>
              <a:gdLst/>
              <a:ahLst/>
              <a:cxnLst/>
              <a:rect l="l" t="t" r="r" b="b"/>
              <a:pathLst>
                <a:path w="36932" h="45898" extrusionOk="0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4"/>
            <p:cNvSpPr/>
            <p:nvPr/>
          </p:nvSpPr>
          <p:spPr>
            <a:xfrm>
              <a:off x="8242825" y="2613550"/>
              <a:ext cx="724950" cy="1147450"/>
            </a:xfrm>
            <a:custGeom>
              <a:avLst/>
              <a:gdLst/>
              <a:ahLst/>
              <a:cxnLst/>
              <a:rect l="l" t="t" r="r" b="b"/>
              <a:pathLst>
                <a:path w="28998" h="45898" extrusionOk="0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4"/>
            <p:cNvSpPr/>
            <p:nvPr/>
          </p:nvSpPr>
          <p:spPr>
            <a:xfrm>
              <a:off x="8327175" y="2613550"/>
              <a:ext cx="558550" cy="1147450"/>
            </a:xfrm>
            <a:custGeom>
              <a:avLst/>
              <a:gdLst/>
              <a:ahLst/>
              <a:cxnLst/>
              <a:rect l="l" t="t" r="r" b="b"/>
              <a:pathLst>
                <a:path w="22342" h="45898" extrusionOk="0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4"/>
            <p:cNvSpPr/>
            <p:nvPr/>
          </p:nvSpPr>
          <p:spPr>
            <a:xfrm>
              <a:off x="8420625" y="2613550"/>
              <a:ext cx="376950" cy="1147450"/>
            </a:xfrm>
            <a:custGeom>
              <a:avLst/>
              <a:gdLst/>
              <a:ahLst/>
              <a:cxnLst/>
              <a:rect l="l" t="t" r="r" b="b"/>
              <a:pathLst>
                <a:path w="15078" h="45898" extrusionOk="0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4"/>
            <p:cNvSpPr/>
            <p:nvPr/>
          </p:nvSpPr>
          <p:spPr>
            <a:xfrm>
              <a:off x="8519425" y="2613550"/>
              <a:ext cx="183925" cy="1147450"/>
            </a:xfrm>
            <a:custGeom>
              <a:avLst/>
              <a:gdLst/>
              <a:ahLst/>
              <a:cxnLst/>
              <a:rect l="l" t="t" r="r" b="b"/>
              <a:pathLst>
                <a:path w="7357" h="45898" extrusionOk="0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4"/>
            <p:cNvSpPr/>
            <p:nvPr/>
          </p:nvSpPr>
          <p:spPr>
            <a:xfrm>
              <a:off x="8599200" y="2618100"/>
              <a:ext cx="9150" cy="1138350"/>
            </a:xfrm>
            <a:custGeom>
              <a:avLst/>
              <a:gdLst/>
              <a:ahLst/>
              <a:cxnLst/>
              <a:rect l="l" t="t" r="r" b="b"/>
              <a:pathLst>
                <a:path w="366" h="45534" extrusionOk="0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4"/>
            <p:cNvSpPr/>
            <p:nvPr/>
          </p:nvSpPr>
          <p:spPr>
            <a:xfrm>
              <a:off x="8045250" y="327010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4"/>
            <p:cNvSpPr/>
            <p:nvPr/>
          </p:nvSpPr>
          <p:spPr>
            <a:xfrm>
              <a:off x="8061200" y="33544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4"/>
            <p:cNvSpPr/>
            <p:nvPr/>
          </p:nvSpPr>
          <p:spPr>
            <a:xfrm>
              <a:off x="8095400" y="34388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4"/>
            <p:cNvSpPr/>
            <p:nvPr/>
          </p:nvSpPr>
          <p:spPr>
            <a:xfrm>
              <a:off x="8144025" y="3513250"/>
              <a:ext cx="920275" cy="9150"/>
            </a:xfrm>
            <a:custGeom>
              <a:avLst/>
              <a:gdLst/>
              <a:ahLst/>
              <a:cxnLst/>
              <a:rect l="l" t="t" r="r" b="b"/>
              <a:pathLst>
                <a:path w="36811" h="366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4"/>
            <p:cNvSpPr/>
            <p:nvPr/>
          </p:nvSpPr>
          <p:spPr>
            <a:xfrm>
              <a:off x="8201025" y="3581650"/>
              <a:ext cx="804000" cy="9150"/>
            </a:xfrm>
            <a:custGeom>
              <a:avLst/>
              <a:gdLst/>
              <a:ahLst/>
              <a:cxnLst/>
              <a:rect l="l" t="t" r="r" b="b"/>
              <a:pathLst>
                <a:path w="32160" h="36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4"/>
            <p:cNvSpPr/>
            <p:nvPr/>
          </p:nvSpPr>
          <p:spPr>
            <a:xfrm>
              <a:off x="8270925" y="36432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4"/>
            <p:cNvSpPr/>
            <p:nvPr/>
          </p:nvSpPr>
          <p:spPr>
            <a:xfrm>
              <a:off x="8349200" y="36910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4"/>
            <p:cNvSpPr/>
            <p:nvPr/>
          </p:nvSpPr>
          <p:spPr>
            <a:xfrm>
              <a:off x="8034600" y="3189550"/>
              <a:ext cx="1140625" cy="9150"/>
            </a:xfrm>
            <a:custGeom>
              <a:avLst/>
              <a:gdLst/>
              <a:ahLst/>
              <a:cxnLst/>
              <a:rect l="l" t="t" r="r" b="b"/>
              <a:pathLst>
                <a:path w="45625" h="366" extrusionOk="0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4"/>
            <p:cNvSpPr/>
            <p:nvPr/>
          </p:nvSpPr>
          <p:spPr>
            <a:xfrm>
              <a:off x="8045250" y="310215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4"/>
            <p:cNvSpPr/>
            <p:nvPr/>
          </p:nvSpPr>
          <p:spPr>
            <a:xfrm>
              <a:off x="8061200" y="30170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4"/>
            <p:cNvSpPr/>
            <p:nvPr/>
          </p:nvSpPr>
          <p:spPr>
            <a:xfrm>
              <a:off x="8095400" y="29327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4"/>
            <p:cNvSpPr/>
            <p:nvPr/>
          </p:nvSpPr>
          <p:spPr>
            <a:xfrm>
              <a:off x="8144025" y="2858225"/>
              <a:ext cx="920275" cy="9925"/>
            </a:xfrm>
            <a:custGeom>
              <a:avLst/>
              <a:gdLst/>
              <a:ahLst/>
              <a:cxnLst/>
              <a:rect l="l" t="t" r="r" b="b"/>
              <a:pathLst>
                <a:path w="36811" h="397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4"/>
            <p:cNvSpPr/>
            <p:nvPr/>
          </p:nvSpPr>
          <p:spPr>
            <a:xfrm>
              <a:off x="8201025" y="2789850"/>
              <a:ext cx="804000" cy="9900"/>
            </a:xfrm>
            <a:custGeom>
              <a:avLst/>
              <a:gdLst/>
              <a:ahLst/>
              <a:cxnLst/>
              <a:rect l="l" t="t" r="r" b="b"/>
              <a:pathLst>
                <a:path w="32160" h="39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4"/>
            <p:cNvSpPr/>
            <p:nvPr/>
          </p:nvSpPr>
          <p:spPr>
            <a:xfrm>
              <a:off x="8270925" y="27283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4"/>
            <p:cNvSpPr/>
            <p:nvPr/>
          </p:nvSpPr>
          <p:spPr>
            <a:xfrm>
              <a:off x="8349200" y="26811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74"/>
          <p:cNvGrpSpPr/>
          <p:nvPr/>
        </p:nvGrpSpPr>
        <p:grpSpPr>
          <a:xfrm>
            <a:off x="713100" y="4516675"/>
            <a:ext cx="448300" cy="181800"/>
            <a:chOff x="713100" y="4516675"/>
            <a:chExt cx="448300" cy="181800"/>
          </a:xfrm>
        </p:grpSpPr>
        <p:sp>
          <p:nvSpPr>
            <p:cNvPr id="1765" name="Google Shape;1765;p74"/>
            <p:cNvSpPr/>
            <p:nvPr/>
          </p:nvSpPr>
          <p:spPr>
            <a:xfrm>
              <a:off x="713100" y="4516675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4"/>
            <p:cNvSpPr/>
            <p:nvPr/>
          </p:nvSpPr>
          <p:spPr>
            <a:xfrm>
              <a:off x="979600" y="4516675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>
            <a:spLocks noGrp="1"/>
          </p:cNvSpPr>
          <p:nvPr>
            <p:ph type="subTitle" idx="1"/>
          </p:nvPr>
        </p:nvSpPr>
        <p:spPr>
          <a:xfrm>
            <a:off x="586243" y="1222900"/>
            <a:ext cx="6094834" cy="3329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2000" dirty="0">
                <a:solidFill>
                  <a:srgbClr val="E849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que é?........................................................03-04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2000" dirty="0">
                <a:solidFill>
                  <a:srgbClr val="E849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serve?.............................................05-06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2000" dirty="0">
                <a:solidFill>
                  <a:srgbClr val="E849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funciona?...............................................07-08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2000" dirty="0">
                <a:solidFill>
                  <a:srgbClr val="E849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Onde poso encontrar?...................................09-10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2000" dirty="0">
                <a:solidFill>
                  <a:srgbClr val="E849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Como poso aprender mais?...........................11-12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2000" dirty="0">
                <a:solidFill>
                  <a:srgbClr val="E849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Onde encontrar mais para meus projetos?...13-14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2000" dirty="0">
                <a:solidFill>
                  <a:srgbClr val="E84987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Onde utilizo C++?...........................................15-16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2000" dirty="0">
                <a:solidFill>
                  <a:srgbClr val="E84987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Referencias.....................................................17-18</a:t>
            </a:r>
            <a:endParaRPr lang="pt-BR" sz="2000" dirty="0"/>
          </a:p>
        </p:txBody>
      </p:sp>
      <p:sp>
        <p:nvSpPr>
          <p:cNvPr id="496" name="Google Shape;49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Sumario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98" name="Google Shape;498;p40"/>
          <p:cNvSpPr/>
          <p:nvPr/>
        </p:nvSpPr>
        <p:spPr>
          <a:xfrm>
            <a:off x="6744573" y="3029250"/>
            <a:ext cx="1523400" cy="152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40"/>
          <p:cNvGrpSpPr/>
          <p:nvPr/>
        </p:nvGrpSpPr>
        <p:grpSpPr>
          <a:xfrm>
            <a:off x="7177923" y="3462608"/>
            <a:ext cx="656700" cy="656686"/>
            <a:chOff x="8030050" y="2613550"/>
            <a:chExt cx="1147475" cy="1147450"/>
          </a:xfrm>
        </p:grpSpPr>
        <p:sp>
          <p:nvSpPr>
            <p:cNvPr id="500" name="Google Shape;500;p40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8143275" y="2613550"/>
              <a:ext cx="923300" cy="1147450"/>
            </a:xfrm>
            <a:custGeom>
              <a:avLst/>
              <a:gdLst/>
              <a:ahLst/>
              <a:cxnLst/>
              <a:rect l="l" t="t" r="r" b="b"/>
              <a:pathLst>
                <a:path w="36932" h="45898" extrusionOk="0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8242825" y="2613550"/>
              <a:ext cx="724950" cy="1147450"/>
            </a:xfrm>
            <a:custGeom>
              <a:avLst/>
              <a:gdLst/>
              <a:ahLst/>
              <a:cxnLst/>
              <a:rect l="l" t="t" r="r" b="b"/>
              <a:pathLst>
                <a:path w="28998" h="45898" extrusionOk="0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8327175" y="2613550"/>
              <a:ext cx="558550" cy="1147450"/>
            </a:xfrm>
            <a:custGeom>
              <a:avLst/>
              <a:gdLst/>
              <a:ahLst/>
              <a:cxnLst/>
              <a:rect l="l" t="t" r="r" b="b"/>
              <a:pathLst>
                <a:path w="22342" h="45898" extrusionOk="0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8420625" y="2613550"/>
              <a:ext cx="376950" cy="1147450"/>
            </a:xfrm>
            <a:custGeom>
              <a:avLst/>
              <a:gdLst/>
              <a:ahLst/>
              <a:cxnLst/>
              <a:rect l="l" t="t" r="r" b="b"/>
              <a:pathLst>
                <a:path w="15078" h="45898" extrusionOk="0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8519425" y="2613550"/>
              <a:ext cx="183925" cy="1147450"/>
            </a:xfrm>
            <a:custGeom>
              <a:avLst/>
              <a:gdLst/>
              <a:ahLst/>
              <a:cxnLst/>
              <a:rect l="l" t="t" r="r" b="b"/>
              <a:pathLst>
                <a:path w="7357" h="45898" extrusionOk="0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8599200" y="2618100"/>
              <a:ext cx="9150" cy="1138350"/>
            </a:xfrm>
            <a:custGeom>
              <a:avLst/>
              <a:gdLst/>
              <a:ahLst/>
              <a:cxnLst/>
              <a:rect l="l" t="t" r="r" b="b"/>
              <a:pathLst>
                <a:path w="366" h="45534" extrusionOk="0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8045250" y="327010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8061200" y="33544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8095400" y="34388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8144025" y="3513250"/>
              <a:ext cx="920275" cy="9150"/>
            </a:xfrm>
            <a:custGeom>
              <a:avLst/>
              <a:gdLst/>
              <a:ahLst/>
              <a:cxnLst/>
              <a:rect l="l" t="t" r="r" b="b"/>
              <a:pathLst>
                <a:path w="36811" h="366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8201025" y="3581650"/>
              <a:ext cx="804000" cy="9150"/>
            </a:xfrm>
            <a:custGeom>
              <a:avLst/>
              <a:gdLst/>
              <a:ahLst/>
              <a:cxnLst/>
              <a:rect l="l" t="t" r="r" b="b"/>
              <a:pathLst>
                <a:path w="32160" h="36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8270925" y="36432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8349200" y="36910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8034600" y="3189550"/>
              <a:ext cx="1140625" cy="9150"/>
            </a:xfrm>
            <a:custGeom>
              <a:avLst/>
              <a:gdLst/>
              <a:ahLst/>
              <a:cxnLst/>
              <a:rect l="l" t="t" r="r" b="b"/>
              <a:pathLst>
                <a:path w="45625" h="366" extrusionOk="0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8045250" y="310215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8061200" y="30170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8095400" y="29327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8144025" y="2858225"/>
              <a:ext cx="920275" cy="9925"/>
            </a:xfrm>
            <a:custGeom>
              <a:avLst/>
              <a:gdLst/>
              <a:ahLst/>
              <a:cxnLst/>
              <a:rect l="l" t="t" r="r" b="b"/>
              <a:pathLst>
                <a:path w="36811" h="397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8201025" y="2789850"/>
              <a:ext cx="804000" cy="9900"/>
            </a:xfrm>
            <a:custGeom>
              <a:avLst/>
              <a:gdLst/>
              <a:ahLst/>
              <a:cxnLst/>
              <a:rect l="l" t="t" r="r" b="b"/>
              <a:pathLst>
                <a:path w="32160" h="39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8270925" y="27283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8349200" y="26811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4987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43"/>
          <p:cNvGrpSpPr/>
          <p:nvPr/>
        </p:nvGrpSpPr>
        <p:grpSpPr>
          <a:xfrm>
            <a:off x="713100" y="445098"/>
            <a:ext cx="7706069" cy="4253377"/>
            <a:chOff x="2600575" y="-309327"/>
            <a:chExt cx="7706069" cy="4253377"/>
          </a:xfrm>
        </p:grpSpPr>
        <p:sp>
          <p:nvSpPr>
            <p:cNvPr id="564" name="Google Shape;564;p43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10124844" y="-309327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43"/>
          <p:cNvSpPr/>
          <p:nvPr/>
        </p:nvSpPr>
        <p:spPr>
          <a:xfrm>
            <a:off x="3810307" y="1627409"/>
            <a:ext cx="1523400" cy="152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3"/>
          <p:cNvSpPr txBox="1">
            <a:spLocks noGrp="1"/>
          </p:cNvSpPr>
          <p:nvPr>
            <p:ph type="title"/>
          </p:nvPr>
        </p:nvSpPr>
        <p:spPr>
          <a:xfrm>
            <a:off x="2278792" y="3164209"/>
            <a:ext cx="45864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é?</a:t>
            </a:r>
          </a:p>
        </p:txBody>
      </p:sp>
      <p:sp>
        <p:nvSpPr>
          <p:cNvPr id="569" name="Google Shape;569;p43"/>
          <p:cNvSpPr txBox="1">
            <a:spLocks noGrp="1"/>
          </p:cNvSpPr>
          <p:nvPr>
            <p:ph type="title" idx="2"/>
          </p:nvPr>
        </p:nvSpPr>
        <p:spPr>
          <a:xfrm>
            <a:off x="3819900" y="1968209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7866525" y="4065300"/>
            <a:ext cx="564375" cy="633175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51;p64">
            <a:extLst>
              <a:ext uri="{FF2B5EF4-FFF2-40B4-BE49-F238E27FC236}">
                <a16:creationId xmlns:a16="http://schemas.microsoft.com/office/drawing/2014/main" id="{754BF5AB-476A-D091-FA46-35E9695283B7}"/>
              </a:ext>
            </a:extLst>
          </p:cNvPr>
          <p:cNvSpPr/>
          <p:nvPr/>
        </p:nvSpPr>
        <p:spPr>
          <a:xfrm>
            <a:off x="5769859" y="3608088"/>
            <a:ext cx="181800" cy="181800"/>
          </a:xfrm>
          <a:prstGeom prst="star4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51;p64">
            <a:extLst>
              <a:ext uri="{FF2B5EF4-FFF2-40B4-BE49-F238E27FC236}">
                <a16:creationId xmlns:a16="http://schemas.microsoft.com/office/drawing/2014/main" id="{0D4CE972-09BF-F943-9FD4-F3774DCE79A8}"/>
              </a:ext>
            </a:extLst>
          </p:cNvPr>
          <p:cNvSpPr/>
          <p:nvPr/>
        </p:nvSpPr>
        <p:spPr>
          <a:xfrm>
            <a:off x="3192342" y="3597814"/>
            <a:ext cx="181800" cy="181800"/>
          </a:xfrm>
          <a:prstGeom prst="star4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4"/>
          <p:cNvSpPr txBox="1">
            <a:spLocks noGrp="1"/>
          </p:cNvSpPr>
          <p:nvPr>
            <p:ph type="title"/>
          </p:nvPr>
        </p:nvSpPr>
        <p:spPr>
          <a:xfrm>
            <a:off x="1995458" y="1095000"/>
            <a:ext cx="5150700" cy="6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2"/>
                </a:solidFill>
              </a:rPr>
              <a:t>Oque é?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80" name="Google Shape;580;p44"/>
          <p:cNvSpPr txBox="1">
            <a:spLocks noGrp="1"/>
          </p:cNvSpPr>
          <p:nvPr>
            <p:ph type="body" idx="1"/>
          </p:nvPr>
        </p:nvSpPr>
        <p:spPr>
          <a:xfrm>
            <a:off x="1995458" y="1699275"/>
            <a:ext cx="5150700" cy="26166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de texturas;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luminosidade em objetos;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dimensionalidade de objetos;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de física aos objetos. </a:t>
            </a:r>
          </a:p>
        </p:txBody>
      </p:sp>
      <p:grpSp>
        <p:nvGrpSpPr>
          <p:cNvPr id="581" name="Google Shape;581;p44"/>
          <p:cNvGrpSpPr/>
          <p:nvPr/>
        </p:nvGrpSpPr>
        <p:grpSpPr>
          <a:xfrm>
            <a:off x="1995458" y="827625"/>
            <a:ext cx="5150700" cy="267300"/>
            <a:chOff x="847650" y="1757725"/>
            <a:chExt cx="5150700" cy="267300"/>
          </a:xfrm>
        </p:grpSpPr>
        <p:sp>
          <p:nvSpPr>
            <p:cNvPr id="582" name="Google Shape;582;p44"/>
            <p:cNvSpPr/>
            <p:nvPr/>
          </p:nvSpPr>
          <p:spPr>
            <a:xfrm>
              <a:off x="847650" y="1757725"/>
              <a:ext cx="5150700" cy="267300"/>
            </a:xfrm>
            <a:prstGeom prst="rect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54101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559355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5777000" y="1841275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6" name="Google Shape;586;p44"/>
          <p:cNvSpPr/>
          <p:nvPr/>
        </p:nvSpPr>
        <p:spPr>
          <a:xfrm>
            <a:off x="7672050" y="4097677"/>
            <a:ext cx="194484" cy="21819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4"/>
          <p:cNvSpPr/>
          <p:nvPr/>
        </p:nvSpPr>
        <p:spPr>
          <a:xfrm>
            <a:off x="7954231" y="4097677"/>
            <a:ext cx="194484" cy="21819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4"/>
          <p:cNvSpPr/>
          <p:nvPr/>
        </p:nvSpPr>
        <p:spPr>
          <a:xfrm>
            <a:off x="8236413" y="4097677"/>
            <a:ext cx="194484" cy="21819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0"/>
          <p:cNvSpPr/>
          <p:nvPr/>
        </p:nvSpPr>
        <p:spPr>
          <a:xfrm>
            <a:off x="830823" y="1469898"/>
            <a:ext cx="2209500" cy="2209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0"/>
          <p:cNvSpPr txBox="1">
            <a:spLocks noGrp="1"/>
          </p:cNvSpPr>
          <p:nvPr>
            <p:ph type="title"/>
          </p:nvPr>
        </p:nvSpPr>
        <p:spPr>
          <a:xfrm>
            <a:off x="3392935" y="2066400"/>
            <a:ext cx="48243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que serve?</a:t>
            </a:r>
            <a:endParaRPr dirty="0"/>
          </a:p>
        </p:txBody>
      </p:sp>
      <p:sp>
        <p:nvSpPr>
          <p:cNvPr id="681" name="Google Shape;681;p50"/>
          <p:cNvSpPr txBox="1">
            <a:spLocks noGrp="1"/>
          </p:cNvSpPr>
          <p:nvPr>
            <p:ph type="title" idx="2"/>
          </p:nvPr>
        </p:nvSpPr>
        <p:spPr>
          <a:xfrm>
            <a:off x="830823" y="1711248"/>
            <a:ext cx="2209500" cy="1726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3" name="Google Shape;683;p50"/>
          <p:cNvSpPr/>
          <p:nvPr/>
        </p:nvSpPr>
        <p:spPr>
          <a:xfrm>
            <a:off x="7866525" y="4065300"/>
            <a:ext cx="564375" cy="633175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Google Shape;684;p50"/>
          <p:cNvGrpSpPr/>
          <p:nvPr/>
        </p:nvGrpSpPr>
        <p:grpSpPr>
          <a:xfrm>
            <a:off x="713100" y="445025"/>
            <a:ext cx="7717800" cy="4250650"/>
            <a:chOff x="713100" y="445025"/>
            <a:chExt cx="7717800" cy="4250650"/>
          </a:xfrm>
        </p:grpSpPr>
        <p:sp>
          <p:nvSpPr>
            <p:cNvPr id="685" name="Google Shape;685;p50"/>
            <p:cNvSpPr/>
            <p:nvPr/>
          </p:nvSpPr>
          <p:spPr>
            <a:xfrm>
              <a:off x="713100" y="45876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>
              <a:off x="8322900" y="44502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50"/>
          <p:cNvGrpSpPr/>
          <p:nvPr/>
        </p:nvGrpSpPr>
        <p:grpSpPr>
          <a:xfrm>
            <a:off x="3678519" y="2520695"/>
            <a:ext cx="4253132" cy="143837"/>
            <a:chOff x="2600575" y="3762250"/>
            <a:chExt cx="5783178" cy="181800"/>
          </a:xfrm>
        </p:grpSpPr>
        <p:sp>
          <p:nvSpPr>
            <p:cNvPr id="688" name="Google Shape;688;p50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8201953" y="376225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67"/>
          <p:cNvSpPr/>
          <p:nvPr/>
        </p:nvSpPr>
        <p:spPr>
          <a:xfrm>
            <a:off x="1151138" y="1437698"/>
            <a:ext cx="1131600" cy="1131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67"/>
          <p:cNvSpPr txBox="1"/>
          <p:nvPr/>
        </p:nvSpPr>
        <p:spPr>
          <a:xfrm>
            <a:off x="313088" y="3083098"/>
            <a:ext cx="2807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Projetos de arquitetura</a:t>
            </a:r>
            <a:endParaRPr sz="2000" b="1" dirty="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230" name="Google Shape;1230;p67"/>
          <p:cNvCxnSpPr>
            <a:cxnSpLocks/>
            <a:stCxn id="1227" idx="2"/>
            <a:endCxn id="1228" idx="0"/>
          </p:cNvCxnSpPr>
          <p:nvPr/>
        </p:nvCxnSpPr>
        <p:spPr>
          <a:xfrm>
            <a:off x="1716938" y="2569298"/>
            <a:ext cx="50" cy="513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31" name="Google Shape;1231;p67"/>
          <p:cNvSpPr/>
          <p:nvPr/>
        </p:nvSpPr>
        <p:spPr>
          <a:xfrm>
            <a:off x="3120945" y="2070323"/>
            <a:ext cx="1131600" cy="1131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67"/>
          <p:cNvSpPr txBox="1"/>
          <p:nvPr/>
        </p:nvSpPr>
        <p:spPr>
          <a:xfrm>
            <a:off x="2432143" y="3707648"/>
            <a:ext cx="250922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Projetos automotivos</a:t>
            </a:r>
            <a:endParaRPr sz="2000" b="1" dirty="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34" name="Google Shape;1234;p67"/>
          <p:cNvSpPr/>
          <p:nvPr/>
        </p:nvSpPr>
        <p:spPr>
          <a:xfrm>
            <a:off x="5090628" y="1437698"/>
            <a:ext cx="1131600" cy="1131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67"/>
          <p:cNvSpPr txBox="1"/>
          <p:nvPr/>
        </p:nvSpPr>
        <p:spPr>
          <a:xfrm>
            <a:off x="4945526" y="3075023"/>
            <a:ext cx="1422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Simulações</a:t>
            </a:r>
            <a:endParaRPr sz="2000" b="1" dirty="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37" name="Google Shape;1237;p67"/>
          <p:cNvSpPr/>
          <p:nvPr/>
        </p:nvSpPr>
        <p:spPr>
          <a:xfrm>
            <a:off x="7060456" y="2051338"/>
            <a:ext cx="1131600" cy="1131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67"/>
          <p:cNvSpPr txBox="1"/>
          <p:nvPr/>
        </p:nvSpPr>
        <p:spPr>
          <a:xfrm>
            <a:off x="6915295" y="3696738"/>
            <a:ext cx="1422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Cinema</a:t>
            </a:r>
            <a:endParaRPr sz="2000" b="1" dirty="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240" name="Google Shape;1240;p67"/>
          <p:cNvCxnSpPr>
            <a:stCxn id="1237" idx="2"/>
            <a:endCxn id="1238" idx="0"/>
          </p:cNvCxnSpPr>
          <p:nvPr/>
        </p:nvCxnSpPr>
        <p:spPr>
          <a:xfrm>
            <a:off x="7626256" y="3182938"/>
            <a:ext cx="39" cy="513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41" name="Google Shape;1241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que serve?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242" name="Google Shape;1242;p67"/>
          <p:cNvCxnSpPr>
            <a:stCxn id="1227" idx="3"/>
            <a:endCxn id="1231" idx="1"/>
          </p:cNvCxnSpPr>
          <p:nvPr/>
        </p:nvCxnSpPr>
        <p:spPr>
          <a:xfrm>
            <a:off x="2282738" y="2003498"/>
            <a:ext cx="838207" cy="63262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43" name="Google Shape;1243;p67"/>
          <p:cNvGrpSpPr/>
          <p:nvPr/>
        </p:nvGrpSpPr>
        <p:grpSpPr>
          <a:xfrm>
            <a:off x="3438306" y="2386279"/>
            <a:ext cx="481393" cy="461717"/>
            <a:chOff x="3338019" y="4118209"/>
            <a:chExt cx="416502" cy="399478"/>
          </a:xfrm>
        </p:grpSpPr>
        <p:sp>
          <p:nvSpPr>
            <p:cNvPr id="1244" name="Google Shape;1244;p67"/>
            <p:cNvSpPr/>
            <p:nvPr/>
          </p:nvSpPr>
          <p:spPr>
            <a:xfrm>
              <a:off x="3455574" y="4263874"/>
              <a:ext cx="181423" cy="181423"/>
            </a:xfrm>
            <a:custGeom>
              <a:avLst/>
              <a:gdLst/>
              <a:ahLst/>
              <a:cxnLst/>
              <a:rect l="l" t="t" r="r" b="b"/>
              <a:pathLst>
                <a:path w="5073" h="5073" extrusionOk="0">
                  <a:moveTo>
                    <a:pt x="2524" y="1501"/>
                  </a:moveTo>
                  <a:cubicBezTo>
                    <a:pt x="3096" y="1501"/>
                    <a:pt x="3548" y="1953"/>
                    <a:pt x="3548" y="2525"/>
                  </a:cubicBezTo>
                  <a:cubicBezTo>
                    <a:pt x="3548" y="3096"/>
                    <a:pt x="3096" y="3549"/>
                    <a:pt x="2524" y="3549"/>
                  </a:cubicBezTo>
                  <a:cubicBezTo>
                    <a:pt x="1977" y="3549"/>
                    <a:pt x="1500" y="3096"/>
                    <a:pt x="1500" y="2525"/>
                  </a:cubicBezTo>
                  <a:cubicBezTo>
                    <a:pt x="1500" y="1977"/>
                    <a:pt x="1953" y="1501"/>
                    <a:pt x="2524" y="1501"/>
                  </a:cubicBezTo>
                  <a:close/>
                  <a:moveTo>
                    <a:pt x="2286" y="0"/>
                  </a:moveTo>
                  <a:lnTo>
                    <a:pt x="2215" y="643"/>
                  </a:lnTo>
                  <a:cubicBezTo>
                    <a:pt x="2215" y="786"/>
                    <a:pt x="2120" y="905"/>
                    <a:pt x="2000" y="929"/>
                  </a:cubicBezTo>
                  <a:cubicBezTo>
                    <a:pt x="1929" y="953"/>
                    <a:pt x="1858" y="1000"/>
                    <a:pt x="1786" y="1024"/>
                  </a:cubicBezTo>
                  <a:cubicBezTo>
                    <a:pt x="1736" y="1054"/>
                    <a:pt x="1682" y="1067"/>
                    <a:pt x="1627" y="1067"/>
                  </a:cubicBezTo>
                  <a:cubicBezTo>
                    <a:pt x="1552" y="1067"/>
                    <a:pt x="1474" y="1042"/>
                    <a:pt x="1405" y="1000"/>
                  </a:cubicBezTo>
                  <a:lnTo>
                    <a:pt x="905" y="572"/>
                  </a:lnTo>
                  <a:lnTo>
                    <a:pt x="572" y="905"/>
                  </a:lnTo>
                  <a:lnTo>
                    <a:pt x="976" y="1429"/>
                  </a:lnTo>
                  <a:cubicBezTo>
                    <a:pt x="1072" y="1524"/>
                    <a:pt x="1096" y="1667"/>
                    <a:pt x="1024" y="1786"/>
                  </a:cubicBezTo>
                  <a:cubicBezTo>
                    <a:pt x="1000" y="1858"/>
                    <a:pt x="953" y="1929"/>
                    <a:pt x="929" y="2001"/>
                  </a:cubicBezTo>
                  <a:cubicBezTo>
                    <a:pt x="905" y="2120"/>
                    <a:pt x="786" y="2215"/>
                    <a:pt x="643" y="2239"/>
                  </a:cubicBezTo>
                  <a:lnTo>
                    <a:pt x="0" y="2310"/>
                  </a:lnTo>
                  <a:lnTo>
                    <a:pt x="0" y="2763"/>
                  </a:lnTo>
                  <a:lnTo>
                    <a:pt x="643" y="2834"/>
                  </a:lnTo>
                  <a:cubicBezTo>
                    <a:pt x="786" y="2858"/>
                    <a:pt x="905" y="2953"/>
                    <a:pt x="953" y="3072"/>
                  </a:cubicBezTo>
                  <a:cubicBezTo>
                    <a:pt x="976" y="3144"/>
                    <a:pt x="1000" y="3215"/>
                    <a:pt x="1024" y="3287"/>
                  </a:cubicBezTo>
                  <a:cubicBezTo>
                    <a:pt x="1096" y="3406"/>
                    <a:pt x="1072" y="3549"/>
                    <a:pt x="1000" y="3644"/>
                  </a:cubicBezTo>
                  <a:lnTo>
                    <a:pt x="572" y="4168"/>
                  </a:lnTo>
                  <a:lnTo>
                    <a:pt x="905" y="4501"/>
                  </a:lnTo>
                  <a:lnTo>
                    <a:pt x="1429" y="4073"/>
                  </a:lnTo>
                  <a:cubicBezTo>
                    <a:pt x="1490" y="4026"/>
                    <a:pt x="1572" y="4000"/>
                    <a:pt x="1654" y="4000"/>
                  </a:cubicBezTo>
                  <a:cubicBezTo>
                    <a:pt x="1699" y="4000"/>
                    <a:pt x="1744" y="4008"/>
                    <a:pt x="1786" y="4025"/>
                  </a:cubicBezTo>
                  <a:cubicBezTo>
                    <a:pt x="1858" y="4073"/>
                    <a:pt x="1929" y="4096"/>
                    <a:pt x="2000" y="4120"/>
                  </a:cubicBezTo>
                  <a:cubicBezTo>
                    <a:pt x="2120" y="4168"/>
                    <a:pt x="2215" y="4263"/>
                    <a:pt x="2239" y="4406"/>
                  </a:cubicBezTo>
                  <a:lnTo>
                    <a:pt x="2310" y="5073"/>
                  </a:lnTo>
                  <a:lnTo>
                    <a:pt x="2763" y="5049"/>
                  </a:lnTo>
                  <a:lnTo>
                    <a:pt x="2834" y="4406"/>
                  </a:lnTo>
                  <a:cubicBezTo>
                    <a:pt x="2858" y="4263"/>
                    <a:pt x="2953" y="4168"/>
                    <a:pt x="3072" y="4120"/>
                  </a:cubicBezTo>
                  <a:cubicBezTo>
                    <a:pt x="3144" y="4096"/>
                    <a:pt x="3215" y="4073"/>
                    <a:pt x="3286" y="4025"/>
                  </a:cubicBezTo>
                  <a:cubicBezTo>
                    <a:pt x="3336" y="4005"/>
                    <a:pt x="3389" y="3994"/>
                    <a:pt x="3442" y="3994"/>
                  </a:cubicBezTo>
                  <a:cubicBezTo>
                    <a:pt x="3516" y="3994"/>
                    <a:pt x="3588" y="4017"/>
                    <a:pt x="3644" y="4073"/>
                  </a:cubicBezTo>
                  <a:lnTo>
                    <a:pt x="4168" y="4477"/>
                  </a:lnTo>
                  <a:lnTo>
                    <a:pt x="4501" y="4144"/>
                  </a:lnTo>
                  <a:lnTo>
                    <a:pt x="4072" y="3644"/>
                  </a:lnTo>
                  <a:cubicBezTo>
                    <a:pt x="4001" y="3525"/>
                    <a:pt x="3977" y="3382"/>
                    <a:pt x="4025" y="3263"/>
                  </a:cubicBezTo>
                  <a:cubicBezTo>
                    <a:pt x="4072" y="3191"/>
                    <a:pt x="4096" y="3144"/>
                    <a:pt x="4120" y="3072"/>
                  </a:cubicBezTo>
                  <a:cubicBezTo>
                    <a:pt x="4168" y="2929"/>
                    <a:pt x="4287" y="2834"/>
                    <a:pt x="4406" y="2834"/>
                  </a:cubicBezTo>
                  <a:lnTo>
                    <a:pt x="5073" y="2763"/>
                  </a:lnTo>
                  <a:lnTo>
                    <a:pt x="5073" y="2286"/>
                  </a:lnTo>
                  <a:lnTo>
                    <a:pt x="4406" y="2215"/>
                  </a:lnTo>
                  <a:cubicBezTo>
                    <a:pt x="4263" y="2215"/>
                    <a:pt x="4168" y="2120"/>
                    <a:pt x="4120" y="2001"/>
                  </a:cubicBezTo>
                  <a:cubicBezTo>
                    <a:pt x="4096" y="1929"/>
                    <a:pt x="4072" y="1858"/>
                    <a:pt x="4025" y="1786"/>
                  </a:cubicBezTo>
                  <a:cubicBezTo>
                    <a:pt x="3977" y="1667"/>
                    <a:pt x="3977" y="1524"/>
                    <a:pt x="4072" y="1405"/>
                  </a:cubicBezTo>
                  <a:lnTo>
                    <a:pt x="4477" y="905"/>
                  </a:lnTo>
                  <a:lnTo>
                    <a:pt x="4144" y="572"/>
                  </a:lnTo>
                  <a:lnTo>
                    <a:pt x="3644" y="977"/>
                  </a:lnTo>
                  <a:cubicBezTo>
                    <a:pt x="3574" y="1032"/>
                    <a:pt x="3496" y="1056"/>
                    <a:pt x="3419" y="1056"/>
                  </a:cubicBezTo>
                  <a:cubicBezTo>
                    <a:pt x="3365" y="1056"/>
                    <a:pt x="3312" y="1044"/>
                    <a:pt x="3263" y="1024"/>
                  </a:cubicBezTo>
                  <a:cubicBezTo>
                    <a:pt x="3215" y="1000"/>
                    <a:pt x="3144" y="953"/>
                    <a:pt x="3072" y="929"/>
                  </a:cubicBezTo>
                  <a:cubicBezTo>
                    <a:pt x="2929" y="905"/>
                    <a:pt x="2858" y="786"/>
                    <a:pt x="2834" y="643"/>
                  </a:cubicBezTo>
                  <a:lnTo>
                    <a:pt x="2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7"/>
            <p:cNvSpPr/>
            <p:nvPr/>
          </p:nvSpPr>
          <p:spPr>
            <a:xfrm>
              <a:off x="3338019" y="4448630"/>
              <a:ext cx="70667" cy="69057"/>
            </a:xfrm>
            <a:custGeom>
              <a:avLst/>
              <a:gdLst/>
              <a:ahLst/>
              <a:cxnLst/>
              <a:rect l="l" t="t" r="r" b="b"/>
              <a:pathLst>
                <a:path w="1976" h="1931" extrusionOk="0">
                  <a:moveTo>
                    <a:pt x="81" y="0"/>
                  </a:moveTo>
                  <a:cubicBezTo>
                    <a:pt x="55" y="0"/>
                    <a:pt x="28" y="1"/>
                    <a:pt x="1" y="2"/>
                  </a:cubicBezTo>
                  <a:lnTo>
                    <a:pt x="1" y="1598"/>
                  </a:lnTo>
                  <a:cubicBezTo>
                    <a:pt x="1" y="1788"/>
                    <a:pt x="144" y="1931"/>
                    <a:pt x="334" y="1931"/>
                  </a:cubicBezTo>
                  <a:lnTo>
                    <a:pt x="1906" y="1931"/>
                  </a:lnTo>
                  <a:cubicBezTo>
                    <a:pt x="1975" y="909"/>
                    <a:pt x="1139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7"/>
            <p:cNvSpPr/>
            <p:nvPr/>
          </p:nvSpPr>
          <p:spPr>
            <a:xfrm>
              <a:off x="3338019" y="4190630"/>
              <a:ext cx="70667" cy="69057"/>
            </a:xfrm>
            <a:custGeom>
              <a:avLst/>
              <a:gdLst/>
              <a:ahLst/>
              <a:cxnLst/>
              <a:rect l="l" t="t" r="r" b="b"/>
              <a:pathLst>
                <a:path w="1976" h="1931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929"/>
                  </a:lnTo>
                  <a:cubicBezTo>
                    <a:pt x="28" y="1930"/>
                    <a:pt x="56" y="1931"/>
                    <a:pt x="83" y="1931"/>
                  </a:cubicBezTo>
                  <a:cubicBezTo>
                    <a:pt x="1140" y="1931"/>
                    <a:pt x="1975" y="1045"/>
                    <a:pt x="1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7"/>
            <p:cNvSpPr/>
            <p:nvPr/>
          </p:nvSpPr>
          <p:spPr>
            <a:xfrm>
              <a:off x="3338019" y="4118209"/>
              <a:ext cx="416490" cy="399467"/>
            </a:xfrm>
            <a:custGeom>
              <a:avLst/>
              <a:gdLst/>
              <a:ahLst/>
              <a:cxnLst/>
              <a:rect l="l" t="t" r="r" b="b"/>
              <a:pathLst>
                <a:path w="11646" h="11170" extrusionOk="0">
                  <a:moveTo>
                    <a:pt x="7121" y="668"/>
                  </a:moveTo>
                  <a:cubicBezTo>
                    <a:pt x="7574" y="668"/>
                    <a:pt x="7955" y="1049"/>
                    <a:pt x="7955" y="1501"/>
                  </a:cubicBezTo>
                  <a:lnTo>
                    <a:pt x="7955" y="2025"/>
                  </a:lnTo>
                  <a:lnTo>
                    <a:pt x="3692" y="2025"/>
                  </a:lnTo>
                  <a:lnTo>
                    <a:pt x="3692" y="1501"/>
                  </a:lnTo>
                  <a:cubicBezTo>
                    <a:pt x="3692" y="1049"/>
                    <a:pt x="4049" y="668"/>
                    <a:pt x="4502" y="668"/>
                  </a:cubicBezTo>
                  <a:close/>
                  <a:moveTo>
                    <a:pt x="6359" y="3383"/>
                  </a:moveTo>
                  <a:cubicBezTo>
                    <a:pt x="6526" y="3383"/>
                    <a:pt x="6669" y="3526"/>
                    <a:pt x="6693" y="3692"/>
                  </a:cubicBezTo>
                  <a:lnTo>
                    <a:pt x="6764" y="4311"/>
                  </a:lnTo>
                  <a:lnTo>
                    <a:pt x="7240" y="3930"/>
                  </a:lnTo>
                  <a:cubicBezTo>
                    <a:pt x="7312" y="3871"/>
                    <a:pt x="7395" y="3841"/>
                    <a:pt x="7475" y="3841"/>
                  </a:cubicBezTo>
                  <a:cubicBezTo>
                    <a:pt x="7556" y="3841"/>
                    <a:pt x="7633" y="3871"/>
                    <a:pt x="7693" y="3930"/>
                  </a:cubicBezTo>
                  <a:lnTo>
                    <a:pt x="8455" y="4692"/>
                  </a:lnTo>
                  <a:cubicBezTo>
                    <a:pt x="8598" y="4811"/>
                    <a:pt x="8598" y="5026"/>
                    <a:pt x="8479" y="5145"/>
                  </a:cubicBezTo>
                  <a:lnTo>
                    <a:pt x="8098" y="5645"/>
                  </a:lnTo>
                  <a:lnTo>
                    <a:pt x="8717" y="5716"/>
                  </a:lnTo>
                  <a:cubicBezTo>
                    <a:pt x="8907" y="5740"/>
                    <a:pt x="9026" y="5883"/>
                    <a:pt x="9026" y="6050"/>
                  </a:cubicBezTo>
                  <a:lnTo>
                    <a:pt x="9026" y="7145"/>
                  </a:lnTo>
                  <a:cubicBezTo>
                    <a:pt x="9026" y="7312"/>
                    <a:pt x="8907" y="7455"/>
                    <a:pt x="8741" y="7479"/>
                  </a:cubicBezTo>
                  <a:lnTo>
                    <a:pt x="8098" y="7550"/>
                  </a:lnTo>
                  <a:lnTo>
                    <a:pt x="8502" y="8026"/>
                  </a:lnTo>
                  <a:cubicBezTo>
                    <a:pt x="8621" y="8169"/>
                    <a:pt x="8598" y="8360"/>
                    <a:pt x="8479" y="8479"/>
                  </a:cubicBezTo>
                  <a:lnTo>
                    <a:pt x="7717" y="9241"/>
                  </a:lnTo>
                  <a:cubicBezTo>
                    <a:pt x="7651" y="9306"/>
                    <a:pt x="7564" y="9343"/>
                    <a:pt x="7475" y="9343"/>
                  </a:cubicBezTo>
                  <a:cubicBezTo>
                    <a:pt x="7402" y="9343"/>
                    <a:pt x="7328" y="9318"/>
                    <a:pt x="7264" y="9265"/>
                  </a:cubicBezTo>
                  <a:lnTo>
                    <a:pt x="6764" y="8884"/>
                  </a:lnTo>
                  <a:lnTo>
                    <a:pt x="6693" y="9503"/>
                  </a:lnTo>
                  <a:cubicBezTo>
                    <a:pt x="6669" y="9693"/>
                    <a:pt x="6526" y="9813"/>
                    <a:pt x="6359" y="9813"/>
                  </a:cubicBezTo>
                  <a:lnTo>
                    <a:pt x="5287" y="9813"/>
                  </a:lnTo>
                  <a:cubicBezTo>
                    <a:pt x="5121" y="9813"/>
                    <a:pt x="4954" y="9693"/>
                    <a:pt x="4954" y="9503"/>
                  </a:cubicBezTo>
                  <a:lnTo>
                    <a:pt x="4883" y="8884"/>
                  </a:lnTo>
                  <a:lnTo>
                    <a:pt x="4383" y="9289"/>
                  </a:lnTo>
                  <a:cubicBezTo>
                    <a:pt x="4326" y="9334"/>
                    <a:pt x="4249" y="9357"/>
                    <a:pt x="4170" y="9357"/>
                  </a:cubicBezTo>
                  <a:cubicBezTo>
                    <a:pt x="4082" y="9357"/>
                    <a:pt x="3993" y="9328"/>
                    <a:pt x="3930" y="9265"/>
                  </a:cubicBezTo>
                  <a:lnTo>
                    <a:pt x="3168" y="8503"/>
                  </a:lnTo>
                  <a:cubicBezTo>
                    <a:pt x="3049" y="8384"/>
                    <a:pt x="3025" y="8193"/>
                    <a:pt x="3144" y="8050"/>
                  </a:cubicBezTo>
                  <a:lnTo>
                    <a:pt x="3549" y="7550"/>
                  </a:lnTo>
                  <a:lnTo>
                    <a:pt x="2906" y="7479"/>
                  </a:lnTo>
                  <a:cubicBezTo>
                    <a:pt x="2739" y="7455"/>
                    <a:pt x="2596" y="7312"/>
                    <a:pt x="2596" y="7145"/>
                  </a:cubicBezTo>
                  <a:lnTo>
                    <a:pt x="2596" y="6074"/>
                  </a:lnTo>
                  <a:cubicBezTo>
                    <a:pt x="2596" y="5907"/>
                    <a:pt x="2739" y="5740"/>
                    <a:pt x="2906" y="5740"/>
                  </a:cubicBezTo>
                  <a:lnTo>
                    <a:pt x="3525" y="5669"/>
                  </a:lnTo>
                  <a:lnTo>
                    <a:pt x="3144" y="5169"/>
                  </a:lnTo>
                  <a:cubicBezTo>
                    <a:pt x="3025" y="5050"/>
                    <a:pt x="3025" y="4835"/>
                    <a:pt x="3168" y="4716"/>
                  </a:cubicBezTo>
                  <a:lnTo>
                    <a:pt x="3906" y="3954"/>
                  </a:lnTo>
                  <a:cubicBezTo>
                    <a:pt x="3972" y="3889"/>
                    <a:pt x="4066" y="3852"/>
                    <a:pt x="4157" y="3852"/>
                  </a:cubicBezTo>
                  <a:cubicBezTo>
                    <a:pt x="4232" y="3852"/>
                    <a:pt x="4305" y="3877"/>
                    <a:pt x="4359" y="3930"/>
                  </a:cubicBezTo>
                  <a:lnTo>
                    <a:pt x="4859" y="4335"/>
                  </a:lnTo>
                  <a:lnTo>
                    <a:pt x="4930" y="3692"/>
                  </a:lnTo>
                  <a:cubicBezTo>
                    <a:pt x="4954" y="3526"/>
                    <a:pt x="5097" y="3383"/>
                    <a:pt x="5264" y="3383"/>
                  </a:cubicBezTo>
                  <a:close/>
                  <a:moveTo>
                    <a:pt x="4502" y="1"/>
                  </a:moveTo>
                  <a:cubicBezTo>
                    <a:pt x="3692" y="1"/>
                    <a:pt x="3001" y="668"/>
                    <a:pt x="3001" y="1501"/>
                  </a:cubicBezTo>
                  <a:lnTo>
                    <a:pt x="3001" y="2025"/>
                  </a:lnTo>
                  <a:lnTo>
                    <a:pt x="2596" y="2025"/>
                  </a:lnTo>
                  <a:cubicBezTo>
                    <a:pt x="2643" y="3473"/>
                    <a:pt x="1453" y="4646"/>
                    <a:pt x="82" y="4646"/>
                  </a:cubicBezTo>
                  <a:cubicBezTo>
                    <a:pt x="55" y="4646"/>
                    <a:pt x="28" y="4646"/>
                    <a:pt x="1" y="4645"/>
                  </a:cubicBezTo>
                  <a:lnTo>
                    <a:pt x="1" y="8574"/>
                  </a:lnTo>
                  <a:cubicBezTo>
                    <a:pt x="41" y="8572"/>
                    <a:pt x="81" y="8571"/>
                    <a:pt x="121" y="8571"/>
                  </a:cubicBezTo>
                  <a:cubicBezTo>
                    <a:pt x="1476" y="8571"/>
                    <a:pt x="2643" y="9736"/>
                    <a:pt x="2596" y="11170"/>
                  </a:cubicBezTo>
                  <a:lnTo>
                    <a:pt x="9050" y="11170"/>
                  </a:lnTo>
                  <a:cubicBezTo>
                    <a:pt x="8981" y="9736"/>
                    <a:pt x="10147" y="8571"/>
                    <a:pt x="11524" y="8571"/>
                  </a:cubicBezTo>
                  <a:cubicBezTo>
                    <a:pt x="11564" y="8571"/>
                    <a:pt x="11605" y="8572"/>
                    <a:pt x="11646" y="8574"/>
                  </a:cubicBezTo>
                  <a:lnTo>
                    <a:pt x="11646" y="4645"/>
                  </a:lnTo>
                  <a:cubicBezTo>
                    <a:pt x="11618" y="4646"/>
                    <a:pt x="11590" y="4646"/>
                    <a:pt x="11563" y="4646"/>
                  </a:cubicBezTo>
                  <a:cubicBezTo>
                    <a:pt x="10192" y="4646"/>
                    <a:pt x="8980" y="3496"/>
                    <a:pt x="9050" y="2025"/>
                  </a:cubicBezTo>
                  <a:lnTo>
                    <a:pt x="8621" y="2025"/>
                  </a:lnTo>
                  <a:lnTo>
                    <a:pt x="8621" y="1501"/>
                  </a:lnTo>
                  <a:cubicBezTo>
                    <a:pt x="8621" y="668"/>
                    <a:pt x="7955" y="1"/>
                    <a:pt x="7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7"/>
            <p:cNvSpPr/>
            <p:nvPr/>
          </p:nvSpPr>
          <p:spPr>
            <a:xfrm>
              <a:off x="3683890" y="4448630"/>
              <a:ext cx="70631" cy="69057"/>
            </a:xfrm>
            <a:custGeom>
              <a:avLst/>
              <a:gdLst/>
              <a:ahLst/>
              <a:cxnLst/>
              <a:rect l="l" t="t" r="r" b="b"/>
              <a:pathLst>
                <a:path w="1975" h="1931" extrusionOk="0">
                  <a:moveTo>
                    <a:pt x="1894" y="0"/>
                  </a:moveTo>
                  <a:cubicBezTo>
                    <a:pt x="837" y="0"/>
                    <a:pt x="0" y="909"/>
                    <a:pt x="70" y="1931"/>
                  </a:cubicBezTo>
                  <a:lnTo>
                    <a:pt x="1618" y="1931"/>
                  </a:lnTo>
                  <a:cubicBezTo>
                    <a:pt x="1808" y="1931"/>
                    <a:pt x="1975" y="1788"/>
                    <a:pt x="1975" y="1598"/>
                  </a:cubicBezTo>
                  <a:lnTo>
                    <a:pt x="1975" y="2"/>
                  </a:lnTo>
                  <a:cubicBezTo>
                    <a:pt x="1948" y="1"/>
                    <a:pt x="1921" y="0"/>
                    <a:pt x="1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7"/>
            <p:cNvSpPr/>
            <p:nvPr/>
          </p:nvSpPr>
          <p:spPr>
            <a:xfrm>
              <a:off x="3683890" y="4190630"/>
              <a:ext cx="70631" cy="69057"/>
            </a:xfrm>
            <a:custGeom>
              <a:avLst/>
              <a:gdLst/>
              <a:ahLst/>
              <a:cxnLst/>
              <a:rect l="l" t="t" r="r" b="b"/>
              <a:pathLst>
                <a:path w="1975" h="1931" extrusionOk="0">
                  <a:moveTo>
                    <a:pt x="70" y="0"/>
                  </a:moveTo>
                  <a:cubicBezTo>
                    <a:pt x="0" y="1045"/>
                    <a:pt x="836" y="1931"/>
                    <a:pt x="1892" y="1931"/>
                  </a:cubicBezTo>
                  <a:cubicBezTo>
                    <a:pt x="1920" y="1931"/>
                    <a:pt x="1947" y="1930"/>
                    <a:pt x="1975" y="1929"/>
                  </a:cubicBezTo>
                  <a:lnTo>
                    <a:pt x="1975" y="334"/>
                  </a:lnTo>
                  <a:cubicBezTo>
                    <a:pt x="1975" y="143"/>
                    <a:pt x="1808" y="0"/>
                    <a:pt x="1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7"/>
            <p:cNvSpPr/>
            <p:nvPr/>
          </p:nvSpPr>
          <p:spPr>
            <a:xfrm>
              <a:off x="3533074" y="4341374"/>
              <a:ext cx="25570" cy="25570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72" y="715"/>
                    <a:pt x="715" y="548"/>
                    <a:pt x="715" y="358"/>
                  </a:cubicBezTo>
                  <a:cubicBezTo>
                    <a:pt x="715" y="167"/>
                    <a:pt x="572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67"/>
          <p:cNvGrpSpPr/>
          <p:nvPr/>
        </p:nvGrpSpPr>
        <p:grpSpPr>
          <a:xfrm>
            <a:off x="1478705" y="1767375"/>
            <a:ext cx="481411" cy="480423"/>
            <a:chOff x="5439998" y="2736800"/>
            <a:chExt cx="417348" cy="416492"/>
          </a:xfrm>
        </p:grpSpPr>
        <p:sp>
          <p:nvSpPr>
            <p:cNvPr id="1255" name="Google Shape;1255;p67"/>
            <p:cNvSpPr/>
            <p:nvPr/>
          </p:nvSpPr>
          <p:spPr>
            <a:xfrm>
              <a:off x="5439998" y="2736800"/>
              <a:ext cx="123524" cy="23854"/>
            </a:xfrm>
            <a:custGeom>
              <a:avLst/>
              <a:gdLst/>
              <a:ahLst/>
              <a:cxnLst/>
              <a:rect l="l" t="t" r="r" b="b"/>
              <a:pathLst>
                <a:path w="3454" h="667" extrusionOk="0">
                  <a:moveTo>
                    <a:pt x="358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667"/>
                  </a:lnTo>
                  <a:lnTo>
                    <a:pt x="3454" y="667"/>
                  </a:lnTo>
                  <a:cubicBezTo>
                    <a:pt x="3144" y="238"/>
                    <a:pt x="3240" y="381"/>
                    <a:pt x="3049" y="119"/>
                  </a:cubicBezTo>
                  <a:cubicBezTo>
                    <a:pt x="3001" y="48"/>
                    <a:pt x="2882" y="0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7"/>
            <p:cNvSpPr/>
            <p:nvPr/>
          </p:nvSpPr>
          <p:spPr>
            <a:xfrm>
              <a:off x="5628222" y="2955674"/>
              <a:ext cx="123524" cy="24712"/>
            </a:xfrm>
            <a:custGeom>
              <a:avLst/>
              <a:gdLst/>
              <a:ahLst/>
              <a:cxnLst/>
              <a:rect l="l" t="t" r="r" b="b"/>
              <a:pathLst>
                <a:path w="3454" h="691" extrusionOk="0">
                  <a:moveTo>
                    <a:pt x="358" y="0"/>
                  </a:moveTo>
                  <a:cubicBezTo>
                    <a:pt x="168" y="0"/>
                    <a:pt x="1" y="167"/>
                    <a:pt x="1" y="358"/>
                  </a:cubicBezTo>
                  <a:lnTo>
                    <a:pt x="1" y="691"/>
                  </a:lnTo>
                  <a:lnTo>
                    <a:pt x="3454" y="691"/>
                  </a:lnTo>
                  <a:cubicBezTo>
                    <a:pt x="3144" y="262"/>
                    <a:pt x="3240" y="405"/>
                    <a:pt x="3049" y="143"/>
                  </a:cubicBezTo>
                  <a:cubicBezTo>
                    <a:pt x="2978" y="72"/>
                    <a:pt x="2882" y="0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7"/>
            <p:cNvSpPr/>
            <p:nvPr/>
          </p:nvSpPr>
          <p:spPr>
            <a:xfrm>
              <a:off x="5439998" y="2785331"/>
              <a:ext cx="417348" cy="367960"/>
            </a:xfrm>
            <a:custGeom>
              <a:avLst/>
              <a:gdLst/>
              <a:ahLst/>
              <a:cxnLst/>
              <a:rect l="l" t="t" r="r" b="b"/>
              <a:pathLst>
                <a:path w="11670" h="10289" extrusionOk="0">
                  <a:moveTo>
                    <a:pt x="2525" y="1715"/>
                  </a:moveTo>
                  <a:cubicBezTo>
                    <a:pt x="2716" y="1715"/>
                    <a:pt x="2859" y="1882"/>
                    <a:pt x="2859" y="2072"/>
                  </a:cubicBezTo>
                  <a:cubicBezTo>
                    <a:pt x="2859" y="2263"/>
                    <a:pt x="2716" y="2406"/>
                    <a:pt x="2525" y="2406"/>
                  </a:cubicBezTo>
                  <a:cubicBezTo>
                    <a:pt x="2335" y="2406"/>
                    <a:pt x="2192" y="2263"/>
                    <a:pt x="2192" y="2072"/>
                  </a:cubicBezTo>
                  <a:cubicBezTo>
                    <a:pt x="2192" y="1882"/>
                    <a:pt x="2335" y="1715"/>
                    <a:pt x="2525" y="1715"/>
                  </a:cubicBezTo>
                  <a:close/>
                  <a:moveTo>
                    <a:pt x="3883" y="1715"/>
                  </a:moveTo>
                  <a:cubicBezTo>
                    <a:pt x="4073" y="1715"/>
                    <a:pt x="4240" y="1882"/>
                    <a:pt x="4240" y="2072"/>
                  </a:cubicBezTo>
                  <a:cubicBezTo>
                    <a:pt x="4240" y="2263"/>
                    <a:pt x="4073" y="2406"/>
                    <a:pt x="3883" y="2406"/>
                  </a:cubicBezTo>
                  <a:cubicBezTo>
                    <a:pt x="3692" y="2406"/>
                    <a:pt x="3549" y="2263"/>
                    <a:pt x="3549" y="2072"/>
                  </a:cubicBezTo>
                  <a:cubicBezTo>
                    <a:pt x="3549" y="1882"/>
                    <a:pt x="3692" y="1715"/>
                    <a:pt x="3883" y="1715"/>
                  </a:cubicBezTo>
                  <a:close/>
                  <a:moveTo>
                    <a:pt x="10170" y="2406"/>
                  </a:moveTo>
                  <a:lnTo>
                    <a:pt x="10170" y="6145"/>
                  </a:lnTo>
                  <a:lnTo>
                    <a:pt x="5264" y="6145"/>
                  </a:lnTo>
                  <a:lnTo>
                    <a:pt x="5264" y="7859"/>
                  </a:lnTo>
                  <a:lnTo>
                    <a:pt x="2859" y="7859"/>
                  </a:lnTo>
                  <a:lnTo>
                    <a:pt x="2859" y="4144"/>
                  </a:lnTo>
                  <a:lnTo>
                    <a:pt x="6050" y="4144"/>
                  </a:lnTo>
                  <a:cubicBezTo>
                    <a:pt x="6240" y="4144"/>
                    <a:pt x="6407" y="3978"/>
                    <a:pt x="6407" y="3787"/>
                  </a:cubicBezTo>
                  <a:lnTo>
                    <a:pt x="6407" y="2406"/>
                  </a:lnTo>
                  <a:close/>
                  <a:moveTo>
                    <a:pt x="7788" y="7859"/>
                  </a:moveTo>
                  <a:cubicBezTo>
                    <a:pt x="7979" y="7859"/>
                    <a:pt x="8122" y="8026"/>
                    <a:pt x="8122" y="8216"/>
                  </a:cubicBezTo>
                  <a:cubicBezTo>
                    <a:pt x="8122" y="8407"/>
                    <a:pt x="7979" y="8550"/>
                    <a:pt x="7788" y="8550"/>
                  </a:cubicBezTo>
                  <a:cubicBezTo>
                    <a:pt x="7598" y="8550"/>
                    <a:pt x="7431" y="8407"/>
                    <a:pt x="7431" y="8216"/>
                  </a:cubicBezTo>
                  <a:cubicBezTo>
                    <a:pt x="7431" y="8026"/>
                    <a:pt x="7598" y="7859"/>
                    <a:pt x="7788" y="7859"/>
                  </a:cubicBezTo>
                  <a:close/>
                  <a:moveTo>
                    <a:pt x="9146" y="7859"/>
                  </a:moveTo>
                  <a:cubicBezTo>
                    <a:pt x="9336" y="7859"/>
                    <a:pt x="9479" y="8026"/>
                    <a:pt x="9479" y="8216"/>
                  </a:cubicBezTo>
                  <a:cubicBezTo>
                    <a:pt x="9479" y="8407"/>
                    <a:pt x="9336" y="8550"/>
                    <a:pt x="9146" y="8550"/>
                  </a:cubicBezTo>
                  <a:cubicBezTo>
                    <a:pt x="8955" y="8550"/>
                    <a:pt x="8812" y="8407"/>
                    <a:pt x="8812" y="8216"/>
                  </a:cubicBezTo>
                  <a:cubicBezTo>
                    <a:pt x="8812" y="8026"/>
                    <a:pt x="8955" y="7859"/>
                    <a:pt x="9146" y="7859"/>
                  </a:cubicBezTo>
                  <a:close/>
                  <a:moveTo>
                    <a:pt x="1" y="1"/>
                  </a:moveTo>
                  <a:lnTo>
                    <a:pt x="1" y="334"/>
                  </a:lnTo>
                  <a:lnTo>
                    <a:pt x="1" y="3787"/>
                  </a:lnTo>
                  <a:cubicBezTo>
                    <a:pt x="1" y="3978"/>
                    <a:pt x="167" y="4144"/>
                    <a:pt x="358" y="4144"/>
                  </a:cubicBezTo>
                  <a:lnTo>
                    <a:pt x="2192" y="4144"/>
                  </a:lnTo>
                  <a:lnTo>
                    <a:pt x="2192" y="8216"/>
                  </a:lnTo>
                  <a:cubicBezTo>
                    <a:pt x="2192" y="8383"/>
                    <a:pt x="2335" y="8550"/>
                    <a:pt x="2525" y="8550"/>
                  </a:cubicBezTo>
                  <a:lnTo>
                    <a:pt x="5264" y="8550"/>
                  </a:lnTo>
                  <a:lnTo>
                    <a:pt x="5264" y="9931"/>
                  </a:lnTo>
                  <a:cubicBezTo>
                    <a:pt x="5264" y="10122"/>
                    <a:pt x="5431" y="10288"/>
                    <a:pt x="5621" y="10288"/>
                  </a:cubicBezTo>
                  <a:lnTo>
                    <a:pt x="11313" y="10288"/>
                  </a:lnTo>
                  <a:cubicBezTo>
                    <a:pt x="11503" y="10288"/>
                    <a:pt x="11670" y="10122"/>
                    <a:pt x="11670" y="9931"/>
                  </a:cubicBezTo>
                  <a:lnTo>
                    <a:pt x="11670" y="6478"/>
                  </a:lnTo>
                  <a:cubicBezTo>
                    <a:pt x="11670" y="6288"/>
                    <a:pt x="11503" y="6145"/>
                    <a:pt x="11313" y="6145"/>
                  </a:cubicBezTo>
                  <a:lnTo>
                    <a:pt x="10836" y="6145"/>
                  </a:lnTo>
                  <a:lnTo>
                    <a:pt x="10836" y="2072"/>
                  </a:lnTo>
                  <a:cubicBezTo>
                    <a:pt x="10836" y="1882"/>
                    <a:pt x="10694" y="1715"/>
                    <a:pt x="10503" y="1715"/>
                  </a:cubicBezTo>
                  <a:lnTo>
                    <a:pt x="6407" y="1715"/>
                  </a:lnTo>
                  <a:lnTo>
                    <a:pt x="6407" y="334"/>
                  </a:lnTo>
                  <a:cubicBezTo>
                    <a:pt x="6407" y="143"/>
                    <a:pt x="6240" y="1"/>
                    <a:pt x="6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7" name="Google Shape;1267;p67"/>
          <p:cNvCxnSpPr>
            <a:stCxn id="1231" idx="3"/>
            <a:endCxn id="1234" idx="1"/>
          </p:cNvCxnSpPr>
          <p:nvPr/>
        </p:nvCxnSpPr>
        <p:spPr>
          <a:xfrm flipV="1">
            <a:off x="4252545" y="2003498"/>
            <a:ext cx="838083" cy="63262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8" name="Google Shape;1268;p67"/>
          <p:cNvCxnSpPr>
            <a:stCxn id="1234" idx="3"/>
            <a:endCxn id="1237" idx="1"/>
          </p:cNvCxnSpPr>
          <p:nvPr/>
        </p:nvCxnSpPr>
        <p:spPr>
          <a:xfrm>
            <a:off x="6222228" y="2003498"/>
            <a:ext cx="838228" cy="61364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9" name="Google Shape;1269;p67"/>
          <p:cNvCxnSpPr>
            <a:cxnSpLocks/>
            <a:stCxn id="1231" idx="2"/>
            <a:endCxn id="1233" idx="0"/>
          </p:cNvCxnSpPr>
          <p:nvPr/>
        </p:nvCxnSpPr>
        <p:spPr>
          <a:xfrm>
            <a:off x="3686745" y="3201923"/>
            <a:ext cx="12" cy="505725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70" name="Google Shape;1270;p67"/>
          <p:cNvCxnSpPr>
            <a:stCxn id="1234" idx="2"/>
            <a:endCxn id="1235" idx="0"/>
          </p:cNvCxnSpPr>
          <p:nvPr/>
        </p:nvCxnSpPr>
        <p:spPr>
          <a:xfrm>
            <a:off x="5656428" y="2569298"/>
            <a:ext cx="98" cy="505725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1" name="Google Shape;1271;p67"/>
          <p:cNvSpPr/>
          <p:nvPr/>
        </p:nvSpPr>
        <p:spPr>
          <a:xfrm>
            <a:off x="8459738" y="2462652"/>
            <a:ext cx="194484" cy="21819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67"/>
          <p:cNvSpPr/>
          <p:nvPr/>
        </p:nvSpPr>
        <p:spPr>
          <a:xfrm>
            <a:off x="713100" y="4516675"/>
            <a:ext cx="181800" cy="181800"/>
          </a:xfrm>
          <a:prstGeom prst="star4">
            <a:avLst>
              <a:gd name="adj" fmla="val 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32;p73">
            <a:extLst>
              <a:ext uri="{FF2B5EF4-FFF2-40B4-BE49-F238E27FC236}">
                <a16:creationId xmlns:a16="http://schemas.microsoft.com/office/drawing/2014/main" id="{62960FA2-FA41-9FEB-C835-F059D0CC6D7D}"/>
              </a:ext>
            </a:extLst>
          </p:cNvPr>
          <p:cNvSpPr/>
          <p:nvPr/>
        </p:nvSpPr>
        <p:spPr>
          <a:xfrm>
            <a:off x="7482724" y="2276255"/>
            <a:ext cx="541324" cy="681767"/>
          </a:xfrm>
          <a:custGeom>
            <a:avLst/>
            <a:gdLst/>
            <a:ahLst/>
            <a:cxnLst/>
            <a:rect l="l" t="t" r="r" b="b"/>
            <a:pathLst>
              <a:path w="14316" h="18029" extrusionOk="0">
                <a:moveTo>
                  <a:pt x="1263" y="1"/>
                </a:moveTo>
                <a:cubicBezTo>
                  <a:pt x="551" y="1"/>
                  <a:pt x="0" y="585"/>
                  <a:pt x="0" y="1169"/>
                </a:cubicBezTo>
                <a:lnTo>
                  <a:pt x="0" y="16860"/>
                </a:lnTo>
                <a:cubicBezTo>
                  <a:pt x="0" y="17444"/>
                  <a:pt x="688" y="18028"/>
                  <a:pt x="1384" y="18028"/>
                </a:cubicBezTo>
                <a:cubicBezTo>
                  <a:pt x="1671" y="18028"/>
                  <a:pt x="1961" y="17928"/>
                  <a:pt x="2202" y="17686"/>
                </a:cubicBezTo>
                <a:lnTo>
                  <a:pt x="13214" y="10253"/>
                </a:lnTo>
                <a:cubicBezTo>
                  <a:pt x="14315" y="9428"/>
                  <a:pt x="14315" y="8326"/>
                  <a:pt x="13214" y="7776"/>
                </a:cubicBezTo>
                <a:lnTo>
                  <a:pt x="2202" y="343"/>
                </a:lnTo>
                <a:cubicBezTo>
                  <a:pt x="1880" y="101"/>
                  <a:pt x="1557" y="1"/>
                  <a:pt x="1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474;p72">
            <a:extLst>
              <a:ext uri="{FF2B5EF4-FFF2-40B4-BE49-F238E27FC236}">
                <a16:creationId xmlns:a16="http://schemas.microsoft.com/office/drawing/2014/main" id="{C87C4047-803E-762C-A3D0-BABD8DCC3F1E}"/>
              </a:ext>
            </a:extLst>
          </p:cNvPr>
          <p:cNvGrpSpPr/>
          <p:nvPr/>
        </p:nvGrpSpPr>
        <p:grpSpPr>
          <a:xfrm>
            <a:off x="5478351" y="1850971"/>
            <a:ext cx="417348" cy="366254"/>
            <a:chOff x="7547949" y="2761477"/>
            <a:chExt cx="417348" cy="366254"/>
          </a:xfrm>
        </p:grpSpPr>
        <p:sp>
          <p:nvSpPr>
            <p:cNvPr id="18" name="Google Shape;1475;p72">
              <a:extLst>
                <a:ext uri="{FF2B5EF4-FFF2-40B4-BE49-F238E27FC236}">
                  <a16:creationId xmlns:a16="http://schemas.microsoft.com/office/drawing/2014/main" id="{28882671-E030-2F5E-1C3A-F8B4D77F3289}"/>
                </a:ext>
              </a:extLst>
            </p:cNvPr>
            <p:cNvSpPr/>
            <p:nvPr/>
          </p:nvSpPr>
          <p:spPr>
            <a:xfrm>
              <a:off x="7744686" y="2908824"/>
              <a:ext cx="23889" cy="2388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cubicBezTo>
                    <a:pt x="1" y="525"/>
                    <a:pt x="144" y="667"/>
                    <a:pt x="334" y="667"/>
                  </a:cubicBezTo>
                  <a:cubicBezTo>
                    <a:pt x="525" y="667"/>
                    <a:pt x="668" y="525"/>
                    <a:pt x="668" y="334"/>
                  </a:cubicBezTo>
                  <a:cubicBezTo>
                    <a:pt x="668" y="143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76;p72">
              <a:extLst>
                <a:ext uri="{FF2B5EF4-FFF2-40B4-BE49-F238E27FC236}">
                  <a16:creationId xmlns:a16="http://schemas.microsoft.com/office/drawing/2014/main" id="{C8AF2C84-7590-53F2-B587-6221FA55C69E}"/>
                </a:ext>
              </a:extLst>
            </p:cNvPr>
            <p:cNvSpPr/>
            <p:nvPr/>
          </p:nvSpPr>
          <p:spPr>
            <a:xfrm>
              <a:off x="7669761" y="3070654"/>
              <a:ext cx="173770" cy="57077"/>
            </a:xfrm>
            <a:custGeom>
              <a:avLst/>
              <a:gdLst/>
              <a:ahLst/>
              <a:cxnLst/>
              <a:rect l="l" t="t" r="r" b="b"/>
              <a:pathLst>
                <a:path w="4859" h="1596" extrusionOk="0">
                  <a:moveTo>
                    <a:pt x="1405" y="0"/>
                  </a:moveTo>
                  <a:lnTo>
                    <a:pt x="1405" y="905"/>
                  </a:lnTo>
                  <a:lnTo>
                    <a:pt x="334" y="905"/>
                  </a:lnTo>
                  <a:cubicBezTo>
                    <a:pt x="167" y="905"/>
                    <a:pt x="0" y="1072"/>
                    <a:pt x="0" y="1262"/>
                  </a:cubicBezTo>
                  <a:cubicBezTo>
                    <a:pt x="0" y="1429"/>
                    <a:pt x="167" y="1596"/>
                    <a:pt x="334" y="1596"/>
                  </a:cubicBezTo>
                  <a:lnTo>
                    <a:pt x="4525" y="1596"/>
                  </a:lnTo>
                  <a:cubicBezTo>
                    <a:pt x="4692" y="1596"/>
                    <a:pt x="4858" y="1429"/>
                    <a:pt x="4858" y="1262"/>
                  </a:cubicBezTo>
                  <a:cubicBezTo>
                    <a:pt x="4858" y="1072"/>
                    <a:pt x="4692" y="905"/>
                    <a:pt x="4525" y="905"/>
                  </a:cubicBezTo>
                  <a:lnTo>
                    <a:pt x="3453" y="905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77;p72">
              <a:extLst>
                <a:ext uri="{FF2B5EF4-FFF2-40B4-BE49-F238E27FC236}">
                  <a16:creationId xmlns:a16="http://schemas.microsoft.com/office/drawing/2014/main" id="{04ECF0C9-3AD4-8D97-177F-B203A14FE067}"/>
                </a:ext>
              </a:extLst>
            </p:cNvPr>
            <p:cNvSpPr/>
            <p:nvPr/>
          </p:nvSpPr>
          <p:spPr>
            <a:xfrm>
              <a:off x="7547949" y="2761477"/>
              <a:ext cx="417348" cy="284491"/>
            </a:xfrm>
            <a:custGeom>
              <a:avLst/>
              <a:gdLst/>
              <a:ahLst/>
              <a:cxnLst/>
              <a:rect l="l" t="t" r="r" b="b"/>
              <a:pathLst>
                <a:path w="11670" h="7955" extrusionOk="0">
                  <a:moveTo>
                    <a:pt x="6800" y="3150"/>
                  </a:moveTo>
                  <a:cubicBezTo>
                    <a:pt x="6889" y="3150"/>
                    <a:pt x="6978" y="3180"/>
                    <a:pt x="7050" y="3239"/>
                  </a:cubicBezTo>
                  <a:cubicBezTo>
                    <a:pt x="7169" y="3382"/>
                    <a:pt x="7169" y="3597"/>
                    <a:pt x="7050" y="3740"/>
                  </a:cubicBezTo>
                  <a:lnTo>
                    <a:pt x="6764" y="4002"/>
                  </a:lnTo>
                  <a:cubicBezTo>
                    <a:pt x="6812" y="4144"/>
                    <a:pt x="6859" y="4287"/>
                    <a:pt x="6859" y="4454"/>
                  </a:cubicBezTo>
                  <a:cubicBezTo>
                    <a:pt x="6859" y="5026"/>
                    <a:pt x="6407" y="5478"/>
                    <a:pt x="5835" y="5478"/>
                  </a:cubicBezTo>
                  <a:cubicBezTo>
                    <a:pt x="5264" y="5478"/>
                    <a:pt x="4811" y="5026"/>
                    <a:pt x="4811" y="4454"/>
                  </a:cubicBezTo>
                  <a:cubicBezTo>
                    <a:pt x="4811" y="3882"/>
                    <a:pt x="5264" y="3430"/>
                    <a:pt x="5835" y="3430"/>
                  </a:cubicBezTo>
                  <a:cubicBezTo>
                    <a:pt x="6002" y="3430"/>
                    <a:pt x="6145" y="3454"/>
                    <a:pt x="6288" y="3525"/>
                  </a:cubicBezTo>
                  <a:lnTo>
                    <a:pt x="6550" y="3239"/>
                  </a:lnTo>
                  <a:cubicBezTo>
                    <a:pt x="6621" y="3180"/>
                    <a:pt x="6710" y="3150"/>
                    <a:pt x="6800" y="3150"/>
                  </a:cubicBezTo>
                  <a:close/>
                  <a:moveTo>
                    <a:pt x="5835" y="918"/>
                  </a:moveTo>
                  <a:cubicBezTo>
                    <a:pt x="6740" y="918"/>
                    <a:pt x="7645" y="1263"/>
                    <a:pt x="8336" y="1953"/>
                  </a:cubicBezTo>
                  <a:cubicBezTo>
                    <a:pt x="9717" y="3335"/>
                    <a:pt x="9717" y="5573"/>
                    <a:pt x="8336" y="6955"/>
                  </a:cubicBezTo>
                  <a:cubicBezTo>
                    <a:pt x="8264" y="7026"/>
                    <a:pt x="8175" y="7062"/>
                    <a:pt x="8089" y="7062"/>
                  </a:cubicBezTo>
                  <a:cubicBezTo>
                    <a:pt x="8002" y="7062"/>
                    <a:pt x="7919" y="7026"/>
                    <a:pt x="7859" y="6955"/>
                  </a:cubicBezTo>
                  <a:lnTo>
                    <a:pt x="7312" y="6431"/>
                  </a:lnTo>
                  <a:cubicBezTo>
                    <a:pt x="7193" y="6288"/>
                    <a:pt x="7193" y="6073"/>
                    <a:pt x="7312" y="5930"/>
                  </a:cubicBezTo>
                  <a:cubicBezTo>
                    <a:pt x="7383" y="5871"/>
                    <a:pt x="7472" y="5841"/>
                    <a:pt x="7562" y="5841"/>
                  </a:cubicBezTo>
                  <a:cubicBezTo>
                    <a:pt x="7651" y="5841"/>
                    <a:pt x="7740" y="5871"/>
                    <a:pt x="7812" y="5930"/>
                  </a:cubicBezTo>
                  <a:lnTo>
                    <a:pt x="8074" y="6216"/>
                  </a:lnTo>
                  <a:cubicBezTo>
                    <a:pt x="8407" y="5811"/>
                    <a:pt x="8621" y="5311"/>
                    <a:pt x="8669" y="4787"/>
                  </a:cubicBezTo>
                  <a:lnTo>
                    <a:pt x="8169" y="4787"/>
                  </a:lnTo>
                  <a:cubicBezTo>
                    <a:pt x="7978" y="4787"/>
                    <a:pt x="7836" y="4645"/>
                    <a:pt x="7836" y="4454"/>
                  </a:cubicBezTo>
                  <a:cubicBezTo>
                    <a:pt x="7836" y="4263"/>
                    <a:pt x="7978" y="4121"/>
                    <a:pt x="8169" y="4121"/>
                  </a:cubicBezTo>
                  <a:lnTo>
                    <a:pt x="8669" y="4121"/>
                  </a:lnTo>
                  <a:cubicBezTo>
                    <a:pt x="8621" y="3597"/>
                    <a:pt x="8407" y="3097"/>
                    <a:pt x="8074" y="2692"/>
                  </a:cubicBezTo>
                  <a:lnTo>
                    <a:pt x="7812" y="2978"/>
                  </a:lnTo>
                  <a:cubicBezTo>
                    <a:pt x="7740" y="3037"/>
                    <a:pt x="7651" y="3067"/>
                    <a:pt x="7562" y="3067"/>
                  </a:cubicBezTo>
                  <a:cubicBezTo>
                    <a:pt x="7472" y="3067"/>
                    <a:pt x="7383" y="3037"/>
                    <a:pt x="7312" y="2978"/>
                  </a:cubicBezTo>
                  <a:cubicBezTo>
                    <a:pt x="7193" y="2835"/>
                    <a:pt x="7193" y="2620"/>
                    <a:pt x="7312" y="2477"/>
                  </a:cubicBezTo>
                  <a:lnTo>
                    <a:pt x="7597" y="2215"/>
                  </a:lnTo>
                  <a:cubicBezTo>
                    <a:pt x="7193" y="1882"/>
                    <a:pt x="6693" y="1668"/>
                    <a:pt x="6169" y="1620"/>
                  </a:cubicBezTo>
                  <a:lnTo>
                    <a:pt x="6169" y="2120"/>
                  </a:lnTo>
                  <a:cubicBezTo>
                    <a:pt x="6169" y="2311"/>
                    <a:pt x="6026" y="2454"/>
                    <a:pt x="5835" y="2454"/>
                  </a:cubicBezTo>
                  <a:cubicBezTo>
                    <a:pt x="5645" y="2454"/>
                    <a:pt x="5502" y="2311"/>
                    <a:pt x="5502" y="2120"/>
                  </a:cubicBezTo>
                  <a:lnTo>
                    <a:pt x="5502" y="1620"/>
                  </a:lnTo>
                  <a:cubicBezTo>
                    <a:pt x="4978" y="1668"/>
                    <a:pt x="4478" y="1882"/>
                    <a:pt x="4073" y="2215"/>
                  </a:cubicBezTo>
                  <a:lnTo>
                    <a:pt x="4359" y="2477"/>
                  </a:lnTo>
                  <a:cubicBezTo>
                    <a:pt x="4478" y="2620"/>
                    <a:pt x="4478" y="2835"/>
                    <a:pt x="4359" y="2978"/>
                  </a:cubicBezTo>
                  <a:cubicBezTo>
                    <a:pt x="4287" y="3037"/>
                    <a:pt x="4198" y="3067"/>
                    <a:pt x="4109" y="3067"/>
                  </a:cubicBezTo>
                  <a:cubicBezTo>
                    <a:pt x="4019" y="3067"/>
                    <a:pt x="3930" y="3037"/>
                    <a:pt x="3859" y="2978"/>
                  </a:cubicBezTo>
                  <a:lnTo>
                    <a:pt x="3597" y="2692"/>
                  </a:lnTo>
                  <a:cubicBezTo>
                    <a:pt x="3263" y="3097"/>
                    <a:pt x="3049" y="3597"/>
                    <a:pt x="3001" y="4121"/>
                  </a:cubicBezTo>
                  <a:lnTo>
                    <a:pt x="3501" y="4121"/>
                  </a:lnTo>
                  <a:cubicBezTo>
                    <a:pt x="3692" y="4121"/>
                    <a:pt x="3835" y="4263"/>
                    <a:pt x="3835" y="4454"/>
                  </a:cubicBezTo>
                  <a:cubicBezTo>
                    <a:pt x="3835" y="4645"/>
                    <a:pt x="3692" y="4787"/>
                    <a:pt x="3501" y="4787"/>
                  </a:cubicBezTo>
                  <a:lnTo>
                    <a:pt x="3001" y="4787"/>
                  </a:lnTo>
                  <a:cubicBezTo>
                    <a:pt x="3049" y="5311"/>
                    <a:pt x="3263" y="5811"/>
                    <a:pt x="3597" y="6216"/>
                  </a:cubicBezTo>
                  <a:lnTo>
                    <a:pt x="3859" y="5930"/>
                  </a:lnTo>
                  <a:cubicBezTo>
                    <a:pt x="3930" y="5871"/>
                    <a:pt x="4019" y="5841"/>
                    <a:pt x="4109" y="5841"/>
                  </a:cubicBezTo>
                  <a:cubicBezTo>
                    <a:pt x="4198" y="5841"/>
                    <a:pt x="4287" y="5871"/>
                    <a:pt x="4359" y="5930"/>
                  </a:cubicBezTo>
                  <a:cubicBezTo>
                    <a:pt x="4478" y="6073"/>
                    <a:pt x="4478" y="6288"/>
                    <a:pt x="4359" y="6431"/>
                  </a:cubicBezTo>
                  <a:lnTo>
                    <a:pt x="3811" y="6955"/>
                  </a:lnTo>
                  <a:cubicBezTo>
                    <a:pt x="3751" y="7026"/>
                    <a:pt x="3662" y="7062"/>
                    <a:pt x="3573" y="7062"/>
                  </a:cubicBezTo>
                  <a:cubicBezTo>
                    <a:pt x="3484" y="7062"/>
                    <a:pt x="3394" y="7026"/>
                    <a:pt x="3335" y="6955"/>
                  </a:cubicBezTo>
                  <a:cubicBezTo>
                    <a:pt x="1953" y="5573"/>
                    <a:pt x="1953" y="3335"/>
                    <a:pt x="3335" y="1953"/>
                  </a:cubicBezTo>
                  <a:cubicBezTo>
                    <a:pt x="4025" y="1263"/>
                    <a:pt x="4930" y="918"/>
                    <a:pt x="5835" y="918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34"/>
                  </a:cubicBezTo>
                  <a:lnTo>
                    <a:pt x="1" y="7621"/>
                  </a:lnTo>
                  <a:cubicBezTo>
                    <a:pt x="1" y="7812"/>
                    <a:pt x="167" y="7955"/>
                    <a:pt x="358" y="7955"/>
                  </a:cubicBezTo>
                  <a:lnTo>
                    <a:pt x="11313" y="7955"/>
                  </a:lnTo>
                  <a:cubicBezTo>
                    <a:pt x="11503" y="7955"/>
                    <a:pt x="11670" y="7812"/>
                    <a:pt x="11670" y="7621"/>
                  </a:cubicBezTo>
                  <a:lnTo>
                    <a:pt x="11670" y="334"/>
                  </a:lnTo>
                  <a:cubicBezTo>
                    <a:pt x="11670" y="167"/>
                    <a:pt x="11503" y="1"/>
                    <a:pt x="11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55"/>
          <p:cNvGrpSpPr/>
          <p:nvPr/>
        </p:nvGrpSpPr>
        <p:grpSpPr>
          <a:xfrm>
            <a:off x="713100" y="445098"/>
            <a:ext cx="7706069" cy="4253377"/>
            <a:chOff x="2600575" y="-309327"/>
            <a:chExt cx="7706069" cy="4253377"/>
          </a:xfrm>
        </p:grpSpPr>
        <p:sp>
          <p:nvSpPr>
            <p:cNvPr id="839" name="Google Shape;839;p55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5"/>
            <p:cNvSpPr/>
            <p:nvPr/>
          </p:nvSpPr>
          <p:spPr>
            <a:xfrm>
              <a:off x="10124844" y="-309327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55"/>
          <p:cNvSpPr/>
          <p:nvPr/>
        </p:nvSpPr>
        <p:spPr>
          <a:xfrm flipH="1">
            <a:off x="6071675" y="1469898"/>
            <a:ext cx="2209500" cy="2209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55"/>
          <p:cNvSpPr txBox="1">
            <a:spLocks noGrp="1"/>
          </p:cNvSpPr>
          <p:nvPr>
            <p:ph type="title"/>
          </p:nvPr>
        </p:nvSpPr>
        <p:spPr>
          <a:xfrm flipH="1">
            <a:off x="862825" y="2066400"/>
            <a:ext cx="48243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 funciona?</a:t>
            </a:r>
            <a:endParaRPr dirty="0"/>
          </a:p>
        </p:txBody>
      </p:sp>
      <p:sp>
        <p:nvSpPr>
          <p:cNvPr id="844" name="Google Shape;844;p55"/>
          <p:cNvSpPr txBox="1">
            <a:spLocks noGrp="1"/>
          </p:cNvSpPr>
          <p:nvPr>
            <p:ph type="title" idx="2"/>
          </p:nvPr>
        </p:nvSpPr>
        <p:spPr>
          <a:xfrm flipH="1">
            <a:off x="6107379" y="1711248"/>
            <a:ext cx="2209500" cy="1726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6" name="Google Shape;846;p55"/>
          <p:cNvSpPr/>
          <p:nvPr/>
        </p:nvSpPr>
        <p:spPr>
          <a:xfrm>
            <a:off x="7866525" y="4065300"/>
            <a:ext cx="564375" cy="633175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55"/>
          <p:cNvGrpSpPr/>
          <p:nvPr/>
        </p:nvGrpSpPr>
        <p:grpSpPr>
          <a:xfrm>
            <a:off x="1269894" y="2482292"/>
            <a:ext cx="4010161" cy="178915"/>
            <a:chOff x="2600575" y="3762250"/>
            <a:chExt cx="5783178" cy="181800"/>
          </a:xfrm>
        </p:grpSpPr>
        <p:sp>
          <p:nvSpPr>
            <p:cNvPr id="848" name="Google Shape;848;p55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5"/>
            <p:cNvSpPr/>
            <p:nvPr/>
          </p:nvSpPr>
          <p:spPr>
            <a:xfrm>
              <a:off x="8201953" y="376225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3"/>
          <p:cNvSpPr txBox="1">
            <a:spLocks noGrp="1"/>
          </p:cNvSpPr>
          <p:nvPr>
            <p:ph type="title" idx="6"/>
          </p:nvPr>
        </p:nvSpPr>
        <p:spPr>
          <a:xfrm>
            <a:off x="720000" y="442800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 funciona?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39" name="Google Shape;1139;p63"/>
          <p:cNvSpPr/>
          <p:nvPr/>
        </p:nvSpPr>
        <p:spPr>
          <a:xfrm>
            <a:off x="7665150" y="4480277"/>
            <a:ext cx="194484" cy="21819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63"/>
          <p:cNvSpPr/>
          <p:nvPr/>
        </p:nvSpPr>
        <p:spPr>
          <a:xfrm>
            <a:off x="7947331" y="4480277"/>
            <a:ext cx="194484" cy="21819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63"/>
          <p:cNvSpPr/>
          <p:nvPr/>
        </p:nvSpPr>
        <p:spPr>
          <a:xfrm>
            <a:off x="8229513" y="4480277"/>
            <a:ext cx="194484" cy="21819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2" name="Google Shape;1142;p63"/>
          <p:cNvGrpSpPr/>
          <p:nvPr/>
        </p:nvGrpSpPr>
        <p:grpSpPr>
          <a:xfrm>
            <a:off x="713100" y="4516675"/>
            <a:ext cx="448300" cy="181800"/>
            <a:chOff x="713100" y="4516675"/>
            <a:chExt cx="448300" cy="181800"/>
          </a:xfrm>
        </p:grpSpPr>
        <p:sp>
          <p:nvSpPr>
            <p:cNvPr id="1143" name="Google Shape;1143;p63"/>
            <p:cNvSpPr/>
            <p:nvPr/>
          </p:nvSpPr>
          <p:spPr>
            <a:xfrm>
              <a:off x="713100" y="4516675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3"/>
            <p:cNvSpPr/>
            <p:nvPr/>
          </p:nvSpPr>
          <p:spPr>
            <a:xfrm>
              <a:off x="979600" y="4516675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Imagem 2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70FB8EB-FB35-BFB3-0704-A6687115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00" y="1210623"/>
            <a:ext cx="7132522" cy="3040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84BDE7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87F347-3CBC-9E98-2574-11C483BEB87A}"/>
              </a:ext>
            </a:extLst>
          </p:cNvPr>
          <p:cNvSpPr txBox="1"/>
          <p:nvPr/>
        </p:nvSpPr>
        <p:spPr>
          <a:xfrm>
            <a:off x="1605251" y="4353659"/>
            <a:ext cx="57118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>
                <a:solidFill>
                  <a:srgbClr val="E84987"/>
                </a:solidFill>
              </a:rPr>
              <a:t>Blueprints Quick Start Guide. Disponível em: </a:t>
            </a:r>
          </a:p>
          <a:p>
            <a:pPr algn="ctr"/>
            <a:r>
              <a:rPr lang="pt-BR" sz="900" dirty="0">
                <a:solidFill>
                  <a:srgbClr val="E84987"/>
                </a:solidFill>
              </a:rPr>
              <a:t>&lt;https://docs.unrealengine.com/5.0/en-US/quick-start-guide-for-blueprints-visual-scripting-in-unreal-engine/&gt;</a:t>
            </a:r>
          </a:p>
          <a:p>
            <a:pPr algn="ctr"/>
            <a:r>
              <a:rPr lang="pt-BR" sz="900" dirty="0">
                <a:solidFill>
                  <a:srgbClr val="E84987"/>
                </a:solidFill>
              </a:rPr>
              <a:t>. Acesso em: 15 ago. 2022.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oogle Shape;1035;p60"/>
          <p:cNvGrpSpPr/>
          <p:nvPr/>
        </p:nvGrpSpPr>
        <p:grpSpPr>
          <a:xfrm>
            <a:off x="713100" y="445025"/>
            <a:ext cx="7717800" cy="4250650"/>
            <a:chOff x="713100" y="445025"/>
            <a:chExt cx="7717800" cy="4250650"/>
          </a:xfrm>
        </p:grpSpPr>
        <p:sp>
          <p:nvSpPr>
            <p:cNvPr id="1036" name="Google Shape;1036;p60"/>
            <p:cNvSpPr/>
            <p:nvPr/>
          </p:nvSpPr>
          <p:spPr>
            <a:xfrm>
              <a:off x="713100" y="45876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0"/>
            <p:cNvSpPr/>
            <p:nvPr/>
          </p:nvSpPr>
          <p:spPr>
            <a:xfrm>
              <a:off x="8322900" y="44502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0"/>
            <p:cNvSpPr/>
            <p:nvPr/>
          </p:nvSpPr>
          <p:spPr>
            <a:xfrm>
              <a:off x="8322900" y="45876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0" name="Google Shape;1040;p60"/>
          <p:cNvSpPr/>
          <p:nvPr/>
        </p:nvSpPr>
        <p:spPr>
          <a:xfrm>
            <a:off x="3810301" y="1052057"/>
            <a:ext cx="1523400" cy="152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60"/>
          <p:cNvSpPr txBox="1">
            <a:spLocks noGrp="1"/>
          </p:cNvSpPr>
          <p:nvPr>
            <p:ph type="title"/>
          </p:nvPr>
        </p:nvSpPr>
        <p:spPr>
          <a:xfrm>
            <a:off x="1633598" y="2588857"/>
            <a:ext cx="5876788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Onde poso encontrar?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42" name="Google Shape;1042;p60"/>
          <p:cNvSpPr txBox="1">
            <a:spLocks noGrp="1"/>
          </p:cNvSpPr>
          <p:nvPr>
            <p:ph type="title" idx="2"/>
          </p:nvPr>
        </p:nvSpPr>
        <p:spPr>
          <a:xfrm>
            <a:off x="3819900" y="139285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44" name="Google Shape;1044;p60"/>
          <p:cNvSpPr/>
          <p:nvPr/>
        </p:nvSpPr>
        <p:spPr>
          <a:xfrm>
            <a:off x="7866525" y="2623463"/>
            <a:ext cx="564375" cy="633175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5" name="Google Shape;1045;p60"/>
          <p:cNvGrpSpPr/>
          <p:nvPr/>
        </p:nvGrpSpPr>
        <p:grpSpPr>
          <a:xfrm flipV="1">
            <a:off x="1633597" y="3014025"/>
            <a:ext cx="5959011" cy="170964"/>
            <a:chOff x="2600575" y="3762250"/>
            <a:chExt cx="5783178" cy="181800"/>
          </a:xfrm>
        </p:grpSpPr>
        <p:sp>
          <p:nvSpPr>
            <p:cNvPr id="1046" name="Google Shape;1046;p60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0"/>
            <p:cNvSpPr/>
            <p:nvPr/>
          </p:nvSpPr>
          <p:spPr>
            <a:xfrm>
              <a:off x="8201953" y="376225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Integration Project Plan by Slidesgo">
  <a:themeElements>
    <a:clrScheme name="Simple Light">
      <a:dk1>
        <a:srgbClr val="FFFFFF"/>
      </a:dk1>
      <a:lt1>
        <a:srgbClr val="191919"/>
      </a:lt1>
      <a:dk2>
        <a:srgbClr val="E84987"/>
      </a:dk2>
      <a:lt2>
        <a:srgbClr val="84BDE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4BD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560</Words>
  <Application>Microsoft Office PowerPoint</Application>
  <PresentationFormat>Apresentação na tela (16:9)</PresentationFormat>
  <Paragraphs>60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Assistant</vt:lpstr>
      <vt:lpstr>Calibri</vt:lpstr>
      <vt:lpstr>Cuprum</vt:lpstr>
      <vt:lpstr>Orbitron</vt:lpstr>
      <vt:lpstr>Orbitron;900</vt:lpstr>
      <vt:lpstr>PT Sans</vt:lpstr>
      <vt:lpstr>Roboto Condensed Light</vt:lpstr>
      <vt:lpstr>Data Integration Project Plan by Slidesgo</vt:lpstr>
      <vt:lpstr>overview  de </vt:lpstr>
      <vt:lpstr>Sumario</vt:lpstr>
      <vt:lpstr>O que é?</vt:lpstr>
      <vt:lpstr>Oque é?</vt:lpstr>
      <vt:lpstr>Para que serve?</vt:lpstr>
      <vt:lpstr>Para que serve?</vt:lpstr>
      <vt:lpstr>Com funciona?</vt:lpstr>
      <vt:lpstr>Com funciona?</vt:lpstr>
      <vt:lpstr>Onde poso encontrar?</vt:lpstr>
      <vt:lpstr>Onde poso encontrar?</vt:lpstr>
      <vt:lpstr>Como poso aprender mais?</vt:lpstr>
      <vt:lpstr>Como poso aprender mais?</vt:lpstr>
      <vt:lpstr>Onde encontrar mais para meus projetos?</vt:lpstr>
      <vt:lpstr>Onde encontrar mais para meus projetos?</vt:lpstr>
      <vt:lpstr>Onde utilizo C++?</vt:lpstr>
      <vt:lpstr>Onde utilizo C++?</vt:lpstr>
      <vt:lpstr>Referencias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 de </dc:title>
  <cp:lastModifiedBy>Bruno Giovani Bressanini Cavalheiro</cp:lastModifiedBy>
  <cp:revision>68</cp:revision>
  <dcterms:modified xsi:type="dcterms:W3CDTF">2022-08-15T21:25:05Z</dcterms:modified>
</cp:coreProperties>
</file>