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8" r:id="rId4"/>
    <p:sldId id="271" r:id="rId5"/>
    <p:sldId id="270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5004A-29D1-431E-9C77-CB461FD045CE}" v="269" dt="2022-08-14T20:28:4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a Ariadna Schumann Dullius" userId="S::rdullius@furb.br::c94a62b8-c449-46de-b60c-54ce66ea02e7" providerId="AD" clId="Web-{1415004A-29D1-431E-9C77-CB461FD045CE}"/>
    <pc:docChg chg="mod addSld delSld modSld sldOrd addMainMaster delMainMaster">
      <pc:chgData name="Rossana Ariadna Schumann Dullius" userId="S::rdullius@furb.br::c94a62b8-c449-46de-b60c-54ce66ea02e7" providerId="AD" clId="Web-{1415004A-29D1-431E-9C77-CB461FD045CE}" dt="2022-08-14T20:28:44.697" v="276" actId="1076"/>
      <pc:docMkLst>
        <pc:docMk/>
      </pc:docMkLst>
      <pc:sldChg chg="addSp modSp mod setBg modClrScheme chgLayout">
        <pc:chgData name="Rossana Ariadna Schumann Dullius" userId="S::rdullius@furb.br::c94a62b8-c449-46de-b60c-54ce66ea02e7" providerId="AD" clId="Web-{1415004A-29D1-431E-9C77-CB461FD045CE}" dt="2022-08-14T19:35:07.838" v="40"/>
        <pc:sldMkLst>
          <pc:docMk/>
          <pc:sldMk cId="2210866551" sldId="256"/>
        </pc:sldMkLst>
        <pc:spChg chg="mo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9" creationId="{BB3B2C43-5E36-4768-8319-6752D24B47E9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11" creationId="{B044326E-7BB3-4929-BE33-05CA64DBB248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13" creationId="{731CF4E0-AA2D-43CA-A528-C52FB158244A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35:07.838" v="40"/>
          <ac:spMkLst>
            <pc:docMk/>
            <pc:sldMk cId="2210866551" sldId="256"/>
            <ac:spMk id="15" creationId="{3B083774-A903-4B1B-BC6A-94C1F048E82B}"/>
          </ac:spMkLst>
        </pc:spChg>
        <pc:picChg chg="add">
          <ac:chgData name="Rossana Ariadna Schumann Dullius" userId="S::rdullius@furb.br::c94a62b8-c449-46de-b60c-54ce66ea02e7" providerId="AD" clId="Web-{1415004A-29D1-431E-9C77-CB461FD045CE}" dt="2022-08-14T19:35:07.838" v="40"/>
          <ac:picMkLst>
            <pc:docMk/>
            <pc:sldMk cId="2210866551" sldId="256"/>
            <ac:picMk id="4" creationId="{E08B760F-A150-65FA-8DC4-68C6F8E25F44}"/>
          </ac:picMkLst>
        </pc:picChg>
        <pc:cxnChg chg="add">
          <ac:chgData name="Rossana Ariadna Schumann Dullius" userId="S::rdullius@furb.br::c94a62b8-c449-46de-b60c-54ce66ea02e7" providerId="AD" clId="Web-{1415004A-29D1-431E-9C77-CB461FD045CE}" dt="2022-08-14T19:35:07.838" v="40"/>
          <ac:cxnSpMkLst>
            <pc:docMk/>
            <pc:sldMk cId="2210866551" sldId="256"/>
            <ac:cxnSpMk id="17" creationId="{5D5FB189-1F48-4A47-B036-6AF7E11A8E7B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35:07.838" v="40"/>
          <ac:cxnSpMkLst>
            <pc:docMk/>
            <pc:sldMk cId="2210866551" sldId="256"/>
            <ac:cxnSpMk id="19" creationId="{C5B335DD-3163-4EC5-8B6B-2AB53E64D11A}"/>
          </ac:cxnSpMkLst>
        </pc:cxnChg>
      </pc:sldChg>
      <pc:sldChg chg="addSp delSp modSp new mod setBg addAnim">
        <pc:chgData name="Rossana Ariadna Schumann Dullius" userId="S::rdullius@furb.br::c94a62b8-c449-46de-b60c-54ce66ea02e7" providerId="AD" clId="Web-{1415004A-29D1-431E-9C77-CB461FD045CE}" dt="2022-08-14T19:44:49.998" v="156"/>
        <pc:sldMkLst>
          <pc:docMk/>
          <pc:sldMk cId="812478642" sldId="257"/>
        </pc:sldMkLst>
        <pc:spChg chg="mo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2" creationId="{164EFE6D-98BF-809A-0731-41665AE2A146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35:48.030" v="42"/>
          <ac:spMkLst>
            <pc:docMk/>
            <pc:sldMk cId="812478642" sldId="257"/>
            <ac:spMk id="3" creationId="{CBAEB777-4FDD-716B-A354-FBE69E72CD39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8" creationId="{B551C3B6-A0D6-43F6-9F68-13666CDA5C09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10" creationId="{BB3B2C43-5E36-4768-8319-6752D24B47E9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12" creationId="{B044326E-7BB3-4929-BE33-05CA64DBB248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14" creationId="{731CF4E0-AA2D-43CA-A528-C52FB158244A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16" creationId="{3B083774-A903-4B1B-BC6A-94C1F048E82B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25" creationId="{B551C3B6-A0D6-43F6-9F68-13666CDA5C09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27" creationId="{7EFEBD0A-2B1C-42AB-A2F4-3493E48F3912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29" creationId="{0E75F744-7372-4A4D-9F05-470883FF9A1A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31" creationId="{42A84D6C-D535-43BB-9843-5103F1407FFA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49.998" v="156"/>
          <ac:spMkLst>
            <pc:docMk/>
            <pc:sldMk cId="812478642" sldId="257"/>
            <ac:spMk id="33" creationId="{15F387C8-7A98-428C-A38B-51332E18ACE5}"/>
          </ac:spMkLst>
        </pc:spChg>
        <pc:picChg chg="add mod">
          <ac:chgData name="Rossana Ariadna Schumann Dullius" userId="S::rdullius@furb.br::c94a62b8-c449-46de-b60c-54ce66ea02e7" providerId="AD" clId="Web-{1415004A-29D1-431E-9C77-CB461FD045CE}" dt="2022-08-14T19:44:49.998" v="156"/>
          <ac:picMkLst>
            <pc:docMk/>
            <pc:sldMk cId="812478642" sldId="257"/>
            <ac:picMk id="4" creationId="{26FB6562-8465-C1BD-DAF3-6EE98E6FCC94}"/>
          </ac:picMkLst>
        </pc:picChg>
        <pc:cxnChg chg="add del">
          <ac:chgData name="Rossana Ariadna Schumann Dullius" userId="S::rdullius@furb.br::c94a62b8-c449-46de-b60c-54ce66ea02e7" providerId="AD" clId="Web-{1415004A-29D1-431E-9C77-CB461FD045CE}" dt="2022-08-14T19:44:49.998" v="156"/>
          <ac:cxnSpMkLst>
            <pc:docMk/>
            <pc:sldMk cId="812478642" sldId="257"/>
            <ac:cxnSpMk id="18" creationId="{5D5FB189-1F48-4A47-B036-6AF7E11A8E7B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4:49.998" v="156"/>
          <ac:cxnSpMkLst>
            <pc:docMk/>
            <pc:sldMk cId="812478642" sldId="257"/>
            <ac:cxnSpMk id="20" creationId="{C5B335DD-3163-4EC5-8B6B-2AB53E64D11A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4:49.998" v="156"/>
          <ac:cxnSpMkLst>
            <pc:docMk/>
            <pc:sldMk cId="812478642" sldId="257"/>
            <ac:cxnSpMk id="35" creationId="{3D901993-74B3-400C-B05A-8A0D31536DD3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4:49.998" v="156"/>
          <ac:cxnSpMkLst>
            <pc:docMk/>
            <pc:sldMk cId="812478642" sldId="257"/>
            <ac:cxnSpMk id="37" creationId="{730F885D-4D31-4126-8405-49A6BE4EB5CE}"/>
          </ac:cxnSpMkLst>
        </pc:cxnChg>
      </pc:sldChg>
      <pc:sldChg chg="addSp delSp modSp new mod setBg addAnim">
        <pc:chgData name="Rossana Ariadna Schumann Dullius" userId="S::rdullius@furb.br::c94a62b8-c449-46de-b60c-54ce66ea02e7" providerId="AD" clId="Web-{1415004A-29D1-431E-9C77-CB461FD045CE}" dt="2022-08-14T19:44:54.842" v="157"/>
        <pc:sldMkLst>
          <pc:docMk/>
          <pc:sldMk cId="3880675748" sldId="258"/>
        </pc:sldMkLst>
        <pc:spChg chg="mo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2" creationId="{FCBC804B-418C-1548-4552-4EADC67A62F9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37:07.095" v="55"/>
          <ac:spMkLst>
            <pc:docMk/>
            <pc:sldMk cId="3880675748" sldId="258"/>
            <ac:spMk id="3" creationId="{18DC5731-FEA3-AC3A-1016-0A85A756C6A5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8" creationId="{B551C3B6-A0D6-43F6-9F68-13666CDA5C09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10" creationId="{BB3B2C43-5E36-4768-8319-6752D24B47E9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12" creationId="{B044326E-7BB3-4929-BE33-05CA64DBB248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14" creationId="{731CF4E0-AA2D-43CA-A528-C52FB158244A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16" creationId="{3B083774-A903-4B1B-BC6A-94C1F048E82B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25" creationId="{B551C3B6-A0D6-43F6-9F68-13666CDA5C09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27" creationId="{7EFEBD0A-2B1C-42AB-A2F4-3493E48F3912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29" creationId="{0E75F744-7372-4A4D-9F05-470883FF9A1A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31" creationId="{42A84D6C-D535-43BB-9843-5103F1407FFA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4:54.842" v="157"/>
          <ac:spMkLst>
            <pc:docMk/>
            <pc:sldMk cId="3880675748" sldId="258"/>
            <ac:spMk id="33" creationId="{15F387C8-7A98-428C-A38B-51332E18ACE5}"/>
          </ac:spMkLst>
        </pc:spChg>
        <pc:picChg chg="add mod">
          <ac:chgData name="Rossana Ariadna Schumann Dullius" userId="S::rdullius@furb.br::c94a62b8-c449-46de-b60c-54ce66ea02e7" providerId="AD" clId="Web-{1415004A-29D1-431E-9C77-CB461FD045CE}" dt="2022-08-14T19:44:54.842" v="157"/>
          <ac:picMkLst>
            <pc:docMk/>
            <pc:sldMk cId="3880675748" sldId="258"/>
            <ac:picMk id="4" creationId="{1D47939F-46FB-036A-6189-2DD36945D033}"/>
          </ac:picMkLst>
        </pc:picChg>
        <pc:cxnChg chg="add del">
          <ac:chgData name="Rossana Ariadna Schumann Dullius" userId="S::rdullius@furb.br::c94a62b8-c449-46de-b60c-54ce66ea02e7" providerId="AD" clId="Web-{1415004A-29D1-431E-9C77-CB461FD045CE}" dt="2022-08-14T19:44:54.842" v="157"/>
          <ac:cxnSpMkLst>
            <pc:docMk/>
            <pc:sldMk cId="3880675748" sldId="258"/>
            <ac:cxnSpMk id="18" creationId="{5D5FB189-1F48-4A47-B036-6AF7E11A8E7B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4:54.842" v="157"/>
          <ac:cxnSpMkLst>
            <pc:docMk/>
            <pc:sldMk cId="3880675748" sldId="258"/>
            <ac:cxnSpMk id="20" creationId="{C5B335DD-3163-4EC5-8B6B-2AB53E64D11A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4:54.842" v="157"/>
          <ac:cxnSpMkLst>
            <pc:docMk/>
            <pc:sldMk cId="3880675748" sldId="258"/>
            <ac:cxnSpMk id="35" creationId="{3D901993-74B3-400C-B05A-8A0D31536DD3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4:54.842" v="157"/>
          <ac:cxnSpMkLst>
            <pc:docMk/>
            <pc:sldMk cId="3880675748" sldId="258"/>
            <ac:cxnSpMk id="37" creationId="{730F885D-4D31-4126-8405-49A6BE4EB5CE}"/>
          </ac:cxnSpMkLst>
        </pc:cxnChg>
      </pc:sldChg>
      <pc:sldChg chg="modSp new">
        <pc:chgData name="Rossana Ariadna Schumann Dullius" userId="S::rdullius@furb.br::c94a62b8-c449-46de-b60c-54ce66ea02e7" providerId="AD" clId="Web-{1415004A-29D1-431E-9C77-CB461FD045CE}" dt="2022-08-14T19:38:16.145" v="75" actId="20577"/>
        <pc:sldMkLst>
          <pc:docMk/>
          <pc:sldMk cId="3319699768" sldId="259"/>
        </pc:sldMkLst>
        <pc:spChg chg="mod">
          <ac:chgData name="Rossana Ariadna Schumann Dullius" userId="S::rdullius@furb.br::c94a62b8-c449-46de-b60c-54ce66ea02e7" providerId="AD" clId="Web-{1415004A-29D1-431E-9C77-CB461FD045CE}" dt="2022-08-14T19:38:06.536" v="73" actId="20577"/>
          <ac:spMkLst>
            <pc:docMk/>
            <pc:sldMk cId="3319699768" sldId="259"/>
            <ac:spMk id="2" creationId="{B4B28CDE-06A9-A85A-133C-BEAA670477BC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38:16.145" v="75" actId="20577"/>
          <ac:spMkLst>
            <pc:docMk/>
            <pc:sldMk cId="3319699768" sldId="259"/>
            <ac:spMk id="3" creationId="{10AE422D-2954-27E5-926C-C36AB7A5CD3C}"/>
          </ac:spMkLst>
        </pc:spChg>
      </pc:sldChg>
      <pc:sldChg chg="modSp new">
        <pc:chgData name="Rossana Ariadna Schumann Dullius" userId="S::rdullius@furb.br::c94a62b8-c449-46de-b60c-54ce66ea02e7" providerId="AD" clId="Web-{1415004A-29D1-431E-9C77-CB461FD045CE}" dt="2022-08-14T19:38:40.583" v="80" actId="20577"/>
        <pc:sldMkLst>
          <pc:docMk/>
          <pc:sldMk cId="300875272" sldId="260"/>
        </pc:sldMkLst>
        <pc:spChg chg="mod">
          <ac:chgData name="Rossana Ariadna Schumann Dullius" userId="S::rdullius@furb.br::c94a62b8-c449-46de-b60c-54ce66ea02e7" providerId="AD" clId="Web-{1415004A-29D1-431E-9C77-CB461FD045CE}" dt="2022-08-14T19:38:30.083" v="78" actId="20577"/>
          <ac:spMkLst>
            <pc:docMk/>
            <pc:sldMk cId="300875272" sldId="260"/>
            <ac:spMk id="2" creationId="{E8458578-1B4D-CEE7-73E3-4D662B01FADF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38:40.583" v="80" actId="20577"/>
          <ac:spMkLst>
            <pc:docMk/>
            <pc:sldMk cId="300875272" sldId="260"/>
            <ac:spMk id="3" creationId="{67E59C29-93EB-B2A0-5A40-735BF20698CC}"/>
          </ac:spMkLst>
        </pc:spChg>
      </pc:sldChg>
      <pc:sldChg chg="modSp new">
        <pc:chgData name="Rossana Ariadna Schumann Dullius" userId="S::rdullius@furb.br::c94a62b8-c449-46de-b60c-54ce66ea02e7" providerId="AD" clId="Web-{1415004A-29D1-431E-9C77-CB461FD045CE}" dt="2022-08-14T19:39:06.334" v="85" actId="20577"/>
        <pc:sldMkLst>
          <pc:docMk/>
          <pc:sldMk cId="1698734445" sldId="261"/>
        </pc:sldMkLst>
        <pc:spChg chg="mod">
          <ac:chgData name="Rossana Ariadna Schumann Dullius" userId="S::rdullius@furb.br::c94a62b8-c449-46de-b60c-54ce66ea02e7" providerId="AD" clId="Web-{1415004A-29D1-431E-9C77-CB461FD045CE}" dt="2022-08-14T19:39:05.584" v="84" actId="20577"/>
          <ac:spMkLst>
            <pc:docMk/>
            <pc:sldMk cId="1698734445" sldId="261"/>
            <ac:spMk id="2" creationId="{F0372BB1-2F78-BB76-CF7A-F1332E1F32CE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39:06.334" v="85" actId="20577"/>
          <ac:spMkLst>
            <pc:docMk/>
            <pc:sldMk cId="1698734445" sldId="261"/>
            <ac:spMk id="3" creationId="{DA610334-DF57-7EB6-C103-830ABE206226}"/>
          </ac:spMkLst>
        </pc:spChg>
      </pc:sldChg>
      <pc:sldChg chg="modSp new">
        <pc:chgData name="Rossana Ariadna Schumann Dullius" userId="S::rdullius@furb.br::c94a62b8-c449-46de-b60c-54ce66ea02e7" providerId="AD" clId="Web-{1415004A-29D1-431E-9C77-CB461FD045CE}" dt="2022-08-14T19:39:32.960" v="90" actId="20577"/>
        <pc:sldMkLst>
          <pc:docMk/>
          <pc:sldMk cId="1725046561" sldId="262"/>
        </pc:sldMkLst>
        <pc:spChg chg="mod">
          <ac:chgData name="Rossana Ariadna Schumann Dullius" userId="S::rdullius@furb.br::c94a62b8-c449-46de-b60c-54ce66ea02e7" providerId="AD" clId="Web-{1415004A-29D1-431E-9C77-CB461FD045CE}" dt="2022-08-14T19:39:29.803" v="88" actId="20577"/>
          <ac:spMkLst>
            <pc:docMk/>
            <pc:sldMk cId="1725046561" sldId="262"/>
            <ac:spMk id="2" creationId="{EE2775D7-57F0-7BAC-499D-74067397598E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39:32.960" v="90" actId="20577"/>
          <ac:spMkLst>
            <pc:docMk/>
            <pc:sldMk cId="1725046561" sldId="262"/>
            <ac:spMk id="3" creationId="{79074313-8909-2D92-2E53-A3FDE560D2BC}"/>
          </ac:spMkLst>
        </pc:spChg>
      </pc:sldChg>
      <pc:sldChg chg="modSp new">
        <pc:chgData name="Rossana Ariadna Schumann Dullius" userId="S::rdullius@furb.br::c94a62b8-c449-46de-b60c-54ce66ea02e7" providerId="AD" clId="Web-{1415004A-29D1-431E-9C77-CB461FD045CE}" dt="2022-08-14T19:40:10.070" v="95" actId="20577"/>
        <pc:sldMkLst>
          <pc:docMk/>
          <pc:sldMk cId="3936467896" sldId="263"/>
        </pc:sldMkLst>
        <pc:spChg chg="mod">
          <ac:chgData name="Rossana Ariadna Schumann Dullius" userId="S::rdullius@furb.br::c94a62b8-c449-46de-b60c-54ce66ea02e7" providerId="AD" clId="Web-{1415004A-29D1-431E-9C77-CB461FD045CE}" dt="2022-08-14T19:39:49.976" v="93" actId="20577"/>
          <ac:spMkLst>
            <pc:docMk/>
            <pc:sldMk cId="3936467896" sldId="263"/>
            <ac:spMk id="2" creationId="{7CD51C43-DF37-9299-36A8-D883DC960383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40:10.070" v="95" actId="20577"/>
          <ac:spMkLst>
            <pc:docMk/>
            <pc:sldMk cId="3936467896" sldId="263"/>
            <ac:spMk id="3" creationId="{897D374B-E91F-C090-8E03-0BEEEFA7DF69}"/>
          </ac:spMkLst>
        </pc:spChg>
      </pc:sldChg>
      <pc:sldChg chg="addSp delSp modSp new mod setBg">
        <pc:chgData name="Rossana Ariadna Schumann Dullius" userId="S::rdullius@furb.br::c94a62b8-c449-46de-b60c-54ce66ea02e7" providerId="AD" clId="Web-{1415004A-29D1-431E-9C77-CB461FD045CE}" dt="2022-08-14T19:45:15.780" v="160" actId="20577"/>
        <pc:sldMkLst>
          <pc:docMk/>
          <pc:sldMk cId="1151995817" sldId="264"/>
        </pc:sldMkLst>
        <pc:spChg chg="del">
          <ac:chgData name="Rossana Ariadna Schumann Dullius" userId="S::rdullius@furb.br::c94a62b8-c449-46de-b60c-54ce66ea02e7" providerId="AD" clId="Web-{1415004A-29D1-431E-9C77-CB461FD045CE}" dt="2022-08-14T19:40:16.023" v="100"/>
          <ac:spMkLst>
            <pc:docMk/>
            <pc:sldMk cId="1151995817" sldId="264"/>
            <ac:spMk id="2" creationId="{A0E3F084-6507-E1E5-842C-B3EAF30C8B18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19:45:15.780" v="160" actId="20577"/>
          <ac:spMkLst>
            <pc:docMk/>
            <pc:sldMk cId="1151995817" sldId="264"/>
            <ac:spMk id="3" creationId="{983A8BFD-B057-6FED-BDA3-D9F3C95DB96E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5:11.733" v="159"/>
          <ac:spMkLst>
            <pc:docMk/>
            <pc:sldMk cId="1151995817" sldId="264"/>
            <ac:spMk id="8" creationId="{DF77EA1D-CD58-47D1-895E-0E74AE5D1508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5:11.733" v="159"/>
          <ac:spMkLst>
            <pc:docMk/>
            <pc:sldMk cId="1151995817" sldId="264"/>
            <ac:spMk id="10" creationId="{30A2F27B-AF82-4F47-887C-2B4B9878E47C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5:11.733" v="159"/>
          <ac:spMkLst>
            <pc:docMk/>
            <pc:sldMk cId="1151995817" sldId="264"/>
            <ac:spMk id="12" creationId="{C73DAA41-976B-4A7A-91F5-FD48E43455A2}"/>
          </ac:spMkLst>
        </pc:spChg>
        <pc:cxnChg chg="add del">
          <ac:chgData name="Rossana Ariadna Schumann Dullius" userId="S::rdullius@furb.br::c94a62b8-c449-46de-b60c-54ce66ea02e7" providerId="AD" clId="Web-{1415004A-29D1-431E-9C77-CB461FD045CE}" dt="2022-08-14T19:45:11.733" v="159"/>
          <ac:cxnSpMkLst>
            <pc:docMk/>
            <pc:sldMk cId="1151995817" sldId="264"/>
            <ac:cxnSpMk id="14" creationId="{5E5F5C0F-87CD-40D8-AD4B-452395E321E7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5:11.733" v="159"/>
          <ac:cxnSpMkLst>
            <pc:docMk/>
            <pc:sldMk cId="1151995817" sldId="264"/>
            <ac:cxnSpMk id="16" creationId="{E4F40788-FC62-4F28-9E98-39731231742E}"/>
          </ac:cxnSpMkLst>
        </pc:cxnChg>
      </pc:sldChg>
      <pc:sldChg chg="addSp delSp modSp new mod setBg">
        <pc:chgData name="Rossana Ariadna Schumann Dullius" userId="S::rdullius@furb.br::c94a62b8-c449-46de-b60c-54ce66ea02e7" providerId="AD" clId="Web-{1415004A-29D1-431E-9C77-CB461FD045CE}" dt="2022-08-14T19:43:25.481" v="134" actId="1076"/>
        <pc:sldMkLst>
          <pc:docMk/>
          <pc:sldMk cId="4146100227" sldId="265"/>
        </pc:sldMkLst>
        <pc:spChg chg="mod">
          <ac:chgData name="Rossana Ariadna Schumann Dullius" userId="S::rdullius@furb.br::c94a62b8-c449-46de-b60c-54ce66ea02e7" providerId="AD" clId="Web-{1415004A-29D1-431E-9C77-CB461FD045CE}" dt="2022-08-14T19:43:25.481" v="134" actId="1076"/>
          <ac:spMkLst>
            <pc:docMk/>
            <pc:sldMk cId="4146100227" sldId="265"/>
            <ac:spMk id="2" creationId="{819B54F6-BEB8-B571-CA71-210C0A2545E5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40:41.180" v="106"/>
          <ac:spMkLst>
            <pc:docMk/>
            <pc:sldMk cId="4146100227" sldId="265"/>
            <ac:spMk id="3" creationId="{B1EA61D9-6BDE-43AC-FFC2-C59D03DB6EB4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3:15.371" v="133"/>
          <ac:spMkLst>
            <pc:docMk/>
            <pc:sldMk cId="4146100227" sldId="265"/>
            <ac:spMk id="7" creationId="{B551C3B6-A0D6-43F6-9F68-13666CDA5C09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3:15.371" v="133"/>
          <ac:spMkLst>
            <pc:docMk/>
            <pc:sldMk cId="4146100227" sldId="265"/>
            <ac:spMk id="9" creationId="{9FA2224A-5BE9-445B-A0C7-50C056993228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3:15.371" v="133"/>
          <ac:spMkLst>
            <pc:docMk/>
            <pc:sldMk cId="4146100227" sldId="265"/>
            <ac:spMk id="11" creationId="{FE01A750-9716-46BE-9C74-210ACB0ED9BD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3:15.371" v="133"/>
          <ac:spMkLst>
            <pc:docMk/>
            <pc:sldMk cId="4146100227" sldId="265"/>
            <ac:spMk id="13" creationId="{C7E01CD8-1B94-4458-ACAA-F726199365CE}"/>
          </ac:spMkLst>
        </pc:spChg>
        <pc:cxnChg chg="add">
          <ac:chgData name="Rossana Ariadna Schumann Dullius" userId="S::rdullius@furb.br::c94a62b8-c449-46de-b60c-54ce66ea02e7" providerId="AD" clId="Web-{1415004A-29D1-431E-9C77-CB461FD045CE}" dt="2022-08-14T19:43:15.371" v="133"/>
          <ac:cxnSpMkLst>
            <pc:docMk/>
            <pc:sldMk cId="4146100227" sldId="265"/>
            <ac:cxnSpMk id="15" creationId="{10AC85E6-B96C-482B-9B05-996D603C271B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3:15.371" v="133"/>
          <ac:cxnSpMkLst>
            <pc:docMk/>
            <pc:sldMk cId="4146100227" sldId="265"/>
            <ac:cxnSpMk id="17" creationId="{2886198D-ACA0-4639-9922-090186E0D9D7}"/>
          </ac:cxnSpMkLst>
        </pc:cxnChg>
      </pc:sldChg>
      <pc:sldChg chg="addSp delSp modSp new mod setBg modClrScheme delDesignElem chgLayout">
        <pc:chgData name="Rossana Ariadna Schumann Dullius" userId="S::rdullius@furb.br::c94a62b8-c449-46de-b60c-54ce66ea02e7" providerId="AD" clId="Web-{1415004A-29D1-431E-9C77-CB461FD045CE}" dt="2022-08-14T19:43:01.261" v="132" actId="20577"/>
        <pc:sldMkLst>
          <pc:docMk/>
          <pc:sldMk cId="39323540" sldId="266"/>
        </pc:sldMkLst>
        <pc:spChg chg="del">
          <ac:chgData name="Rossana Ariadna Schumann Dullius" userId="S::rdullius@furb.br::c94a62b8-c449-46de-b60c-54ce66ea02e7" providerId="AD" clId="Web-{1415004A-29D1-431E-9C77-CB461FD045CE}" dt="2022-08-14T19:41:06.118" v="112"/>
          <ac:spMkLst>
            <pc:docMk/>
            <pc:sldMk cId="39323540" sldId="266"/>
            <ac:spMk id="2" creationId="{0B18E2BD-C060-A3DE-F1E0-A307E98C63A3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41:05.259" v="111"/>
          <ac:spMkLst>
            <pc:docMk/>
            <pc:sldMk cId="39323540" sldId="266"/>
            <ac:spMk id="3" creationId="{20A67C3F-0D3D-079C-3277-38F264593345}"/>
          </ac:spMkLst>
        </pc:spChg>
        <pc:spChg chg="add del mod ord">
          <ac:chgData name="Rossana Ariadna Schumann Dullius" userId="S::rdullius@furb.br::c94a62b8-c449-46de-b60c-54ce66ea02e7" providerId="AD" clId="Web-{1415004A-29D1-431E-9C77-CB461FD045CE}" dt="2022-08-14T19:42:42.792" v="129"/>
          <ac:spMkLst>
            <pc:docMk/>
            <pc:sldMk cId="39323540" sldId="266"/>
            <ac:spMk id="6" creationId="{15E6FFB0-831B-F626-C9C6-EA1DBA2ED1A3}"/>
          </ac:spMkLst>
        </pc:spChg>
        <pc:spChg chg="add del mod ord">
          <ac:chgData name="Rossana Ariadna Schumann Dullius" userId="S::rdullius@furb.br::c94a62b8-c449-46de-b60c-54ce66ea02e7" providerId="AD" clId="Web-{1415004A-29D1-431E-9C77-CB461FD045CE}" dt="2022-08-14T19:42:47.714" v="130"/>
          <ac:spMkLst>
            <pc:docMk/>
            <pc:sldMk cId="39323540" sldId="266"/>
            <ac:spMk id="7" creationId="{83D03BFA-C783-4BD4-543B-8792066B08AD}"/>
          </ac:spMkLst>
        </pc:spChg>
        <pc:spChg chg="add mod ord">
          <ac:chgData name="Rossana Ariadna Schumann Dullius" userId="S::rdullius@furb.br::c94a62b8-c449-46de-b60c-54ce66ea02e7" providerId="AD" clId="Web-{1415004A-29D1-431E-9C77-CB461FD045CE}" dt="2022-08-14T19:43:01.261" v="132" actId="20577"/>
          <ac:spMkLst>
            <pc:docMk/>
            <pc:sldMk cId="39323540" sldId="266"/>
            <ac:spMk id="8" creationId="{5456D64F-55FC-35AC-4810-3423F297C1AD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6.369" v="121"/>
          <ac:spMkLst>
            <pc:docMk/>
            <pc:sldMk cId="39323540" sldId="266"/>
            <ac:spMk id="10" creationId="{B65D7E18-2636-47CB-BDA7-4DE8C5BEB958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6.369" v="121"/>
          <ac:spMkLst>
            <pc:docMk/>
            <pc:sldMk cId="39323540" sldId="266"/>
            <ac:spMk id="12" creationId="{1FF5E391-13EA-4378-95B1-C734881812E2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6.369" v="121"/>
          <ac:spMkLst>
            <pc:docMk/>
            <pc:sldMk cId="39323540" sldId="266"/>
            <ac:spMk id="14" creationId="{AD0DC7A3-7ED0-4155-ADCF-D332541FAFBF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8.885" v="123"/>
          <ac:spMkLst>
            <pc:docMk/>
            <pc:sldMk cId="39323540" sldId="266"/>
            <ac:spMk id="20" creationId="{76D32598-E3DA-4501-BFB4-5D4B48F3B140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8.885" v="123"/>
          <ac:spMkLst>
            <pc:docMk/>
            <pc:sldMk cId="39323540" sldId="266"/>
            <ac:spMk id="21" creationId="{5E4B973A-8BBF-4048-AFEE-C6E3088C6442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1:58.885" v="123"/>
          <ac:spMkLst>
            <pc:docMk/>
            <pc:sldMk cId="39323540" sldId="266"/>
            <ac:spMk id="22" creationId="{F8B9E1F5-B063-4315-A954-F340478DA908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2:37.308" v="127"/>
          <ac:spMkLst>
            <pc:docMk/>
            <pc:sldMk cId="39323540" sldId="266"/>
            <ac:spMk id="26" creationId="{429E1EE9-E4C2-40A9-B9DE-FF110156C161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2:37.308" v="127"/>
          <ac:spMkLst>
            <pc:docMk/>
            <pc:sldMk cId="39323540" sldId="266"/>
            <ac:spMk id="27" creationId="{1FF5E391-13EA-4378-95B1-C734881812E2}"/>
          </ac:spMkLst>
        </pc:spChg>
        <pc:spChg chg="add del">
          <ac:chgData name="Rossana Ariadna Schumann Dullius" userId="S::rdullius@furb.br::c94a62b8-c449-46de-b60c-54ce66ea02e7" providerId="AD" clId="Web-{1415004A-29D1-431E-9C77-CB461FD045CE}" dt="2022-08-14T19:42:37.308" v="127"/>
          <ac:spMkLst>
            <pc:docMk/>
            <pc:sldMk cId="39323540" sldId="266"/>
            <ac:spMk id="28" creationId="{AD0DC7A3-7ED0-4155-ADCF-D332541FAFBF}"/>
          </ac:spMkLst>
        </pc:spChg>
        <pc:picChg chg="add del mod">
          <ac:chgData name="Rossana Ariadna Schumann Dullius" userId="S::rdullius@furb.br::c94a62b8-c449-46de-b60c-54ce66ea02e7" providerId="AD" clId="Web-{1415004A-29D1-431E-9C77-CB461FD045CE}" dt="2022-08-14T19:41:37.181" v="117"/>
          <ac:picMkLst>
            <pc:docMk/>
            <pc:sldMk cId="39323540" sldId="266"/>
            <ac:picMk id="4" creationId="{36B266D8-921D-C679-C9B5-4CFD55644D45}"/>
          </ac:picMkLst>
        </pc:picChg>
        <pc:picChg chg="add del mod">
          <ac:chgData name="Rossana Ariadna Schumann Dullius" userId="S::rdullius@furb.br::c94a62b8-c449-46de-b60c-54ce66ea02e7" providerId="AD" clId="Web-{1415004A-29D1-431E-9C77-CB461FD045CE}" dt="2022-08-14T19:42:39.948" v="128"/>
          <ac:picMkLst>
            <pc:docMk/>
            <pc:sldMk cId="39323540" sldId="266"/>
            <ac:picMk id="5" creationId="{5DE32FC2-0255-13FE-24AA-3BB9A06FFA43}"/>
          </ac:picMkLst>
        </pc:picChg>
        <pc:picChg chg="add mod ord modCrop">
          <ac:chgData name="Rossana Ariadna Schumann Dullius" userId="S::rdullius@furb.br::c94a62b8-c449-46de-b60c-54ce66ea02e7" providerId="AD" clId="Web-{1415004A-29D1-431E-9C77-CB461FD045CE}" dt="2022-08-14T19:42:47.714" v="130"/>
          <ac:picMkLst>
            <pc:docMk/>
            <pc:sldMk cId="39323540" sldId="266"/>
            <ac:picMk id="9" creationId="{CBCBCFD9-0DE0-C971-8ABF-8F15E1020C53}"/>
          </ac:picMkLst>
        </pc:picChg>
        <pc:cxnChg chg="add del">
          <ac:chgData name="Rossana Ariadna Schumann Dullius" userId="S::rdullius@furb.br::c94a62b8-c449-46de-b60c-54ce66ea02e7" providerId="AD" clId="Web-{1415004A-29D1-431E-9C77-CB461FD045CE}" dt="2022-08-14T19:41:56.369" v="121"/>
          <ac:cxnSpMkLst>
            <pc:docMk/>
            <pc:sldMk cId="39323540" sldId="266"/>
            <ac:cxnSpMk id="16" creationId="{4CDF7082-55B3-4B7D-8ECF-F1C96C500DB1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1:56.369" v="121"/>
          <ac:cxnSpMkLst>
            <pc:docMk/>
            <pc:sldMk cId="39323540" sldId="266"/>
            <ac:cxnSpMk id="18" creationId="{67D64140-8BC6-4CD1-8C2A-FB5BCE23548F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1:58.885" v="123"/>
          <ac:cxnSpMkLst>
            <pc:docMk/>
            <pc:sldMk cId="39323540" sldId="266"/>
            <ac:cxnSpMk id="23" creationId="{BC285879-A8BE-48EA-B72D-8D4135047E21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1:58.885" v="123"/>
          <ac:cxnSpMkLst>
            <pc:docMk/>
            <pc:sldMk cId="39323540" sldId="266"/>
            <ac:cxnSpMk id="24" creationId="{5D0002A5-5632-4B3D-9D26-3CDEACAF84BD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2:37.308" v="127"/>
          <ac:cxnSpMkLst>
            <pc:docMk/>
            <pc:sldMk cId="39323540" sldId="266"/>
            <ac:cxnSpMk id="29" creationId="{4CDF7082-55B3-4B7D-8ECF-F1C96C500DB1}"/>
          </ac:cxnSpMkLst>
        </pc:cxnChg>
        <pc:cxnChg chg="add del">
          <ac:chgData name="Rossana Ariadna Schumann Dullius" userId="S::rdullius@furb.br::c94a62b8-c449-46de-b60c-54ce66ea02e7" providerId="AD" clId="Web-{1415004A-29D1-431E-9C77-CB461FD045CE}" dt="2022-08-14T19:42:37.308" v="127"/>
          <ac:cxnSpMkLst>
            <pc:docMk/>
            <pc:sldMk cId="39323540" sldId="266"/>
            <ac:cxnSpMk id="30" creationId="{67D64140-8BC6-4CD1-8C2A-FB5BCE23548F}"/>
          </ac:cxnSpMkLst>
        </pc:cxnChg>
      </pc:sldChg>
      <pc:sldChg chg="addSp delSp modSp new">
        <pc:chgData name="Rossana Ariadna Schumann Dullius" userId="S::rdullius@furb.br::c94a62b8-c449-46de-b60c-54ce66ea02e7" providerId="AD" clId="Web-{1415004A-29D1-431E-9C77-CB461FD045CE}" dt="2022-08-14T19:44:30.873" v="154" actId="1076"/>
        <pc:sldMkLst>
          <pc:docMk/>
          <pc:sldMk cId="1159262913" sldId="267"/>
        </pc:sldMkLst>
        <pc:spChg chg="del">
          <ac:chgData name="Rossana Ariadna Schumann Dullius" userId="S::rdullius@furb.br::c94a62b8-c449-46de-b60c-54ce66ea02e7" providerId="AD" clId="Web-{1415004A-29D1-431E-9C77-CB461FD045CE}" dt="2022-08-14T19:43:44.356" v="137"/>
          <ac:spMkLst>
            <pc:docMk/>
            <pc:sldMk cId="1159262913" sldId="267"/>
            <ac:spMk id="2" creationId="{76EB89D8-0B58-AD74-C1D7-D257450A38D2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43:48.528" v="138"/>
          <ac:spMkLst>
            <pc:docMk/>
            <pc:sldMk cId="1159262913" sldId="267"/>
            <ac:spMk id="3" creationId="{D3FF044F-6CC1-05D0-248A-E69E73EA341B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19:43:43.809" v="136"/>
          <ac:spMkLst>
            <pc:docMk/>
            <pc:sldMk cId="1159262913" sldId="267"/>
            <ac:spMk id="4" creationId="{3F8262BD-BFCF-4BAB-57DA-8B301162C316}"/>
          </ac:spMkLst>
        </pc:spChg>
        <pc:spChg chg="add del mod">
          <ac:chgData name="Rossana Ariadna Schumann Dullius" userId="S::rdullius@furb.br::c94a62b8-c449-46de-b60c-54ce66ea02e7" providerId="AD" clId="Web-{1415004A-29D1-431E-9C77-CB461FD045CE}" dt="2022-08-14T19:43:52.294" v="140"/>
          <ac:spMkLst>
            <pc:docMk/>
            <pc:sldMk cId="1159262913" sldId="267"/>
            <ac:spMk id="7" creationId="{DA4DD8B9-2F8F-7F2C-6D20-835BFC49259E}"/>
          </ac:spMkLst>
        </pc:spChg>
        <pc:picChg chg="add del mod ord modCrop">
          <ac:chgData name="Rossana Ariadna Schumann Dullius" userId="S::rdullius@furb.br::c94a62b8-c449-46de-b60c-54ce66ea02e7" providerId="AD" clId="Web-{1415004A-29D1-431E-9C77-CB461FD045CE}" dt="2022-08-14T19:43:49.778" v="139"/>
          <ac:picMkLst>
            <pc:docMk/>
            <pc:sldMk cId="1159262913" sldId="267"/>
            <ac:picMk id="5" creationId="{53F7C568-9ACF-83BA-B02D-A96CA2A17785}"/>
          </ac:picMkLst>
        </pc:picChg>
        <pc:picChg chg="add del mod">
          <ac:chgData name="Rossana Ariadna Schumann Dullius" userId="S::rdullius@furb.br::c94a62b8-c449-46de-b60c-54ce66ea02e7" providerId="AD" clId="Web-{1415004A-29D1-431E-9C77-CB461FD045CE}" dt="2022-08-14T19:43:56.528" v="143"/>
          <ac:picMkLst>
            <pc:docMk/>
            <pc:sldMk cId="1159262913" sldId="267"/>
            <ac:picMk id="8" creationId="{E847C604-9860-FDFE-3D56-111DF1C2E129}"/>
          </ac:picMkLst>
        </pc:picChg>
        <pc:picChg chg="add mod">
          <ac:chgData name="Rossana Ariadna Schumann Dullius" userId="S::rdullius@furb.br::c94a62b8-c449-46de-b60c-54ce66ea02e7" providerId="AD" clId="Web-{1415004A-29D1-431E-9C77-CB461FD045CE}" dt="2022-08-14T19:44:30.873" v="154" actId="1076"/>
          <ac:picMkLst>
            <pc:docMk/>
            <pc:sldMk cId="1159262913" sldId="267"/>
            <ac:picMk id="9" creationId="{B3BB3C7F-CBEE-FD42-CCB3-9C6F751BAEEB}"/>
          </ac:picMkLst>
        </pc:picChg>
        <pc:picChg chg="add mod">
          <ac:chgData name="Rossana Ariadna Schumann Dullius" userId="S::rdullius@furb.br::c94a62b8-c449-46de-b60c-54ce66ea02e7" providerId="AD" clId="Web-{1415004A-29D1-431E-9C77-CB461FD045CE}" dt="2022-08-14T19:44:29.654" v="153" actId="1076"/>
          <ac:picMkLst>
            <pc:docMk/>
            <pc:sldMk cId="1159262913" sldId="267"/>
            <ac:picMk id="10" creationId="{5F1C32BF-9954-F344-AF42-D058D3184E97}"/>
          </ac:picMkLst>
        </pc:picChg>
        <pc:picChg chg="add mod">
          <ac:chgData name="Rossana Ariadna Schumann Dullius" userId="S::rdullius@furb.br::c94a62b8-c449-46de-b60c-54ce66ea02e7" providerId="AD" clId="Web-{1415004A-29D1-431E-9C77-CB461FD045CE}" dt="2022-08-14T19:44:22.232" v="150" actId="1076"/>
          <ac:picMkLst>
            <pc:docMk/>
            <pc:sldMk cId="1159262913" sldId="267"/>
            <ac:picMk id="11" creationId="{B34BADEB-299F-1D6E-2DD1-15BE2BB3DEB3}"/>
          </ac:picMkLst>
        </pc:picChg>
        <pc:picChg chg="add mod">
          <ac:chgData name="Rossana Ariadna Schumann Dullius" userId="S::rdullius@furb.br::c94a62b8-c449-46de-b60c-54ce66ea02e7" providerId="AD" clId="Web-{1415004A-29D1-431E-9C77-CB461FD045CE}" dt="2022-08-14T19:44:28.420" v="152" actId="1076"/>
          <ac:picMkLst>
            <pc:docMk/>
            <pc:sldMk cId="1159262913" sldId="267"/>
            <ac:picMk id="12" creationId="{533C62AF-48F8-746B-26A5-EB6C5767D156}"/>
          </ac:picMkLst>
        </pc:picChg>
      </pc:sldChg>
      <pc:sldChg chg="addSp modSp new del mod setBg">
        <pc:chgData name="Rossana Ariadna Schumann Dullius" userId="S::rdullius@furb.br::c94a62b8-c449-46de-b60c-54ce66ea02e7" providerId="AD" clId="Web-{1415004A-29D1-431E-9C77-CB461FD045CE}" dt="2022-08-14T20:08:12.769" v="183"/>
        <pc:sldMkLst>
          <pc:docMk/>
          <pc:sldMk cId="3418265408" sldId="268"/>
        </pc:sldMkLst>
        <pc:spChg chg="mod">
          <ac:chgData name="Rossana Ariadna Schumann Dullius" userId="S::rdullius@furb.br::c94a62b8-c449-46de-b60c-54ce66ea02e7" providerId="AD" clId="Web-{1415004A-29D1-431E-9C77-CB461FD045CE}" dt="2022-08-14T20:06:47.874" v="164" actId="20577"/>
          <ac:spMkLst>
            <pc:docMk/>
            <pc:sldMk cId="3418265408" sldId="268"/>
            <ac:spMk id="2" creationId="{0094E69C-233D-0D4D-2CE0-BF3966E3F638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20:07:55.987" v="182" actId="20577"/>
          <ac:spMkLst>
            <pc:docMk/>
            <pc:sldMk cId="3418265408" sldId="268"/>
            <ac:spMk id="3" creationId="{1CA7C011-17E8-127A-1ACF-E7478DC06076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5:30.827" v="161"/>
          <ac:spMkLst>
            <pc:docMk/>
            <pc:sldMk cId="3418265408" sldId="268"/>
            <ac:spMk id="8" creationId="{DF77EA1D-CD58-47D1-895E-0E74AE5D1508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5:30.827" v="161"/>
          <ac:spMkLst>
            <pc:docMk/>
            <pc:sldMk cId="3418265408" sldId="268"/>
            <ac:spMk id="10" creationId="{30A2F27B-AF82-4F47-887C-2B4B9878E47C}"/>
          </ac:spMkLst>
        </pc:spChg>
        <pc:spChg chg="add">
          <ac:chgData name="Rossana Ariadna Schumann Dullius" userId="S::rdullius@furb.br::c94a62b8-c449-46de-b60c-54ce66ea02e7" providerId="AD" clId="Web-{1415004A-29D1-431E-9C77-CB461FD045CE}" dt="2022-08-14T19:45:30.827" v="161"/>
          <ac:spMkLst>
            <pc:docMk/>
            <pc:sldMk cId="3418265408" sldId="268"/>
            <ac:spMk id="12" creationId="{C73DAA41-976B-4A7A-91F5-FD48E43455A2}"/>
          </ac:spMkLst>
        </pc:spChg>
        <pc:cxnChg chg="add">
          <ac:chgData name="Rossana Ariadna Schumann Dullius" userId="S::rdullius@furb.br::c94a62b8-c449-46de-b60c-54ce66ea02e7" providerId="AD" clId="Web-{1415004A-29D1-431E-9C77-CB461FD045CE}" dt="2022-08-14T19:45:30.827" v="161"/>
          <ac:cxnSpMkLst>
            <pc:docMk/>
            <pc:sldMk cId="3418265408" sldId="268"/>
            <ac:cxnSpMk id="14" creationId="{5E5F5C0F-87CD-40D8-AD4B-452395E321E7}"/>
          </ac:cxnSpMkLst>
        </pc:cxnChg>
        <pc:cxnChg chg="add">
          <ac:chgData name="Rossana Ariadna Schumann Dullius" userId="S::rdullius@furb.br::c94a62b8-c449-46de-b60c-54ce66ea02e7" providerId="AD" clId="Web-{1415004A-29D1-431E-9C77-CB461FD045CE}" dt="2022-08-14T19:45:30.827" v="161"/>
          <ac:cxnSpMkLst>
            <pc:docMk/>
            <pc:sldMk cId="3418265408" sldId="268"/>
            <ac:cxnSpMk id="16" creationId="{E4F40788-FC62-4F28-9E98-39731231742E}"/>
          </ac:cxnSpMkLst>
        </pc:cxnChg>
      </pc:sldChg>
      <pc:sldChg chg="addSp modSp new">
        <pc:chgData name="Rossana Ariadna Schumann Dullius" userId="S::rdullius@furb.br::c94a62b8-c449-46de-b60c-54ce66ea02e7" providerId="AD" clId="Web-{1415004A-29D1-431E-9C77-CB461FD045CE}" dt="2022-08-14T20:11:31.313" v="216" actId="1076"/>
        <pc:sldMkLst>
          <pc:docMk/>
          <pc:sldMk cId="3452836147" sldId="268"/>
        </pc:sldMkLst>
        <pc:spChg chg="mod">
          <ac:chgData name="Rossana Ariadna Schumann Dullius" userId="S::rdullius@furb.br::c94a62b8-c449-46de-b60c-54ce66ea02e7" providerId="AD" clId="Web-{1415004A-29D1-431E-9C77-CB461FD045CE}" dt="2022-08-14T20:08:23.567" v="192" actId="20577"/>
          <ac:spMkLst>
            <pc:docMk/>
            <pc:sldMk cId="3452836147" sldId="268"/>
            <ac:spMk id="2" creationId="{871E1A0F-02D0-AE00-B686-BAA07059FE65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20:11:21.906" v="212" actId="20577"/>
          <ac:spMkLst>
            <pc:docMk/>
            <pc:sldMk cId="3452836147" sldId="268"/>
            <ac:spMk id="3" creationId="{AB01048C-200F-13A5-FFA3-715CA17F4ACB}"/>
          </ac:spMkLst>
        </pc:spChg>
        <pc:picChg chg="add mod">
          <ac:chgData name="Rossana Ariadna Schumann Dullius" userId="S::rdullius@furb.br::c94a62b8-c449-46de-b60c-54ce66ea02e7" providerId="AD" clId="Web-{1415004A-29D1-431E-9C77-CB461FD045CE}" dt="2022-08-14T20:11:31.313" v="216" actId="1076"/>
          <ac:picMkLst>
            <pc:docMk/>
            <pc:sldMk cId="3452836147" sldId="268"/>
            <ac:picMk id="4" creationId="{814A1C97-FB7F-F830-2288-340FD1E59A28}"/>
          </ac:picMkLst>
        </pc:picChg>
      </pc:sldChg>
      <pc:sldChg chg="modSp new del">
        <pc:chgData name="Rossana Ariadna Schumann Dullius" userId="S::rdullius@furb.br::c94a62b8-c449-46de-b60c-54ce66ea02e7" providerId="AD" clId="Web-{1415004A-29D1-431E-9C77-CB461FD045CE}" dt="2022-08-14T20:17:58.303" v="226"/>
        <pc:sldMkLst>
          <pc:docMk/>
          <pc:sldMk cId="3674295651" sldId="269"/>
        </pc:sldMkLst>
        <pc:spChg chg="mod">
          <ac:chgData name="Rossana Ariadna Schumann Dullius" userId="S::rdullius@furb.br::c94a62b8-c449-46de-b60c-54ce66ea02e7" providerId="AD" clId="Web-{1415004A-29D1-431E-9C77-CB461FD045CE}" dt="2022-08-14T20:17:57.740" v="225" actId="20577"/>
          <ac:spMkLst>
            <pc:docMk/>
            <pc:sldMk cId="3674295651" sldId="269"/>
            <ac:spMk id="2" creationId="{6A9B66AD-8995-CC34-60A6-CEC0C3501946}"/>
          </ac:spMkLst>
        </pc:spChg>
      </pc:sldChg>
      <pc:sldChg chg="addSp delSp modSp new">
        <pc:chgData name="Rossana Ariadna Schumann Dullius" userId="S::rdullius@furb.br::c94a62b8-c449-46de-b60c-54ce66ea02e7" providerId="AD" clId="Web-{1415004A-29D1-431E-9C77-CB461FD045CE}" dt="2022-08-14T20:18:53.212" v="246" actId="1076"/>
        <pc:sldMkLst>
          <pc:docMk/>
          <pc:sldMk cId="3971965270" sldId="269"/>
        </pc:sldMkLst>
        <pc:spChg chg="mod">
          <ac:chgData name="Rossana Ariadna Schumann Dullius" userId="S::rdullius@furb.br::c94a62b8-c449-46de-b60c-54ce66ea02e7" providerId="AD" clId="Web-{1415004A-29D1-431E-9C77-CB461FD045CE}" dt="2022-08-14T20:18:18.757" v="240" actId="20577"/>
          <ac:spMkLst>
            <pc:docMk/>
            <pc:sldMk cId="3971965270" sldId="269"/>
            <ac:spMk id="2" creationId="{E547EE8C-C278-B6E8-1157-F974193CE382}"/>
          </ac:spMkLst>
        </pc:spChg>
        <pc:spChg chg="del">
          <ac:chgData name="Rossana Ariadna Schumann Dullius" userId="S::rdullius@furb.br::c94a62b8-c449-46de-b60c-54ce66ea02e7" providerId="AD" clId="Web-{1415004A-29D1-431E-9C77-CB461FD045CE}" dt="2022-08-14T20:18:37.461" v="241"/>
          <ac:spMkLst>
            <pc:docMk/>
            <pc:sldMk cId="3971965270" sldId="269"/>
            <ac:spMk id="3" creationId="{BF93E4F9-962C-82C0-0E49-599043D68082}"/>
          </ac:spMkLst>
        </pc:spChg>
        <pc:picChg chg="add mod ord">
          <ac:chgData name="Rossana Ariadna Schumann Dullius" userId="S::rdullius@furb.br::c94a62b8-c449-46de-b60c-54ce66ea02e7" providerId="AD" clId="Web-{1415004A-29D1-431E-9C77-CB461FD045CE}" dt="2022-08-14T20:18:53.212" v="246" actId="1076"/>
          <ac:picMkLst>
            <pc:docMk/>
            <pc:sldMk cId="3971965270" sldId="269"/>
            <ac:picMk id="4" creationId="{B13C3506-5E7A-D494-8373-11B114D21DE3}"/>
          </ac:picMkLst>
        </pc:picChg>
      </pc:sldChg>
      <pc:sldChg chg="addSp delSp modSp new ord">
        <pc:chgData name="Rossana Ariadna Schumann Dullius" userId="S::rdullius@furb.br::c94a62b8-c449-46de-b60c-54ce66ea02e7" providerId="AD" clId="Web-{1415004A-29D1-431E-9C77-CB461FD045CE}" dt="2022-08-14T20:26:42.668" v="266" actId="1076"/>
        <pc:sldMkLst>
          <pc:docMk/>
          <pc:sldMk cId="3000201317" sldId="270"/>
        </pc:sldMkLst>
        <pc:spChg chg="del mod">
          <ac:chgData name="Rossana Ariadna Schumann Dullius" userId="S::rdullius@furb.br::c94a62b8-c449-46de-b60c-54ce66ea02e7" providerId="AD" clId="Web-{1415004A-29D1-431E-9C77-CB461FD045CE}" dt="2022-08-14T20:20:19.358" v="256"/>
          <ac:spMkLst>
            <pc:docMk/>
            <pc:sldMk cId="3000201317" sldId="270"/>
            <ac:spMk id="2" creationId="{4E48F07B-4892-E339-1D03-2E238018B050}"/>
          </ac:spMkLst>
        </pc:spChg>
        <pc:spChg chg="mod">
          <ac:chgData name="Rossana Ariadna Schumann Dullius" userId="S::rdullius@furb.br::c94a62b8-c449-46de-b60c-54ce66ea02e7" providerId="AD" clId="Web-{1415004A-29D1-431E-9C77-CB461FD045CE}" dt="2022-08-14T20:26:31.714" v="261" actId="20577"/>
          <ac:spMkLst>
            <pc:docMk/>
            <pc:sldMk cId="3000201317" sldId="270"/>
            <ac:spMk id="3" creationId="{6FD15656-16C6-B839-3594-2721EAAF1D3E}"/>
          </ac:spMkLst>
        </pc:spChg>
        <pc:picChg chg="add mod">
          <ac:chgData name="Rossana Ariadna Schumann Dullius" userId="S::rdullius@furb.br::c94a62b8-c449-46de-b60c-54ce66ea02e7" providerId="AD" clId="Web-{1415004A-29D1-431E-9C77-CB461FD045CE}" dt="2022-08-14T20:26:42.668" v="266" actId="1076"/>
          <ac:picMkLst>
            <pc:docMk/>
            <pc:sldMk cId="3000201317" sldId="270"/>
            <ac:picMk id="4" creationId="{5E00FD89-3020-3547-1094-FD33595DF669}"/>
          </ac:picMkLst>
        </pc:picChg>
      </pc:sldChg>
      <pc:sldChg chg="addSp delSp modSp new ord">
        <pc:chgData name="Rossana Ariadna Schumann Dullius" userId="S::rdullius@furb.br::c94a62b8-c449-46de-b60c-54ce66ea02e7" providerId="AD" clId="Web-{1415004A-29D1-431E-9C77-CB461FD045CE}" dt="2022-08-14T20:28:44.697" v="276" actId="1076"/>
        <pc:sldMkLst>
          <pc:docMk/>
          <pc:sldMk cId="3802005674" sldId="271"/>
        </pc:sldMkLst>
        <pc:spChg chg="del">
          <ac:chgData name="Rossana Ariadna Schumann Dullius" userId="S::rdullius@furb.br::c94a62b8-c449-46de-b60c-54ce66ea02e7" providerId="AD" clId="Web-{1415004A-29D1-431E-9C77-CB461FD045CE}" dt="2022-08-14T20:28:29.915" v="270"/>
          <ac:spMkLst>
            <pc:docMk/>
            <pc:sldMk cId="3802005674" sldId="271"/>
            <ac:spMk id="2" creationId="{4DCD3D30-5B45-C49F-F5D3-F5442DC1E8AF}"/>
          </ac:spMkLst>
        </pc:spChg>
        <pc:spChg chg="add del mod">
          <ac:chgData name="Rossana Ariadna Schumann Dullius" userId="S::rdullius@furb.br::c94a62b8-c449-46de-b60c-54ce66ea02e7" providerId="AD" clId="Web-{1415004A-29D1-431E-9C77-CB461FD045CE}" dt="2022-08-14T20:28:44.697" v="276" actId="1076"/>
          <ac:spMkLst>
            <pc:docMk/>
            <pc:sldMk cId="3802005674" sldId="271"/>
            <ac:spMk id="3" creationId="{F034B62B-891F-3FB1-B31B-AF80773A6838}"/>
          </ac:spMkLst>
        </pc:spChg>
      </pc:sldChg>
      <pc:sldMasterChg chg="del delSldLayout">
        <pc:chgData name="Rossana Ariadna Schumann Dullius" userId="S::rdullius@furb.br::c94a62b8-c449-46de-b60c-54ce66ea02e7" providerId="AD" clId="Web-{1415004A-29D1-431E-9C77-CB461FD045CE}" dt="2022-08-14T19:35:07.838" v="40"/>
        <pc:sldMasterMkLst>
          <pc:docMk/>
          <pc:sldMasterMk cId="2675746937" sldId="2147483648"/>
        </pc:sldMasterMkLst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">
        <pc:chgData name="Rossana Ariadna Schumann Dullius" userId="S::rdullius@furb.br::c94a62b8-c449-46de-b60c-54ce66ea02e7" providerId="AD" clId="Web-{1415004A-29D1-431E-9C77-CB461FD045CE}" dt="2022-08-14T19:35:07.838" v="40"/>
        <pc:sldMasterMkLst>
          <pc:docMk/>
          <pc:sldMasterMk cId="2976579657" sldId="2147483725"/>
        </pc:sldMasterMkLst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00618974" sldId="2147483714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1063369481" sldId="2147483715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635034655" sldId="2147483716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4035871478" sldId="2147483717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1589623978" sldId="2147483718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223703180" sldId="2147483719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211888166" sldId="2147483720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2255925608" sldId="2147483721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166410368" sldId="2147483722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431863069" sldId="2147483723"/>
          </pc:sldLayoutMkLst>
        </pc:sldLayoutChg>
        <pc:sldLayoutChg chg="add">
          <pc:chgData name="Rossana Ariadna Schumann Dullius" userId="S::rdullius@furb.br::c94a62b8-c449-46de-b60c-54ce66ea02e7" providerId="AD" clId="Web-{1415004A-29D1-431E-9C77-CB461FD045CE}" dt="2022-08-14T19:35:07.838" v="40"/>
          <pc:sldLayoutMkLst>
            <pc:docMk/>
            <pc:sldMasterMk cId="2976579657" sldId="2147483725"/>
            <pc:sldLayoutMk cId="3525515580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August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August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6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3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August 14,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August 14,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ea typeface="Calibri Light"/>
                <a:cs typeface="Calibri Light"/>
              </a:rPr>
              <a:t>Processamento de imagens, Visão computacional e ImageJ</a:t>
            </a:r>
            <a:endParaRPr lang="de-DE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200">
                <a:ea typeface="Calibri"/>
                <a:cs typeface="Calibri"/>
              </a:rPr>
              <a:t>Alunos: </a:t>
            </a:r>
            <a:r>
              <a:rPr lang="de-DE" sz="2200">
                <a:ea typeface="+mn-lt"/>
                <a:cs typeface="+mn-lt"/>
              </a:rPr>
              <a:t>Christian Trisotto Alegri, Eduardo Rebelo Degan, Rossana A. S. Dullius</a:t>
            </a:r>
            <a:endParaRPr lang="de-DE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B760F-A150-65FA-8DC4-68C6F8E25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06" r="4028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34D5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72BB1-2F78-BB76-CF7A-F1332E1F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 Learning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10334-DF57-7EB6-C103-830ABE20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Utiliza modelos algorítmicos que permitem que um computador aprenda sobre o contexto dos dados visuais. Se dados suficientes forem alimentados pelo modelo, o computador “olhará” os dados e aprenderá a distinguir uma imagem da outra.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73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775D7-57F0-7BAC-499D-74067397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>
                <a:ea typeface="+mj-lt"/>
                <a:cs typeface="+mj-lt"/>
              </a:rPr>
              <a:t>Convolutional</a:t>
            </a:r>
            <a:r>
              <a:rPr lang="pt-BR" dirty="0">
                <a:ea typeface="+mj-lt"/>
                <a:cs typeface="+mj-lt"/>
              </a:rPr>
              <a:t> Neural </a:t>
            </a:r>
            <a:r>
              <a:rPr lang="pt-BR" dirty="0" err="1">
                <a:ea typeface="+mj-lt"/>
                <a:cs typeface="+mj-lt"/>
              </a:rPr>
              <a:t>Networkl</a:t>
            </a:r>
            <a:r>
              <a:rPr lang="pt-BR" dirty="0">
                <a:ea typeface="+mj-lt"/>
                <a:cs typeface="+mj-lt"/>
              </a:rPr>
              <a:t> (CNN)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74313-8909-2D92-2E53-A3FDE560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•Ajuda um modelo de aprendizado de máquina a “olhar” dividindo imagens em pixels que recebem </a:t>
            </a:r>
            <a:r>
              <a:rPr lang="pt-BR" dirty="0" err="1">
                <a:ea typeface="+mn-lt"/>
                <a:cs typeface="+mn-lt"/>
              </a:rPr>
              <a:t>tags</a:t>
            </a:r>
            <a:r>
              <a:rPr lang="pt-BR" dirty="0">
                <a:ea typeface="+mn-lt"/>
                <a:cs typeface="+mn-lt"/>
              </a:rPr>
              <a:t> ou rótulos. Ele usa os rótulos para realizar convoluções (uma operação matemática em duas funções para produzir uma terceira função) e faz previsões sobre o que está “vendo”. 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•Uma CNN é usada para entender imagens únicas. Uma rede neural recorrente (RNN) é usada de maneira semelhante para aplicativos de vídeo para ajudar os computadores a entender como as imagens em uma série de quadros estão relacionadas umas às outras.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04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1C43-DF37-9299-36A8-D883DC96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Exemplos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D374B-E91F-C090-8E03-0BEEEFA7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Classificação de imagens: </a:t>
            </a:r>
            <a:r>
              <a:rPr lang="pt-BR" dirty="0">
                <a:ea typeface="+mn-lt"/>
                <a:cs typeface="+mn-lt"/>
              </a:rPr>
              <a:t>é capaz de prever com precisão que uma determinada imagem pertence a uma determinada classe. Por exemplo, uma empresa de mídia social pode querer usá-lo para identificar e segregar automaticamente imagens censuráveis enviadas por usuários.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Detecção de objetos: </a:t>
            </a:r>
            <a:r>
              <a:rPr lang="pt-BR" dirty="0">
                <a:ea typeface="+mn-lt"/>
                <a:cs typeface="+mn-lt"/>
              </a:rPr>
              <a:t>pode usar a classificação de imagem para identificar uma determinada classe de imagem e, em seguida, detectar e tabular sua aparência em uma imagem ou vídeo. Os exemplos incluem detectar danos em uma linha de montagem ou identificar máquinas que requerem manutenção.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46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A8BFD-B057-6FED-BDA3-D9F3C95D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70" y="244116"/>
            <a:ext cx="11420049" cy="6276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•</a:t>
            </a:r>
            <a:r>
              <a:rPr lang="pt-BR" b="1" dirty="0">
                <a:ea typeface="+mn-lt"/>
                <a:cs typeface="+mn-lt"/>
              </a:rPr>
              <a:t>Rastreamento de objetos: </a:t>
            </a:r>
            <a:r>
              <a:rPr lang="pt-BR" dirty="0">
                <a:ea typeface="+mn-lt"/>
                <a:cs typeface="+mn-lt"/>
              </a:rPr>
              <a:t>essa tarefa geralmente é executada com imagens capturadas em sequência ou feeds de vídeo em tempo real. Veículos autônomos, por exemplo, precisam não apenas classificar e detectar objetos como pedestres, outros carros e infraestrutura viária, eles precisam rastreá-los em movimento para evitar colisões e obedecer às leis de trânsito.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•</a:t>
            </a:r>
            <a:r>
              <a:rPr lang="pt-BR" b="1" dirty="0">
                <a:ea typeface="+mn-lt"/>
                <a:cs typeface="+mn-lt"/>
              </a:rPr>
              <a:t>Recuperação de imagens baseada em conteúdo:</a:t>
            </a:r>
            <a:r>
              <a:rPr lang="pt-BR" dirty="0">
                <a:ea typeface="+mn-lt"/>
                <a:cs typeface="+mn-lt"/>
              </a:rPr>
              <a:t> usa visão computacional para navegar, pesquisar e recuperar imagens de grandes armazenamentos de dados, com base no conteúdo das imagens em vez de </a:t>
            </a:r>
            <a:r>
              <a:rPr lang="pt-BR" dirty="0" err="1">
                <a:ea typeface="+mn-lt"/>
                <a:cs typeface="+mn-lt"/>
              </a:rPr>
              <a:t>tags</a:t>
            </a:r>
            <a:r>
              <a:rPr lang="pt-BR" dirty="0">
                <a:ea typeface="+mn-lt"/>
                <a:cs typeface="+mn-lt"/>
              </a:rPr>
              <a:t> de metadados associadas a elas. Essa tarefa pode incorporar a anotação de imagem automática que substitui a marcação de imagem manual. Essas tarefas podem ser usadas para sistemas de gerenciamento de ativos digitais e podem aumentar a precisão da pesquisa e recuperação.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9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Background Gray Rectangle">
            <a:extLst>
              <a:ext uri="{FF2B5EF4-FFF2-40B4-BE49-F238E27FC236}">
                <a16:creationId xmlns:a16="http://schemas.microsoft.com/office/drawing/2014/main" id="{9FA2224A-5BE9-445B-A0C7-50C05699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1A750-9716-46BE-9C74-210ACB0ED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E01CD8-1B94-4458-ACAA-F72619936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9B54F6-BEB8-B571-CA71-210C0A25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72" y="708944"/>
            <a:ext cx="6038014" cy="30967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ImageJ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C85E6-B96C-482B-9B05-996D603C2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86198D-ACA0-4639-9922-090186E0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0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BCBCFD9-0DE0-C971-8ABF-8F15E1020C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081" b="10081"/>
          <a:stretch/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456D64F-55FC-35AC-4810-3423F297C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•Lançado em 1997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•Ainda em produção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•Cálculos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•Medidas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•Macros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9">
            <a:extLst>
              <a:ext uri="{FF2B5EF4-FFF2-40B4-BE49-F238E27FC236}">
                <a16:creationId xmlns:a16="http://schemas.microsoft.com/office/drawing/2014/main" id="{B3BB3C7F-CBEE-FD42-CCB3-9C6F751B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4" y="720485"/>
            <a:ext cx="2524125" cy="2800350"/>
          </a:xfrm>
          <a:prstGeom prst="rect">
            <a:avLst/>
          </a:prstGeom>
        </p:spPr>
      </p:pic>
      <p:pic>
        <p:nvPicPr>
          <p:cNvPr id="10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F1C32BF-9954-F344-AF42-D058D318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7" y="868123"/>
            <a:ext cx="2190750" cy="2505075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34BADEB-299F-1D6E-2DD1-15BE2BB3D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98" y="629549"/>
            <a:ext cx="2524125" cy="2838450"/>
          </a:xfrm>
          <a:prstGeom prst="rect">
            <a:avLst/>
          </a:prstGeom>
        </p:spPr>
      </p:pic>
      <p:pic>
        <p:nvPicPr>
          <p:cNvPr id="12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33C62AF-48F8-746B-26A5-EB6C5767D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023" y="4177612"/>
            <a:ext cx="2743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EFE6D-98BF-809A-0731-41665AE2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4977777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Processamento de imagens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C34D5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Reflexo de luz em uma lente">
            <a:extLst>
              <a:ext uri="{FF2B5EF4-FFF2-40B4-BE49-F238E27FC236}">
                <a16:creationId xmlns:a16="http://schemas.microsoft.com/office/drawing/2014/main" id="{26FB6562-8465-C1BD-DAF3-6EE98E6FC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3" r="35770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E1A0F-02D0-AE00-B686-BAA07059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1048C-200F-13A5-FFA3-715CA17F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É qualquer forma de </a:t>
            </a:r>
            <a:r>
              <a:rPr lang="pt-BR" b="1" dirty="0">
                <a:ea typeface="+mn-lt"/>
                <a:cs typeface="+mn-lt"/>
              </a:rPr>
              <a:t>processamento de dados</a:t>
            </a:r>
            <a:r>
              <a:rPr lang="pt-BR" dirty="0">
                <a:ea typeface="+mn-lt"/>
                <a:cs typeface="+mn-lt"/>
              </a:rPr>
              <a:t> no qual a entrada e saída são imagens tais como fotografias ou quadros de vídeo. O processamento de imagens é um estágio para novos processamentos de dados tais como aprendizagem de máquina ou reconhecimento de padrões.</a:t>
            </a:r>
          </a:p>
          <a:p>
            <a:r>
              <a:rPr lang="pt-BR" dirty="0">
                <a:ea typeface="+mn-lt"/>
                <a:cs typeface="+mn-lt"/>
              </a:rPr>
              <a:t>Consiste em transformar a imagem original de modo a que se consiga obter uma baseada nesta, mas realçando um conjunto de características de interesse. </a:t>
            </a:r>
            <a:endParaRPr lang="pt-BR"/>
          </a:p>
        </p:txBody>
      </p:sp>
      <p:pic>
        <p:nvPicPr>
          <p:cNvPr id="4" name="Imagem 4" descr="Imagem em preto e branco&#10;&#10;Descrição gerada automaticamente">
            <a:extLst>
              <a:ext uri="{FF2B5EF4-FFF2-40B4-BE49-F238E27FC236}">
                <a16:creationId xmlns:a16="http://schemas.microsoft.com/office/drawing/2014/main" id="{814A1C97-FB7F-F830-2288-340FD1E5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15" y="4244556"/>
            <a:ext cx="4540369" cy="24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3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4B62B-891F-3FB1-B31B-AF80773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1" y="316002"/>
            <a:ext cx="10543031" cy="420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técnicas de transformações de imagens descritas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na forma de uma ‘matriz’ de pixels</a:t>
            </a:r>
            <a:br>
              <a:rPr lang="pt-BR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objetivo: melhorar características visuais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(aumentar contraste, melhorar foco, reduzir ruído,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eliminar distorções), extrair elementos de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interesse; ou mesmo ‘transformar’ a imagem,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criando efeitos visuais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15656-16C6-B839-3594-2721EAAF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91" y="215361"/>
            <a:ext cx="10543031" cy="420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Por exemplo, numa radiografia do tórax, após ter sido gerada e com o auxílio dos métodos de processamento de imagem ela pode ser posteriormente manipulada com o ajuste dos níveis de cinzento para permitir uma melhor visualização e procura de patologia.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Existem também algoritmos de processamento de imagem que nos permitem otimizar o tratamento das imagens. Técnicas de filtragem e de segmentação são também utilizadas e necessárias para a extração da informação de interesse num determinado exame/imagem.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As técnicas de filtragens digitais podem ser aplicadas para remover ruídos, para detecção de bordas, e para limpar imagens pouco nítidas por exemplo em ecografia. </a:t>
            </a:r>
            <a:endParaRPr lang="pt-BR"/>
          </a:p>
          <a:p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E00FD89-3020-3547-1094-FD33595D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4277751"/>
            <a:ext cx="4813538" cy="23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7EE8C-C278-B6E8-1157-F974193C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Etapas do processamento digital de imagens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B13C3506-5E7A-D494-8373-11B114D21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933" y="1696229"/>
            <a:ext cx="7207263" cy="4968875"/>
          </a:xfrm>
        </p:spPr>
      </p:pic>
    </p:spTree>
    <p:extLst>
      <p:ext uri="{BB962C8B-B14F-4D97-AF65-F5344CB8AC3E}">
        <p14:creationId xmlns:p14="http://schemas.microsoft.com/office/powerpoint/2010/main" val="39719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C804B-418C-1548-4552-4EADC67A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576263"/>
            <a:ext cx="4977777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Visão</a:t>
            </a:r>
            <a:r>
              <a:rPr lang="en-US" sz="4800" dirty="0"/>
              <a:t> </a:t>
            </a:r>
            <a:r>
              <a:rPr lang="en-US" sz="4800"/>
              <a:t>computacional</a:t>
            </a: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C34D5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 descr="Cartas ampliadas através de óculos">
            <a:extLst>
              <a:ext uri="{FF2B5EF4-FFF2-40B4-BE49-F238E27FC236}">
                <a16:creationId xmlns:a16="http://schemas.microsoft.com/office/drawing/2014/main" id="{1D47939F-46FB-036A-6189-2DD36945D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8" r="219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34D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8CDE-06A9-A85A-133C-BEAA6704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O que é visão computacional?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E422D-2954-27E5-926C-C36AB7A5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•A visão computacional é um campo da inteligência artificial que permite que computadores e sistemas obtenham informações significativas de imagens digitais, vídeos e outras entradas visuais – e tomem ações ou façam recomendações com base nessas informações. 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•Se a IA permite que os computadores pensem, a visão computacional permite que eles vejam, observem e compreendam.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8578-1B4D-CEE7-73E3-4D662B0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Como funciona a visão computacional?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59C29-93EB-B2A0-5A40-735BF206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•A visão computacional executa análises de dados repetidamente até discernir distinções e, finalmente, reconhecer imagens. 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•Duas tecnologias essenciais são usadas para fazer isso: um tipo de aprendizado de máquina chamado </a:t>
            </a:r>
            <a:r>
              <a:rPr lang="pt-BR" dirty="0" err="1">
                <a:ea typeface="+mn-lt"/>
                <a:cs typeface="+mn-lt"/>
              </a:rPr>
              <a:t>deep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learning</a:t>
            </a:r>
            <a:r>
              <a:rPr lang="pt-BR" dirty="0">
                <a:ea typeface="+mn-lt"/>
                <a:cs typeface="+mn-lt"/>
              </a:rPr>
              <a:t> e uma </a:t>
            </a:r>
            <a:r>
              <a:rPr lang="pt-BR" dirty="0" err="1">
                <a:ea typeface="+mn-lt"/>
                <a:cs typeface="+mn-lt"/>
              </a:rPr>
              <a:t>convolutional</a:t>
            </a:r>
            <a:r>
              <a:rPr lang="pt-BR" dirty="0">
                <a:ea typeface="+mn-lt"/>
                <a:cs typeface="+mn-lt"/>
              </a:rPr>
              <a:t> neural </a:t>
            </a:r>
            <a:r>
              <a:rPr lang="pt-BR" dirty="0" err="1">
                <a:ea typeface="+mn-lt"/>
                <a:cs typeface="+mn-lt"/>
              </a:rPr>
              <a:t>networkl</a:t>
            </a:r>
            <a:r>
              <a:rPr lang="pt-BR" dirty="0">
                <a:ea typeface="+mn-lt"/>
                <a:cs typeface="+mn-lt"/>
              </a:rPr>
              <a:t> (CNN).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7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DarkSeedLeftStep">
      <a:dk1>
        <a:srgbClr val="000000"/>
      </a:dk1>
      <a:lt1>
        <a:srgbClr val="FFFFFF"/>
      </a:lt1>
      <a:dk2>
        <a:srgbClr val="301B26"/>
      </a:dk2>
      <a:lt2>
        <a:srgbClr val="F0F3F3"/>
      </a:lt2>
      <a:accent1>
        <a:srgbClr val="C34D5A"/>
      </a:accent1>
      <a:accent2>
        <a:srgbClr val="B13B79"/>
      </a:accent2>
      <a:accent3>
        <a:srgbClr val="C34DBC"/>
      </a:accent3>
      <a:accent4>
        <a:srgbClr val="873BB1"/>
      </a:accent4>
      <a:accent5>
        <a:srgbClr val="674DC3"/>
      </a:accent5>
      <a:accent6>
        <a:srgbClr val="3B52B1"/>
      </a:accent6>
      <a:hlink>
        <a:srgbClr val="8054C6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OffsetVTI</vt:lpstr>
      <vt:lpstr>Processamento de imagens, Visão computacional e ImageJ</vt:lpstr>
      <vt:lpstr>Processamento de imagens</vt:lpstr>
      <vt:lpstr>O que é?</vt:lpstr>
      <vt:lpstr>Apresentação do PowerPoint</vt:lpstr>
      <vt:lpstr>Apresentação do PowerPoint</vt:lpstr>
      <vt:lpstr>Etapas do processamento digital de imagens</vt:lpstr>
      <vt:lpstr>Visão computacional</vt:lpstr>
      <vt:lpstr>O que é visão computacional?</vt:lpstr>
      <vt:lpstr>Como funciona a visão computacional?</vt:lpstr>
      <vt:lpstr>Machine Learning</vt:lpstr>
      <vt:lpstr>Convolutional Neural Networkl (CNN)</vt:lpstr>
      <vt:lpstr>Exemplos</vt:lpstr>
      <vt:lpstr>Apresentação do PowerPoint</vt:lpstr>
      <vt:lpstr>ImageJ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125</cp:revision>
  <dcterms:created xsi:type="dcterms:W3CDTF">2022-08-14T19:33:15Z</dcterms:created>
  <dcterms:modified xsi:type="dcterms:W3CDTF">2022-08-14T20:28:47Z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2022-08-14T19:33:20Z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0e24501c-69ac-4872-a582-b50617ec5685</vt:lpwstr>
  </property>
  <property fmtid="{D5CDD505-2E9C-101B-9397-08002B2CF9AE}" pid="8" name="MSIP_Label_8c28577e-0e52-49e2-b52e-02bb75ccb8f1_ContentBits">
    <vt:lpwstr>0</vt:lpwstr>
  </property>
</Properties>
</file>