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E2410B-E50C-44D5-91D2-CB2AEAE97AD3}" v="19" dt="2022-08-15T21:19:16.347"/>
    <p1510:client id="{EA349365-BE26-4FB8-BFBF-17DC5E9CDA2C}" v="133" dt="2022-08-15T17:57:18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Felipe Zaguini" userId="5749d55d4ccfbb2d" providerId="Windows Live" clId="Web-{03803506-ADC5-47A8-AC40-97A992B791CD}"/>
    <pc:docChg chg="addSld modSld">
      <pc:chgData name="Luis Felipe Zaguini" userId="5749d55d4ccfbb2d" providerId="Windows Live" clId="Web-{03803506-ADC5-47A8-AC40-97A992B791CD}" dt="2022-08-14T15:28:53.644" v="554" actId="20577"/>
      <pc:docMkLst>
        <pc:docMk/>
      </pc:docMkLst>
      <pc:sldChg chg="modSp">
        <pc:chgData name="Luis Felipe Zaguini" userId="5749d55d4ccfbb2d" providerId="Windows Live" clId="Web-{03803506-ADC5-47A8-AC40-97A992B791CD}" dt="2022-08-14T14:58:12.113" v="28" actId="20577"/>
        <pc:sldMkLst>
          <pc:docMk/>
          <pc:sldMk cId="128632686" sldId="256"/>
        </pc:sldMkLst>
        <pc:spChg chg="mod">
          <ac:chgData name="Luis Felipe Zaguini" userId="5749d55d4ccfbb2d" providerId="Windows Live" clId="Web-{03803506-ADC5-47A8-AC40-97A992B791CD}" dt="2022-08-14T14:58:12.113" v="28" actId="20577"/>
          <ac:spMkLst>
            <pc:docMk/>
            <pc:sldMk cId="128632686" sldId="256"/>
            <ac:spMk id="2" creationId="{00000000-0000-0000-0000-000000000000}"/>
          </ac:spMkLst>
        </pc:spChg>
        <pc:spChg chg="mod">
          <ac:chgData name="Luis Felipe Zaguini" userId="5749d55d4ccfbb2d" providerId="Windows Live" clId="Web-{03803506-ADC5-47A8-AC40-97A992B791CD}" dt="2022-08-14T14:58:05.784" v="22" actId="20577"/>
          <ac:spMkLst>
            <pc:docMk/>
            <pc:sldMk cId="128632686" sldId="256"/>
            <ac:spMk id="3" creationId="{00000000-0000-0000-0000-000000000000}"/>
          </ac:spMkLst>
        </pc:spChg>
      </pc:sldChg>
      <pc:sldChg chg="modSp new">
        <pc:chgData name="Luis Felipe Zaguini" userId="5749d55d4ccfbb2d" providerId="Windows Live" clId="Web-{03803506-ADC5-47A8-AC40-97A992B791CD}" dt="2022-08-14T15:13:37.892" v="373" actId="20577"/>
        <pc:sldMkLst>
          <pc:docMk/>
          <pc:sldMk cId="2341551221" sldId="257"/>
        </pc:sldMkLst>
        <pc:spChg chg="mod">
          <ac:chgData name="Luis Felipe Zaguini" userId="5749d55d4ccfbb2d" providerId="Windows Live" clId="Web-{03803506-ADC5-47A8-AC40-97A992B791CD}" dt="2022-08-14T14:58:57.958" v="38" actId="20577"/>
          <ac:spMkLst>
            <pc:docMk/>
            <pc:sldMk cId="2341551221" sldId="257"/>
            <ac:spMk id="2" creationId="{9D7D3B40-C464-3C64-2D12-A44B8CEA0BCD}"/>
          </ac:spMkLst>
        </pc:spChg>
        <pc:spChg chg="mod">
          <ac:chgData name="Luis Felipe Zaguini" userId="5749d55d4ccfbb2d" providerId="Windows Live" clId="Web-{03803506-ADC5-47A8-AC40-97A992B791CD}" dt="2022-08-14T15:13:37.892" v="373" actId="20577"/>
          <ac:spMkLst>
            <pc:docMk/>
            <pc:sldMk cId="2341551221" sldId="257"/>
            <ac:spMk id="3" creationId="{9FB9C09A-9F5C-7E00-3BA2-91C9121CB293}"/>
          </ac:spMkLst>
        </pc:spChg>
      </pc:sldChg>
      <pc:sldChg chg="modSp add replId">
        <pc:chgData name="Luis Felipe Zaguini" userId="5749d55d4ccfbb2d" providerId="Windows Live" clId="Web-{03803506-ADC5-47A8-AC40-97A992B791CD}" dt="2022-08-14T15:07:18.224" v="254" actId="20577"/>
        <pc:sldMkLst>
          <pc:docMk/>
          <pc:sldMk cId="3696175509" sldId="258"/>
        </pc:sldMkLst>
        <pc:spChg chg="mod">
          <ac:chgData name="Luis Felipe Zaguini" userId="5749d55d4ccfbb2d" providerId="Windows Live" clId="Web-{03803506-ADC5-47A8-AC40-97A992B791CD}" dt="2022-08-14T15:00:23.789" v="108" actId="20577"/>
          <ac:spMkLst>
            <pc:docMk/>
            <pc:sldMk cId="3696175509" sldId="258"/>
            <ac:spMk id="2" creationId="{9D7D3B40-C464-3C64-2D12-A44B8CEA0BCD}"/>
          </ac:spMkLst>
        </pc:spChg>
        <pc:spChg chg="mod">
          <ac:chgData name="Luis Felipe Zaguini" userId="5749d55d4ccfbb2d" providerId="Windows Live" clId="Web-{03803506-ADC5-47A8-AC40-97A992B791CD}" dt="2022-08-14T15:07:18.224" v="254" actId="20577"/>
          <ac:spMkLst>
            <pc:docMk/>
            <pc:sldMk cId="3696175509" sldId="258"/>
            <ac:spMk id="3" creationId="{9FB9C09A-9F5C-7E00-3BA2-91C9121CB293}"/>
          </ac:spMkLst>
        </pc:spChg>
      </pc:sldChg>
      <pc:sldChg chg="addSp modSp add replId">
        <pc:chgData name="Luis Felipe Zaguini" userId="5749d55d4ccfbb2d" providerId="Windows Live" clId="Web-{03803506-ADC5-47A8-AC40-97A992B791CD}" dt="2022-08-14T15:19:56.533" v="457" actId="20577"/>
        <pc:sldMkLst>
          <pc:docMk/>
          <pc:sldMk cId="1628150299" sldId="259"/>
        </pc:sldMkLst>
        <pc:spChg chg="mod">
          <ac:chgData name="Luis Felipe Zaguini" userId="5749d55d4ccfbb2d" providerId="Windows Live" clId="Web-{03803506-ADC5-47A8-AC40-97A992B791CD}" dt="2022-08-14T15:04:43.781" v="225" actId="20577"/>
          <ac:spMkLst>
            <pc:docMk/>
            <pc:sldMk cId="1628150299" sldId="259"/>
            <ac:spMk id="2" creationId="{9D7D3B40-C464-3C64-2D12-A44B8CEA0BCD}"/>
          </ac:spMkLst>
        </pc:spChg>
        <pc:spChg chg="mod">
          <ac:chgData name="Luis Felipe Zaguini" userId="5749d55d4ccfbb2d" providerId="Windows Live" clId="Web-{03803506-ADC5-47A8-AC40-97A992B791CD}" dt="2022-08-14T15:19:56.533" v="457" actId="20577"/>
          <ac:spMkLst>
            <pc:docMk/>
            <pc:sldMk cId="1628150299" sldId="259"/>
            <ac:spMk id="3" creationId="{9FB9C09A-9F5C-7E00-3BA2-91C9121CB293}"/>
          </ac:spMkLst>
        </pc:spChg>
        <pc:picChg chg="add mod">
          <ac:chgData name="Luis Felipe Zaguini" userId="5749d55d4ccfbb2d" providerId="Windows Live" clId="Web-{03803506-ADC5-47A8-AC40-97A992B791CD}" dt="2022-08-14T15:18:13.327" v="415" actId="14100"/>
          <ac:picMkLst>
            <pc:docMk/>
            <pc:sldMk cId="1628150299" sldId="259"/>
            <ac:picMk id="4" creationId="{48D34E25-4F4B-0490-A069-BD0BA34F2AF9}"/>
          </ac:picMkLst>
        </pc:picChg>
        <pc:picChg chg="add mod">
          <ac:chgData name="Luis Felipe Zaguini" userId="5749d55d4ccfbb2d" providerId="Windows Live" clId="Web-{03803506-ADC5-47A8-AC40-97A992B791CD}" dt="2022-08-14T15:16:24.026" v="396" actId="1076"/>
          <ac:picMkLst>
            <pc:docMk/>
            <pc:sldMk cId="1628150299" sldId="259"/>
            <ac:picMk id="5" creationId="{2854CD2D-80EA-3BA6-E464-4F6548B26CD0}"/>
          </ac:picMkLst>
        </pc:picChg>
      </pc:sldChg>
      <pc:sldChg chg="modSp add replId">
        <pc:chgData name="Luis Felipe Zaguini" userId="5749d55d4ccfbb2d" providerId="Windows Live" clId="Web-{03803506-ADC5-47A8-AC40-97A992B791CD}" dt="2022-08-14T15:28:53.644" v="554" actId="20577"/>
        <pc:sldMkLst>
          <pc:docMk/>
          <pc:sldMk cId="415477485" sldId="260"/>
        </pc:sldMkLst>
        <pc:spChg chg="mod">
          <ac:chgData name="Luis Felipe Zaguini" userId="5749d55d4ccfbb2d" providerId="Windows Live" clId="Web-{03803506-ADC5-47A8-AC40-97A992B791CD}" dt="2022-08-14T15:28:48.409" v="552" actId="20577"/>
          <ac:spMkLst>
            <pc:docMk/>
            <pc:sldMk cId="415477485" sldId="260"/>
            <ac:spMk id="2" creationId="{9D7D3B40-C464-3C64-2D12-A44B8CEA0BCD}"/>
          </ac:spMkLst>
        </pc:spChg>
        <pc:spChg chg="mod">
          <ac:chgData name="Luis Felipe Zaguini" userId="5749d55d4ccfbb2d" providerId="Windows Live" clId="Web-{03803506-ADC5-47A8-AC40-97A992B791CD}" dt="2022-08-14T15:28:53.644" v="554" actId="20577"/>
          <ac:spMkLst>
            <pc:docMk/>
            <pc:sldMk cId="415477485" sldId="260"/>
            <ac:spMk id="3" creationId="{9FB9C09A-9F5C-7E00-3BA2-91C9121CB293}"/>
          </ac:spMkLst>
        </pc:spChg>
      </pc:sldChg>
    </pc:docChg>
  </pc:docChgLst>
  <pc:docChgLst>
    <pc:chgData name="Usuário Convidado" providerId="Windows Live" clId="Web-{EA349365-BE26-4FB8-BFBF-17DC5E9CDA2C}"/>
    <pc:docChg chg="addSld modSld sldOrd">
      <pc:chgData name="Usuário Convidado" userId="" providerId="Windows Live" clId="Web-{EA349365-BE26-4FB8-BFBF-17DC5E9CDA2C}" dt="2022-08-15T17:57:18.348" v="152" actId="20577"/>
      <pc:docMkLst>
        <pc:docMk/>
      </pc:docMkLst>
      <pc:sldChg chg="modSp add replId">
        <pc:chgData name="Usuário Convidado" userId="" providerId="Windows Live" clId="Web-{EA349365-BE26-4FB8-BFBF-17DC5E9CDA2C}" dt="2022-08-15T17:54:20.922" v="86" actId="20577"/>
        <pc:sldMkLst>
          <pc:docMk/>
          <pc:sldMk cId="192346555" sldId="263"/>
        </pc:sldMkLst>
        <pc:spChg chg="mod">
          <ac:chgData name="Usuário Convidado" userId="" providerId="Windows Live" clId="Web-{EA349365-BE26-4FB8-BFBF-17DC5E9CDA2C}" dt="2022-08-15T17:48:18.834" v="2" actId="20577"/>
          <ac:spMkLst>
            <pc:docMk/>
            <pc:sldMk cId="192346555" sldId="263"/>
            <ac:spMk id="2" creationId="{65AE2F23-DF84-B18B-D5C0-23C131B7B7F2}"/>
          </ac:spMkLst>
        </pc:spChg>
        <pc:spChg chg="mod">
          <ac:chgData name="Usuário Convidado" userId="" providerId="Windows Live" clId="Web-{EA349365-BE26-4FB8-BFBF-17DC5E9CDA2C}" dt="2022-08-15T17:54:20.922" v="86" actId="20577"/>
          <ac:spMkLst>
            <pc:docMk/>
            <pc:sldMk cId="192346555" sldId="263"/>
            <ac:spMk id="3" creationId="{D57E8411-AEA5-4097-66CC-001D44C7E197}"/>
          </ac:spMkLst>
        </pc:spChg>
      </pc:sldChg>
      <pc:sldChg chg="addSp delSp modSp add ord replId addAnim">
        <pc:chgData name="Usuário Convidado" userId="" providerId="Windows Live" clId="Web-{EA349365-BE26-4FB8-BFBF-17DC5E9CDA2C}" dt="2022-08-15T17:52:08.434" v="66" actId="1076"/>
        <pc:sldMkLst>
          <pc:docMk/>
          <pc:sldMk cId="2547051107" sldId="264"/>
        </pc:sldMkLst>
        <pc:spChg chg="mod ord">
          <ac:chgData name="Usuário Convidado" userId="" providerId="Windows Live" clId="Web-{EA349365-BE26-4FB8-BFBF-17DC5E9CDA2C}" dt="2022-08-15T17:48:54.866" v="14"/>
          <ac:spMkLst>
            <pc:docMk/>
            <pc:sldMk cId="2547051107" sldId="264"/>
            <ac:spMk id="2" creationId="{7914860E-FF99-3F66-8750-014CEE95D8C7}"/>
          </ac:spMkLst>
        </pc:spChg>
        <pc:spChg chg="add mod">
          <ac:chgData name="Usuário Convidado" userId="" providerId="Windows Live" clId="Web-{EA349365-BE26-4FB8-BFBF-17DC5E9CDA2C}" dt="2022-08-15T17:52:08.434" v="66" actId="1076"/>
          <ac:spMkLst>
            <pc:docMk/>
            <pc:sldMk cId="2547051107" sldId="264"/>
            <ac:spMk id="6" creationId="{21608E3D-43D1-9A82-8322-0AD99187E9EA}"/>
          </ac:spMkLst>
        </pc:spChg>
        <pc:spChg chg="del">
          <ac:chgData name="Usuário Convidado" userId="" providerId="Windows Live" clId="Web-{EA349365-BE26-4FB8-BFBF-17DC5E9CDA2C}" dt="2022-08-15T17:48:34.803" v="8"/>
          <ac:spMkLst>
            <pc:docMk/>
            <pc:sldMk cId="2547051107" sldId="264"/>
            <ac:spMk id="12" creationId="{E02DA677-C58A-4FCE-A9A0-E66A42EBD9A5}"/>
          </ac:spMkLst>
        </pc:spChg>
        <pc:spChg chg="del">
          <ac:chgData name="Usuário Convidado" userId="" providerId="Windows Live" clId="Web-{EA349365-BE26-4FB8-BFBF-17DC5E9CDA2C}" dt="2022-08-15T17:48:34.803" v="8"/>
          <ac:spMkLst>
            <pc:docMk/>
            <pc:sldMk cId="2547051107" sldId="264"/>
            <ac:spMk id="20" creationId="{DDCFE43D-D67B-409E-8B4A-797EB60E6B7D}"/>
          </ac:spMkLst>
        </pc:spChg>
        <pc:spChg chg="add del">
          <ac:chgData name="Usuário Convidado" userId="" providerId="Windows Live" clId="Web-{EA349365-BE26-4FB8-BFBF-17DC5E9CDA2C}" dt="2022-08-15T17:48:54.866" v="14"/>
          <ac:spMkLst>
            <pc:docMk/>
            <pc:sldMk cId="2547051107" sldId="264"/>
            <ac:spMk id="27" creationId="{C63C853E-3842-4594-86A9-051FFAF4D343}"/>
          </ac:spMkLst>
        </pc:spChg>
        <pc:spChg chg="add del">
          <ac:chgData name="Usuário Convidado" userId="" providerId="Windows Live" clId="Web-{EA349365-BE26-4FB8-BFBF-17DC5E9CDA2C}" dt="2022-08-15T17:48:54.866" v="14"/>
          <ac:spMkLst>
            <pc:docMk/>
            <pc:sldMk cId="2547051107" sldId="264"/>
            <ac:spMk id="35" creationId="{2E67E8BF-E4B2-4098-9FB3-9E400BD86935}"/>
          </ac:spMkLst>
        </pc:spChg>
        <pc:spChg chg="add">
          <ac:chgData name="Usuário Convidado" userId="" providerId="Windows Live" clId="Web-{EA349365-BE26-4FB8-BFBF-17DC5E9CDA2C}" dt="2022-08-15T17:48:54.866" v="14"/>
          <ac:spMkLst>
            <pc:docMk/>
            <pc:sldMk cId="2547051107" sldId="264"/>
            <ac:spMk id="42" creationId="{1CE580D1-F917-4567-AFB4-99AA9B52ADF0}"/>
          </ac:spMkLst>
        </pc:spChg>
        <pc:spChg chg="add">
          <ac:chgData name="Usuário Convidado" userId="" providerId="Windows Live" clId="Web-{EA349365-BE26-4FB8-BFBF-17DC5E9CDA2C}" dt="2022-08-15T17:48:54.866" v="14"/>
          <ac:spMkLst>
            <pc:docMk/>
            <pc:sldMk cId="2547051107" sldId="264"/>
            <ac:spMk id="50" creationId="{6A0FFA78-985C-4F50-B21A-77045C7DF657}"/>
          </ac:spMkLst>
        </pc:spChg>
        <pc:picChg chg="add mod">
          <ac:chgData name="Usuário Convidado" userId="" providerId="Windows Live" clId="Web-{EA349365-BE26-4FB8-BFBF-17DC5E9CDA2C}" dt="2022-08-15T17:52:05.543" v="65" actId="1076"/>
          <ac:picMkLst>
            <pc:docMk/>
            <pc:sldMk cId="2547051107" sldId="264"/>
            <ac:picMk id="3" creationId="{AC369494-06C8-F6F5-65BE-A8FEDFADA9D8}"/>
          </ac:picMkLst>
        </pc:picChg>
        <pc:picChg chg="del">
          <ac:chgData name="Usuário Convidado" userId="" providerId="Windows Live" clId="Web-{EA349365-BE26-4FB8-BFBF-17DC5E9CDA2C}" dt="2022-08-15T17:48:28.678" v="6"/>
          <ac:picMkLst>
            <pc:docMk/>
            <pc:sldMk cId="2547051107" sldId="264"/>
            <ac:picMk id="5" creationId="{ED23ECC3-8434-6004-4DF7-4535E9AFB301}"/>
          </ac:picMkLst>
        </pc:picChg>
        <pc:picChg chg="del">
          <ac:chgData name="Usuário Convidado" userId="" providerId="Windows Live" clId="Web-{EA349365-BE26-4FB8-BFBF-17DC5E9CDA2C}" dt="2022-08-15T17:48:27.037" v="5"/>
          <ac:picMkLst>
            <pc:docMk/>
            <pc:sldMk cId="2547051107" sldId="264"/>
            <ac:picMk id="7" creationId="{750432FB-81C8-83B6-DC3F-143FF44E6E71}"/>
          </ac:picMkLst>
        </pc:picChg>
        <pc:picChg chg="del">
          <ac:chgData name="Usuário Convidado" userId="" providerId="Windows Live" clId="Web-{EA349365-BE26-4FB8-BFBF-17DC5E9CDA2C}" dt="2022-08-15T17:48:34.803" v="8"/>
          <ac:picMkLst>
            <pc:docMk/>
            <pc:sldMk cId="2547051107" sldId="264"/>
            <ac:picMk id="14" creationId="{9D85B319-9C30-4D92-B664-CA444ECD79BA}"/>
          </ac:picMkLst>
        </pc:picChg>
        <pc:picChg chg="add del">
          <ac:chgData name="Usuário Convidado" userId="" providerId="Windows Live" clId="Web-{EA349365-BE26-4FB8-BFBF-17DC5E9CDA2C}" dt="2022-08-15T17:48:54.866" v="14"/>
          <ac:picMkLst>
            <pc:docMk/>
            <pc:sldMk cId="2547051107" sldId="264"/>
            <ac:picMk id="29" creationId="{B591CDC5-6B61-4116-B3B5-0FF42B6E606D}"/>
          </ac:picMkLst>
        </pc:picChg>
        <pc:picChg chg="add">
          <ac:chgData name="Usuário Convidado" userId="" providerId="Windows Live" clId="Web-{EA349365-BE26-4FB8-BFBF-17DC5E9CDA2C}" dt="2022-08-15T17:48:54.866" v="14"/>
          <ac:picMkLst>
            <pc:docMk/>
            <pc:sldMk cId="2547051107" sldId="264"/>
            <ac:picMk id="44" creationId="{1F5620B8-A2D8-4568-B566-F0453A0D9167}"/>
          </ac:picMkLst>
        </pc:picChg>
        <pc:cxnChg chg="del">
          <ac:chgData name="Usuário Convidado" userId="" providerId="Windows Live" clId="Web-{EA349365-BE26-4FB8-BFBF-17DC5E9CDA2C}" dt="2022-08-15T17:48:34.803" v="8"/>
          <ac:cxnSpMkLst>
            <pc:docMk/>
            <pc:sldMk cId="2547051107" sldId="264"/>
            <ac:cxnSpMk id="16" creationId="{D7573C1E-3785-43C9-A262-1DA9DF97F85C}"/>
          </ac:cxnSpMkLst>
        </pc:cxnChg>
        <pc:cxnChg chg="del">
          <ac:chgData name="Usuário Convidado" userId="" providerId="Windows Live" clId="Web-{EA349365-BE26-4FB8-BFBF-17DC5E9CDA2C}" dt="2022-08-15T17:48:34.803" v="8"/>
          <ac:cxnSpMkLst>
            <pc:docMk/>
            <pc:sldMk cId="2547051107" sldId="264"/>
            <ac:cxnSpMk id="18" creationId="{548C4394-BE4E-4302-AF74-4781C6C66E4C}"/>
          </ac:cxnSpMkLst>
        </pc:cxnChg>
        <pc:cxnChg chg="del">
          <ac:chgData name="Usuário Convidado" userId="" providerId="Windows Live" clId="Web-{EA349365-BE26-4FB8-BFBF-17DC5E9CDA2C}" dt="2022-08-15T17:48:34.803" v="8"/>
          <ac:cxnSpMkLst>
            <pc:docMk/>
            <pc:sldMk cId="2547051107" sldId="264"/>
            <ac:cxnSpMk id="22" creationId="{245DA1AA-7B0E-4497-9FC1-9357D36B3C65}"/>
          </ac:cxnSpMkLst>
        </pc:cxnChg>
        <pc:cxnChg chg="add del">
          <ac:chgData name="Usuário Convidado" userId="" providerId="Windows Live" clId="Web-{EA349365-BE26-4FB8-BFBF-17DC5E9CDA2C}" dt="2022-08-15T17:48:54.866" v="14"/>
          <ac:cxnSpMkLst>
            <pc:docMk/>
            <pc:sldMk cId="2547051107" sldId="264"/>
            <ac:cxnSpMk id="31" creationId="{25B08984-5BEB-422F-A364-2B41E6A516EB}"/>
          </ac:cxnSpMkLst>
        </pc:cxnChg>
        <pc:cxnChg chg="add del">
          <ac:chgData name="Usuário Convidado" userId="" providerId="Windows Live" clId="Web-{EA349365-BE26-4FB8-BFBF-17DC5E9CDA2C}" dt="2022-08-15T17:48:54.866" v="14"/>
          <ac:cxnSpMkLst>
            <pc:docMk/>
            <pc:sldMk cId="2547051107" sldId="264"/>
            <ac:cxnSpMk id="33" creationId="{A8F413B1-54E0-4B16-92AB-1CC5C7D645BC}"/>
          </ac:cxnSpMkLst>
        </pc:cxnChg>
        <pc:cxnChg chg="add del">
          <ac:chgData name="Usuário Convidado" userId="" providerId="Windows Live" clId="Web-{EA349365-BE26-4FB8-BFBF-17DC5E9CDA2C}" dt="2022-08-15T17:48:54.866" v="14"/>
          <ac:cxnSpMkLst>
            <pc:docMk/>
            <pc:sldMk cId="2547051107" sldId="264"/>
            <ac:cxnSpMk id="37" creationId="{3781A10F-5DF6-4C9B-AE0B-5249E4399D26}"/>
          </ac:cxnSpMkLst>
        </pc:cxnChg>
        <pc:cxnChg chg="add">
          <ac:chgData name="Usuário Convidado" userId="" providerId="Windows Live" clId="Web-{EA349365-BE26-4FB8-BFBF-17DC5E9CDA2C}" dt="2022-08-15T17:48:54.866" v="14"/>
          <ac:cxnSpMkLst>
            <pc:docMk/>
            <pc:sldMk cId="2547051107" sldId="264"/>
            <ac:cxnSpMk id="46" creationId="{1C7D2BA4-4B7A-4596-8BCC-5CF715423894}"/>
          </ac:cxnSpMkLst>
        </pc:cxnChg>
        <pc:cxnChg chg="add">
          <ac:chgData name="Usuário Convidado" userId="" providerId="Windows Live" clId="Web-{EA349365-BE26-4FB8-BFBF-17DC5E9CDA2C}" dt="2022-08-15T17:48:54.866" v="14"/>
          <ac:cxnSpMkLst>
            <pc:docMk/>
            <pc:sldMk cId="2547051107" sldId="264"/>
            <ac:cxnSpMk id="48" creationId="{4977F1E1-2B6F-4BB6-899F-67D8764D83C5}"/>
          </ac:cxnSpMkLst>
        </pc:cxnChg>
        <pc:cxnChg chg="add">
          <ac:chgData name="Usuário Convidado" userId="" providerId="Windows Live" clId="Web-{EA349365-BE26-4FB8-BFBF-17DC5E9CDA2C}" dt="2022-08-15T17:48:54.866" v="14"/>
          <ac:cxnSpMkLst>
            <pc:docMk/>
            <pc:sldMk cId="2547051107" sldId="264"/>
            <ac:cxnSpMk id="52" creationId="{65409EC7-69B1-45CC-8FB7-1964C1AB6720}"/>
          </ac:cxnSpMkLst>
        </pc:cxnChg>
      </pc:sldChg>
      <pc:sldChg chg="modSp add replId">
        <pc:chgData name="Usuário Convidado" userId="" providerId="Windows Live" clId="Web-{EA349365-BE26-4FB8-BFBF-17DC5E9CDA2C}" dt="2022-08-15T17:55:30.533" v="117" actId="20577"/>
        <pc:sldMkLst>
          <pc:docMk/>
          <pc:sldMk cId="2911566828" sldId="265"/>
        </pc:sldMkLst>
        <pc:spChg chg="mod">
          <ac:chgData name="Usuário Convidado" userId="" providerId="Windows Live" clId="Web-{EA349365-BE26-4FB8-BFBF-17DC5E9CDA2C}" dt="2022-08-15T17:55:30.533" v="117" actId="20577"/>
          <ac:spMkLst>
            <pc:docMk/>
            <pc:sldMk cId="2911566828" sldId="265"/>
            <ac:spMk id="2" creationId="{65AE2F23-DF84-B18B-D5C0-23C131B7B7F2}"/>
          </ac:spMkLst>
        </pc:spChg>
        <pc:spChg chg="mod">
          <ac:chgData name="Usuário Convidado" userId="" providerId="Windows Live" clId="Web-{EA349365-BE26-4FB8-BFBF-17DC5E9CDA2C}" dt="2022-08-15T17:55:04.829" v="96" actId="20577"/>
          <ac:spMkLst>
            <pc:docMk/>
            <pc:sldMk cId="2911566828" sldId="265"/>
            <ac:spMk id="3" creationId="{D57E8411-AEA5-4097-66CC-001D44C7E197}"/>
          </ac:spMkLst>
        </pc:spChg>
      </pc:sldChg>
      <pc:sldChg chg="modSp add replId">
        <pc:chgData name="Usuário Convidado" userId="" providerId="Windows Live" clId="Web-{EA349365-BE26-4FB8-BFBF-17DC5E9CDA2C}" dt="2022-08-15T17:57:18.348" v="152" actId="20577"/>
        <pc:sldMkLst>
          <pc:docMk/>
          <pc:sldMk cId="971651819" sldId="266"/>
        </pc:sldMkLst>
        <pc:spChg chg="mod">
          <ac:chgData name="Usuário Convidado" userId="" providerId="Windows Live" clId="Web-{EA349365-BE26-4FB8-BFBF-17DC5E9CDA2C}" dt="2022-08-15T17:56:16.425" v="131" actId="20577"/>
          <ac:spMkLst>
            <pc:docMk/>
            <pc:sldMk cId="971651819" sldId="266"/>
            <ac:spMk id="2" creationId="{65AE2F23-DF84-B18B-D5C0-23C131B7B7F2}"/>
          </ac:spMkLst>
        </pc:spChg>
        <pc:spChg chg="mod">
          <ac:chgData name="Usuário Convidado" userId="" providerId="Windows Live" clId="Web-{EA349365-BE26-4FB8-BFBF-17DC5E9CDA2C}" dt="2022-08-15T17:57:18.348" v="152" actId="20577"/>
          <ac:spMkLst>
            <pc:docMk/>
            <pc:sldMk cId="971651819" sldId="266"/>
            <ac:spMk id="3" creationId="{D57E8411-AEA5-4097-66CC-001D44C7E197}"/>
          </ac:spMkLst>
        </pc:spChg>
      </pc:sldChg>
    </pc:docChg>
  </pc:docChgLst>
  <pc:docChgLst>
    <pc:chgData name="Helio Potelicki" userId="d05135b04d966991" providerId="LiveId" clId="{35E2410B-E50C-44D5-91D2-CB2AEAE97AD3}"/>
    <pc:docChg chg="undo custSel addSld delSld modSld sldOrd">
      <pc:chgData name="Helio Potelicki" userId="d05135b04d966991" providerId="LiveId" clId="{35E2410B-E50C-44D5-91D2-CB2AEAE97AD3}" dt="2022-08-15T21:19:16.346" v="176" actId="20577"/>
      <pc:docMkLst>
        <pc:docMk/>
      </pc:docMkLst>
      <pc:sldChg chg="modSp new mod">
        <pc:chgData name="Helio Potelicki" userId="d05135b04d966991" providerId="LiveId" clId="{35E2410B-E50C-44D5-91D2-CB2AEAE97AD3}" dt="2022-08-15T03:34:09.490" v="157" actId="20577"/>
        <pc:sldMkLst>
          <pc:docMk/>
          <pc:sldMk cId="3490141727" sldId="261"/>
        </pc:sldMkLst>
        <pc:spChg chg="mod">
          <ac:chgData name="Helio Potelicki" userId="d05135b04d966991" providerId="LiveId" clId="{35E2410B-E50C-44D5-91D2-CB2AEAE97AD3}" dt="2022-08-15T02:22:41.940" v="23" actId="20577"/>
          <ac:spMkLst>
            <pc:docMk/>
            <pc:sldMk cId="3490141727" sldId="261"/>
            <ac:spMk id="2" creationId="{65AE2F23-DF84-B18B-D5C0-23C131B7B7F2}"/>
          </ac:spMkLst>
        </pc:spChg>
        <pc:spChg chg="mod">
          <ac:chgData name="Helio Potelicki" userId="d05135b04d966991" providerId="LiveId" clId="{35E2410B-E50C-44D5-91D2-CB2AEAE97AD3}" dt="2022-08-15T03:34:09.490" v="157" actId="20577"/>
          <ac:spMkLst>
            <pc:docMk/>
            <pc:sldMk cId="3490141727" sldId="261"/>
            <ac:spMk id="3" creationId="{D57E8411-AEA5-4097-66CC-001D44C7E197}"/>
          </ac:spMkLst>
        </pc:spChg>
      </pc:sldChg>
      <pc:sldChg chg="addSp delSp modSp new mod ord setBg">
        <pc:chgData name="Helio Potelicki" userId="d05135b04d966991" providerId="LiveId" clId="{35E2410B-E50C-44D5-91D2-CB2AEAE97AD3}" dt="2022-08-15T03:10:36.725" v="120" actId="27614"/>
        <pc:sldMkLst>
          <pc:docMk/>
          <pc:sldMk cId="1086587770" sldId="262"/>
        </pc:sldMkLst>
        <pc:spChg chg="mod ord">
          <ac:chgData name="Helio Potelicki" userId="d05135b04d966991" providerId="LiveId" clId="{35E2410B-E50C-44D5-91D2-CB2AEAE97AD3}" dt="2022-08-15T03:10:27.956" v="116" actId="26606"/>
          <ac:spMkLst>
            <pc:docMk/>
            <pc:sldMk cId="1086587770" sldId="262"/>
            <ac:spMk id="2" creationId="{7914860E-FF99-3F66-8750-014CEE95D8C7}"/>
          </ac:spMkLst>
        </pc:spChg>
        <pc:spChg chg="del mod">
          <ac:chgData name="Helio Potelicki" userId="d05135b04d966991" providerId="LiveId" clId="{35E2410B-E50C-44D5-91D2-CB2AEAE97AD3}" dt="2022-08-15T03:10:17.158" v="113" actId="478"/>
          <ac:spMkLst>
            <pc:docMk/>
            <pc:sldMk cId="1086587770" sldId="262"/>
            <ac:spMk id="3" creationId="{6F0A9944-C9BB-6F49-7B10-805D542CC8E6}"/>
          </ac:spMkLst>
        </pc:spChg>
        <pc:spChg chg="add">
          <ac:chgData name="Helio Potelicki" userId="d05135b04d966991" providerId="LiveId" clId="{35E2410B-E50C-44D5-91D2-CB2AEAE97AD3}" dt="2022-08-15T03:10:27.956" v="116" actId="26606"/>
          <ac:spMkLst>
            <pc:docMk/>
            <pc:sldMk cId="1086587770" sldId="262"/>
            <ac:spMk id="12" creationId="{E02DA677-C58A-4FCE-A9A0-E66A42EBD9A5}"/>
          </ac:spMkLst>
        </pc:spChg>
        <pc:spChg chg="add">
          <ac:chgData name="Helio Potelicki" userId="d05135b04d966991" providerId="LiveId" clId="{35E2410B-E50C-44D5-91D2-CB2AEAE97AD3}" dt="2022-08-15T03:10:27.956" v="116" actId="26606"/>
          <ac:spMkLst>
            <pc:docMk/>
            <pc:sldMk cId="1086587770" sldId="262"/>
            <ac:spMk id="20" creationId="{DDCFE43D-D67B-409E-8B4A-797EB60E6B7D}"/>
          </ac:spMkLst>
        </pc:spChg>
        <pc:picChg chg="add mod ord">
          <ac:chgData name="Helio Potelicki" userId="d05135b04d966991" providerId="LiveId" clId="{35E2410B-E50C-44D5-91D2-CB2AEAE97AD3}" dt="2022-08-15T03:10:36.724" v="119" actId="27614"/>
          <ac:picMkLst>
            <pc:docMk/>
            <pc:sldMk cId="1086587770" sldId="262"/>
            <ac:picMk id="5" creationId="{ED23ECC3-8434-6004-4DF7-4535E9AFB301}"/>
          </ac:picMkLst>
        </pc:picChg>
        <pc:picChg chg="add mod">
          <ac:chgData name="Helio Potelicki" userId="d05135b04d966991" providerId="LiveId" clId="{35E2410B-E50C-44D5-91D2-CB2AEAE97AD3}" dt="2022-08-15T03:10:36.725" v="120" actId="27614"/>
          <ac:picMkLst>
            <pc:docMk/>
            <pc:sldMk cId="1086587770" sldId="262"/>
            <ac:picMk id="7" creationId="{750432FB-81C8-83B6-DC3F-143FF44E6E71}"/>
          </ac:picMkLst>
        </pc:picChg>
        <pc:picChg chg="add">
          <ac:chgData name="Helio Potelicki" userId="d05135b04d966991" providerId="LiveId" clId="{35E2410B-E50C-44D5-91D2-CB2AEAE97AD3}" dt="2022-08-15T03:10:27.956" v="116" actId="26606"/>
          <ac:picMkLst>
            <pc:docMk/>
            <pc:sldMk cId="1086587770" sldId="262"/>
            <ac:picMk id="14" creationId="{9D85B319-9C30-4D92-B664-CA444ECD79BA}"/>
          </ac:picMkLst>
        </pc:picChg>
        <pc:cxnChg chg="add">
          <ac:chgData name="Helio Potelicki" userId="d05135b04d966991" providerId="LiveId" clId="{35E2410B-E50C-44D5-91D2-CB2AEAE97AD3}" dt="2022-08-15T03:10:27.956" v="116" actId="26606"/>
          <ac:cxnSpMkLst>
            <pc:docMk/>
            <pc:sldMk cId="1086587770" sldId="262"/>
            <ac:cxnSpMk id="16" creationId="{D7573C1E-3785-43C9-A262-1DA9DF97F85C}"/>
          </ac:cxnSpMkLst>
        </pc:cxnChg>
        <pc:cxnChg chg="add">
          <ac:chgData name="Helio Potelicki" userId="d05135b04d966991" providerId="LiveId" clId="{35E2410B-E50C-44D5-91D2-CB2AEAE97AD3}" dt="2022-08-15T03:10:27.956" v="116" actId="26606"/>
          <ac:cxnSpMkLst>
            <pc:docMk/>
            <pc:sldMk cId="1086587770" sldId="262"/>
            <ac:cxnSpMk id="18" creationId="{548C4394-BE4E-4302-AF74-4781C6C66E4C}"/>
          </ac:cxnSpMkLst>
        </pc:cxnChg>
        <pc:cxnChg chg="add">
          <ac:chgData name="Helio Potelicki" userId="d05135b04d966991" providerId="LiveId" clId="{35E2410B-E50C-44D5-91D2-CB2AEAE97AD3}" dt="2022-08-15T03:10:27.956" v="116" actId="26606"/>
          <ac:cxnSpMkLst>
            <pc:docMk/>
            <pc:sldMk cId="1086587770" sldId="262"/>
            <ac:cxnSpMk id="22" creationId="{245DA1AA-7B0E-4497-9FC1-9357D36B3C65}"/>
          </ac:cxnSpMkLst>
        </pc:cxnChg>
      </pc:sldChg>
      <pc:sldChg chg="new del">
        <pc:chgData name="Helio Potelicki" userId="d05135b04d966991" providerId="LiveId" clId="{35E2410B-E50C-44D5-91D2-CB2AEAE97AD3}" dt="2022-08-15T02:22:38.297" v="19" actId="47"/>
        <pc:sldMkLst>
          <pc:docMk/>
          <pc:sldMk cId="4220833951" sldId="262"/>
        </pc:sldMkLst>
      </pc:sldChg>
      <pc:sldChg chg="modSp">
        <pc:chgData name="Helio Potelicki" userId="d05135b04d966991" providerId="LiveId" clId="{35E2410B-E50C-44D5-91D2-CB2AEAE97AD3}" dt="2022-08-15T21:19:16.346" v="176" actId="20577"/>
        <pc:sldMkLst>
          <pc:docMk/>
          <pc:sldMk cId="2547051107" sldId="264"/>
        </pc:sldMkLst>
        <pc:spChg chg="mod">
          <ac:chgData name="Helio Potelicki" userId="d05135b04d966991" providerId="LiveId" clId="{35E2410B-E50C-44D5-91D2-CB2AEAE97AD3}" dt="2022-08-15T21:19:16.346" v="176" actId="20577"/>
          <ac:spMkLst>
            <pc:docMk/>
            <pc:sldMk cId="2547051107" sldId="264"/>
            <ac:spMk id="2" creationId="{7914860E-FF99-3F66-8750-014CEE95D8C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0" rtlCol="0" anchor="b">
            <a:noAutofit/>
          </a:bodyPr>
          <a:lstStyle/>
          <a:p>
            <a:r>
              <a:rPr lang="en-US" sz="5400" dirty="0" err="1"/>
              <a:t>Unidade</a:t>
            </a:r>
            <a:r>
              <a:rPr lang="en-US" sz="5400" dirty="0"/>
              <a:t> 1 - </a:t>
            </a:r>
            <a:r>
              <a:rPr lang="en-US" sz="5400" dirty="0" err="1"/>
              <a:t>computação</a:t>
            </a:r>
            <a:r>
              <a:rPr lang="en-US" sz="5400" dirty="0"/>
              <a:t> </a:t>
            </a:r>
            <a:r>
              <a:rPr lang="en-US" sz="5400" dirty="0" err="1"/>
              <a:t>gráfica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 fontScale="62500" lnSpcReduction="20000"/>
          </a:bodyPr>
          <a:lstStyle/>
          <a:p>
            <a:r>
              <a:rPr lang="en-US" dirty="0"/>
              <a:t>HÉlio </a:t>
            </a:r>
            <a:r>
              <a:rPr lang="en-US" dirty="0" err="1"/>
              <a:t>Potelicki</a:t>
            </a:r>
          </a:p>
          <a:p>
            <a:r>
              <a:rPr lang="en-US" dirty="0"/>
              <a:t>José </a:t>
            </a:r>
            <a:r>
              <a:rPr lang="en-US" dirty="0" err="1"/>
              <a:t>leonardo</a:t>
            </a:r>
            <a:r>
              <a:rPr lang="en-US" dirty="0"/>
              <a:t> </a:t>
            </a:r>
            <a:r>
              <a:rPr lang="en-US" dirty="0" err="1"/>
              <a:t>perich</a:t>
            </a:r>
          </a:p>
          <a:p>
            <a:r>
              <a:rPr lang="en-US" dirty="0"/>
              <a:t>Luis Felipe </a:t>
            </a:r>
            <a:r>
              <a:rPr lang="en-US" dirty="0" err="1"/>
              <a:t>Zaguini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AE2F23-DF84-B18B-D5C0-23C131B7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 de usuário tangível - Características</a:t>
            </a:r>
          </a:p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7E8411-AEA5-4097-66CC-001D44C7E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As representações físicas são acopladas computacionalmente às informações digitais subjacentes.</a:t>
            </a:r>
          </a:p>
          <a:p>
            <a:r>
              <a:rPr lang="pt-BR" dirty="0">
                <a:ea typeface="+mn-lt"/>
                <a:cs typeface="+mn-lt"/>
              </a:rPr>
              <a:t>As representações físicas incorporam mecanismos para controle interativo.</a:t>
            </a:r>
          </a:p>
          <a:p>
            <a:r>
              <a:rPr lang="pt-BR" dirty="0">
                <a:ea typeface="+mn-lt"/>
                <a:cs typeface="+mn-lt"/>
              </a:rPr>
              <a:t>As representações físicas são </a:t>
            </a:r>
            <a:r>
              <a:rPr lang="pt-BR" dirty="0" err="1">
                <a:ea typeface="+mn-lt"/>
                <a:cs typeface="+mn-lt"/>
              </a:rPr>
              <a:t>perceptualmente</a:t>
            </a:r>
            <a:r>
              <a:rPr lang="pt-BR" dirty="0">
                <a:ea typeface="+mn-lt"/>
                <a:cs typeface="+mn-lt"/>
              </a:rPr>
              <a:t> acopladas a representações digitais ativamente mediadas.</a:t>
            </a:r>
          </a:p>
          <a:p>
            <a:r>
              <a:rPr lang="pt-BR" dirty="0">
                <a:ea typeface="+mn-lt"/>
                <a:cs typeface="+mn-lt"/>
              </a:rPr>
              <a:t>O estado físico dos tangíveis incorpora os principais aspectos do estado digital de um sistema</a:t>
            </a:r>
          </a:p>
          <a:p>
            <a:endParaRPr lang="pt-BR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dirty="0">
              <a:ea typeface="+mn-lt"/>
              <a:cs typeface="+mn-lt"/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1566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AE2F23-DF84-B18B-D5C0-23C131B7B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73840"/>
            <a:ext cx="9603275" cy="1049235"/>
          </a:xfrm>
        </p:spPr>
        <p:txBody>
          <a:bodyPr>
            <a:normAutofit/>
          </a:bodyPr>
          <a:lstStyle/>
          <a:p>
            <a:r>
              <a:rPr lang="pt-BR" dirty="0"/>
              <a:t>Interface de usuário tangível - </a:t>
            </a:r>
            <a:br>
              <a:rPr lang="pt-BR" dirty="0">
                <a:ea typeface="+mj-lt"/>
                <a:cs typeface="+mj-lt"/>
              </a:rPr>
            </a:br>
            <a:r>
              <a:rPr lang="pt-BR" dirty="0">
                <a:ea typeface="+mj-lt"/>
                <a:cs typeface="+mj-lt"/>
              </a:rPr>
              <a:t>5 propriedades básicas de definição de </a:t>
            </a:r>
            <a:r>
              <a:rPr lang="pt-BR" dirty="0" err="1">
                <a:ea typeface="+mj-lt"/>
                <a:cs typeface="+mj-lt"/>
              </a:rPr>
              <a:t>iut</a:t>
            </a:r>
            <a:r>
              <a:rPr lang="pt-BR" dirty="0">
                <a:ea typeface="+mj-lt"/>
                <a:cs typeface="+mj-lt"/>
              </a:rPr>
              <a:t>:</a:t>
            </a:r>
            <a:endParaRPr lang="pt-BR" dirty="0"/>
          </a:p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7E8411-AEA5-4097-66CC-001D44C7E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Multiplexar o espaço de entrada e saída;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Acesso simultâneo e manipulação de componentes de interface;</a:t>
            </a:r>
          </a:p>
          <a:p>
            <a:r>
              <a:rPr lang="pt-BR" dirty="0">
                <a:ea typeface="+mn-lt"/>
                <a:cs typeface="+mn-lt"/>
              </a:rPr>
              <a:t>Dispositivos específicos fortes;</a:t>
            </a:r>
          </a:p>
          <a:p>
            <a:r>
              <a:rPr lang="pt-BR" dirty="0">
                <a:ea typeface="+mn-lt"/>
                <a:cs typeface="+mn-lt"/>
              </a:rPr>
              <a:t>Dispositivos computacionais com reconhecimento espacial;</a:t>
            </a:r>
          </a:p>
          <a:p>
            <a:r>
              <a:rPr lang="pt-BR" dirty="0" err="1">
                <a:ea typeface="+mn-lt"/>
                <a:cs typeface="+mn-lt"/>
              </a:rPr>
              <a:t>Reconfigurabilidade</a:t>
            </a:r>
            <a:r>
              <a:rPr lang="pt-BR" dirty="0">
                <a:ea typeface="+mn-lt"/>
                <a:cs typeface="+mn-lt"/>
              </a:rPr>
              <a:t> espacial dos dispositivos.</a:t>
            </a:r>
          </a:p>
          <a:p>
            <a:endParaRPr lang="pt-BR" dirty="0">
              <a:ea typeface="+mn-lt"/>
              <a:cs typeface="+mn-lt"/>
            </a:endParaRPr>
          </a:p>
          <a:p>
            <a:endParaRPr lang="pt-BR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dirty="0">
              <a:ea typeface="+mn-lt"/>
              <a:cs typeface="+mn-lt"/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1651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D3B40-C464-3C64-2D12-A44B8CEA0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Acelerômetro</a:t>
            </a:r>
            <a:r>
              <a:rPr lang="en-US" dirty="0"/>
              <a:t> - o que é?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9C09A-9F5C-7E00-3BA2-91C9121CB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Dispositivo</a:t>
            </a:r>
            <a:r>
              <a:rPr lang="en-US" dirty="0"/>
              <a:t> que </a:t>
            </a:r>
            <a:r>
              <a:rPr lang="en-US" dirty="0" err="1"/>
              <a:t>mede</a:t>
            </a:r>
            <a:r>
              <a:rPr lang="en-US" dirty="0"/>
              <a:t> a </a:t>
            </a:r>
            <a:r>
              <a:rPr lang="en-US" dirty="0" err="1"/>
              <a:t>aceleração</a:t>
            </a:r>
            <a:r>
              <a:rPr lang="en-US" dirty="0"/>
              <a:t> de um </a:t>
            </a:r>
            <a:r>
              <a:rPr lang="en-US" dirty="0" err="1"/>
              <a:t>dispositivo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relação</a:t>
            </a:r>
            <a:r>
              <a:rPr lang="en-US" dirty="0"/>
              <a:t> a outro </a:t>
            </a:r>
            <a:r>
              <a:rPr lang="en-US" dirty="0" err="1"/>
              <a:t>corpo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força</a:t>
            </a:r>
            <a:endParaRPr lang="en-US" dirty="0"/>
          </a:p>
          <a:p>
            <a:r>
              <a:rPr lang="en-US" dirty="0" err="1"/>
              <a:t>Geralmente</a:t>
            </a:r>
            <a:r>
              <a:rPr lang="en-US" dirty="0"/>
              <a:t> o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dirty="0" err="1"/>
              <a:t>relativo</a:t>
            </a:r>
            <a:r>
              <a:rPr lang="en-US" dirty="0"/>
              <a:t> é a </a:t>
            </a:r>
            <a:r>
              <a:rPr lang="en-US" dirty="0" err="1"/>
              <a:t>gravidade</a:t>
            </a:r>
            <a:r>
              <a:rPr lang="en-US" dirty="0"/>
              <a:t> da Terra</a:t>
            </a:r>
          </a:p>
          <a:p>
            <a:r>
              <a:rPr lang="en-US" dirty="0" err="1"/>
              <a:t>Fundamentado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Lei de </a:t>
            </a:r>
            <a:r>
              <a:rPr lang="en-US" dirty="0" err="1"/>
              <a:t>Relatividade</a:t>
            </a:r>
            <a:r>
              <a:rPr lang="en-US" dirty="0"/>
              <a:t> Geral de Albert Einstein e </a:t>
            </a:r>
            <a:r>
              <a:rPr lang="en-US" dirty="0" err="1"/>
              <a:t>nas</a:t>
            </a:r>
            <a:r>
              <a:rPr lang="en-US" dirty="0"/>
              <a:t> Leis de Newton</a:t>
            </a:r>
          </a:p>
        </p:txBody>
      </p:sp>
    </p:spTree>
    <p:extLst>
      <p:ext uri="{BB962C8B-B14F-4D97-AF65-F5344CB8AC3E}">
        <p14:creationId xmlns:p14="http://schemas.microsoft.com/office/powerpoint/2010/main" val="234155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D3B40-C464-3C64-2D12-A44B8CEA0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Acelerômetro</a:t>
            </a:r>
            <a:r>
              <a:rPr lang="en-US" dirty="0"/>
              <a:t> - para que serve?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9C09A-9F5C-7E00-3BA2-91C9121CB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Informar</a:t>
            </a:r>
            <a:r>
              <a:rPr lang="en-US" dirty="0"/>
              <a:t> </a:t>
            </a:r>
            <a:r>
              <a:rPr lang="en-US" dirty="0" err="1"/>
              <a:t>posição</a:t>
            </a:r>
            <a:r>
              <a:rPr lang="en-US" dirty="0"/>
              <a:t> do </a:t>
            </a:r>
            <a:r>
              <a:rPr lang="en-US" dirty="0" err="1"/>
              <a:t>dispositivo</a:t>
            </a:r>
            <a:endParaRPr lang="en-US" dirty="0"/>
          </a:p>
          <a:p>
            <a:r>
              <a:rPr lang="en-US" dirty="0" err="1"/>
              <a:t>Informar</a:t>
            </a:r>
            <a:r>
              <a:rPr lang="en-US" dirty="0"/>
              <a:t> </a:t>
            </a:r>
            <a:r>
              <a:rPr lang="en-US" dirty="0" err="1"/>
              <a:t>deslocamento</a:t>
            </a:r>
            <a:r>
              <a:rPr lang="en-US" dirty="0"/>
              <a:t> do </a:t>
            </a:r>
            <a:r>
              <a:rPr lang="en-US" dirty="0" err="1"/>
              <a:t>dispositivo</a:t>
            </a:r>
            <a:endParaRPr lang="en-US"/>
          </a:p>
          <a:p>
            <a:r>
              <a:rPr lang="en-US" dirty="0" err="1"/>
              <a:t>Informar</a:t>
            </a:r>
            <a:r>
              <a:rPr lang="en-US" dirty="0"/>
              <a:t> a </a:t>
            </a:r>
            <a:r>
              <a:rPr lang="en-US" dirty="0" err="1"/>
              <a:t>aceleração</a:t>
            </a:r>
            <a:r>
              <a:rPr lang="en-US" dirty="0"/>
              <a:t> do </a:t>
            </a:r>
            <a:r>
              <a:rPr lang="en-US" dirty="0" err="1"/>
              <a:t>dispositivo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175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D3B40-C464-3C64-2D12-A44B8CEA0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Acelerômetro</a:t>
            </a:r>
            <a:r>
              <a:rPr lang="en-US" dirty="0"/>
              <a:t> - COMO FUNCIONA?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9C09A-9F5C-7E00-3BA2-91C9121CB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do </a:t>
            </a:r>
            <a:r>
              <a:rPr lang="en-US" dirty="0" err="1"/>
              <a:t>copo</a:t>
            </a:r>
            <a:r>
              <a:rPr lang="en-US" dirty="0"/>
              <a:t> da </a:t>
            </a:r>
            <a:r>
              <a:rPr lang="en-US" dirty="0" err="1"/>
              <a:t>água</a:t>
            </a:r>
            <a:endParaRPr lang="en-US" dirty="0"/>
          </a:p>
          <a:p>
            <a:r>
              <a:rPr lang="en-US" dirty="0" err="1"/>
              <a:t>Acelerômetros</a:t>
            </a:r>
            <a:r>
              <a:rPr lang="en-US" dirty="0"/>
              <a:t> </a:t>
            </a:r>
            <a:r>
              <a:rPr lang="en-US" dirty="0" err="1"/>
              <a:t>piezoelétricos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modernos</a:t>
            </a:r>
            <a:endParaRPr lang="en-US"/>
          </a:p>
          <a:p>
            <a:pPr lvl="1"/>
            <a:r>
              <a:rPr lang="en-US" dirty="0" err="1"/>
              <a:t>Efeito</a:t>
            </a:r>
            <a:r>
              <a:rPr lang="en-US" dirty="0"/>
              <a:t> </a:t>
            </a:r>
            <a:r>
              <a:rPr lang="en-US" dirty="0" err="1"/>
              <a:t>piezoelétrico</a:t>
            </a:r>
            <a:endParaRPr lang="en-US" dirty="0"/>
          </a:p>
          <a:p>
            <a:pPr lvl="1"/>
            <a:r>
              <a:rPr lang="en-US" dirty="0"/>
              <a:t>Massa </a:t>
            </a:r>
            <a:r>
              <a:rPr lang="en-US" dirty="0" err="1"/>
              <a:t>entra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contato</a:t>
            </a:r>
            <a:r>
              <a:rPr lang="en-US" dirty="0"/>
              <a:t> com </a:t>
            </a:r>
            <a:r>
              <a:rPr lang="en-US" dirty="0" err="1"/>
              <a:t>cristal</a:t>
            </a:r>
            <a:r>
              <a:rPr lang="en-US" dirty="0"/>
              <a:t> </a:t>
            </a:r>
            <a:r>
              <a:rPr lang="en-US" dirty="0" err="1"/>
              <a:t>piezoelétrico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força</a:t>
            </a:r>
            <a:r>
              <a:rPr lang="en-US" dirty="0"/>
              <a:t> </a:t>
            </a:r>
            <a:r>
              <a:rPr lang="en-US" dirty="0" err="1"/>
              <a:t>aplicada</a:t>
            </a:r>
            <a:r>
              <a:rPr lang="en-US" dirty="0"/>
              <a:t> no </a:t>
            </a:r>
            <a:r>
              <a:rPr lang="en-US" dirty="0" err="1"/>
              <a:t>cristal</a:t>
            </a:r>
            <a:r>
              <a:rPr lang="en-US" dirty="0"/>
              <a:t> </a:t>
            </a:r>
            <a:r>
              <a:rPr lang="en-US" dirty="0" err="1"/>
              <a:t>resulta</a:t>
            </a:r>
            <a:r>
              <a:rPr lang="en-US" dirty="0"/>
              <a:t> </a:t>
            </a:r>
            <a:r>
              <a:rPr lang="en-US" dirty="0" err="1"/>
              <a:t>numa</a:t>
            </a:r>
            <a:r>
              <a:rPr lang="en-US" dirty="0"/>
              <a:t> carga </a:t>
            </a:r>
            <a:r>
              <a:rPr lang="en-US" dirty="0" err="1"/>
              <a:t>elétrica</a:t>
            </a:r>
            <a:endParaRPr lang="en-US" dirty="0"/>
          </a:p>
          <a:p>
            <a:pPr lvl="1"/>
            <a:r>
              <a:rPr lang="en-US" dirty="0"/>
              <a:t>… que é </a:t>
            </a:r>
            <a:r>
              <a:rPr lang="en-US" dirty="0" err="1"/>
              <a:t>proporcional</a:t>
            </a:r>
            <a:r>
              <a:rPr lang="en-US" dirty="0"/>
              <a:t> à </a:t>
            </a:r>
            <a:r>
              <a:rPr lang="en-US" dirty="0" err="1"/>
              <a:t>aceleração</a:t>
            </a:r>
            <a:endParaRPr lang="en-US" dirty="0"/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D34E25-4F4B-0490-A069-BD0BA34F2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091" y="2015014"/>
            <a:ext cx="4090382" cy="1611297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2854CD2D-80EA-3BA6-E464-4F6548B26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372" y="3903478"/>
            <a:ext cx="2743200" cy="215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50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D3B40-C464-3C64-2D12-A44B8CEA0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Acelerômetro</a:t>
            </a:r>
            <a:r>
              <a:rPr lang="en-US" dirty="0"/>
              <a:t> - EXEMPLOS DE UTILIZAÇÃO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9C09A-9F5C-7E00-3BA2-91C9121CB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Wii</a:t>
            </a:r>
            <a:r>
              <a:rPr lang="en-US" dirty="0">
                <a:ea typeface="+mn-lt"/>
                <a:cs typeface="+mn-lt"/>
              </a:rPr>
              <a:t> Remote – </a:t>
            </a:r>
            <a:r>
              <a:rPr lang="en-US" dirty="0" err="1"/>
              <a:t>aceleração</a:t>
            </a:r>
            <a:r>
              <a:rPr lang="en-US" dirty="0"/>
              <a:t> e </a:t>
            </a:r>
            <a:r>
              <a:rPr lang="en-US" dirty="0" err="1"/>
              <a:t>movimento</a:t>
            </a:r>
            <a:r>
              <a:rPr lang="en-US" dirty="0"/>
              <a:t> das </a:t>
            </a:r>
            <a:r>
              <a:rPr lang="en-US" dirty="0" err="1"/>
              <a:t>mãos</a:t>
            </a:r>
            <a:endParaRPr lang="en-US" dirty="0"/>
          </a:p>
          <a:p>
            <a:r>
              <a:rPr lang="en-US" dirty="0"/>
              <a:t>Computadores – </a:t>
            </a:r>
            <a:r>
              <a:rPr lang="en-US" dirty="0" err="1"/>
              <a:t>prevenir</a:t>
            </a:r>
            <a:r>
              <a:rPr lang="en-US" dirty="0"/>
              <a:t> </a:t>
            </a:r>
            <a:r>
              <a:rPr lang="en-US" dirty="0" err="1"/>
              <a:t>danos</a:t>
            </a:r>
            <a:r>
              <a:rPr lang="en-US" dirty="0"/>
              <a:t> </a:t>
            </a:r>
            <a:r>
              <a:rPr lang="en-US" dirty="0" err="1"/>
              <a:t>ao</a:t>
            </a:r>
            <a:r>
              <a:rPr lang="en-US" dirty="0"/>
              <a:t> disco </a:t>
            </a:r>
            <a:r>
              <a:rPr lang="en-US" dirty="0" err="1"/>
              <a:t>rígido</a:t>
            </a:r>
          </a:p>
          <a:p>
            <a:r>
              <a:rPr lang="en-US" dirty="0">
                <a:ea typeface="+mn-lt"/>
                <a:cs typeface="+mn-lt"/>
              </a:rPr>
              <a:t>Smartphones – </a:t>
            </a:r>
            <a:r>
              <a:rPr lang="en-US" dirty="0" err="1">
                <a:ea typeface="+mn-lt"/>
                <a:cs typeface="+mn-lt"/>
              </a:rPr>
              <a:t>rotação</a:t>
            </a:r>
            <a:r>
              <a:rPr lang="en-US" dirty="0">
                <a:ea typeface="+mn-lt"/>
                <a:cs typeface="+mn-lt"/>
              </a:rPr>
              <a:t> (</a:t>
            </a:r>
            <a:r>
              <a:rPr lang="en-US" dirty="0" err="1">
                <a:ea typeface="+mn-lt"/>
                <a:cs typeface="+mn-lt"/>
              </a:rPr>
              <a:t>tela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r>
              <a:rPr lang="en-US" dirty="0">
                <a:ea typeface="+mn-lt"/>
                <a:cs typeface="+mn-lt"/>
              </a:rPr>
              <a:t>Carros – </a:t>
            </a:r>
            <a:r>
              <a:rPr lang="en-US" dirty="0" err="1">
                <a:ea typeface="+mn-lt"/>
                <a:cs typeface="+mn-lt"/>
              </a:rPr>
              <a:t>controle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estabilidade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No GPS – </a:t>
            </a:r>
            <a:r>
              <a:rPr lang="en-US" dirty="0" err="1">
                <a:ea typeface="+mn-lt"/>
                <a:cs typeface="+mn-lt"/>
              </a:rPr>
              <a:t>orientação</a:t>
            </a:r>
            <a:endParaRPr lang="en-US">
              <a:ea typeface="+mn-lt"/>
              <a:cs typeface="+mn-lt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77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02DA677-C58A-4FCE-A9A0-E66A42EBD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D85B319-9C30-4D92-B664-CA444ECD7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573C1E-3785-43C9-A262-1DA9DF97F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8C4394-BE4E-4302-AF74-4781C6C66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Imagem 6" descr="Mulher segurando secador de cabelo&#10;&#10;Descrição gerada automaticamente com confiança média">
            <a:extLst>
              <a:ext uri="{FF2B5EF4-FFF2-40B4-BE49-F238E27FC236}">
                <a16:creationId xmlns:a16="http://schemas.microsoft.com/office/drawing/2014/main" id="{750432FB-81C8-83B6-DC3F-143FF44E6E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57" r="10799" b="2"/>
          <a:stretch/>
        </p:blipFill>
        <p:spPr>
          <a:xfrm>
            <a:off x="2" y="10"/>
            <a:ext cx="6094409" cy="6857990"/>
          </a:xfrm>
          <a:prstGeom prst="rect">
            <a:avLst/>
          </a:prstGeom>
        </p:spPr>
      </p:pic>
      <p:pic>
        <p:nvPicPr>
          <p:cNvPr id="5" name="Imagem 4" descr="Pessoa em frente a teclado de computador&#10;&#10;Descrição gerada automaticamente">
            <a:extLst>
              <a:ext uri="{FF2B5EF4-FFF2-40B4-BE49-F238E27FC236}">
                <a16:creationId xmlns:a16="http://schemas.microsoft.com/office/drawing/2014/main" id="{ED23ECC3-8434-6004-4DF7-4535E9AFB3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785" r="10785" b="1"/>
          <a:stretch/>
        </p:blipFill>
        <p:spPr>
          <a:xfrm>
            <a:off x="6096051" y="10"/>
            <a:ext cx="6094409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DCFE43D-D67B-409E-8B4A-797EB60E6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7759" y="4411985"/>
            <a:ext cx="9616484" cy="1728068"/>
          </a:xfrm>
          <a:prstGeom prst="rect">
            <a:avLst/>
          </a:prstGeom>
          <a:solidFill>
            <a:srgbClr val="000001">
              <a:alpha val="8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14860E-FF99-3F66-8750-014CEE95D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982" y="4573888"/>
            <a:ext cx="9288768" cy="744349"/>
          </a:xfrm>
        </p:spPr>
        <p:txBody>
          <a:bodyPr vert="horz" lIns="91440" tIns="45720" rIns="91440" bIns="0" rtlCol="0" anchor="b">
            <a:normAutofit/>
          </a:bodyPr>
          <a:lstStyle/>
          <a:p>
            <a:pPr algn="ctr"/>
            <a:r>
              <a:rPr lang="en-US" sz="4100">
                <a:solidFill>
                  <a:srgbClr val="FFFFFE"/>
                </a:solidFill>
              </a:rPr>
              <a:t>Interface Humano-Computador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45DA1AA-7B0E-4497-9FC1-9357D36B3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865" y="5507200"/>
            <a:ext cx="9288885" cy="0"/>
          </a:xfrm>
          <a:prstGeom prst="line">
            <a:avLst/>
          </a:prstGeom>
          <a:ln w="31750">
            <a:solidFill>
              <a:srgbClr val="6396BA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587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AE2F23-DF84-B18B-D5C0-23C131B7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 Humano-Computador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7E8411-AEA5-4097-66CC-001D44C7E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Estuda a interação entre pessoas e computadores, assim como as teorias e técnicas de projeto utilizadas para tornar um sistema interativo.</a:t>
            </a:r>
          </a:p>
          <a:p>
            <a:r>
              <a:rPr lang="pt-BR" dirty="0"/>
              <a:t>Inúmeras possibilidades de “diálogo” entre usuários e computadores.</a:t>
            </a:r>
          </a:p>
          <a:p>
            <a:r>
              <a:rPr lang="pt-BR" dirty="0"/>
              <a:t>O que conta é a experiência.</a:t>
            </a:r>
          </a:p>
          <a:p>
            <a:r>
              <a:rPr lang="pt-BR" dirty="0"/>
              <a:t>A interface vende o software.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0141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Imagem 3">
            <a:extLst>
              <a:ext uri="{FF2B5EF4-FFF2-40B4-BE49-F238E27FC236}">
                <a16:creationId xmlns:a16="http://schemas.microsoft.com/office/drawing/2014/main" id="{AC369494-06C8-F6F5-65BE-A8FEDFADA9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601" r="-1" b="3441"/>
          <a:stretch/>
        </p:blipFill>
        <p:spPr>
          <a:xfrm>
            <a:off x="19" y="-100631"/>
            <a:ext cx="12191675" cy="685799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14860E-FF99-3F66-8750-014CEE95D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511" y="3236470"/>
            <a:ext cx="6832500" cy="125260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100" dirty="0">
                <a:solidFill>
                  <a:srgbClr val="FFFFFE"/>
                </a:solidFill>
              </a:rPr>
              <a:t>Interface de </a:t>
            </a:r>
            <a:r>
              <a:rPr lang="en-US" sz="4100" dirty="0" err="1">
                <a:solidFill>
                  <a:srgbClr val="FFFFFE"/>
                </a:solidFill>
              </a:rPr>
              <a:t>usuário</a:t>
            </a:r>
            <a:r>
              <a:rPr lang="en-US" sz="4100" dirty="0">
                <a:solidFill>
                  <a:srgbClr val="FFFFFE"/>
                </a:solidFill>
              </a:rPr>
              <a:t> </a:t>
            </a:r>
            <a:r>
              <a:rPr lang="en-US" sz="4100" dirty="0" err="1">
                <a:solidFill>
                  <a:srgbClr val="FFFFFE"/>
                </a:solidFill>
              </a:rPr>
              <a:t>tangível</a:t>
            </a:r>
            <a:endParaRPr lang="en-US" sz="4100" dirty="0">
              <a:solidFill>
                <a:srgbClr val="FFFFFE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>
            <a:solidFill>
              <a:srgbClr val="0F76EC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21608E3D-43D1-9A82-8322-0AD99187E9EA}"/>
              </a:ext>
            </a:extLst>
          </p:cNvPr>
          <p:cNvSpPr txBox="1">
            <a:spLocks/>
          </p:cNvSpPr>
          <p:nvPr/>
        </p:nvSpPr>
        <p:spPr>
          <a:xfrm>
            <a:off x="4117269" y="4136493"/>
            <a:ext cx="6832500" cy="1252601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>
                <a:solidFill>
                  <a:schemeClr val="bg1"/>
                </a:solidFill>
                <a:ea typeface="+mj-lt"/>
                <a:cs typeface="+mj-lt"/>
              </a:rPr>
              <a:t>Reactable</a:t>
            </a:r>
            <a:r>
              <a:rPr lang="en-US" sz="2000" dirty="0">
                <a:solidFill>
                  <a:schemeClr val="bg1"/>
                </a:solidFill>
                <a:ea typeface="+mj-lt"/>
                <a:cs typeface="+mj-lt"/>
              </a:rPr>
              <a:t> , um </a:t>
            </a:r>
            <a:r>
              <a:rPr lang="en-US" sz="2000" dirty="0" err="1">
                <a:solidFill>
                  <a:schemeClr val="bg1"/>
                </a:solidFill>
                <a:ea typeface="+mj-lt"/>
                <a:cs typeface="+mj-lt"/>
              </a:rPr>
              <a:t>exemplo</a:t>
            </a:r>
            <a:r>
              <a:rPr lang="en-US" sz="2000" dirty="0">
                <a:solidFill>
                  <a:schemeClr val="bg1"/>
                </a:solidFill>
                <a:ea typeface="+mj-lt"/>
                <a:cs typeface="+mj-lt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ea typeface="+mj-lt"/>
                <a:cs typeface="+mj-lt"/>
              </a:rPr>
              <a:t>instrumento</a:t>
            </a:r>
            <a:r>
              <a:rPr lang="en-US" sz="2000" dirty="0">
                <a:solidFill>
                  <a:schemeClr val="bg1"/>
                </a:solidFill>
                <a:ea typeface="+mj-lt"/>
                <a:cs typeface="+mj-lt"/>
              </a:rPr>
              <a:t> musical </a:t>
            </a:r>
            <a:r>
              <a:rPr lang="en-US" sz="2000" dirty="0" err="1">
                <a:solidFill>
                  <a:schemeClr val="bg1"/>
                </a:solidFill>
                <a:ea typeface="+mj-lt"/>
                <a:cs typeface="+mj-lt"/>
              </a:rPr>
              <a:t>eletrônico</a:t>
            </a:r>
            <a:r>
              <a:rPr lang="en-US" sz="2000" dirty="0">
                <a:solidFill>
                  <a:schemeClr val="bg1"/>
                </a:solidFill>
                <a:ea typeface="+mj-lt"/>
                <a:cs typeface="+mj-lt"/>
              </a:rPr>
              <a:t> de interface de </a:t>
            </a:r>
            <a:r>
              <a:rPr lang="en-US" sz="2000" dirty="0" err="1">
                <a:solidFill>
                  <a:schemeClr val="bg1"/>
                </a:solidFill>
                <a:ea typeface="+mj-lt"/>
                <a:cs typeface="+mj-lt"/>
              </a:rPr>
              <a:t>usuário</a:t>
            </a:r>
            <a:r>
              <a:rPr lang="en-US" sz="20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j-lt"/>
                <a:cs typeface="+mj-lt"/>
              </a:rPr>
              <a:t>tangível</a:t>
            </a:r>
            <a:r>
              <a:rPr lang="en-US" sz="2000" dirty="0">
                <a:solidFill>
                  <a:schemeClr val="bg1"/>
                </a:solidFill>
                <a:ea typeface="+mj-lt"/>
                <a:cs typeface="+mj-lt"/>
              </a:rPr>
              <a:t>.</a:t>
            </a:r>
            <a:endParaRPr lang="pt-BR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05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AE2F23-DF84-B18B-D5C0-23C131B7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 de usuário tangível</a:t>
            </a:r>
          </a:p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7E8411-AEA5-4097-66CC-001D44C7E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Uma interface de usuário tangível ( TUI ) é uma interface de usuário na qual uma pessoa interage com informações digitais por meio do ambiente físico .</a:t>
            </a:r>
          </a:p>
          <a:p>
            <a:r>
              <a:rPr lang="pt-BR" dirty="0">
                <a:ea typeface="+mn-lt"/>
                <a:cs typeface="+mn-lt"/>
              </a:rPr>
              <a:t>O objetivo do desenvolvimento da TUI é capacitar a colaboração, o aprendizado e o design, dando formas físicas às informações digitais, aproveitando assim a capacidade humana de apreender e manipular objetos físicos e materiais.</a:t>
            </a:r>
          </a:p>
          <a:p>
            <a:pPr marL="0" indent="0">
              <a:buNone/>
            </a:pPr>
            <a:endParaRPr lang="pt-BR" dirty="0">
              <a:ea typeface="+mn-lt"/>
              <a:cs typeface="+mn-lt"/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34655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123</TotalTime>
  <Words>386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Unidade 1 - computação gráfica</vt:lpstr>
      <vt:lpstr>Acelerômetro - o que é?</vt:lpstr>
      <vt:lpstr>Acelerômetro - para que serve?</vt:lpstr>
      <vt:lpstr>Acelerômetro - COMO FUNCIONA?</vt:lpstr>
      <vt:lpstr>Acelerômetro - EXEMPLOS DE UTILIZAÇÃO</vt:lpstr>
      <vt:lpstr>Interface Humano-Computador</vt:lpstr>
      <vt:lpstr>Interface Humano-Computador</vt:lpstr>
      <vt:lpstr>Interface de usuário tangível</vt:lpstr>
      <vt:lpstr>Interface de usuário tangível </vt:lpstr>
      <vt:lpstr>Interface de usuário tangível - Características </vt:lpstr>
      <vt:lpstr>Interface de usuário tangível -  5 propriedades básicas de definição de iut: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Helio Potelicki</cp:lastModifiedBy>
  <cp:revision>118</cp:revision>
  <dcterms:created xsi:type="dcterms:W3CDTF">2022-08-14T14:55:03Z</dcterms:created>
  <dcterms:modified xsi:type="dcterms:W3CDTF">2022-08-15T21:19:18Z</dcterms:modified>
</cp:coreProperties>
</file>