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58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89A0C-59A1-4CC7-8FC8-B7E20799C412}" v="2" dt="2022-08-15T23:51:45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Pereira Forte" userId="ff37934d-b963-4235-9eee-033575a1e4a0" providerId="ADAL" clId="{FAC89A0C-59A1-4CC7-8FC8-B7E20799C412}"/>
    <pc:docChg chg="custSel delSld modSld">
      <pc:chgData name="Vinicius Pereira Forte" userId="ff37934d-b963-4235-9eee-033575a1e4a0" providerId="ADAL" clId="{FAC89A0C-59A1-4CC7-8FC8-B7E20799C412}" dt="2022-08-15T23:57:08.918" v="132" actId="1076"/>
      <pc:docMkLst>
        <pc:docMk/>
      </pc:docMkLst>
      <pc:sldChg chg="addSp modSp mod setBg">
        <pc:chgData name="Vinicius Pereira Forte" userId="ff37934d-b963-4235-9eee-033575a1e4a0" providerId="ADAL" clId="{FAC89A0C-59A1-4CC7-8FC8-B7E20799C412}" dt="2022-08-15T23:56:28.645" v="126" actId="26606"/>
        <pc:sldMkLst>
          <pc:docMk/>
          <pc:sldMk cId="4220148749" sldId="257"/>
        </pc:sldMkLst>
        <pc:spChg chg="mod">
          <ac:chgData name="Vinicius Pereira Forte" userId="ff37934d-b963-4235-9eee-033575a1e4a0" providerId="ADAL" clId="{FAC89A0C-59A1-4CC7-8FC8-B7E20799C412}" dt="2022-08-15T23:56:28.645" v="126" actId="26606"/>
          <ac:spMkLst>
            <pc:docMk/>
            <pc:sldMk cId="4220148749" sldId="257"/>
            <ac:spMk id="2" creationId="{B5BCD437-29C5-3ADC-B46F-80064BC210AA}"/>
          </ac:spMkLst>
        </pc:spChg>
        <pc:spChg chg="mod">
          <ac:chgData name="Vinicius Pereira Forte" userId="ff37934d-b963-4235-9eee-033575a1e4a0" providerId="ADAL" clId="{FAC89A0C-59A1-4CC7-8FC8-B7E20799C412}" dt="2022-08-15T23:56:28.645" v="126" actId="26606"/>
          <ac:spMkLst>
            <pc:docMk/>
            <pc:sldMk cId="4220148749" sldId="257"/>
            <ac:spMk id="3" creationId="{3D379EA7-40E9-1BBB-4B2C-BE1BA6483F42}"/>
          </ac:spMkLst>
        </pc:spChg>
        <pc:spChg chg="add">
          <ac:chgData name="Vinicius Pereira Forte" userId="ff37934d-b963-4235-9eee-033575a1e4a0" providerId="ADAL" clId="{FAC89A0C-59A1-4CC7-8FC8-B7E20799C412}" dt="2022-08-15T23:56:28.645" v="126" actId="26606"/>
          <ac:spMkLst>
            <pc:docMk/>
            <pc:sldMk cId="4220148749" sldId="257"/>
            <ac:spMk id="8" creationId="{100EDD19-6802-4EC3-95CE-CFFAB042CFD6}"/>
          </ac:spMkLst>
        </pc:spChg>
        <pc:spChg chg="add">
          <ac:chgData name="Vinicius Pereira Forte" userId="ff37934d-b963-4235-9eee-033575a1e4a0" providerId="ADAL" clId="{FAC89A0C-59A1-4CC7-8FC8-B7E20799C412}" dt="2022-08-15T23:56:28.645" v="126" actId="26606"/>
          <ac:spMkLst>
            <pc:docMk/>
            <pc:sldMk cId="4220148749" sldId="257"/>
            <ac:spMk id="10" creationId="{DB17E863-922E-4C26-BD64-E8FD41D28661}"/>
          </ac:spMkLst>
        </pc:spChg>
      </pc:sldChg>
      <pc:sldChg chg="addSp modSp mod setBg">
        <pc:chgData name="Vinicius Pereira Forte" userId="ff37934d-b963-4235-9eee-033575a1e4a0" providerId="ADAL" clId="{FAC89A0C-59A1-4CC7-8FC8-B7E20799C412}" dt="2022-08-15T23:56:44.145" v="129" actId="26606"/>
        <pc:sldMkLst>
          <pc:docMk/>
          <pc:sldMk cId="3036593233" sldId="258"/>
        </pc:sldMkLst>
        <pc:spChg chg="mod">
          <ac:chgData name="Vinicius Pereira Forte" userId="ff37934d-b963-4235-9eee-033575a1e4a0" providerId="ADAL" clId="{FAC89A0C-59A1-4CC7-8FC8-B7E20799C412}" dt="2022-08-15T23:56:44.145" v="129" actId="26606"/>
          <ac:spMkLst>
            <pc:docMk/>
            <pc:sldMk cId="3036593233" sldId="258"/>
            <ac:spMk id="2" creationId="{08755282-68A6-2767-C546-26AF15758C72}"/>
          </ac:spMkLst>
        </pc:spChg>
        <pc:spChg chg="mod">
          <ac:chgData name="Vinicius Pereira Forte" userId="ff37934d-b963-4235-9eee-033575a1e4a0" providerId="ADAL" clId="{FAC89A0C-59A1-4CC7-8FC8-B7E20799C412}" dt="2022-08-15T23:56:44.145" v="129" actId="26606"/>
          <ac:spMkLst>
            <pc:docMk/>
            <pc:sldMk cId="3036593233" sldId="258"/>
            <ac:spMk id="3" creationId="{BB4F4A16-CED6-721E-196D-959FBB75EA43}"/>
          </ac:spMkLst>
        </pc:spChg>
        <pc:spChg chg="add">
          <ac:chgData name="Vinicius Pereira Forte" userId="ff37934d-b963-4235-9eee-033575a1e4a0" providerId="ADAL" clId="{FAC89A0C-59A1-4CC7-8FC8-B7E20799C412}" dt="2022-08-15T23:56:44.145" v="129" actId="26606"/>
          <ac:spMkLst>
            <pc:docMk/>
            <pc:sldMk cId="3036593233" sldId="258"/>
            <ac:spMk id="8" creationId="{100EDD19-6802-4EC3-95CE-CFFAB042CFD6}"/>
          </ac:spMkLst>
        </pc:spChg>
        <pc:spChg chg="add">
          <ac:chgData name="Vinicius Pereira Forte" userId="ff37934d-b963-4235-9eee-033575a1e4a0" providerId="ADAL" clId="{FAC89A0C-59A1-4CC7-8FC8-B7E20799C412}" dt="2022-08-15T23:56:44.145" v="129" actId="26606"/>
          <ac:spMkLst>
            <pc:docMk/>
            <pc:sldMk cId="3036593233" sldId="258"/>
            <ac:spMk id="10" creationId="{DB17E863-922E-4C26-BD64-E8FD41D28661}"/>
          </ac:spMkLst>
        </pc:spChg>
      </pc:sldChg>
      <pc:sldChg chg="del">
        <pc:chgData name="Vinicius Pereira Forte" userId="ff37934d-b963-4235-9eee-033575a1e4a0" providerId="ADAL" clId="{FAC89A0C-59A1-4CC7-8FC8-B7E20799C412}" dt="2022-08-15T23:38:26.745" v="16" actId="47"/>
        <pc:sldMkLst>
          <pc:docMk/>
          <pc:sldMk cId="1252245512" sldId="259"/>
        </pc:sldMkLst>
      </pc:sldChg>
      <pc:sldChg chg="del">
        <pc:chgData name="Vinicius Pereira Forte" userId="ff37934d-b963-4235-9eee-033575a1e4a0" providerId="ADAL" clId="{FAC89A0C-59A1-4CC7-8FC8-B7E20799C412}" dt="2022-08-15T23:38:23.963" v="15" actId="47"/>
        <pc:sldMkLst>
          <pc:docMk/>
          <pc:sldMk cId="2564670484" sldId="260"/>
        </pc:sldMkLst>
      </pc:sldChg>
      <pc:sldChg chg="addSp modSp mod setBg">
        <pc:chgData name="Vinicius Pereira Forte" userId="ff37934d-b963-4235-9eee-033575a1e4a0" providerId="ADAL" clId="{FAC89A0C-59A1-4CC7-8FC8-B7E20799C412}" dt="2022-08-15T23:56:57.812" v="130" actId="26606"/>
        <pc:sldMkLst>
          <pc:docMk/>
          <pc:sldMk cId="3328637455" sldId="261"/>
        </pc:sldMkLst>
        <pc:spChg chg="mod">
          <ac:chgData name="Vinicius Pereira Forte" userId="ff37934d-b963-4235-9eee-033575a1e4a0" providerId="ADAL" clId="{FAC89A0C-59A1-4CC7-8FC8-B7E20799C412}" dt="2022-08-15T23:56:57.812" v="130" actId="26606"/>
          <ac:spMkLst>
            <pc:docMk/>
            <pc:sldMk cId="3328637455" sldId="261"/>
            <ac:spMk id="2" creationId="{93E70BE0-EA6D-C3FC-EE7C-4E92D63350EF}"/>
          </ac:spMkLst>
        </pc:spChg>
        <pc:spChg chg="mod">
          <ac:chgData name="Vinicius Pereira Forte" userId="ff37934d-b963-4235-9eee-033575a1e4a0" providerId="ADAL" clId="{FAC89A0C-59A1-4CC7-8FC8-B7E20799C412}" dt="2022-08-15T23:56:57.812" v="130" actId="26606"/>
          <ac:spMkLst>
            <pc:docMk/>
            <pc:sldMk cId="3328637455" sldId="261"/>
            <ac:spMk id="3" creationId="{32A2AC50-660A-14AF-694C-07E3876A84EB}"/>
          </ac:spMkLst>
        </pc:spChg>
        <pc:spChg chg="add">
          <ac:chgData name="Vinicius Pereira Forte" userId="ff37934d-b963-4235-9eee-033575a1e4a0" providerId="ADAL" clId="{FAC89A0C-59A1-4CC7-8FC8-B7E20799C412}" dt="2022-08-15T23:56:57.812" v="130" actId="26606"/>
          <ac:spMkLst>
            <pc:docMk/>
            <pc:sldMk cId="3328637455" sldId="261"/>
            <ac:spMk id="8" creationId="{100EDD19-6802-4EC3-95CE-CFFAB042CFD6}"/>
          </ac:spMkLst>
        </pc:spChg>
        <pc:spChg chg="add">
          <ac:chgData name="Vinicius Pereira Forte" userId="ff37934d-b963-4235-9eee-033575a1e4a0" providerId="ADAL" clId="{FAC89A0C-59A1-4CC7-8FC8-B7E20799C412}" dt="2022-08-15T23:56:57.812" v="130" actId="26606"/>
          <ac:spMkLst>
            <pc:docMk/>
            <pc:sldMk cId="3328637455" sldId="261"/>
            <ac:spMk id="10" creationId="{DB17E863-922E-4C26-BD64-E8FD41D28661}"/>
          </ac:spMkLst>
        </pc:spChg>
      </pc:sldChg>
      <pc:sldChg chg="addSp modSp mod setBg">
        <pc:chgData name="Vinicius Pereira Forte" userId="ff37934d-b963-4235-9eee-033575a1e4a0" providerId="ADAL" clId="{FAC89A0C-59A1-4CC7-8FC8-B7E20799C412}" dt="2022-08-15T23:57:02.103" v="131" actId="26606"/>
        <pc:sldMkLst>
          <pc:docMk/>
          <pc:sldMk cId="2772588233" sldId="262"/>
        </pc:sldMkLst>
        <pc:spChg chg="mod">
          <ac:chgData name="Vinicius Pereira Forte" userId="ff37934d-b963-4235-9eee-033575a1e4a0" providerId="ADAL" clId="{FAC89A0C-59A1-4CC7-8FC8-B7E20799C412}" dt="2022-08-15T23:57:02.103" v="131" actId="26606"/>
          <ac:spMkLst>
            <pc:docMk/>
            <pc:sldMk cId="2772588233" sldId="262"/>
            <ac:spMk id="2" creationId="{6938516C-69AE-EEC8-B595-50B3935998C1}"/>
          </ac:spMkLst>
        </pc:spChg>
        <pc:spChg chg="mod">
          <ac:chgData name="Vinicius Pereira Forte" userId="ff37934d-b963-4235-9eee-033575a1e4a0" providerId="ADAL" clId="{FAC89A0C-59A1-4CC7-8FC8-B7E20799C412}" dt="2022-08-15T23:57:02.103" v="131" actId="26606"/>
          <ac:spMkLst>
            <pc:docMk/>
            <pc:sldMk cId="2772588233" sldId="262"/>
            <ac:spMk id="3" creationId="{3A05799E-C81C-6EE7-D50D-184A428CA16D}"/>
          </ac:spMkLst>
        </pc:spChg>
        <pc:spChg chg="add">
          <ac:chgData name="Vinicius Pereira Forte" userId="ff37934d-b963-4235-9eee-033575a1e4a0" providerId="ADAL" clId="{FAC89A0C-59A1-4CC7-8FC8-B7E20799C412}" dt="2022-08-15T23:57:02.103" v="131" actId="26606"/>
          <ac:spMkLst>
            <pc:docMk/>
            <pc:sldMk cId="2772588233" sldId="262"/>
            <ac:spMk id="8" creationId="{100EDD19-6802-4EC3-95CE-CFFAB042CFD6}"/>
          </ac:spMkLst>
        </pc:spChg>
        <pc:spChg chg="add">
          <ac:chgData name="Vinicius Pereira Forte" userId="ff37934d-b963-4235-9eee-033575a1e4a0" providerId="ADAL" clId="{FAC89A0C-59A1-4CC7-8FC8-B7E20799C412}" dt="2022-08-15T23:57:02.103" v="131" actId="26606"/>
          <ac:spMkLst>
            <pc:docMk/>
            <pc:sldMk cId="2772588233" sldId="262"/>
            <ac:spMk id="10" creationId="{DB17E863-922E-4C26-BD64-E8FD41D28661}"/>
          </ac:spMkLst>
        </pc:spChg>
      </pc:sldChg>
      <pc:sldChg chg="addSp modSp mod setBg">
        <pc:chgData name="Vinicius Pereira Forte" userId="ff37934d-b963-4235-9eee-033575a1e4a0" providerId="ADAL" clId="{FAC89A0C-59A1-4CC7-8FC8-B7E20799C412}" dt="2022-08-15T23:56:33.011" v="127" actId="26606"/>
        <pc:sldMkLst>
          <pc:docMk/>
          <pc:sldMk cId="2835620329" sldId="263"/>
        </pc:sldMkLst>
        <pc:spChg chg="mod">
          <ac:chgData name="Vinicius Pereira Forte" userId="ff37934d-b963-4235-9eee-033575a1e4a0" providerId="ADAL" clId="{FAC89A0C-59A1-4CC7-8FC8-B7E20799C412}" dt="2022-08-15T23:56:33.011" v="127" actId="26606"/>
          <ac:spMkLst>
            <pc:docMk/>
            <pc:sldMk cId="2835620329" sldId="263"/>
            <ac:spMk id="2" creationId="{B5BCD437-29C5-3ADC-B46F-80064BC210AA}"/>
          </ac:spMkLst>
        </pc:spChg>
        <pc:spChg chg="mod">
          <ac:chgData name="Vinicius Pereira Forte" userId="ff37934d-b963-4235-9eee-033575a1e4a0" providerId="ADAL" clId="{FAC89A0C-59A1-4CC7-8FC8-B7E20799C412}" dt="2022-08-15T23:56:33.011" v="127" actId="26606"/>
          <ac:spMkLst>
            <pc:docMk/>
            <pc:sldMk cId="2835620329" sldId="263"/>
            <ac:spMk id="3" creationId="{3D379EA7-40E9-1BBB-4B2C-BE1BA6483F42}"/>
          </ac:spMkLst>
        </pc:spChg>
        <pc:spChg chg="add">
          <ac:chgData name="Vinicius Pereira Forte" userId="ff37934d-b963-4235-9eee-033575a1e4a0" providerId="ADAL" clId="{FAC89A0C-59A1-4CC7-8FC8-B7E20799C412}" dt="2022-08-15T23:56:33.011" v="127" actId="26606"/>
          <ac:spMkLst>
            <pc:docMk/>
            <pc:sldMk cId="2835620329" sldId="263"/>
            <ac:spMk id="8" creationId="{100EDD19-6802-4EC3-95CE-CFFAB042CFD6}"/>
          </ac:spMkLst>
        </pc:spChg>
        <pc:spChg chg="add">
          <ac:chgData name="Vinicius Pereira Forte" userId="ff37934d-b963-4235-9eee-033575a1e4a0" providerId="ADAL" clId="{FAC89A0C-59A1-4CC7-8FC8-B7E20799C412}" dt="2022-08-15T23:56:33.011" v="127" actId="26606"/>
          <ac:spMkLst>
            <pc:docMk/>
            <pc:sldMk cId="2835620329" sldId="263"/>
            <ac:spMk id="10" creationId="{DB17E863-922E-4C26-BD64-E8FD41D28661}"/>
          </ac:spMkLst>
        </pc:spChg>
      </pc:sldChg>
      <pc:sldChg chg="addSp modSp mod setBg">
        <pc:chgData name="Vinicius Pereira Forte" userId="ff37934d-b963-4235-9eee-033575a1e4a0" providerId="ADAL" clId="{FAC89A0C-59A1-4CC7-8FC8-B7E20799C412}" dt="2022-08-15T23:57:08.918" v="132" actId="1076"/>
        <pc:sldMkLst>
          <pc:docMk/>
          <pc:sldMk cId="1661661903" sldId="264"/>
        </pc:sldMkLst>
        <pc:spChg chg="mod">
          <ac:chgData name="Vinicius Pereira Forte" userId="ff37934d-b963-4235-9eee-033575a1e4a0" providerId="ADAL" clId="{FAC89A0C-59A1-4CC7-8FC8-B7E20799C412}" dt="2022-08-15T23:57:08.918" v="132" actId="1076"/>
          <ac:spMkLst>
            <pc:docMk/>
            <pc:sldMk cId="1661661903" sldId="264"/>
            <ac:spMk id="2" creationId="{B5BCD437-29C5-3ADC-B46F-80064BC210AA}"/>
          </ac:spMkLst>
        </pc:spChg>
        <pc:spChg chg="mod">
          <ac:chgData name="Vinicius Pereira Forte" userId="ff37934d-b963-4235-9eee-033575a1e4a0" providerId="ADAL" clId="{FAC89A0C-59A1-4CC7-8FC8-B7E20799C412}" dt="2022-08-15T23:56:39.895" v="128" actId="26606"/>
          <ac:spMkLst>
            <pc:docMk/>
            <pc:sldMk cId="1661661903" sldId="264"/>
            <ac:spMk id="3" creationId="{3D379EA7-40E9-1BBB-4B2C-BE1BA6483F42}"/>
          </ac:spMkLst>
        </pc:spChg>
        <pc:spChg chg="add">
          <ac:chgData name="Vinicius Pereira Forte" userId="ff37934d-b963-4235-9eee-033575a1e4a0" providerId="ADAL" clId="{FAC89A0C-59A1-4CC7-8FC8-B7E20799C412}" dt="2022-08-15T23:56:39.895" v="128" actId="26606"/>
          <ac:spMkLst>
            <pc:docMk/>
            <pc:sldMk cId="1661661903" sldId="264"/>
            <ac:spMk id="8" creationId="{100EDD19-6802-4EC3-95CE-CFFAB042CFD6}"/>
          </ac:spMkLst>
        </pc:spChg>
        <pc:spChg chg="add">
          <ac:chgData name="Vinicius Pereira Forte" userId="ff37934d-b963-4235-9eee-033575a1e4a0" providerId="ADAL" clId="{FAC89A0C-59A1-4CC7-8FC8-B7E20799C412}" dt="2022-08-15T23:56:39.895" v="128" actId="26606"/>
          <ac:spMkLst>
            <pc:docMk/>
            <pc:sldMk cId="1661661903" sldId="264"/>
            <ac:spMk id="10" creationId="{DB17E863-922E-4C26-BD64-E8FD41D28661}"/>
          </ac:spMkLst>
        </pc:spChg>
      </pc:sldChg>
      <pc:sldChg chg="addSp modSp mod">
        <pc:chgData name="Vinicius Pereira Forte" userId="ff37934d-b963-4235-9eee-033575a1e4a0" providerId="ADAL" clId="{FAC89A0C-59A1-4CC7-8FC8-B7E20799C412}" dt="2022-08-15T23:52:09.986" v="125" actId="20577"/>
        <pc:sldMkLst>
          <pc:docMk/>
          <pc:sldMk cId="4113916288" sldId="265"/>
        </pc:sldMkLst>
        <pc:spChg chg="mod">
          <ac:chgData name="Vinicius Pereira Forte" userId="ff37934d-b963-4235-9eee-033575a1e4a0" providerId="ADAL" clId="{FAC89A0C-59A1-4CC7-8FC8-B7E20799C412}" dt="2022-08-15T23:51:31.608" v="100" actId="20577"/>
          <ac:spMkLst>
            <pc:docMk/>
            <pc:sldMk cId="4113916288" sldId="265"/>
            <ac:spMk id="2" creationId="{376670F0-5E16-F701-E762-109A35449131}"/>
          </ac:spMkLst>
        </pc:spChg>
        <pc:spChg chg="mod">
          <ac:chgData name="Vinicius Pereira Forte" userId="ff37934d-b963-4235-9eee-033575a1e4a0" providerId="ADAL" clId="{FAC89A0C-59A1-4CC7-8FC8-B7E20799C412}" dt="2022-08-15T23:51:44.349" v="101" actId="14100"/>
          <ac:spMkLst>
            <pc:docMk/>
            <pc:sldMk cId="4113916288" sldId="265"/>
            <ac:spMk id="3" creationId="{30E2A32A-429F-84E1-EDC3-16B95CE2D332}"/>
          </ac:spMkLst>
        </pc:spChg>
        <pc:spChg chg="add mod">
          <ac:chgData name="Vinicius Pereira Forte" userId="ff37934d-b963-4235-9eee-033575a1e4a0" providerId="ADAL" clId="{FAC89A0C-59A1-4CC7-8FC8-B7E20799C412}" dt="2022-08-15T23:51:23.820" v="84"/>
          <ac:spMkLst>
            <pc:docMk/>
            <pc:sldMk cId="4113916288" sldId="265"/>
            <ac:spMk id="4" creationId="{1D9897AB-BE5A-BB48-B945-7A682B466593}"/>
          </ac:spMkLst>
        </pc:spChg>
        <pc:spChg chg="add mod">
          <ac:chgData name="Vinicius Pereira Forte" userId="ff37934d-b963-4235-9eee-033575a1e4a0" providerId="ADAL" clId="{FAC89A0C-59A1-4CC7-8FC8-B7E20799C412}" dt="2022-08-15T23:52:09.986" v="125" actId="20577"/>
          <ac:spMkLst>
            <pc:docMk/>
            <pc:sldMk cId="4113916288" sldId="265"/>
            <ac:spMk id="5" creationId="{41CEBE87-2C82-BCE2-5DE4-0708F7EFA27F}"/>
          </ac:spMkLst>
        </pc:spChg>
      </pc:sldChg>
      <pc:sldChg chg="del">
        <pc:chgData name="Vinicius Pereira Forte" userId="ff37934d-b963-4235-9eee-033575a1e4a0" providerId="ADAL" clId="{FAC89A0C-59A1-4CC7-8FC8-B7E20799C412}" dt="2022-08-15T23:51:14.017" v="83" actId="47"/>
        <pc:sldMkLst>
          <pc:docMk/>
          <pc:sldMk cId="308497617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38131-C18E-492A-8213-D38A4C9088C4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3E3FE-89EA-4BBA-9250-BD10CFA5D9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74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vídeo, </a:t>
            </a:r>
            <a:r>
              <a:rPr lang="pt-BR" sz="1800" b="1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aúdio</a:t>
            </a:r>
            <a:r>
              <a:rPr lang="pt-BR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texto e imagens.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3E3FE-89EA-4BBA-9250-BD10CFA5D9D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0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vídeo, </a:t>
            </a:r>
            <a:r>
              <a:rPr lang="pt-BR" sz="1800" b="1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aúdio</a:t>
            </a:r>
            <a:r>
              <a:rPr lang="pt-BR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texto e imagens.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3E3FE-89EA-4BBA-9250-BD10CFA5D9D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15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vídeo, </a:t>
            </a:r>
            <a:r>
              <a:rPr lang="pt-BR" sz="1800" b="1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aúdio</a:t>
            </a:r>
            <a:r>
              <a:rPr lang="pt-BR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texto e imagens.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3E3FE-89EA-4BBA-9250-BD10CFA5D9D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7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11152-033D-60F9-1708-37CC87038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518630-058A-457A-2204-40D719E7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D2638-1C5C-7300-EE61-D38EBFE0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CF03D-7F6A-B5F0-252F-4E51A5C5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BD96C-2E5E-1EFB-9FF2-EE884C80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4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98544-8280-0C6E-AEED-C5A7BD35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1F1C52-00B4-9D17-7649-F32E4FEB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4EEC6-4C00-D55F-7AAE-2201EF2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4596C-5E1F-D33D-18F0-FDC39565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1149D-5596-3A08-6795-B709C10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12E1D8-D376-8F16-0D1E-6A3C8952B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6061CF-3143-E985-28B4-B4952EA4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A5F85-AD95-2EBF-6312-6F8FAF0C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4BC21-334A-9F70-157A-B7817EEB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844F0-9213-22F9-59DD-93D9B452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6E1B7-192F-5214-B0DB-513165CA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3171B-89D7-FD2E-EBC9-8B4945A5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6D574-A6CD-372B-8281-19183FEA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24A78-5B2B-EF90-4215-BE84D8E8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B84BE-A4E2-D2B0-5170-676175F3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9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EA6D3-A699-9000-9C9D-F5CE5E9F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2B1201-D912-75A5-7E43-4B46CC6B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F4DA6-F492-9931-BD8D-7A031F8E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2781F-776F-7261-86D1-6279B57C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DD225-6BFD-DE0E-4B2B-37149926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213E9-B629-47D9-C72E-E2245E93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58BFC-8F52-E452-8456-6E553A7BE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740118-88B4-0F49-615C-3C2BAEA8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0968F-272F-A1AF-3F0F-8D23853D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AA187-F163-2C56-4F59-A9DB6DE9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8323A1-F6DF-297C-C368-3930340D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8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6A97A-A1E8-D6CF-E8EA-582B1266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B1F9C4-A45F-7E8C-A117-B2609062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5D9EE5-D594-ACB9-E732-4C6C35A4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E4E358-2F7C-5359-9A60-DB806EFE2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DF5612-1DF5-F042-07D5-BA65F583D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B3FA09-3694-E5E9-2D91-3993E3BF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1D3C4B-678E-E715-A298-A5CBF137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C22704-194E-3F14-9AF9-139D4689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8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A1D0E-9BA6-AA31-D6C8-94017C08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6F395-077A-F63C-A011-7B68B7B0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D4FF1D-0C6C-2CB5-00CF-712A23CA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ED4BC-7C09-376C-9868-14922BC5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82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934EF3-FD0C-9F76-BD2A-44325D27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C9BD7B-C858-B4AC-C53F-D956AD6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E714F9-B583-D357-74AA-130CB77D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1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5B947-FEEF-F146-5A2D-AD0832CA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07CB2-8A45-B9A6-A6DA-ED57B472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7297FF-FF02-4F6F-58D7-0B981E120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601F00-35DD-BD08-6ADF-9B242485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F1F09-C267-B01A-BDED-3428C2F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34516F-AC57-8B97-7672-06EFE6F3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70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5ABFC-5D5C-0400-0EFB-00A5F443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3E01DC-DDF1-60B1-4C3C-71B061720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9DA033-AE87-040D-0D46-1C9B772C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C71E55-0B23-B87C-6A35-F022FEC3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126874-E7F5-C7E2-A4B9-78E2077F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2CE4D3-F3B3-A62A-8C4D-0C70901A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3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D013F5-8555-D06C-815F-6544DCA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F1C9C-8C0E-D2D1-69BD-B1C8FF69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3EE3D-F8B7-9715-4907-B0143B47E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6F26-33F6-497D-B26F-F375F901BF73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10419F-9988-C3CC-7CF4-D3ADD1C3D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50BE5-8465-B272-A446-FB5E40471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CCB59-E245-4F31-9832-D70C7DDFAE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18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BC694B-6E88-774D-F3AB-8B23D4CB8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pt-BR" sz="2000">
                <a:solidFill>
                  <a:srgbClr val="080808"/>
                </a:solidFill>
              </a:rPr>
              <a:t>Aluno: Vinicius Pereira Forte</a:t>
            </a:r>
          </a:p>
          <a:p>
            <a:r>
              <a:rPr lang="pt-BR" sz="2000">
                <a:solidFill>
                  <a:srgbClr val="080808"/>
                </a:solidFill>
              </a:rPr>
              <a:t>Disciplina: Computação Gráfica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B26042-A4E0-980B-02CA-BF2A7F118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080808"/>
                </a:solidFill>
              </a:rPr>
              <a:t>Sistemas Multimídias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CD437-29C5-3ADC-B46F-80064BC2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O que são sistemas multimídias?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79EA7-40E9-1BBB-4B2C-BE1BA648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pt-BR" sz="2200"/>
          </a:p>
          <a:p>
            <a:r>
              <a:rPr lang="pt-BR" sz="2200"/>
              <a:t>Sistemas Multimídias podem ser definidos, como todos os programas  e sistemas de software/hardwares capazes de integrar vários tipos de mídia;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422014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CD437-29C5-3ADC-B46F-80064BC2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O que são sistemas multimídias?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79EA7-40E9-1BBB-4B2C-BE1BA648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/>
              <a:t>Acesso não linear;</a:t>
            </a:r>
          </a:p>
          <a:p>
            <a:endParaRPr lang="pt-BR" sz="2200"/>
          </a:p>
          <a:p>
            <a:r>
              <a:rPr lang="pt-BR" sz="2200"/>
              <a:t>Interatividade;</a:t>
            </a:r>
          </a:p>
          <a:p>
            <a:endParaRPr lang="pt-BR" sz="2200"/>
          </a:p>
          <a:p>
            <a:r>
              <a:rPr lang="pt-BR" sz="2200"/>
              <a:t>Integração com programas aplicativos;</a:t>
            </a:r>
          </a:p>
        </p:txBody>
      </p:sp>
    </p:spTree>
    <p:extLst>
      <p:ext uri="{BB962C8B-B14F-4D97-AF65-F5344CB8AC3E}">
        <p14:creationId xmlns:p14="http://schemas.microsoft.com/office/powerpoint/2010/main" val="283562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CD437-29C5-3ADC-B46F-80064BC2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86959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Etimologia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79EA7-40E9-1BBB-4B2C-BE1BA648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dirty="0" err="1"/>
              <a:t>Multi</a:t>
            </a:r>
            <a:r>
              <a:rPr lang="pt-BR" sz="2200" dirty="0"/>
              <a:t>: prefixo que significa numerosos</a:t>
            </a:r>
          </a:p>
          <a:p>
            <a:endParaRPr lang="pt-BR" sz="2200" dirty="0"/>
          </a:p>
          <a:p>
            <a:r>
              <a:rPr lang="pt-BR" sz="2200" dirty="0"/>
              <a:t>Mídia: adjetivo que significa meio, refere-se ao tipo de informação ou tipo de portador de informação, como dados alfanuméricos, imagens, áudio, vídeo, etc.</a:t>
            </a:r>
          </a:p>
        </p:txBody>
      </p:sp>
    </p:spTree>
    <p:extLst>
      <p:ext uri="{BB962C8B-B14F-4D97-AF65-F5344CB8AC3E}">
        <p14:creationId xmlns:p14="http://schemas.microsoft.com/office/powerpoint/2010/main" val="166166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755282-68A6-2767-C546-26AF1575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/>
              <a:t>Classificação quanto a natureza espaço-temporal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F4A16-CED6-721E-196D-959FBB75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pt-BR" sz="2200"/>
          </a:p>
          <a:p>
            <a:r>
              <a:rPr lang="pt-BR" sz="2200"/>
              <a:t>Mídia Discreta;</a:t>
            </a:r>
          </a:p>
          <a:p>
            <a:endParaRPr lang="pt-BR" sz="2200"/>
          </a:p>
          <a:p>
            <a:r>
              <a:rPr lang="pt-BR" sz="2200"/>
              <a:t>Mídia Contínuas(dinâmicas ou isócronas);</a:t>
            </a:r>
          </a:p>
          <a:p>
            <a:endParaRPr lang="pt-BR" sz="2200"/>
          </a:p>
          <a:p>
            <a:r>
              <a:rPr lang="pt-BR" sz="2200"/>
              <a:t>Imersivo;</a:t>
            </a:r>
          </a:p>
        </p:txBody>
      </p:sp>
    </p:spTree>
    <p:extLst>
      <p:ext uri="{BB962C8B-B14F-4D97-AF65-F5344CB8AC3E}">
        <p14:creationId xmlns:p14="http://schemas.microsoft.com/office/powerpoint/2010/main" val="303659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670F0-5E16-F701-E762-109A3544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429000"/>
            <a:ext cx="10515600" cy="1325563"/>
          </a:xfrm>
        </p:spPr>
        <p:txBody>
          <a:bodyPr/>
          <a:lstStyle/>
          <a:p>
            <a:r>
              <a:rPr lang="pt-BR" dirty="0"/>
              <a:t>Classificação quanto a interação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2A32A-429F-84E1-EDC3-16B95CE2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pt-BR" dirty="0"/>
              <a:t>Capturados</a:t>
            </a:r>
          </a:p>
          <a:p>
            <a:endParaRPr lang="pt-BR" dirty="0"/>
          </a:p>
          <a:p>
            <a:r>
              <a:rPr lang="pt-BR" dirty="0"/>
              <a:t>Sintetizados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9897AB-BE5A-BB48-B945-7A682B46659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Classificação quanto a origem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1CEBE87-2C82-BCE2-5DE4-0708F7EFA27F}"/>
              </a:ext>
            </a:extLst>
          </p:cNvPr>
          <p:cNvSpPr txBox="1">
            <a:spLocks/>
          </p:cNvSpPr>
          <p:nvPr/>
        </p:nvSpPr>
        <p:spPr>
          <a:xfrm>
            <a:off x="838200" y="4754563"/>
            <a:ext cx="10515600" cy="174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Linear</a:t>
            </a:r>
          </a:p>
          <a:p>
            <a:endParaRPr lang="pt-BR" dirty="0"/>
          </a:p>
          <a:p>
            <a:r>
              <a:rPr lang="pt-BR" dirty="0"/>
              <a:t>Não Linear</a:t>
            </a:r>
          </a:p>
        </p:txBody>
      </p:sp>
    </p:spTree>
    <p:extLst>
      <p:ext uri="{BB962C8B-B14F-4D97-AF65-F5344CB8AC3E}">
        <p14:creationId xmlns:p14="http://schemas.microsoft.com/office/powerpoint/2010/main" val="41139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70BE0-EA6D-C3FC-EE7C-4E92D633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Exemplos e vídeos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2AC50-660A-14AF-694C-07E3876A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pt-BR" sz="2200"/>
          </a:p>
          <a:p>
            <a:r>
              <a:rPr lang="pt-BR" sz="2200"/>
              <a:t>Realidade Virtual</a:t>
            </a:r>
          </a:p>
          <a:p>
            <a:endParaRPr lang="pt-BR" sz="2200"/>
          </a:p>
          <a:p>
            <a:r>
              <a:rPr lang="pt-BR" sz="2200"/>
              <a:t>Realidade Aumentada</a:t>
            </a:r>
          </a:p>
          <a:p>
            <a:endParaRPr lang="pt-BR" sz="2200"/>
          </a:p>
          <a:p>
            <a:r>
              <a:rPr lang="pt-BR" sz="2200"/>
              <a:t>Jogos Sérios</a:t>
            </a:r>
          </a:p>
        </p:txBody>
      </p:sp>
    </p:spTree>
    <p:extLst>
      <p:ext uri="{BB962C8B-B14F-4D97-AF65-F5344CB8AC3E}">
        <p14:creationId xmlns:p14="http://schemas.microsoft.com/office/powerpoint/2010/main" val="332863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38516C-69AE-EEC8-B595-50B39359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Referências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5799E-C81C-6EE7-D50D-184A428C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Helvetica Neue"/>
              </a:rPr>
              <a:t>WILLRICH, Roberto. </a:t>
            </a:r>
            <a:r>
              <a:rPr lang="pt-BR" sz="2200" b="1" i="0">
                <a:effectLst/>
                <a:latin typeface="Helvetica Neue"/>
              </a:rPr>
              <a:t>Sistemas Multimídia Distribuídos</a:t>
            </a:r>
            <a:r>
              <a:rPr lang="pt-BR" sz="2200" b="0" i="0">
                <a:effectLst/>
                <a:latin typeface="Helvetica Neue"/>
              </a:rPr>
              <a:t>. 2000. 248 f. Dissertação (Mestrado) - Curso de Estatística, Informática e Estatística, Unoesc, Florianopólis, 2000. Disponível em: https://www.gsigma.ufsc.br/~popov/aulas/multimidia/SistemasMultimidia.pdf. Acesso em: 15 ago. 2022.</a:t>
            </a:r>
          </a:p>
          <a:p>
            <a:endParaRPr lang="pt-BR" sz="2200">
              <a:latin typeface="Helvetica Neue"/>
            </a:endParaRPr>
          </a:p>
          <a:p>
            <a:r>
              <a:rPr lang="pt-BR" sz="2200" b="0" i="0">
                <a:effectLst/>
                <a:latin typeface="Helvetica Neue"/>
              </a:rPr>
              <a:t>https://www.uniasselvi.com.br/extranet/layout/request/trilha/materiais/livro/livro.php?codigo=17033. Acesso em: 15 ago. 2022.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772588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264</Words>
  <Application>Microsoft Office PowerPoint</Application>
  <PresentationFormat>Widescreen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Tema do Office</vt:lpstr>
      <vt:lpstr>Sistemas Multimídias</vt:lpstr>
      <vt:lpstr>O que são sistemas multimídias?</vt:lpstr>
      <vt:lpstr>O que são sistemas multimídias?</vt:lpstr>
      <vt:lpstr>Etimologia</vt:lpstr>
      <vt:lpstr>Classificação quanto a natureza espaço-temporal</vt:lpstr>
      <vt:lpstr>Classificação quanto a interação</vt:lpstr>
      <vt:lpstr>Exemplos e vídeos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Multimídias</dc:title>
  <dc:creator>Vinicius Pereira Forte</dc:creator>
  <cp:lastModifiedBy>Vinicius Pereira Forte</cp:lastModifiedBy>
  <cp:revision>1</cp:revision>
  <dcterms:created xsi:type="dcterms:W3CDTF">2022-08-15T22:06:14Z</dcterms:created>
  <dcterms:modified xsi:type="dcterms:W3CDTF">2022-08-15T23:57:16Z</dcterms:modified>
</cp:coreProperties>
</file>