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97CED-CF4B-E153-1EDD-FE783D7A76C6}" v="142" dt="2021-03-08T21:06:05.270"/>
    <p1510:client id="{16C15EFE-15C8-4D6C-8F07-55E9638A2365}" v="19" dt="2021-03-08T21:32:36.438"/>
    <p1510:client id="{3FC31313-A128-4B44-9BFD-912DCE8F5B6E}" v="7" dt="2021-03-08T21:14:26.612"/>
    <p1510:client id="{CD19CEF3-F837-4058-9AB9-B4A2657544DA}" v="135" dt="2021-03-08T21:40:31.993"/>
    <p1510:client id="{DD6BAC00-3024-46C0-9ECA-43DF2769D363}" v="142" dt="2021-03-08T17:01:40.603"/>
    <p1510:client id="{EBC5C6C2-5A12-4615-923E-3B9AB4FF4984}" v="5" dt="2021-03-08T16:58:16.018"/>
    <p1510:client id="{EF98A4DB-6D83-45E3-98FD-4DC13015C5FD}" v="29" dt="2021-03-08T21:24:58.180"/>
    <p1510:client id="{FFB2FD83-E3CE-A851-4A65-C99673A90DB0}" v="177" dt="2021-03-08T22:01:21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Kelvin Coelho" userId="S::lkcoelho@furb.br::ea75335e-01c1-419e-a51e-1d0dc3c89dbf" providerId="AD" clId="Web-{EBC5C6C2-5A12-4615-923E-3B9AB4FF4984}"/>
    <pc:docChg chg="modSld addMainMaster delMainMaster">
      <pc:chgData name="Luan Kelvin Coelho" userId="S::lkcoelho@furb.br::ea75335e-01c1-419e-a51e-1d0dc3c89dbf" providerId="AD" clId="Web-{EBC5C6C2-5A12-4615-923E-3B9AB4FF4984}" dt="2021-03-08T16:58:16.018" v="2" actId="20577"/>
      <pc:docMkLst>
        <pc:docMk/>
      </pc:docMkLst>
      <pc:sldChg chg="modSp mod modClrScheme chgLayout">
        <pc:chgData name="Luan Kelvin Coelho" userId="S::lkcoelho@furb.br::ea75335e-01c1-419e-a51e-1d0dc3c89dbf" providerId="AD" clId="Web-{EBC5C6C2-5A12-4615-923E-3B9AB4FF4984}" dt="2021-03-08T16:58:16.018" v="2" actId="20577"/>
        <pc:sldMkLst>
          <pc:docMk/>
          <pc:sldMk cId="3324859984" sldId="256"/>
        </pc:sldMkLst>
        <pc:spChg chg="mod ord">
          <ac:chgData name="Luan Kelvin Coelho" userId="S::lkcoelho@furb.br::ea75335e-01c1-419e-a51e-1d0dc3c89dbf" providerId="AD" clId="Web-{EBC5C6C2-5A12-4615-923E-3B9AB4FF4984}" dt="2021-03-08T16:58:16.018" v="2" actId="20577"/>
          <ac:spMkLst>
            <pc:docMk/>
            <pc:sldMk cId="3324859984" sldId="256"/>
            <ac:spMk id="2" creationId="{3771C8A8-B2DA-4E66-B45D-07BB32F1A8B7}"/>
          </ac:spMkLst>
        </pc:spChg>
        <pc:spChg chg="mod ord">
          <ac:chgData name="Luan Kelvin Coelho" userId="S::lkcoelho@furb.br::ea75335e-01c1-419e-a51e-1d0dc3c89dbf" providerId="AD" clId="Web-{EBC5C6C2-5A12-4615-923E-3B9AB4FF4984}" dt="2021-03-08T16:58:11.065" v="0"/>
          <ac:spMkLst>
            <pc:docMk/>
            <pc:sldMk cId="3324859984" sldId="256"/>
            <ac:spMk id="3" creationId="{24412523-547D-47F4-B972-1772417AFF03}"/>
          </ac:spMkLst>
        </pc:spChg>
      </pc:sldChg>
      <pc:sldMasterChg chg="del delSldLayout">
        <pc:chgData name="Luan Kelvin Coelho" userId="S::lkcoelho@furb.br::ea75335e-01c1-419e-a51e-1d0dc3c89dbf" providerId="AD" clId="Web-{EBC5C6C2-5A12-4615-923E-3B9AB4FF4984}" dt="2021-03-08T16:58:11.065" v="0"/>
        <pc:sldMasterMkLst>
          <pc:docMk/>
          <pc:sldMasterMk cId="3955646723" sldId="2147483648"/>
        </pc:sldMasterMkLst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2128632372" sldId="2147483649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1446896197" sldId="2147483650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2613254753" sldId="2147483651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3833293402" sldId="2147483652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3012841980" sldId="2147483653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4139846663" sldId="2147483654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2471230618" sldId="2147483655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3693226003" sldId="2147483656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2449852655" sldId="2147483657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4254533431" sldId="2147483658"/>
          </pc:sldLayoutMkLst>
        </pc:sldLayoutChg>
        <pc:sldLayoutChg chg="del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3955646723" sldId="2147483648"/>
            <pc:sldLayoutMk cId="37448199" sldId="2147483659"/>
          </pc:sldLayoutMkLst>
        </pc:sldLayoutChg>
      </pc:sldMasterChg>
      <pc:sldMasterChg chg="add addSldLayout modSldLayout">
        <pc:chgData name="Luan Kelvin Coelho" userId="S::lkcoelho@furb.br::ea75335e-01c1-419e-a51e-1d0dc3c89dbf" providerId="AD" clId="Web-{EBC5C6C2-5A12-4615-923E-3B9AB4FF4984}" dt="2021-03-08T16:58:11.065" v="0"/>
        <pc:sldMasterMkLst>
          <pc:docMk/>
          <pc:sldMasterMk cId="758306728" sldId="2147483660"/>
        </pc:sldMasterMkLst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2549925877" sldId="2147483661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2213747356" sldId="2147483662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3378356079" sldId="2147483663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2495433856" sldId="2147483664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506051267" sldId="2147483665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1152761124" sldId="2147483666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321095476" sldId="2147483667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546926725" sldId="2147483668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2350579622" sldId="2147483669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3348007476" sldId="2147483670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2948252213" sldId="2147483671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1254279816" sldId="2147483672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3011994430" sldId="2147483673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3785396416" sldId="2147483674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3995364992" sldId="2147483675"/>
          </pc:sldLayoutMkLst>
        </pc:sldLayoutChg>
        <pc:sldLayoutChg chg="add mod replId">
          <pc:chgData name="Luan Kelvin Coelho" userId="S::lkcoelho@furb.br::ea75335e-01c1-419e-a51e-1d0dc3c89dbf" providerId="AD" clId="Web-{EBC5C6C2-5A12-4615-923E-3B9AB4FF4984}" dt="2021-03-08T16:58:11.065" v="0"/>
          <pc:sldLayoutMkLst>
            <pc:docMk/>
            <pc:sldMasterMk cId="758306728" sldId="2147483660"/>
            <pc:sldLayoutMk cId="504427877" sldId="2147483676"/>
          </pc:sldLayoutMkLst>
        </pc:sldLayoutChg>
      </pc:sldMasterChg>
    </pc:docChg>
  </pc:docChgLst>
  <pc:docChgLst>
    <pc:chgData name="Luan Kelvin Coelho" userId="S::lkcoelho@furb.br::ea75335e-01c1-419e-a51e-1d0dc3c89dbf" providerId="AD" clId="Web-{DD6BAC00-3024-46C0-9ECA-43DF2769D363}"/>
    <pc:docChg chg="addSld modSld">
      <pc:chgData name="Luan Kelvin Coelho" userId="S::lkcoelho@furb.br::ea75335e-01c1-419e-a51e-1d0dc3c89dbf" providerId="AD" clId="Web-{DD6BAC00-3024-46C0-9ECA-43DF2769D363}" dt="2021-03-08T17:01:37.244" v="63" actId="20577"/>
      <pc:docMkLst>
        <pc:docMk/>
      </pc:docMkLst>
      <pc:sldChg chg="modSp">
        <pc:chgData name="Luan Kelvin Coelho" userId="S::lkcoelho@furb.br::ea75335e-01c1-419e-a51e-1d0dc3c89dbf" providerId="AD" clId="Web-{DD6BAC00-3024-46C0-9ECA-43DF2769D363}" dt="2021-03-08T16:59:19.791" v="2" actId="20577"/>
        <pc:sldMkLst>
          <pc:docMk/>
          <pc:sldMk cId="3324859984" sldId="256"/>
        </pc:sldMkLst>
        <pc:spChg chg="mod">
          <ac:chgData name="Luan Kelvin Coelho" userId="S::lkcoelho@furb.br::ea75335e-01c1-419e-a51e-1d0dc3c89dbf" providerId="AD" clId="Web-{DD6BAC00-3024-46C0-9ECA-43DF2769D363}" dt="2021-03-08T16:59:19.791" v="2" actId="20577"/>
          <ac:spMkLst>
            <pc:docMk/>
            <pc:sldMk cId="3324859984" sldId="256"/>
            <ac:spMk id="3" creationId="{24412523-547D-47F4-B972-1772417AFF03}"/>
          </ac:spMkLst>
        </pc:spChg>
      </pc:sldChg>
      <pc:sldChg chg="modSp new">
        <pc:chgData name="Luan Kelvin Coelho" userId="S::lkcoelho@furb.br::ea75335e-01c1-419e-a51e-1d0dc3c89dbf" providerId="AD" clId="Web-{DD6BAC00-3024-46C0-9ECA-43DF2769D363}" dt="2021-03-08T17:00:39.306" v="35" actId="20577"/>
        <pc:sldMkLst>
          <pc:docMk/>
          <pc:sldMk cId="479006065" sldId="257"/>
        </pc:sldMkLst>
        <pc:spChg chg="mod">
          <ac:chgData name="Luan Kelvin Coelho" userId="S::lkcoelho@furb.br::ea75335e-01c1-419e-a51e-1d0dc3c89dbf" providerId="AD" clId="Web-{DD6BAC00-3024-46C0-9ECA-43DF2769D363}" dt="2021-03-08T17:00:13.806" v="8" actId="20577"/>
          <ac:spMkLst>
            <pc:docMk/>
            <pc:sldMk cId="479006065" sldId="257"/>
            <ac:spMk id="2" creationId="{2293893F-0469-40E2-8C29-800597E5F58A}"/>
          </ac:spMkLst>
        </pc:spChg>
        <pc:spChg chg="mod">
          <ac:chgData name="Luan Kelvin Coelho" userId="S::lkcoelho@furb.br::ea75335e-01c1-419e-a51e-1d0dc3c89dbf" providerId="AD" clId="Web-{DD6BAC00-3024-46C0-9ECA-43DF2769D363}" dt="2021-03-08T17:00:39.306" v="35" actId="20577"/>
          <ac:spMkLst>
            <pc:docMk/>
            <pc:sldMk cId="479006065" sldId="257"/>
            <ac:spMk id="3" creationId="{D4ABE276-0F78-42D5-B73F-F4D7FE9247B8}"/>
          </ac:spMkLst>
        </pc:spChg>
      </pc:sldChg>
      <pc:sldChg chg="modSp new">
        <pc:chgData name="Luan Kelvin Coelho" userId="S::lkcoelho@furb.br::ea75335e-01c1-419e-a51e-1d0dc3c89dbf" providerId="AD" clId="Web-{DD6BAC00-3024-46C0-9ECA-43DF2769D363}" dt="2021-03-08T17:00:56.201" v="55" actId="20577"/>
        <pc:sldMkLst>
          <pc:docMk/>
          <pc:sldMk cId="4162835237" sldId="258"/>
        </pc:sldMkLst>
        <pc:spChg chg="mod">
          <ac:chgData name="Luan Kelvin Coelho" userId="S::lkcoelho@furb.br::ea75335e-01c1-419e-a51e-1d0dc3c89dbf" providerId="AD" clId="Web-{DD6BAC00-3024-46C0-9ECA-43DF2769D363}" dt="2021-03-08T17:00:33.306" v="32" actId="20577"/>
          <ac:spMkLst>
            <pc:docMk/>
            <pc:sldMk cId="4162835237" sldId="258"/>
            <ac:spMk id="2" creationId="{200E0547-6B9D-4A06-902C-66978D2AAAB5}"/>
          </ac:spMkLst>
        </pc:spChg>
        <pc:spChg chg="mod">
          <ac:chgData name="Luan Kelvin Coelho" userId="S::lkcoelho@furb.br::ea75335e-01c1-419e-a51e-1d0dc3c89dbf" providerId="AD" clId="Web-{DD6BAC00-3024-46C0-9ECA-43DF2769D363}" dt="2021-03-08T17:00:56.201" v="55" actId="20577"/>
          <ac:spMkLst>
            <pc:docMk/>
            <pc:sldMk cId="4162835237" sldId="258"/>
            <ac:spMk id="3" creationId="{35C9ED02-DDF3-4C15-9BBE-5A44ABDDADC3}"/>
          </ac:spMkLst>
        </pc:spChg>
      </pc:sldChg>
      <pc:sldChg chg="modSp add replId">
        <pc:chgData name="Luan Kelvin Coelho" userId="S::lkcoelho@furb.br::ea75335e-01c1-419e-a51e-1d0dc3c89dbf" providerId="AD" clId="Web-{DD6BAC00-3024-46C0-9ECA-43DF2769D363}" dt="2021-03-08T17:01:21.635" v="61" actId="20577"/>
        <pc:sldMkLst>
          <pc:docMk/>
          <pc:sldMk cId="3552402671" sldId="259"/>
        </pc:sldMkLst>
        <pc:spChg chg="mod">
          <ac:chgData name="Luan Kelvin Coelho" userId="S::lkcoelho@furb.br::ea75335e-01c1-419e-a51e-1d0dc3c89dbf" providerId="AD" clId="Web-{DD6BAC00-3024-46C0-9ECA-43DF2769D363}" dt="2021-03-08T17:01:21.635" v="61" actId="20577"/>
          <ac:spMkLst>
            <pc:docMk/>
            <pc:sldMk cId="3552402671" sldId="259"/>
            <ac:spMk id="2" creationId="{200E0547-6B9D-4A06-902C-66978D2AAAB5}"/>
          </ac:spMkLst>
        </pc:spChg>
      </pc:sldChg>
      <pc:sldChg chg="modSp add replId">
        <pc:chgData name="Luan Kelvin Coelho" userId="S::lkcoelho@furb.br::ea75335e-01c1-419e-a51e-1d0dc3c89dbf" providerId="AD" clId="Web-{DD6BAC00-3024-46C0-9ECA-43DF2769D363}" dt="2021-03-08T17:01:18.963" v="60" actId="20577"/>
        <pc:sldMkLst>
          <pc:docMk/>
          <pc:sldMk cId="1554651294" sldId="260"/>
        </pc:sldMkLst>
        <pc:spChg chg="mod">
          <ac:chgData name="Luan Kelvin Coelho" userId="S::lkcoelho@furb.br::ea75335e-01c1-419e-a51e-1d0dc3c89dbf" providerId="AD" clId="Web-{DD6BAC00-3024-46C0-9ECA-43DF2769D363}" dt="2021-03-08T17:01:18.963" v="60" actId="20577"/>
          <ac:spMkLst>
            <pc:docMk/>
            <pc:sldMk cId="1554651294" sldId="260"/>
            <ac:spMk id="2" creationId="{2293893F-0469-40E2-8C29-800597E5F58A}"/>
          </ac:spMkLst>
        </pc:spChg>
      </pc:sldChg>
      <pc:sldChg chg="modSp add replId">
        <pc:chgData name="Luan Kelvin Coelho" userId="S::lkcoelho@furb.br::ea75335e-01c1-419e-a51e-1d0dc3c89dbf" providerId="AD" clId="Web-{DD6BAC00-3024-46C0-9ECA-43DF2769D363}" dt="2021-03-08T17:01:37.244" v="63" actId="20577"/>
        <pc:sldMkLst>
          <pc:docMk/>
          <pc:sldMk cId="3019647883" sldId="261"/>
        </pc:sldMkLst>
        <pc:spChg chg="mod">
          <ac:chgData name="Luan Kelvin Coelho" userId="S::lkcoelho@furb.br::ea75335e-01c1-419e-a51e-1d0dc3c89dbf" providerId="AD" clId="Web-{DD6BAC00-3024-46C0-9ECA-43DF2769D363}" dt="2021-03-08T17:01:37.244" v="63" actId="20577"/>
          <ac:spMkLst>
            <pc:docMk/>
            <pc:sldMk cId="3019647883" sldId="261"/>
            <ac:spMk id="2" creationId="{200E0547-6B9D-4A06-902C-66978D2AAAB5}"/>
          </ac:spMkLst>
        </pc:spChg>
      </pc:sldChg>
      <pc:sldChg chg="modSp add replId">
        <pc:chgData name="Luan Kelvin Coelho" userId="S::lkcoelho@furb.br::ea75335e-01c1-419e-a51e-1d0dc3c89dbf" providerId="AD" clId="Web-{DD6BAC00-3024-46C0-9ECA-43DF2769D363}" dt="2021-03-08T17:01:36.228" v="62" actId="20577"/>
        <pc:sldMkLst>
          <pc:docMk/>
          <pc:sldMk cId="1348532486" sldId="262"/>
        </pc:sldMkLst>
        <pc:spChg chg="mod">
          <ac:chgData name="Luan Kelvin Coelho" userId="S::lkcoelho@furb.br::ea75335e-01c1-419e-a51e-1d0dc3c89dbf" providerId="AD" clId="Web-{DD6BAC00-3024-46C0-9ECA-43DF2769D363}" dt="2021-03-08T17:01:36.228" v="62" actId="20577"/>
          <ac:spMkLst>
            <pc:docMk/>
            <pc:sldMk cId="1348532486" sldId="262"/>
            <ac:spMk id="2" creationId="{2293893F-0469-40E2-8C29-800597E5F58A}"/>
          </ac:spMkLst>
        </pc:spChg>
      </pc:sldChg>
    </pc:docChg>
  </pc:docChgLst>
  <pc:docChgLst>
    <pc:chgData name="Luísa Vegini Remonato" userId="S::lremonato@furb.br::30342bac-3a56-431b-a8b7-3329d822c7ad" providerId="AD" clId="Web-{0F897CED-CF4B-E153-1EDD-FE783D7A76C6}"/>
    <pc:docChg chg="addSld modSld sldOrd">
      <pc:chgData name="Luísa Vegini Remonato" userId="S::lremonato@furb.br::30342bac-3a56-431b-a8b7-3329d822c7ad" providerId="AD" clId="Web-{0F897CED-CF4B-E153-1EDD-FE783D7A76C6}" dt="2021-03-08T21:06:50.396" v="77"/>
      <pc:docMkLst>
        <pc:docMk/>
      </pc:docMkLst>
      <pc:sldChg chg="addSp delSp modSp mod setBg">
        <pc:chgData name="Luísa Vegini Remonato" userId="S::lremonato@furb.br::30342bac-3a56-431b-a8b7-3329d822c7ad" providerId="AD" clId="Web-{0F897CED-CF4B-E153-1EDD-FE783D7A76C6}" dt="2021-03-08T21:06:50.396" v="77"/>
        <pc:sldMkLst>
          <pc:docMk/>
          <pc:sldMk cId="3552402671" sldId="259"/>
        </pc:sldMkLst>
        <pc:spChg chg="mod">
          <ac:chgData name="Luísa Vegini Remonato" userId="S::lremonato@furb.br::30342bac-3a56-431b-a8b7-3329d822c7ad" providerId="AD" clId="Web-{0F897CED-CF4B-E153-1EDD-FE783D7A76C6}" dt="2021-03-08T21:06:50.396" v="77"/>
          <ac:spMkLst>
            <pc:docMk/>
            <pc:sldMk cId="3552402671" sldId="259"/>
            <ac:spMk id="2" creationId="{200E0547-6B9D-4A06-902C-66978D2AAAB5}"/>
          </ac:spMkLst>
        </pc:spChg>
        <pc:spChg chg="del mod">
          <ac:chgData name="Luísa Vegini Remonato" userId="S::lremonato@furb.br::30342bac-3a56-431b-a8b7-3329d822c7ad" providerId="AD" clId="Web-{0F897CED-CF4B-E153-1EDD-FE783D7A76C6}" dt="2021-03-08T21:06:50.396" v="77"/>
          <ac:spMkLst>
            <pc:docMk/>
            <pc:sldMk cId="3552402671" sldId="259"/>
            <ac:spMk id="3" creationId="{35C9ED02-DDF3-4C15-9BBE-5A44ABDDADC3}"/>
          </ac:spMkLst>
        </pc:spChg>
        <pc:spChg chg="add">
          <ac:chgData name="Luísa Vegini Remonato" userId="S::lremonato@furb.br::30342bac-3a56-431b-a8b7-3329d822c7ad" providerId="AD" clId="Web-{0F897CED-CF4B-E153-1EDD-FE783D7A76C6}" dt="2021-03-08T21:06:50.396" v="77"/>
          <ac:spMkLst>
            <pc:docMk/>
            <pc:sldMk cId="3552402671" sldId="259"/>
            <ac:spMk id="9" creationId="{A3D9AEEE-1CCD-43C0-BA3E-16D60A6E23C0}"/>
          </ac:spMkLst>
        </pc:spChg>
        <pc:spChg chg="add">
          <ac:chgData name="Luísa Vegini Remonato" userId="S::lremonato@furb.br::30342bac-3a56-431b-a8b7-3329d822c7ad" providerId="AD" clId="Web-{0F897CED-CF4B-E153-1EDD-FE783D7A76C6}" dt="2021-03-08T21:06:50.396" v="77"/>
          <ac:spMkLst>
            <pc:docMk/>
            <pc:sldMk cId="3552402671" sldId="259"/>
            <ac:spMk id="11" creationId="{60F880A6-33D3-4EEC-A780-B73559B9F24C}"/>
          </ac:spMkLst>
        </pc:spChg>
        <pc:spChg chg="add">
          <ac:chgData name="Luísa Vegini Remonato" userId="S::lremonato@furb.br::30342bac-3a56-431b-a8b7-3329d822c7ad" providerId="AD" clId="Web-{0F897CED-CF4B-E153-1EDD-FE783D7A76C6}" dt="2021-03-08T21:06:50.396" v="77"/>
          <ac:spMkLst>
            <pc:docMk/>
            <pc:sldMk cId="3552402671" sldId="259"/>
            <ac:spMk id="13" creationId="{2C6246ED-0535-4496-A8F6-1E80CC4EB853}"/>
          </ac:spMkLst>
        </pc:spChg>
        <pc:graphicFrameChg chg="add">
          <ac:chgData name="Luísa Vegini Remonato" userId="S::lremonato@furb.br::30342bac-3a56-431b-a8b7-3329d822c7ad" providerId="AD" clId="Web-{0F897CED-CF4B-E153-1EDD-FE783D7A76C6}" dt="2021-03-08T21:06:50.396" v="77"/>
          <ac:graphicFrameMkLst>
            <pc:docMk/>
            <pc:sldMk cId="3552402671" sldId="259"/>
            <ac:graphicFrameMk id="5" creationId="{1B0F8E11-3EE9-49BC-8C49-913637E4163E}"/>
          </ac:graphicFrameMkLst>
        </pc:graphicFrameChg>
      </pc:sldChg>
      <pc:sldChg chg="modSp">
        <pc:chgData name="Luísa Vegini Remonato" userId="S::lremonato@furb.br::30342bac-3a56-431b-a8b7-3329d822c7ad" providerId="AD" clId="Web-{0F897CED-CF4B-E153-1EDD-FE783D7A76C6}" dt="2021-03-08T20:53:13.567" v="30" actId="20577"/>
        <pc:sldMkLst>
          <pc:docMk/>
          <pc:sldMk cId="1554651294" sldId="260"/>
        </pc:sldMkLst>
        <pc:spChg chg="mod">
          <ac:chgData name="Luísa Vegini Remonato" userId="S::lremonato@furb.br::30342bac-3a56-431b-a8b7-3329d822c7ad" providerId="AD" clId="Web-{0F897CED-CF4B-E153-1EDD-FE783D7A76C6}" dt="2021-03-08T20:53:13.567" v="30" actId="20577"/>
          <ac:spMkLst>
            <pc:docMk/>
            <pc:sldMk cId="1554651294" sldId="260"/>
            <ac:spMk id="3" creationId="{D4ABE276-0F78-42D5-B73F-F4D7FE9247B8}"/>
          </ac:spMkLst>
        </pc:spChg>
      </pc:sldChg>
      <pc:sldChg chg="addSp delSp modSp add ord replId">
        <pc:chgData name="Luísa Vegini Remonato" userId="S::lremonato@furb.br::30342bac-3a56-431b-a8b7-3329d822c7ad" providerId="AD" clId="Web-{0F897CED-CF4B-E153-1EDD-FE783D7A76C6}" dt="2021-03-08T21:06:05.270" v="76" actId="14100"/>
        <pc:sldMkLst>
          <pc:docMk/>
          <pc:sldMk cId="1818562579" sldId="263"/>
        </pc:sldMkLst>
        <pc:spChg chg="del mod">
          <ac:chgData name="Luísa Vegini Remonato" userId="S::lremonato@furb.br::30342bac-3a56-431b-a8b7-3329d822c7ad" providerId="AD" clId="Web-{0F897CED-CF4B-E153-1EDD-FE783D7A76C6}" dt="2021-03-08T21:05:29.832" v="70"/>
          <ac:spMkLst>
            <pc:docMk/>
            <pc:sldMk cId="1818562579" sldId="263"/>
            <ac:spMk id="3" creationId="{35C9ED02-DDF3-4C15-9BBE-5A44ABDDADC3}"/>
          </ac:spMkLst>
        </pc:spChg>
        <pc:picChg chg="add mod">
          <ac:chgData name="Luísa Vegini Remonato" userId="S::lremonato@furb.br::30342bac-3a56-431b-a8b7-3329d822c7ad" providerId="AD" clId="Web-{0F897CED-CF4B-E153-1EDD-FE783D7A76C6}" dt="2021-03-08T21:05:12.081" v="67" actId="1076"/>
          <ac:picMkLst>
            <pc:docMk/>
            <pc:sldMk cId="1818562579" sldId="263"/>
            <ac:picMk id="4" creationId="{BD034BD1-C386-4AB1-A966-261B7AD9C201}"/>
          </ac:picMkLst>
        </pc:picChg>
        <pc:picChg chg="add mod ord">
          <ac:chgData name="Luísa Vegini Remonato" userId="S::lremonato@furb.br::30342bac-3a56-431b-a8b7-3329d822c7ad" providerId="AD" clId="Web-{0F897CED-CF4B-E153-1EDD-FE783D7A76C6}" dt="2021-03-08T21:05:37.972" v="73" actId="1076"/>
          <ac:picMkLst>
            <pc:docMk/>
            <pc:sldMk cId="1818562579" sldId="263"/>
            <ac:picMk id="5" creationId="{5A89723F-A5D3-4F8F-A2E3-8C49D2D2F7BC}"/>
          </ac:picMkLst>
        </pc:picChg>
        <pc:picChg chg="add mod">
          <ac:chgData name="Luísa Vegini Remonato" userId="S::lremonato@furb.br::30342bac-3a56-431b-a8b7-3329d822c7ad" providerId="AD" clId="Web-{0F897CED-CF4B-E153-1EDD-FE783D7A76C6}" dt="2021-03-08T21:06:05.270" v="76" actId="14100"/>
          <ac:picMkLst>
            <pc:docMk/>
            <pc:sldMk cId="1818562579" sldId="263"/>
            <ac:picMk id="6" creationId="{C158ED5D-8671-4174-95D5-4316F1A9C8A8}"/>
          </ac:picMkLst>
        </pc:picChg>
      </pc:sldChg>
      <pc:sldChg chg="addSp delSp modSp add replId">
        <pc:chgData name="Luísa Vegini Remonato" userId="S::lremonato@furb.br::30342bac-3a56-431b-a8b7-3329d822c7ad" providerId="AD" clId="Web-{0F897CED-CF4B-E153-1EDD-FE783D7A76C6}" dt="2021-03-08T21:04:21.752" v="61" actId="1076"/>
        <pc:sldMkLst>
          <pc:docMk/>
          <pc:sldMk cId="2538251630" sldId="264"/>
        </pc:sldMkLst>
        <pc:spChg chg="del mod">
          <ac:chgData name="Luísa Vegini Remonato" userId="S::lremonato@furb.br::30342bac-3a56-431b-a8b7-3329d822c7ad" providerId="AD" clId="Web-{0F897CED-CF4B-E153-1EDD-FE783D7A76C6}" dt="2021-03-08T21:02:45.219" v="47"/>
          <ac:spMkLst>
            <pc:docMk/>
            <pc:sldMk cId="2538251630" sldId="264"/>
            <ac:spMk id="3" creationId="{35C9ED02-DDF3-4C15-9BBE-5A44ABDDADC3}"/>
          </ac:spMkLst>
        </pc:spChg>
        <pc:picChg chg="add mod ord">
          <ac:chgData name="Luísa Vegini Remonato" userId="S::lremonato@furb.br::30342bac-3a56-431b-a8b7-3329d822c7ad" providerId="AD" clId="Web-{0F897CED-CF4B-E153-1EDD-FE783D7A76C6}" dt="2021-03-08T21:02:56.751" v="51" actId="1076"/>
          <ac:picMkLst>
            <pc:docMk/>
            <pc:sldMk cId="2538251630" sldId="264"/>
            <ac:picMk id="4" creationId="{C1FC07A1-41C4-4701-A2D7-9720397D8B9B}"/>
          </ac:picMkLst>
        </pc:picChg>
        <pc:picChg chg="add mod">
          <ac:chgData name="Luísa Vegini Remonato" userId="S::lremonato@furb.br::30342bac-3a56-431b-a8b7-3329d822c7ad" providerId="AD" clId="Web-{0F897CED-CF4B-E153-1EDD-FE783D7A76C6}" dt="2021-03-08T21:04:21.752" v="61" actId="1076"/>
          <ac:picMkLst>
            <pc:docMk/>
            <pc:sldMk cId="2538251630" sldId="264"/>
            <ac:picMk id="5" creationId="{B6D4EDF3-0B01-4AC8-9D35-598272B601CF}"/>
          </ac:picMkLst>
        </pc:picChg>
        <pc:picChg chg="add mod">
          <ac:chgData name="Luísa Vegini Remonato" userId="S::lremonato@furb.br::30342bac-3a56-431b-a8b7-3329d822c7ad" providerId="AD" clId="Web-{0F897CED-CF4B-E153-1EDD-FE783D7A76C6}" dt="2021-03-08T21:04:21.690" v="60" actId="1076"/>
          <ac:picMkLst>
            <pc:docMk/>
            <pc:sldMk cId="2538251630" sldId="264"/>
            <ac:picMk id="6" creationId="{A956CFB2-4D0A-47DD-A557-EAA9B4DFB593}"/>
          </ac:picMkLst>
        </pc:picChg>
      </pc:sldChg>
    </pc:docChg>
  </pc:docChgLst>
  <pc:docChgLst>
    <pc:chgData name="Lucas Vanelli dos Santos" userId="S::lucasvanelli@furb.br::26b9d211-aa37-472f-b083-48ae5b4cbd6b" providerId="AD" clId="Web-{CD19CEF3-F837-4058-9AB9-B4A2657544DA}"/>
    <pc:docChg chg="addSld modSld">
      <pc:chgData name="Lucas Vanelli dos Santos" userId="S::lucasvanelli@furb.br::26b9d211-aa37-472f-b083-48ae5b4cbd6b" providerId="AD" clId="Web-{CD19CEF3-F837-4058-9AB9-B4A2657544DA}" dt="2021-03-08T21:40:31.993" v="67" actId="1076"/>
      <pc:docMkLst>
        <pc:docMk/>
      </pc:docMkLst>
      <pc:sldChg chg="addSp delSp modSp">
        <pc:chgData name="Lucas Vanelli dos Santos" userId="S::lucasvanelli@furb.br::26b9d211-aa37-472f-b083-48ae5b4cbd6b" providerId="AD" clId="Web-{CD19CEF3-F837-4058-9AB9-B4A2657544DA}" dt="2021-03-08T21:39:35.196" v="60"/>
        <pc:sldMkLst>
          <pc:docMk/>
          <pc:sldMk cId="3019647883" sldId="261"/>
        </pc:sldMkLst>
        <pc:spChg chg="del mod">
          <ac:chgData name="Lucas Vanelli dos Santos" userId="S::lucasvanelli@furb.br::26b9d211-aa37-472f-b083-48ae5b4cbd6b" providerId="AD" clId="Web-{CD19CEF3-F837-4058-9AB9-B4A2657544DA}" dt="2021-03-08T21:39:35.196" v="60"/>
          <ac:spMkLst>
            <pc:docMk/>
            <pc:sldMk cId="3019647883" sldId="261"/>
            <ac:spMk id="3" creationId="{35C9ED02-DDF3-4C15-9BBE-5A44ABDDADC3}"/>
          </ac:spMkLst>
        </pc:spChg>
        <pc:picChg chg="add mod ord">
          <ac:chgData name="Lucas Vanelli dos Santos" userId="S::lucasvanelli@furb.br::26b9d211-aa37-472f-b083-48ae5b4cbd6b" providerId="AD" clId="Web-{CD19CEF3-F837-4058-9AB9-B4A2657544DA}" dt="2021-03-08T21:39:35.196" v="60"/>
          <ac:picMkLst>
            <pc:docMk/>
            <pc:sldMk cId="3019647883" sldId="261"/>
            <ac:picMk id="4" creationId="{D07FF5D8-2948-405D-85FD-BA39631C5487}"/>
          </ac:picMkLst>
        </pc:picChg>
      </pc:sldChg>
      <pc:sldChg chg="modSp">
        <pc:chgData name="Lucas Vanelli dos Santos" userId="S::lucasvanelli@furb.br::26b9d211-aa37-472f-b083-48ae5b4cbd6b" providerId="AD" clId="Web-{CD19CEF3-F837-4058-9AB9-B4A2657544DA}" dt="2021-03-08T21:39:04.477" v="53" actId="20577"/>
        <pc:sldMkLst>
          <pc:docMk/>
          <pc:sldMk cId="1348532486" sldId="262"/>
        </pc:sldMkLst>
        <pc:spChg chg="mod">
          <ac:chgData name="Lucas Vanelli dos Santos" userId="S::lucasvanelli@furb.br::26b9d211-aa37-472f-b083-48ae5b4cbd6b" providerId="AD" clId="Web-{CD19CEF3-F837-4058-9AB9-B4A2657544DA}" dt="2021-03-08T21:39:04.477" v="53" actId="20577"/>
          <ac:spMkLst>
            <pc:docMk/>
            <pc:sldMk cId="1348532486" sldId="262"/>
            <ac:spMk id="3" creationId="{D4ABE276-0F78-42D5-B73F-F4D7FE9247B8}"/>
          </ac:spMkLst>
        </pc:spChg>
      </pc:sldChg>
      <pc:sldChg chg="addSp modSp new">
        <pc:chgData name="Lucas Vanelli dos Santos" userId="S::lucasvanelli@furb.br::26b9d211-aa37-472f-b083-48ae5b4cbd6b" providerId="AD" clId="Web-{CD19CEF3-F837-4058-9AB9-B4A2657544DA}" dt="2021-03-08T21:40:31.993" v="67" actId="1076"/>
        <pc:sldMkLst>
          <pc:docMk/>
          <pc:sldMk cId="2837578445" sldId="265"/>
        </pc:sldMkLst>
        <pc:picChg chg="add mod">
          <ac:chgData name="Lucas Vanelli dos Santos" userId="S::lucasvanelli@furb.br::26b9d211-aa37-472f-b083-48ae5b4cbd6b" providerId="AD" clId="Web-{CD19CEF3-F837-4058-9AB9-B4A2657544DA}" dt="2021-03-08T21:40:31.993" v="67" actId="1076"/>
          <ac:picMkLst>
            <pc:docMk/>
            <pc:sldMk cId="2837578445" sldId="265"/>
            <ac:picMk id="2" creationId="{51E9E107-8AF4-4A2A-978F-16D7F37EBB25}"/>
          </ac:picMkLst>
        </pc:picChg>
      </pc:sldChg>
    </pc:docChg>
  </pc:docChgLst>
  <pc:docChgLst>
    <pc:chgData name="Luan Kelvin Coelho" userId="S::lkcoelho@furb.br::ea75335e-01c1-419e-a51e-1d0dc3c89dbf" providerId="AD" clId="Web-{EF98A4DB-6D83-45E3-98FD-4DC13015C5FD}"/>
    <pc:docChg chg="modSld">
      <pc:chgData name="Luan Kelvin Coelho" userId="S::lkcoelho@furb.br::ea75335e-01c1-419e-a51e-1d0dc3c89dbf" providerId="AD" clId="Web-{EF98A4DB-6D83-45E3-98FD-4DC13015C5FD}" dt="2021-03-08T21:24:58.180" v="28" actId="14100"/>
      <pc:docMkLst>
        <pc:docMk/>
      </pc:docMkLst>
      <pc:sldChg chg="addSp delSp modSp">
        <pc:chgData name="Luan Kelvin Coelho" userId="S::lkcoelho@furb.br::ea75335e-01c1-419e-a51e-1d0dc3c89dbf" providerId="AD" clId="Web-{EF98A4DB-6D83-45E3-98FD-4DC13015C5FD}" dt="2021-03-08T21:24:58.180" v="28" actId="14100"/>
        <pc:sldMkLst>
          <pc:docMk/>
          <pc:sldMk cId="4162835237" sldId="258"/>
        </pc:sldMkLst>
        <pc:spChg chg="del">
          <ac:chgData name="Luan Kelvin Coelho" userId="S::lkcoelho@furb.br::ea75335e-01c1-419e-a51e-1d0dc3c89dbf" providerId="AD" clId="Web-{EF98A4DB-6D83-45E3-98FD-4DC13015C5FD}" dt="2021-03-08T21:23:13.520" v="1"/>
          <ac:spMkLst>
            <pc:docMk/>
            <pc:sldMk cId="4162835237" sldId="258"/>
            <ac:spMk id="2" creationId="{200E0547-6B9D-4A06-902C-66978D2AAAB5}"/>
          </ac:spMkLst>
        </pc:spChg>
        <pc:spChg chg="del">
          <ac:chgData name="Luan Kelvin Coelho" userId="S::lkcoelho@furb.br::ea75335e-01c1-419e-a51e-1d0dc3c89dbf" providerId="AD" clId="Web-{EF98A4DB-6D83-45E3-98FD-4DC13015C5FD}" dt="2021-03-08T21:23:11.802" v="0"/>
          <ac:spMkLst>
            <pc:docMk/>
            <pc:sldMk cId="4162835237" sldId="258"/>
            <ac:spMk id="3" creationId="{35C9ED02-DDF3-4C15-9BBE-5A44ABDDADC3}"/>
          </ac:spMkLst>
        </pc:spChg>
        <pc:spChg chg="add del mod">
          <ac:chgData name="Luan Kelvin Coelho" userId="S::lkcoelho@furb.br::ea75335e-01c1-419e-a51e-1d0dc3c89dbf" providerId="AD" clId="Web-{EF98A4DB-6D83-45E3-98FD-4DC13015C5FD}" dt="2021-03-08T21:23:17.255" v="3"/>
          <ac:spMkLst>
            <pc:docMk/>
            <pc:sldMk cId="4162835237" sldId="258"/>
            <ac:spMk id="5" creationId="{C5C17C99-B410-4A7C-8809-D59D2E2A0B98}"/>
          </ac:spMkLst>
        </pc:spChg>
        <pc:spChg chg="add del mod">
          <ac:chgData name="Luan Kelvin Coelho" userId="S::lkcoelho@furb.br::ea75335e-01c1-419e-a51e-1d0dc3c89dbf" providerId="AD" clId="Web-{EF98A4DB-6D83-45E3-98FD-4DC13015C5FD}" dt="2021-03-08T21:23:15.661" v="2"/>
          <ac:spMkLst>
            <pc:docMk/>
            <pc:sldMk cId="4162835237" sldId="258"/>
            <ac:spMk id="7" creationId="{2A14E168-DB44-4018-A86E-C2CB8792BAD9}"/>
          </ac:spMkLst>
        </pc:spChg>
        <pc:picChg chg="add mod">
          <ac:chgData name="Luan Kelvin Coelho" userId="S::lkcoelho@furb.br::ea75335e-01c1-419e-a51e-1d0dc3c89dbf" providerId="AD" clId="Web-{EF98A4DB-6D83-45E3-98FD-4DC13015C5FD}" dt="2021-03-08T21:24:58.180" v="28" actId="14100"/>
          <ac:picMkLst>
            <pc:docMk/>
            <pc:sldMk cId="4162835237" sldId="258"/>
            <ac:picMk id="8" creationId="{B57F8096-C45C-444A-A594-91671976882B}"/>
          </ac:picMkLst>
        </pc:picChg>
      </pc:sldChg>
    </pc:docChg>
  </pc:docChgLst>
  <pc:docChgLst>
    <pc:chgData name="Luísa Vegini Remonato" userId="S::lremonato@furb.br::30342bac-3a56-431b-a8b7-3329d822c7ad" providerId="AD" clId="Web-{FFB2FD83-E3CE-A851-4A65-C99673A90DB0}"/>
    <pc:docChg chg="modSld">
      <pc:chgData name="Luísa Vegini Remonato" userId="S::lremonato@furb.br::30342bac-3a56-431b-a8b7-3329d822c7ad" providerId="AD" clId="Web-{FFB2FD83-E3CE-A851-4A65-C99673A90DB0}" dt="2021-03-08T22:01:21.384" v="82" actId="20577"/>
      <pc:docMkLst>
        <pc:docMk/>
      </pc:docMkLst>
      <pc:sldChg chg="modSp">
        <pc:chgData name="Luísa Vegini Remonato" userId="S::lremonato@furb.br::30342bac-3a56-431b-a8b7-3329d822c7ad" providerId="AD" clId="Web-{FFB2FD83-E3CE-A851-4A65-C99673A90DB0}" dt="2021-03-08T22:01:21.384" v="82" actId="20577"/>
        <pc:sldMkLst>
          <pc:docMk/>
          <pc:sldMk cId="1554651294" sldId="260"/>
        </pc:sldMkLst>
        <pc:spChg chg="mod">
          <ac:chgData name="Luísa Vegini Remonato" userId="S::lremonato@furb.br::30342bac-3a56-431b-a8b7-3329d822c7ad" providerId="AD" clId="Web-{FFB2FD83-E3CE-A851-4A65-C99673A90DB0}" dt="2021-03-08T22:01:21.384" v="82" actId="20577"/>
          <ac:spMkLst>
            <pc:docMk/>
            <pc:sldMk cId="1554651294" sldId="260"/>
            <ac:spMk id="3" creationId="{D4ABE276-0F78-42D5-B73F-F4D7FE9247B8}"/>
          </ac:spMkLst>
        </pc:spChg>
      </pc:sldChg>
    </pc:docChg>
  </pc:docChgLst>
  <pc:docChgLst>
    <pc:chgData name="Luan Kelvin Coelho" userId="S::lkcoelho@furb.br::ea75335e-01c1-419e-a51e-1d0dc3c89dbf" providerId="AD" clId="Web-{3FC31313-A128-4B44-9BFD-912DCE8F5B6E}"/>
    <pc:docChg chg="modSld">
      <pc:chgData name="Luan Kelvin Coelho" userId="S::lkcoelho@furb.br::ea75335e-01c1-419e-a51e-1d0dc3c89dbf" providerId="AD" clId="Web-{3FC31313-A128-4B44-9BFD-912DCE8F5B6E}" dt="2021-03-08T21:14:26.612" v="6" actId="14100"/>
      <pc:docMkLst>
        <pc:docMk/>
      </pc:docMkLst>
      <pc:sldChg chg="addSp delSp modSp">
        <pc:chgData name="Luan Kelvin Coelho" userId="S::lkcoelho@furb.br::ea75335e-01c1-419e-a51e-1d0dc3c89dbf" providerId="AD" clId="Web-{3FC31313-A128-4B44-9BFD-912DCE8F5B6E}" dt="2021-03-08T21:14:26.612" v="6" actId="14100"/>
        <pc:sldMkLst>
          <pc:docMk/>
          <pc:sldMk cId="3552402671" sldId="259"/>
        </pc:sldMkLst>
        <pc:spChg chg="del">
          <ac:chgData name="Luan Kelvin Coelho" userId="S::lkcoelho@furb.br::ea75335e-01c1-419e-a51e-1d0dc3c89dbf" providerId="AD" clId="Web-{3FC31313-A128-4B44-9BFD-912DCE8F5B6E}" dt="2021-03-08T21:13:59.940" v="1"/>
          <ac:spMkLst>
            <pc:docMk/>
            <pc:sldMk cId="3552402671" sldId="259"/>
            <ac:spMk id="2" creationId="{200E0547-6B9D-4A06-902C-66978D2AAAB5}"/>
          </ac:spMkLst>
        </pc:spChg>
        <pc:spChg chg="add del mod">
          <ac:chgData name="Luan Kelvin Coelho" userId="S::lkcoelho@furb.br::ea75335e-01c1-419e-a51e-1d0dc3c89dbf" providerId="AD" clId="Web-{3FC31313-A128-4B44-9BFD-912DCE8F5B6E}" dt="2021-03-08T21:14:02.018" v="2"/>
          <ac:spMkLst>
            <pc:docMk/>
            <pc:sldMk cId="3552402671" sldId="259"/>
            <ac:spMk id="14" creationId="{27E4C607-901A-4A6F-B486-07C6433D0552}"/>
          </ac:spMkLst>
        </pc:spChg>
        <pc:spChg chg="add del mod">
          <ac:chgData name="Luan Kelvin Coelho" userId="S::lkcoelho@furb.br::ea75335e-01c1-419e-a51e-1d0dc3c89dbf" providerId="AD" clId="Web-{3FC31313-A128-4B44-9BFD-912DCE8F5B6E}" dt="2021-03-08T21:14:03.362" v="3"/>
          <ac:spMkLst>
            <pc:docMk/>
            <pc:sldMk cId="3552402671" sldId="259"/>
            <ac:spMk id="16" creationId="{BAB6E217-F26D-4A82-8AE5-6EBFAE5B7707}"/>
          </ac:spMkLst>
        </pc:spChg>
        <pc:graphicFrameChg chg="del">
          <ac:chgData name="Luan Kelvin Coelho" userId="S::lkcoelho@furb.br::ea75335e-01c1-419e-a51e-1d0dc3c89dbf" providerId="AD" clId="Web-{3FC31313-A128-4B44-9BFD-912DCE8F5B6E}" dt="2021-03-08T21:13:54.487" v="0"/>
          <ac:graphicFrameMkLst>
            <pc:docMk/>
            <pc:sldMk cId="3552402671" sldId="259"/>
            <ac:graphicFrameMk id="5" creationId="{1B0F8E11-3EE9-49BC-8C49-913637E4163E}"/>
          </ac:graphicFrameMkLst>
        </pc:graphicFrameChg>
        <pc:picChg chg="add mod">
          <ac:chgData name="Luan Kelvin Coelho" userId="S::lkcoelho@furb.br::ea75335e-01c1-419e-a51e-1d0dc3c89dbf" providerId="AD" clId="Web-{3FC31313-A128-4B44-9BFD-912DCE8F5B6E}" dt="2021-03-08T21:14:26.612" v="6" actId="14100"/>
          <ac:picMkLst>
            <pc:docMk/>
            <pc:sldMk cId="3552402671" sldId="259"/>
            <ac:picMk id="17" creationId="{C6E4C5F1-9A6B-4FA2-A562-14D67D67EE2A}"/>
          </ac:picMkLst>
        </pc:picChg>
      </pc:sldChg>
    </pc:docChg>
  </pc:docChgLst>
  <pc:docChgLst>
    <pc:chgData name="Luan Kelvin Coelho" userId="S::lkcoelho@furb.br::ea75335e-01c1-419e-a51e-1d0dc3c89dbf" providerId="AD" clId="Web-{16C15EFE-15C8-4D6C-8F07-55E9638A2365}"/>
    <pc:docChg chg="modSld">
      <pc:chgData name="Luan Kelvin Coelho" userId="S::lkcoelho@furb.br::ea75335e-01c1-419e-a51e-1d0dc3c89dbf" providerId="AD" clId="Web-{16C15EFE-15C8-4D6C-8F07-55E9638A2365}" dt="2021-03-08T21:32:35.985" v="8" actId="20577"/>
      <pc:docMkLst>
        <pc:docMk/>
      </pc:docMkLst>
      <pc:sldChg chg="modSp">
        <pc:chgData name="Luan Kelvin Coelho" userId="S::lkcoelho@furb.br::ea75335e-01c1-419e-a51e-1d0dc3c89dbf" providerId="AD" clId="Web-{16C15EFE-15C8-4D6C-8F07-55E9638A2365}" dt="2021-03-08T21:32:35.985" v="8" actId="20577"/>
        <pc:sldMkLst>
          <pc:docMk/>
          <pc:sldMk cId="479006065" sldId="257"/>
        </pc:sldMkLst>
        <pc:spChg chg="mod">
          <ac:chgData name="Luan Kelvin Coelho" userId="S::lkcoelho@furb.br::ea75335e-01c1-419e-a51e-1d0dc3c89dbf" providerId="AD" clId="Web-{16C15EFE-15C8-4D6C-8F07-55E9638A2365}" dt="2021-03-08T21:32:35.985" v="8" actId="20577"/>
          <ac:spMkLst>
            <pc:docMk/>
            <pc:sldMk cId="479006065" sldId="257"/>
            <ac:spMk id="3" creationId="{D4ABE276-0F78-42D5-B73F-F4D7FE9247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2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9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6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4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a8ujKF5s8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TWQhRJLNI8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1C8A8-B2DA-4E66-B45D-07BB32F1A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Desenvolvimento para Plataformas Móveis</a:t>
            </a:r>
          </a:p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12523-547D-47F4-B972-1772417AF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>
                <a:ea typeface="+mn-lt"/>
                <a:cs typeface="+mn-lt"/>
              </a:rPr>
              <a:t>Luan Kelvin Coelho</a:t>
            </a:r>
            <a:endParaRPr lang="pt-BR"/>
          </a:p>
          <a:p>
            <a:r>
              <a:rPr lang="pt-BR">
                <a:ea typeface="+mn-lt"/>
                <a:cs typeface="+mn-lt"/>
              </a:rPr>
              <a:t>Lucas </a:t>
            </a:r>
            <a:r>
              <a:rPr lang="pt-BR" err="1">
                <a:ea typeface="+mn-lt"/>
                <a:cs typeface="+mn-lt"/>
              </a:rPr>
              <a:t>Vanelli</a:t>
            </a:r>
            <a:r>
              <a:rPr lang="pt-BR">
                <a:ea typeface="+mn-lt"/>
                <a:cs typeface="+mn-lt"/>
              </a:rPr>
              <a:t> dos Santos</a:t>
            </a:r>
            <a:endParaRPr lang="pt-BR"/>
          </a:p>
          <a:p>
            <a:r>
              <a:rPr lang="pt-BR">
                <a:ea typeface="+mn-lt"/>
                <a:cs typeface="+mn-lt"/>
              </a:rPr>
              <a:t>Luísa </a:t>
            </a:r>
            <a:r>
              <a:rPr lang="pt-BR" err="1">
                <a:ea typeface="+mn-lt"/>
                <a:cs typeface="+mn-lt"/>
              </a:rPr>
              <a:t>Vegini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Remonato</a:t>
            </a:r>
            <a:endParaRPr lang="pt-BR" err="1"/>
          </a:p>
          <a:p>
            <a:r>
              <a:rPr lang="pt-BR" err="1">
                <a:ea typeface="+mn-lt"/>
                <a:cs typeface="+mn-lt"/>
              </a:rPr>
              <a:t>Rennã</a:t>
            </a:r>
            <a:r>
              <a:rPr lang="pt-BR">
                <a:ea typeface="+mn-lt"/>
                <a:cs typeface="+mn-lt"/>
              </a:rPr>
              <a:t> Murilo </a:t>
            </a:r>
            <a:r>
              <a:rPr lang="pt-BR" err="1">
                <a:ea typeface="+mn-lt"/>
                <a:cs typeface="+mn-lt"/>
              </a:rPr>
              <a:t>Tiedt</a:t>
            </a:r>
            <a:endParaRPr lang="pt-BR" err="1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85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E9E107-8AF4-4A2A-978F-16D7F37E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94" y="1573307"/>
            <a:ext cx="3830170" cy="30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893F-0469-40E2-8C29-800597E5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BE276-0F78-42D5-B73F-F4D7FE92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Ada é um aplicativo de saúde criado por médicos para pensar como um médico.</a:t>
            </a:r>
          </a:p>
          <a:p>
            <a:r>
              <a:rPr lang="pt-BR">
                <a:ea typeface="+mn-lt"/>
                <a:cs typeface="+mn-lt"/>
              </a:rPr>
              <a:t>Você responde a perguntas simples sobre a sua ou a saúde e sintomas de outra pessoa.</a:t>
            </a:r>
          </a:p>
          <a:p>
            <a:r>
              <a:rPr lang="pt-BR">
                <a:ea typeface="+mn-lt"/>
                <a:cs typeface="+mn-lt"/>
              </a:rPr>
              <a:t>A Inteligência Artificial da Ada avalia suas respostas usando o seu dicionário médico com milhares de condições médicas.</a:t>
            </a:r>
          </a:p>
          <a:p>
            <a:r>
              <a:rPr lang="pt-BR">
                <a:ea typeface="+mn-lt"/>
                <a:cs typeface="+mn-lt"/>
              </a:rPr>
              <a:t>Você recebe um relatório de avaliação personalizado que informa o que pode estar errado e o que deve fazer em seguida.</a:t>
            </a:r>
            <a:br>
              <a:rPr lang="pt-BR">
                <a:ea typeface="+mn-lt"/>
                <a:cs typeface="+mn-lt"/>
              </a:rPr>
            </a:b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900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>
            <a:hlinkClick r:id="" action="ppaction://media"/>
            <a:extLst>
              <a:ext uri="{FF2B5EF4-FFF2-40B4-BE49-F238E27FC236}">
                <a16:creationId xmlns:a16="http://schemas.microsoft.com/office/drawing/2014/main" id="{B57F8096-C45C-444A-A594-9167197688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" y="-7409"/>
            <a:ext cx="12200465" cy="68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893F-0469-40E2-8C29-800597E5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Dietbox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BE276-0F78-42D5-B73F-F4D7FE92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err="1">
                <a:ea typeface="+mn-lt"/>
                <a:cs typeface="+mn-lt"/>
              </a:rPr>
              <a:t>Dietbox</a:t>
            </a:r>
            <a:r>
              <a:rPr lang="pt-BR">
                <a:ea typeface="+mn-lt"/>
                <a:cs typeface="+mn-lt"/>
              </a:rPr>
              <a:t> é um software de nutrição com atendimento e acompanhamento nutricional e programa para gestão do consultório.</a:t>
            </a:r>
          </a:p>
          <a:p>
            <a:r>
              <a:rPr lang="pt-BR" dirty="0"/>
              <a:t>Voltado para médicos e nutricionistas, auxilia no acesso rápido ao que é possível e aceitável dentro da dieta do paciente e ajuda na organização do profissional em qualquer lugar (acessado por link</a:t>
            </a:r>
            <a:r>
              <a:rPr lang="pt-BR"/>
              <a:t>).</a:t>
            </a:r>
            <a:endParaRPr lang="pt-BR" dirty="0"/>
          </a:p>
          <a:p>
            <a:endParaRPr lang="pt-BR"/>
          </a:p>
          <a:p>
            <a:r>
              <a:rPr lang="pt-BR">
                <a:ea typeface="+mn-lt"/>
                <a:cs typeface="+mn-lt"/>
              </a:rPr>
              <a:t>“O principal problema que estamos resolvendo é a comunicação entre nutricionistas e pacientes”, diz Eduardo Costa, um dos fundadores. Pelas ferramentas, são feitos registros como planos de alimentação e atualização de dados de exames.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6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7">
            <a:hlinkClick r:id="" action="ppaction://media"/>
            <a:extLst>
              <a:ext uri="{FF2B5EF4-FFF2-40B4-BE49-F238E27FC236}">
                <a16:creationId xmlns:a16="http://schemas.microsoft.com/office/drawing/2014/main" id="{C6E4C5F1-9A6B-4FA2-A562-14D67D67EE2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467" y="-7408"/>
            <a:ext cx="12175066" cy="68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E0547-6B9D-4A06-902C-66978D2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a typeface="+mj-lt"/>
                <a:cs typeface="+mj-lt"/>
              </a:rPr>
              <a:t>Dietbox</a:t>
            </a:r>
            <a:endParaRPr lang="pt-BR" err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1FC07A1-41C4-4701-A2D7-9720397D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54" y="1270959"/>
            <a:ext cx="2794583" cy="5589168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B6D4EDF3-0B01-4AC8-9D35-598272B6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62" y="1270958"/>
            <a:ext cx="2862531" cy="5581290"/>
          </a:xfrm>
          <a:prstGeom prst="rect">
            <a:avLst/>
          </a:prstGeo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956CFB2-4D0A-47DD-A557-EAA9B4DFB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621" y="1270958"/>
            <a:ext cx="2790645" cy="55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5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E0547-6B9D-4A06-902C-66978D2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a typeface="+mj-lt"/>
                <a:cs typeface="+mj-lt"/>
              </a:rPr>
              <a:t>Dietbox</a:t>
            </a:r>
            <a:endParaRPr lang="pt-BR" err="1"/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A89723F-A5D3-4F8F-A2E3-8C49D2D2F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054" y="1472242"/>
            <a:ext cx="2708320" cy="5387885"/>
          </a:xfrm>
        </p:spPr>
      </p:pic>
      <p:pic>
        <p:nvPicPr>
          <p:cNvPr id="4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D034BD1-C386-4AB1-A966-261B7AD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1" y="1472241"/>
            <a:ext cx="2704381" cy="5380007"/>
          </a:xfrm>
          <a:prstGeom prst="rect">
            <a:avLst/>
          </a:prstGeo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158ED5D-8671-4174-95D5-4316F1A9C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55" y="1472242"/>
            <a:ext cx="2704381" cy="53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893F-0469-40E2-8C29-800597E5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Strava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BE276-0F78-42D5-B73F-F4D7FE92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err="1">
                <a:ea typeface="+mn-lt"/>
                <a:cs typeface="+mn-lt"/>
              </a:rPr>
              <a:t>Strava</a:t>
            </a:r>
            <a:r>
              <a:rPr lang="pt-BR">
                <a:ea typeface="+mn-lt"/>
                <a:cs typeface="+mn-lt"/>
              </a:rPr>
              <a:t> é um serviço de internet para monitorar o exercício humano que incorpora recursos de rede social. É usado principalmente para andar de bicicleta e corre usando dados de GPS. </a:t>
            </a:r>
            <a:r>
              <a:rPr lang="pt-BR" err="1">
                <a:ea typeface="+mn-lt"/>
                <a:cs typeface="+mn-lt"/>
              </a:rPr>
              <a:t>Strava</a:t>
            </a:r>
            <a:r>
              <a:rPr lang="pt-BR">
                <a:ea typeface="+mn-lt"/>
                <a:cs typeface="+mn-lt"/>
              </a:rPr>
              <a:t> usa um modelo </a:t>
            </a:r>
            <a:r>
              <a:rPr lang="pt-BR" err="1">
                <a:ea typeface="+mn-lt"/>
                <a:cs typeface="+mn-lt"/>
              </a:rPr>
              <a:t>preemium</a:t>
            </a:r>
            <a:r>
              <a:rPr lang="pt-BR">
                <a:ea typeface="+mn-lt"/>
                <a:cs typeface="+mn-lt"/>
              </a:rPr>
              <a:t> com alguns recursos disponíveis apenas no plano de assinatura paga.</a:t>
            </a:r>
          </a:p>
        </p:txBody>
      </p:sp>
    </p:spTree>
    <p:extLst>
      <p:ext uri="{BB962C8B-B14F-4D97-AF65-F5344CB8AC3E}">
        <p14:creationId xmlns:p14="http://schemas.microsoft.com/office/powerpoint/2010/main" val="13485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E0547-6B9D-4A06-902C-66978D2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Strava</a:t>
            </a: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07FF5D8-2948-405D-85FD-BA39631C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497" y="2133600"/>
            <a:ext cx="5036829" cy="3777622"/>
          </a:xfrm>
        </p:spPr>
      </p:pic>
    </p:spTree>
    <p:extLst>
      <p:ext uri="{BB962C8B-B14F-4D97-AF65-F5344CB8AC3E}">
        <p14:creationId xmlns:p14="http://schemas.microsoft.com/office/powerpoint/2010/main" val="3019647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Wisp</vt:lpstr>
      <vt:lpstr>Desenvolvimento para Plataformas Móveis </vt:lpstr>
      <vt:lpstr>Ada</vt:lpstr>
      <vt:lpstr>Apresentação do PowerPoint</vt:lpstr>
      <vt:lpstr>Dietbox</vt:lpstr>
      <vt:lpstr>Apresentação do PowerPoint</vt:lpstr>
      <vt:lpstr>Dietbox</vt:lpstr>
      <vt:lpstr>Dietbox</vt:lpstr>
      <vt:lpstr>Strava</vt:lpstr>
      <vt:lpstr>Strava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</dc:creator>
  <cp:revision>9</cp:revision>
  <dcterms:created xsi:type="dcterms:W3CDTF">2021-03-08T16:51:47Z</dcterms:created>
  <dcterms:modified xsi:type="dcterms:W3CDTF">2021-03-08T22:01:24Z</dcterms:modified>
</cp:coreProperties>
</file>