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Marcelo: Início, Apresentação Nu e melhorias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569241fc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569241fc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569241fc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569241fc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Serviços: Pagamentos, cobranças, transferências, pix, programa de pontos, 100% CDI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569241fc4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569241fc4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569241fc4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569241fc4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569241fc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569241fc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69241fc4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569241fc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38a52d216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38a52d216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569241f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569241f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569241f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569241f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69241f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569241f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69241fc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569241fc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38a52d216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38a52d216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69241fc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69241fc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569241fc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569241fc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1A: Três Aplicativos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Grupo: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Célio Rodrigues Junior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Éliton Lunardi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Henrique José Wilbert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Marcelo Luiz Jung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0" y="1017725"/>
            <a:ext cx="9144000" cy="412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i="1" lang="pt-BR"/>
              <a:t>O Instagram pode melhorar?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570550"/>
            <a:ext cx="699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700">
                <a:solidFill>
                  <a:srgbClr val="FFFFFF"/>
                </a:solidFill>
              </a:rPr>
              <a:t>Não identificado.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0" y="0"/>
            <a:ext cx="47832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FFFFFF"/>
                </a:solidFill>
              </a:rPr>
              <a:t>App 3: Nubank</a:t>
            </a:r>
            <a:endParaRPr b="1" i="1">
              <a:solidFill>
                <a:srgbClr val="FFFFFF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354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Aplicativo bancário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Cartão de crédito sem anuidade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Rendimento acima da poupança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lt1"/>
                </a:solidFill>
              </a:rPr>
              <a:t>Play Store e App Store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0" y="1017725"/>
            <a:ext cx="9144000" cy="412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Diferencial da computação móvel</a:t>
            </a:r>
            <a:endParaRPr b="1" i="1"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93975" y="1152475"/>
            <a:ext cx="84384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Char char="●"/>
            </a:pPr>
            <a:r>
              <a:rPr lang="pt-BR" sz="1650">
                <a:solidFill>
                  <a:srgbClr val="FFFFFF"/>
                </a:solidFill>
              </a:rPr>
              <a:t>Não existe um banco físico, tudo é feito pelo aplicativo mobile. </a:t>
            </a:r>
            <a:r>
              <a:rPr b="1" lang="pt-BR" sz="1650">
                <a:solidFill>
                  <a:srgbClr val="FFFFFF"/>
                </a:solidFill>
              </a:rPr>
              <a:t>Toda </a:t>
            </a:r>
            <a:r>
              <a:rPr lang="pt-BR" sz="1650">
                <a:solidFill>
                  <a:srgbClr val="FFFFFF"/>
                </a:solidFill>
              </a:rPr>
              <a:t>e </a:t>
            </a:r>
            <a:r>
              <a:rPr b="1" lang="pt-BR" sz="1650">
                <a:solidFill>
                  <a:srgbClr val="FFFFFF"/>
                </a:solidFill>
              </a:rPr>
              <a:t>qualquer </a:t>
            </a:r>
            <a:r>
              <a:rPr lang="pt-BR" sz="1650">
                <a:solidFill>
                  <a:srgbClr val="FFFFFF"/>
                </a:solidFill>
              </a:rPr>
              <a:t>operação é feita pelo app mobile;</a:t>
            </a:r>
            <a:endParaRPr sz="165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</a:endParaRPr>
          </a:p>
          <a:p>
            <a:pPr indent="-333375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50"/>
              <a:buChar char="●"/>
            </a:pPr>
            <a:r>
              <a:rPr lang="pt-BR" sz="1650">
                <a:solidFill>
                  <a:srgbClr val="FFFFFF"/>
                </a:solidFill>
              </a:rPr>
              <a:t>Qualquer ação bancária feita apenas em ambiente móvel(pagamentos e emissão de boletos, transferências de dinheiro (QrCode), empréstimos, cartão de crédito, seguros, conta corrente, conta poupança);</a:t>
            </a:r>
            <a:endParaRPr sz="165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</a:endParaRPr>
          </a:p>
          <a:p>
            <a:pPr indent="-333375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50"/>
              <a:buChar char="●"/>
            </a:pPr>
            <a:r>
              <a:rPr lang="pt-BR" sz="1650">
                <a:solidFill>
                  <a:srgbClr val="FFFFFF"/>
                </a:solidFill>
              </a:rPr>
              <a:t>Plataforma para investimentos;</a:t>
            </a:r>
            <a:endParaRPr sz="165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</a:endParaRPr>
          </a:p>
          <a:p>
            <a:pPr indent="-333375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50"/>
              <a:buChar char="●"/>
            </a:pPr>
            <a:r>
              <a:rPr lang="pt-BR" sz="1650">
                <a:solidFill>
                  <a:srgbClr val="FFFFFF"/>
                </a:solidFill>
              </a:rPr>
              <a:t>Suporte 24/7/365.</a:t>
            </a:r>
            <a:endParaRPr sz="16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0" y="1017725"/>
            <a:ext cx="9144000" cy="412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13" y="35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i="1" lang="pt-BR"/>
              <a:t>Características</a:t>
            </a:r>
            <a:endParaRPr b="1" i="1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63" y="1097113"/>
            <a:ext cx="8907675" cy="39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0" y="1017725"/>
            <a:ext cx="9144000" cy="412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O Nubank pode melhorar?</a:t>
            </a:r>
            <a:endParaRPr b="1" i="1"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Integração com carteiras de pagamentos como Apple Wallet e Samsung Wallet</a:t>
            </a:r>
            <a:r>
              <a:rPr lang="pt-BR" sz="1700">
                <a:solidFill>
                  <a:srgbClr val="FFFFFF"/>
                </a:solidFill>
              </a:rPr>
              <a:t>;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Programa de cashback;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Gerenciador de gastos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0" y="1017725"/>
            <a:ext cx="9144000" cy="412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Referências</a:t>
            </a:r>
            <a:endParaRPr b="1" i="1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https://pt.wikipedia.org/wiki/Nubank. Acesso em: 06 de março de 2021</a:t>
            </a:r>
            <a:r>
              <a:rPr lang="pt-BR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https://www.tiquetaque.com/produto. </a:t>
            </a:r>
            <a:r>
              <a:rPr lang="pt-BR" sz="1700">
                <a:solidFill>
                  <a:schemeClr val="lt1"/>
                </a:solidFill>
              </a:rPr>
              <a:t>Acesso em: 06 de março de 2021.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https://pt.wikipedia.org/wiki/Instagram. Acesso em: 06 de março de 2021.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47832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FFFFFF"/>
                </a:solidFill>
              </a:rPr>
              <a:t>App 1: Tique-Taque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Aplicativo de controle de ponto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Faz parte de um sistema integrado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Relógio de ponto + sistema desktop + app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Disponível em: Play Store e App Store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38" y="458888"/>
            <a:ext cx="17430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376" y="1152325"/>
            <a:ext cx="3515825" cy="3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1152475"/>
            <a:ext cx="7675200" cy="3991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Características</a:t>
            </a:r>
            <a:endParaRPr b="1" i="1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381075"/>
            <a:ext cx="607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GeoLocalização;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Cerca virtual;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WiFi.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753" y="0"/>
            <a:ext cx="25022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527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999" y="0"/>
            <a:ext cx="2473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" y="0"/>
            <a:ext cx="248573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970" l="0" r="0" t="-970"/>
          <a:stretch/>
        </p:blipFill>
        <p:spPr>
          <a:xfrm>
            <a:off x="3212725" y="-46200"/>
            <a:ext cx="2563050" cy="51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1471000"/>
            <a:ext cx="9144000" cy="3672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Diferencial da computação móvel</a:t>
            </a:r>
            <a:endParaRPr b="1" i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47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Mobilidade: o ponto não fica restrito à um único local (Sala, entrada, corredor, etc);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Verificação com GeoLocalização;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Agilidade.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1471000"/>
            <a:ext cx="9144000" cy="3672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47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Marcação de ponto facial;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Marcação automática usando cerca virtual.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O Tique-Taque pode melhorar?</a:t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0" y="0"/>
            <a:ext cx="47832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FFFFFF"/>
                </a:solidFill>
              </a:rPr>
              <a:t>App 2: Instagram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69475" y="1338575"/>
            <a:ext cx="30432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Rede social online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Anúncios patrocinados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Promoção de eventos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App mobile + site desktop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lt1"/>
                </a:solidFill>
              </a:rPr>
              <a:t>Play Store e App Store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0" y="1017725"/>
            <a:ext cx="9144000" cy="412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i="1" lang="pt-BR"/>
              <a:t>Diferencial da computação móvel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699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Utilização da câmera do celular para tirar fotos;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Utilização sensor facial para aplicação de filtros etc;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Utilização do GPS para marcar nas publicações;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Possui chat, interação em tempo real.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