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9" r:id="rId5"/>
    <p:sldId id="260" r:id="rId6"/>
    <p:sldId id="261" r:id="rId7"/>
    <p:sldId id="262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E9BFC6-1F6E-4C36-BE2E-EB687075A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330774"/>
            <a:ext cx="8361229" cy="2098226"/>
          </a:xfrm>
        </p:spPr>
        <p:txBody>
          <a:bodyPr/>
          <a:lstStyle/>
          <a:p>
            <a:r>
              <a:rPr lang="en-US" dirty="0"/>
              <a:t>FLUTTER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CBEC11-0243-41E7-B154-837FF64F3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4" y="3796481"/>
            <a:ext cx="6831673" cy="1086237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Célio</a:t>
            </a:r>
            <a:r>
              <a:rPr lang="en-US" dirty="0"/>
              <a:t> Rodrigues Junior</a:t>
            </a:r>
          </a:p>
          <a:p>
            <a:r>
              <a:rPr lang="en-US" dirty="0" err="1"/>
              <a:t>Éliton</a:t>
            </a:r>
            <a:r>
              <a:rPr lang="en-US" dirty="0"/>
              <a:t> Lunardi</a:t>
            </a:r>
          </a:p>
          <a:p>
            <a:r>
              <a:rPr lang="en-US" dirty="0"/>
              <a:t>Henrique José Wilbert</a:t>
            </a:r>
          </a:p>
          <a:p>
            <a:r>
              <a:rPr lang="en-US" dirty="0"/>
              <a:t>Marcelo Luiz Jung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727635C-74B8-47ED-B0A0-00102CFBB87D}"/>
              </a:ext>
            </a:extLst>
          </p:cNvPr>
          <p:cNvSpPr txBox="1"/>
          <p:nvPr/>
        </p:nvSpPr>
        <p:spPr>
          <a:xfrm>
            <a:off x="8069803" y="5250199"/>
            <a:ext cx="3000652" cy="432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2000"/>
              </a:lnSpc>
            </a:pPr>
            <a:r>
              <a:rPr lang="en-US" sz="1200" dirty="0" err="1">
                <a:solidFill>
                  <a:schemeClr val="tx2"/>
                </a:solidFill>
              </a:rPr>
              <a:t>Desenvolvimento</a:t>
            </a:r>
            <a:r>
              <a:rPr lang="en-US" sz="1200" dirty="0">
                <a:solidFill>
                  <a:schemeClr val="tx2"/>
                </a:solidFill>
              </a:rPr>
              <a:t> para </a:t>
            </a:r>
            <a:r>
              <a:rPr lang="en-US" sz="1200" dirty="0" err="1">
                <a:solidFill>
                  <a:schemeClr val="tx2"/>
                </a:solidFill>
              </a:rPr>
              <a:t>plataformas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Móveis</a:t>
            </a:r>
            <a:endParaRPr lang="en-US" sz="1200" dirty="0">
              <a:solidFill>
                <a:schemeClr val="tx2"/>
              </a:solidFill>
            </a:endParaRPr>
          </a:p>
          <a:p>
            <a:pPr defTabSz="914400">
              <a:lnSpc>
                <a:spcPct val="92000"/>
              </a:lnSpc>
            </a:pPr>
            <a:r>
              <a:rPr lang="en-US" sz="1200" dirty="0">
                <a:solidFill>
                  <a:schemeClr val="tx2"/>
                </a:solidFill>
              </a:rPr>
              <a:t>Prof. Dalton Solano Reis</a:t>
            </a:r>
          </a:p>
        </p:txBody>
      </p:sp>
    </p:spTree>
    <p:extLst>
      <p:ext uri="{BB962C8B-B14F-4D97-AF65-F5344CB8AC3E}">
        <p14:creationId xmlns:p14="http://schemas.microsoft.com/office/powerpoint/2010/main" val="3166713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2DCFBB-8DF4-444E-92CC-AD0E27723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que é?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27F2FF-1C59-4B76-83B1-0917D7430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Flutter é um framework de </a:t>
            </a:r>
            <a:r>
              <a:rPr lang="en-US" dirty="0" err="1"/>
              <a:t>desenvolvimento</a:t>
            </a:r>
            <a:r>
              <a:rPr lang="en-US" dirty="0"/>
              <a:t> de interface de </a:t>
            </a:r>
            <a:r>
              <a:rPr lang="en-US" dirty="0" err="1"/>
              <a:t>usuário</a:t>
            </a:r>
            <a:r>
              <a:rPr lang="en-US" dirty="0"/>
              <a:t>;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Código </a:t>
            </a:r>
            <a:r>
              <a:rPr lang="en-US" dirty="0" err="1"/>
              <a:t>aberto</a:t>
            </a:r>
            <a:r>
              <a:rPr lang="en-US" dirty="0"/>
              <a:t>;</a:t>
            </a:r>
          </a:p>
          <a:p>
            <a:pPr algn="just">
              <a:lnSpc>
                <a:spcPct val="150000"/>
              </a:lnSpc>
            </a:pPr>
            <a:r>
              <a:rPr lang="en-US" dirty="0" err="1"/>
              <a:t>Criado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Google (</a:t>
            </a:r>
            <a:r>
              <a:rPr lang="en-US" dirty="0" err="1"/>
              <a:t>lançamento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de 2017);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É </a:t>
            </a:r>
            <a:r>
              <a:rPr lang="en-US" dirty="0" err="1"/>
              <a:t>possível</a:t>
            </a:r>
            <a:r>
              <a:rPr lang="en-US" dirty="0"/>
              <a:t> </a:t>
            </a: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aplicativos</a:t>
            </a:r>
            <a:r>
              <a:rPr lang="en-US" dirty="0"/>
              <a:t> </a:t>
            </a:r>
            <a:r>
              <a:rPr lang="en-US" dirty="0" err="1"/>
              <a:t>compilados</a:t>
            </a:r>
            <a:r>
              <a:rPr lang="en-US" dirty="0"/>
              <a:t> </a:t>
            </a:r>
            <a:r>
              <a:rPr lang="en-US" dirty="0" err="1"/>
              <a:t>nativamente</a:t>
            </a:r>
            <a:r>
              <a:rPr lang="en-US" dirty="0"/>
              <a:t> para Android, iOS, Windows, Mac, Linux, Google Fuchsia e Web.</a:t>
            </a:r>
          </a:p>
        </p:txBody>
      </p:sp>
    </p:spTree>
    <p:extLst>
      <p:ext uri="{BB962C8B-B14F-4D97-AF65-F5344CB8AC3E}">
        <p14:creationId xmlns:p14="http://schemas.microsoft.com/office/powerpoint/2010/main" val="2153832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0F39C-9205-4F2A-AB27-6BBFE2385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base: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B49579A-F8AA-41CF-B9E9-E0974C4480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368" y="1428750"/>
            <a:ext cx="6005664" cy="516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997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310C45-E9E7-4E99-8F94-FA4B93A2E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Curiosidades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Linguagem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r>
              <a:rPr lang="en-US" dirty="0"/>
              <a:t> Dart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41297C-DF4E-4003-82EC-762AA8129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3186363"/>
            <a:ext cx="9601200" cy="3581400"/>
          </a:xfrm>
        </p:spPr>
        <p:txBody>
          <a:bodyPr/>
          <a:lstStyle/>
          <a:p>
            <a:pPr algn="just"/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aplicativos</a:t>
            </a:r>
            <a:r>
              <a:rPr lang="en-US" dirty="0"/>
              <a:t> Flutter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escritos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linguagem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r>
              <a:rPr lang="en-US" dirty="0"/>
              <a:t> Dart e dessa forma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utilizar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recursos</a:t>
            </a:r>
            <a:r>
              <a:rPr lang="en-US" dirty="0"/>
              <a:t> mais </a:t>
            </a:r>
            <a:r>
              <a:rPr lang="en-US" dirty="0" err="1"/>
              <a:t>avançados</a:t>
            </a:r>
            <a:r>
              <a:rPr lang="en-US" dirty="0"/>
              <a:t> da </a:t>
            </a:r>
            <a:r>
              <a:rPr lang="en-US" dirty="0" err="1"/>
              <a:t>linguagem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0704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49A9F-4BF0-44EB-AAC4-EE9537A03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Flutter Engine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2C7860-58D5-4C7E-855A-562C2E4D7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52104"/>
            <a:ext cx="9601200" cy="3581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É o “</a:t>
            </a:r>
            <a:r>
              <a:rPr lang="en-US" dirty="0" err="1"/>
              <a:t>coração</a:t>
            </a:r>
            <a:r>
              <a:rPr lang="en-US" dirty="0"/>
              <a:t>” do Flutter, </a:t>
            </a:r>
            <a:r>
              <a:rPr lang="en-US" dirty="0" err="1"/>
              <a:t>escrito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C++;</a:t>
            </a:r>
          </a:p>
          <a:p>
            <a:pPr>
              <a:lnSpc>
                <a:spcPct val="150000"/>
              </a:lnSpc>
            </a:pPr>
            <a:r>
              <a:rPr lang="en-US" dirty="0"/>
              <a:t>É um runtime </a:t>
            </a:r>
            <a:r>
              <a:rPr lang="en-US" dirty="0" err="1"/>
              <a:t>portátil</a:t>
            </a:r>
            <a:r>
              <a:rPr lang="en-US" dirty="0"/>
              <a:t> para </a:t>
            </a:r>
            <a:r>
              <a:rPr lang="en-US" dirty="0" err="1"/>
              <a:t>hospedar</a:t>
            </a:r>
            <a:r>
              <a:rPr lang="en-US" dirty="0"/>
              <a:t> </a:t>
            </a:r>
            <a:r>
              <a:rPr lang="en-US" dirty="0" err="1"/>
              <a:t>aplicativos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Flutter;</a:t>
            </a:r>
          </a:p>
          <a:p>
            <a:pPr>
              <a:lnSpc>
                <a:spcPct val="150000"/>
              </a:lnSpc>
            </a:pPr>
            <a:r>
              <a:rPr lang="en-US" dirty="0"/>
              <a:t>É </a:t>
            </a:r>
            <a:r>
              <a:rPr lang="en-US" dirty="0" err="1"/>
              <a:t>responsável</a:t>
            </a:r>
            <a:r>
              <a:rPr lang="en-US" dirty="0"/>
              <a:t> pela </a:t>
            </a:r>
            <a:r>
              <a:rPr lang="en-US" dirty="0" err="1"/>
              <a:t>maioria</a:t>
            </a:r>
            <a:r>
              <a:rPr lang="en-US" dirty="0"/>
              <a:t> das </a:t>
            </a:r>
            <a:r>
              <a:rPr lang="en-US" dirty="0" err="1"/>
              <a:t>bibliotecas</a:t>
            </a:r>
            <a:r>
              <a:rPr lang="en-US" dirty="0"/>
              <a:t> que o Flutter </a:t>
            </a:r>
            <a:r>
              <a:rPr lang="en-US" dirty="0" err="1"/>
              <a:t>utiliza</a:t>
            </a:r>
            <a:r>
              <a:rPr lang="en-US" dirty="0"/>
              <a:t>, </a:t>
            </a:r>
            <a:r>
              <a:rPr lang="en-US" dirty="0" err="1"/>
              <a:t>sendo</a:t>
            </a:r>
            <a:r>
              <a:rPr lang="en-US" dirty="0"/>
              <a:t> </a:t>
            </a:r>
            <a:r>
              <a:rPr lang="en-US" dirty="0" err="1"/>
              <a:t>elas</a:t>
            </a:r>
            <a:r>
              <a:rPr lang="en-US" dirty="0"/>
              <a:t>: </a:t>
            </a:r>
            <a:r>
              <a:rPr lang="en-US" dirty="0" err="1"/>
              <a:t>animações</a:t>
            </a:r>
            <a:r>
              <a:rPr lang="en-US" dirty="0"/>
              <a:t> </a:t>
            </a:r>
            <a:r>
              <a:rPr lang="en-US" dirty="0" err="1"/>
              <a:t>gráficas</a:t>
            </a:r>
            <a:r>
              <a:rPr lang="en-US" dirty="0"/>
              <a:t>, I/O de </a:t>
            </a:r>
            <a:r>
              <a:rPr lang="en-US" dirty="0" err="1"/>
              <a:t>arquivos</a:t>
            </a:r>
            <a:r>
              <a:rPr lang="en-US" dirty="0"/>
              <a:t> e rede, </a:t>
            </a:r>
            <a:r>
              <a:rPr lang="en-US" dirty="0" err="1"/>
              <a:t>suporte</a:t>
            </a:r>
            <a:r>
              <a:rPr lang="en-US" dirty="0"/>
              <a:t> à </a:t>
            </a:r>
            <a:r>
              <a:rPr lang="en-US" dirty="0" err="1"/>
              <a:t>acessibilidade</a:t>
            </a:r>
            <a:r>
              <a:rPr lang="en-US" dirty="0"/>
              <a:t> e um conjunto de ferramentas de tempo de </a:t>
            </a:r>
            <a:r>
              <a:rPr lang="en-US" dirty="0" err="1"/>
              <a:t>execução</a:t>
            </a:r>
            <a:r>
              <a:rPr lang="en-US" dirty="0"/>
              <a:t> e </a:t>
            </a:r>
            <a:r>
              <a:rPr lang="en-US" dirty="0" err="1"/>
              <a:t>compilação</a:t>
            </a:r>
            <a:r>
              <a:rPr lang="en-US" dirty="0"/>
              <a:t> do Dart.</a:t>
            </a:r>
          </a:p>
        </p:txBody>
      </p:sp>
    </p:spTree>
    <p:extLst>
      <p:ext uri="{BB962C8B-B14F-4D97-AF65-F5344CB8AC3E}">
        <p14:creationId xmlns:p14="http://schemas.microsoft.com/office/powerpoint/2010/main" val="1566832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45138A-5235-4F29-9423-10959AC71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Biblioteca</a:t>
            </a:r>
            <a:r>
              <a:rPr lang="en-US" dirty="0"/>
              <a:t> Foundation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8D8FAB-1808-4ECF-85AA-F4138B529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77628"/>
            <a:ext cx="9601200" cy="3581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Escrita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Dart;</a:t>
            </a:r>
          </a:p>
          <a:p>
            <a:pPr>
              <a:lnSpc>
                <a:spcPct val="150000"/>
              </a:lnSpc>
            </a:pPr>
            <a:r>
              <a:rPr lang="en-US" dirty="0"/>
              <a:t>É </a:t>
            </a:r>
            <a:r>
              <a:rPr lang="en-US" dirty="0" err="1"/>
              <a:t>ela</a:t>
            </a:r>
            <a:r>
              <a:rPr lang="en-US" dirty="0"/>
              <a:t> que </a:t>
            </a:r>
            <a:r>
              <a:rPr lang="en-US" dirty="0" err="1"/>
              <a:t>fornece</a:t>
            </a:r>
            <a:r>
              <a:rPr lang="en-US" dirty="0"/>
              <a:t> classes e </a:t>
            </a:r>
            <a:r>
              <a:rPr lang="en-US" dirty="0" err="1"/>
              <a:t>funções</a:t>
            </a:r>
            <a:r>
              <a:rPr lang="en-US" dirty="0"/>
              <a:t> </a:t>
            </a:r>
            <a:r>
              <a:rPr lang="en-US" dirty="0" err="1"/>
              <a:t>básicas</a:t>
            </a:r>
            <a:r>
              <a:rPr lang="en-US" dirty="0"/>
              <a:t> que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utilizadas</a:t>
            </a:r>
            <a:r>
              <a:rPr lang="en-US" dirty="0"/>
              <a:t> para </a:t>
            </a:r>
            <a:r>
              <a:rPr lang="en-US" dirty="0" err="1"/>
              <a:t>desenvolver</a:t>
            </a:r>
            <a:r>
              <a:rPr lang="en-US" dirty="0"/>
              <a:t> com o Flutter. Inclusive, é </a:t>
            </a:r>
            <a:r>
              <a:rPr lang="en-US" dirty="0" err="1"/>
              <a:t>essa</a:t>
            </a:r>
            <a:r>
              <a:rPr lang="en-US" dirty="0"/>
              <a:t> </a:t>
            </a:r>
            <a:r>
              <a:rPr lang="en-US" dirty="0" err="1"/>
              <a:t>biblioteca</a:t>
            </a:r>
            <a:r>
              <a:rPr lang="en-US" dirty="0"/>
              <a:t> que </a:t>
            </a:r>
            <a:r>
              <a:rPr lang="en-US" dirty="0" err="1"/>
              <a:t>fornece</a:t>
            </a:r>
            <a:r>
              <a:rPr lang="en-US" dirty="0"/>
              <a:t> APIs para a </a:t>
            </a:r>
            <a:r>
              <a:rPr lang="en-US" dirty="0" err="1"/>
              <a:t>comunicação</a:t>
            </a:r>
            <a:r>
              <a:rPr lang="en-US" dirty="0"/>
              <a:t> com Engine </a:t>
            </a:r>
            <a:r>
              <a:rPr lang="en-US" dirty="0" err="1"/>
              <a:t>falada</a:t>
            </a:r>
            <a:r>
              <a:rPr lang="en-US" dirty="0"/>
              <a:t> antes.</a:t>
            </a:r>
          </a:p>
        </p:txBody>
      </p:sp>
    </p:spTree>
    <p:extLst>
      <p:ext uri="{BB962C8B-B14F-4D97-AF65-F5344CB8AC3E}">
        <p14:creationId xmlns:p14="http://schemas.microsoft.com/office/powerpoint/2010/main" val="1694341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E4F445-69E3-436B-8306-EA9258DD3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Design-specific Widgets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F0EAFC-B05B-464C-AB70-8C783E167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48648"/>
            <a:ext cx="9601200" cy="3581400"/>
          </a:xfrm>
        </p:spPr>
        <p:txBody>
          <a:bodyPr/>
          <a:lstStyle/>
          <a:p>
            <a:r>
              <a:rPr lang="en-US" dirty="0"/>
              <a:t>Um conjunto de widgets que </a:t>
            </a:r>
            <a:r>
              <a:rPr lang="en-US" dirty="0" err="1"/>
              <a:t>seguem</a:t>
            </a:r>
            <a:r>
              <a:rPr lang="en-US" dirty="0"/>
              <a:t> um </a:t>
            </a:r>
            <a:r>
              <a:rPr lang="en-US" dirty="0" err="1"/>
              <a:t>padrão</a:t>
            </a:r>
            <a:r>
              <a:rPr lang="en-US" dirty="0"/>
              <a:t> de </a:t>
            </a:r>
            <a:r>
              <a:rPr lang="en-US" dirty="0" err="1"/>
              <a:t>identidade</a:t>
            </a:r>
            <a:r>
              <a:rPr lang="en-US" dirty="0"/>
              <a:t> visual;</a:t>
            </a:r>
          </a:p>
          <a:p>
            <a:r>
              <a:rPr lang="en-US" dirty="0"/>
              <a:t>Material Design: </a:t>
            </a:r>
            <a:r>
              <a:rPr lang="en-US" dirty="0" err="1"/>
              <a:t>implementa</a:t>
            </a:r>
            <a:r>
              <a:rPr lang="en-US" dirty="0"/>
              <a:t> à </a:t>
            </a:r>
            <a:r>
              <a:rPr lang="en-US" dirty="0" err="1"/>
              <a:t>identidade</a:t>
            </a:r>
            <a:r>
              <a:rPr lang="en-US" dirty="0"/>
              <a:t> visual do Google;</a:t>
            </a:r>
          </a:p>
          <a:p>
            <a:r>
              <a:rPr lang="en-US" dirty="0"/>
              <a:t>Cupertino: </a:t>
            </a:r>
            <a:r>
              <a:rPr lang="en-US" dirty="0" err="1"/>
              <a:t>implementa</a:t>
            </a:r>
            <a:r>
              <a:rPr lang="en-US" dirty="0"/>
              <a:t> à </a:t>
            </a:r>
            <a:r>
              <a:rPr lang="en-US" dirty="0" err="1"/>
              <a:t>identidade</a:t>
            </a:r>
            <a:r>
              <a:rPr lang="en-US" dirty="0"/>
              <a:t> visual do iOS para a Apple.</a:t>
            </a:r>
          </a:p>
        </p:txBody>
      </p:sp>
    </p:spTree>
    <p:extLst>
      <p:ext uri="{BB962C8B-B14F-4D97-AF65-F5344CB8AC3E}">
        <p14:creationId xmlns:p14="http://schemas.microsoft.com/office/powerpoint/2010/main" val="1373650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120B1C-65CE-48D0-9BEB-0B5D3CC86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Referências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457198-F575-40A2-B4A1-2CFCA9A12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86505"/>
            <a:ext cx="9601200" cy="3581400"/>
          </a:xfrm>
        </p:spPr>
        <p:txBody>
          <a:bodyPr/>
          <a:lstStyle/>
          <a:p>
            <a:r>
              <a:rPr lang="en-US" dirty="0"/>
              <a:t>https://flutter.dev/docs/resources/architectural-overview. </a:t>
            </a:r>
            <a:r>
              <a:rPr lang="en-US" dirty="0" err="1"/>
              <a:t>Acesso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08 de </a:t>
            </a:r>
            <a:r>
              <a:rPr lang="en-US" dirty="0" err="1"/>
              <a:t>maio</a:t>
            </a:r>
            <a:r>
              <a:rPr lang="en-US" dirty="0"/>
              <a:t> de 2021.</a:t>
            </a:r>
          </a:p>
          <a:p>
            <a:r>
              <a:rPr lang="en-US" dirty="0"/>
              <a:t>https://pt.wikipedia.org/wiki/Flutter. </a:t>
            </a:r>
            <a:r>
              <a:rPr lang="en-US" dirty="0" err="1"/>
              <a:t>Acesso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08 de </a:t>
            </a:r>
            <a:r>
              <a:rPr lang="en-US" dirty="0" err="1"/>
              <a:t>maio</a:t>
            </a:r>
            <a:r>
              <a:rPr lang="en-US" dirty="0"/>
              <a:t> de 2021.</a:t>
            </a:r>
          </a:p>
          <a:p>
            <a:r>
              <a:rPr lang="en-US" dirty="0"/>
              <a:t>https://medium.com/pragmatic-programmers/a-brief-history-of-flutter-939645f93255. </a:t>
            </a:r>
            <a:r>
              <a:rPr lang="en-US" dirty="0" err="1"/>
              <a:t>Acesso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08 de </a:t>
            </a:r>
            <a:r>
              <a:rPr lang="en-US" dirty="0" err="1"/>
              <a:t>maio</a:t>
            </a:r>
            <a:r>
              <a:rPr lang="en-US" dirty="0"/>
              <a:t> de 2021.</a:t>
            </a:r>
          </a:p>
        </p:txBody>
      </p:sp>
    </p:spTree>
    <p:extLst>
      <p:ext uri="{BB962C8B-B14F-4D97-AF65-F5344CB8AC3E}">
        <p14:creationId xmlns:p14="http://schemas.microsoft.com/office/powerpoint/2010/main" val="838128059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94</TotalTime>
  <Words>305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Franklin Gothic Book</vt:lpstr>
      <vt:lpstr>Cortar</vt:lpstr>
      <vt:lpstr>FLUTTER</vt:lpstr>
      <vt:lpstr>O que é?</vt:lpstr>
      <vt:lpstr>Estrutura base:</vt:lpstr>
      <vt:lpstr>Curiosidades:   Linguagem de programação Dart</vt:lpstr>
      <vt:lpstr>Flutter Engine</vt:lpstr>
      <vt:lpstr>Biblioteca Foundation</vt:lpstr>
      <vt:lpstr>Design-specific Widgets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</dc:title>
  <dc:creator>Eliton Lunardi</dc:creator>
  <cp:lastModifiedBy>Éliton Lunardi</cp:lastModifiedBy>
  <cp:revision>14</cp:revision>
  <dcterms:created xsi:type="dcterms:W3CDTF">2021-05-08T22:13:15Z</dcterms:created>
  <dcterms:modified xsi:type="dcterms:W3CDTF">2021-05-10T22:38:40Z</dcterms:modified>
</cp:coreProperties>
</file>