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23"/>
  </p:notesMasterIdLst>
  <p:handoutMasterIdLst>
    <p:handoutMasterId r:id="rId24"/>
  </p:handoutMasterIdLst>
  <p:sldIdLst>
    <p:sldId id="3825" r:id="rId5"/>
    <p:sldId id="3827" r:id="rId6"/>
    <p:sldId id="3857" r:id="rId7"/>
    <p:sldId id="3859" r:id="rId8"/>
    <p:sldId id="3836" r:id="rId9"/>
    <p:sldId id="3837" r:id="rId10"/>
    <p:sldId id="3838" r:id="rId11"/>
    <p:sldId id="3839" r:id="rId12"/>
    <p:sldId id="3840" r:id="rId13"/>
    <p:sldId id="3842" r:id="rId14"/>
    <p:sldId id="3843" r:id="rId15"/>
    <p:sldId id="3844" r:id="rId16"/>
    <p:sldId id="3845" r:id="rId17"/>
    <p:sldId id="3846" r:id="rId18"/>
    <p:sldId id="3848" r:id="rId19"/>
    <p:sldId id="3849" r:id="rId20"/>
    <p:sldId id="3858" r:id="rId21"/>
    <p:sldId id="3834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>
        <p:scale>
          <a:sx n="100" d="100"/>
          <a:sy n="100" d="100"/>
        </p:scale>
        <p:origin x="228" y="396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848C08B-765B-4224-8C32-A4E07BC9D3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E34716B-CCDA-4ED5-A949-DC543D42F7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DD010-D68C-408C-9365-39038904727A}" type="datetime1">
              <a:rPr lang="pt-BR" smtClean="0"/>
              <a:t>10/05/2021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4068E3-6EF8-47AF-A60A-1787225BC0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884FE5-BDD7-4AB0-95C7-C893FB266A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F3667-10FE-4B51-8892-0C377AD7409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699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C62D1-5748-4D13-8049-111CA6CA9B38}" type="datetime1">
              <a:rPr lang="pt-BR" smtClean="0"/>
              <a:pPr/>
              <a:t>10/05/2021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204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88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881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43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9580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1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308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2155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827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0C6A29-4676-420C-BBE3-ACC2B80F64D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162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541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373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73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12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31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491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5613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52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na de comparaç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conteúdo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om 2 imagens mé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Imagem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o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 imagens peque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Imagem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tação com imag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/>
              <a:t>3/9/20XX</a:t>
            </a:r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/>
              <a:t>Título da Apresentação</a:t>
            </a:r>
          </a:p>
        </p:txBody>
      </p:sp>
      <p:sp>
        <p:nvSpPr>
          <p:cNvPr id="13" name="Espaço Reservado para o Número do Slide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/>
              <a:pPr rtl="0">
                <a:defRPr/>
              </a:pPr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3/9/20XX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pt-BR" noProof="0">
                <a:solidFill>
                  <a:prstClr val="black">
                    <a:tint val="75000"/>
                  </a:prstClr>
                </a:solidFill>
              </a:rPr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pt-BR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‹nº›</a:t>
            </a:fld>
            <a:endParaRPr lang="pt-BR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Android </a:t>
            </a:r>
            <a:r>
              <a:rPr lang="pt-BR" dirty="0" err="1">
                <a:solidFill>
                  <a:srgbClr val="FFFFFF"/>
                </a:solidFill>
              </a:rPr>
              <a:t>Kotlin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Executar o app em um emulador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No Android Studio, crie um Dispositivo Virtual Android (AVD)  clicando em </a:t>
            </a:r>
            <a:r>
              <a:rPr lang="pt-BR" b="1" dirty="0"/>
              <a:t>AVD Manager</a:t>
            </a:r>
            <a:r>
              <a:rPr lang="pt-BR" dirty="0"/>
              <a:t> para que o emulador possa usar para instalar e executar seu app.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seguida na tela que abrir clique em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Vitural</a:t>
            </a:r>
            <a:r>
              <a:rPr lang="pt-BR" b="1" dirty="0"/>
              <a:t> Device...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5E5E370-01D0-4C1B-85A6-7FBB0255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329" y="1784031"/>
            <a:ext cx="4769471" cy="28354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5329DDB-CCED-4E58-BED2-8E1995FCD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400" y="4712481"/>
            <a:ext cx="2389262" cy="1686339"/>
          </a:xfrm>
          <a:prstGeom prst="rect">
            <a:avLst/>
          </a:prstGeom>
        </p:spPr>
      </p:pic>
      <p:sp>
        <p:nvSpPr>
          <p:cNvPr id="8" name="Seta: Dobrada 7">
            <a:extLst>
              <a:ext uri="{FF2B5EF4-FFF2-40B4-BE49-F238E27FC236}">
                <a16:creationId xmlns:a16="http://schemas.microsoft.com/office/drawing/2014/main" id="{18FF1B80-101A-458D-8BE5-0040F0EA3F86}"/>
              </a:ext>
            </a:extLst>
          </p:cNvPr>
          <p:cNvSpPr/>
          <p:nvPr/>
        </p:nvSpPr>
        <p:spPr>
          <a:xfrm rot="10800000" flipH="1">
            <a:off x="7436310" y="4635499"/>
            <a:ext cx="1174289" cy="12827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05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b="1" dirty="0" err="1"/>
              <a:t>Select</a:t>
            </a:r>
            <a:r>
              <a:rPr lang="pt-BR" b="1" dirty="0"/>
              <a:t> Hardware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Irá exibir os tipos de dispositivos, iremos utilizar </a:t>
            </a:r>
            <a:r>
              <a:rPr lang="pt-BR" b="1" dirty="0"/>
              <a:t>Phone</a:t>
            </a:r>
            <a:r>
              <a:rPr lang="pt-BR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seguida clique em </a:t>
            </a:r>
            <a:r>
              <a:rPr lang="pt-BR" b="1" dirty="0"/>
              <a:t>Pixel XL </a:t>
            </a:r>
            <a:r>
              <a:rPr lang="pt-BR" dirty="0"/>
              <a:t>e em </a:t>
            </a:r>
            <a:r>
              <a:rPr lang="pt-BR" b="1" dirty="0"/>
              <a:t>Next</a:t>
            </a:r>
            <a:r>
              <a:rPr lang="pt-BR" dirty="0"/>
              <a:t>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F2C1DA4-ECEE-4DF0-B907-36B2F5B2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09" y="1690296"/>
            <a:ext cx="4920777" cy="32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3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b="1" dirty="0"/>
              <a:t>System </a:t>
            </a:r>
            <a:r>
              <a:rPr lang="pt-BR" b="1" dirty="0" err="1"/>
              <a:t>Image</a:t>
            </a: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b="1" dirty="0"/>
              <a:t>Recommended</a:t>
            </a:r>
            <a:r>
              <a:rPr lang="pt-BR" dirty="0"/>
              <a:t> clique em </a:t>
            </a:r>
            <a:r>
              <a:rPr lang="pt-BR" b="1" dirty="0"/>
              <a:t>Pie</a:t>
            </a:r>
            <a:r>
              <a:rPr lang="pt-BR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seguida em </a:t>
            </a:r>
            <a:r>
              <a:rPr lang="pt-BR" b="1" dirty="0"/>
              <a:t>Next</a:t>
            </a:r>
            <a:r>
              <a:rPr lang="pt-BR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Irá exibir informações gerais para verificar a configuração, só clicar em </a:t>
            </a:r>
            <a:r>
              <a:rPr lang="pt-BR" b="1" dirty="0" err="1"/>
              <a:t>Finish</a:t>
            </a:r>
            <a:endParaRPr lang="pt-BR" b="1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6C29E6-6DAD-4FFF-A4E5-F50ED5A37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065" y="1434551"/>
            <a:ext cx="4396553" cy="283264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0AFB655-9A9E-4DFE-A11E-69EF0AB33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333" y="4407470"/>
            <a:ext cx="3139153" cy="2031957"/>
          </a:xfrm>
          <a:prstGeom prst="rect">
            <a:avLst/>
          </a:prstGeom>
        </p:spPr>
      </p:pic>
      <p:sp>
        <p:nvSpPr>
          <p:cNvPr id="12" name="Seta: Dobrada 11">
            <a:extLst>
              <a:ext uri="{FF2B5EF4-FFF2-40B4-BE49-F238E27FC236}">
                <a16:creationId xmlns:a16="http://schemas.microsoft.com/office/drawing/2014/main" id="{81C727BA-1842-48D2-AF5D-0DDFFB033104}"/>
              </a:ext>
            </a:extLst>
          </p:cNvPr>
          <p:cNvSpPr/>
          <p:nvPr/>
        </p:nvSpPr>
        <p:spPr>
          <a:xfrm rot="10800000" flipH="1">
            <a:off x="6772065" y="4580750"/>
            <a:ext cx="1174289" cy="12827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7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Após o dispositivo adicionado, exibirá a tela de </a:t>
            </a:r>
            <a:r>
              <a:rPr lang="pt-BR" b="1" dirty="0"/>
              <a:t>Your Virtual Device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</a:t>
            </a:r>
            <a:r>
              <a:rPr lang="pt-BR" b="1" dirty="0" err="1"/>
              <a:t>Actions</a:t>
            </a:r>
            <a:r>
              <a:rPr lang="pt-BR" b="1" dirty="0"/>
              <a:t> </a:t>
            </a:r>
            <a:r>
              <a:rPr lang="pt-BR" dirty="0"/>
              <a:t>clicar em play identificado pelo seguinte botão</a:t>
            </a: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2E88BE-A481-46CD-BD88-19A37371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598653"/>
            <a:ext cx="4637386" cy="32618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0F2E8B2-2362-4A37-B236-BE6C6C219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901" y="3632200"/>
            <a:ext cx="341256" cy="3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00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Após o dispositivo adicionado, exibirá a tela de </a:t>
            </a:r>
            <a:r>
              <a:rPr lang="pt-BR" b="1" dirty="0"/>
              <a:t>Your Virtual Device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Caso queira adicionar outro dispositivo só clicar em </a:t>
            </a:r>
            <a:r>
              <a:rPr lang="pt-BR" b="1" dirty="0"/>
              <a:t>+ </a:t>
            </a:r>
            <a:r>
              <a:rPr lang="pt-BR" b="1" dirty="0" err="1"/>
              <a:t>Create</a:t>
            </a:r>
            <a:r>
              <a:rPr lang="pt-BR" b="1" dirty="0"/>
              <a:t> Virtual Device</a:t>
            </a:r>
            <a:r>
              <a:rPr lang="pt-BR" dirty="0"/>
              <a:t>. Para o teste não será necessário outro dispositivo.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2E88BE-A481-46CD-BD88-19A37371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598653"/>
            <a:ext cx="4637386" cy="32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Após o dispositivo adicionado, exibirá a tela de </a:t>
            </a:r>
            <a:r>
              <a:rPr lang="pt-BR" b="1" dirty="0"/>
              <a:t>Your Virtual Device</a:t>
            </a:r>
            <a:r>
              <a:rPr lang="pt-BR" dirty="0"/>
              <a:t>.</a:t>
            </a: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Caso queira adicionar outro dispositivo só clicar em </a:t>
            </a:r>
            <a:r>
              <a:rPr lang="pt-BR" b="1" dirty="0"/>
              <a:t>+ </a:t>
            </a:r>
            <a:r>
              <a:rPr lang="pt-BR" b="1" dirty="0" err="1"/>
              <a:t>Create</a:t>
            </a:r>
            <a:r>
              <a:rPr lang="pt-BR" b="1" dirty="0"/>
              <a:t> Virtual Device</a:t>
            </a:r>
            <a:r>
              <a:rPr lang="pt-BR" dirty="0"/>
              <a:t>. Para o teste não será necessário outro dispositivo.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2E88BE-A481-46CD-BD88-19A373714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200" y="1598653"/>
            <a:ext cx="4637386" cy="326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437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Voltando a janela principal do Android Studio estará indicando o dispositivo no canto superior.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Clicar em </a:t>
            </a:r>
            <a:r>
              <a:rPr lang="pt-BR" b="1" dirty="0"/>
              <a:t>Run       </a:t>
            </a:r>
            <a:r>
              <a:rPr lang="pt-BR" dirty="0"/>
              <a:t> 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Irá carregar a tela do </a:t>
            </a:r>
            <a:r>
              <a:rPr lang="pt-BR" b="1" dirty="0"/>
              <a:t>Android </a:t>
            </a:r>
            <a:r>
              <a:rPr lang="pt-BR" b="1" dirty="0" err="1"/>
              <a:t>Emulator</a:t>
            </a:r>
            <a:r>
              <a:rPr lang="pt-BR" dirty="0"/>
              <a:t>.</a:t>
            </a: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F07655-DD72-4129-9E47-C41C5F047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282" y="1769606"/>
            <a:ext cx="4637386" cy="27438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6C1E20-F019-4963-8D43-F06E8E033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429" y="3586377"/>
            <a:ext cx="397287" cy="3698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9D9653-3FB9-4902-8089-FBF263537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7789" y="4653413"/>
            <a:ext cx="1746371" cy="1563002"/>
          </a:xfrm>
          <a:prstGeom prst="rect">
            <a:avLst/>
          </a:prstGeom>
        </p:spPr>
      </p:pic>
      <p:sp>
        <p:nvSpPr>
          <p:cNvPr id="13" name="Seta: Dobrada 12">
            <a:extLst>
              <a:ext uri="{FF2B5EF4-FFF2-40B4-BE49-F238E27FC236}">
                <a16:creationId xmlns:a16="http://schemas.microsoft.com/office/drawing/2014/main" id="{90154BE7-A2DA-486D-82CB-CCE2370F86BB}"/>
              </a:ext>
            </a:extLst>
          </p:cNvPr>
          <p:cNvSpPr/>
          <p:nvPr/>
        </p:nvSpPr>
        <p:spPr>
          <a:xfrm rot="10800000" flipH="1">
            <a:off x="7436311" y="4556341"/>
            <a:ext cx="1174289" cy="1282700"/>
          </a:xfrm>
          <a:prstGeom prst="ben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23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ítulo 3">
            <a:extLst>
              <a:ext uri="{FF2B5EF4-FFF2-40B4-BE49-F238E27FC236}">
                <a16:creationId xmlns:a16="http://schemas.microsoft.com/office/drawing/2014/main" id="{DD7DCE1E-A93D-4340-8A7C-F0C275F6F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19" name="Espaço Reservado para Conteúdo 4">
            <a:extLst>
              <a:ext uri="{FF2B5EF4-FFF2-40B4-BE49-F238E27FC236}">
                <a16:creationId xmlns:a16="http://schemas.microsoft.com/office/drawing/2014/main" id="{6B3D96E4-5651-41FA-ACCE-AC049417A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O Android Studio instala o app no </a:t>
            </a:r>
            <a:r>
              <a:rPr lang="pt-BR" b="1" dirty="0"/>
              <a:t>AVD</a:t>
            </a:r>
            <a:r>
              <a:rPr lang="pt-BR" dirty="0"/>
              <a:t> e inicia o emulador.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Você verá "Hello World!" exibido no app.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954F3FE9-86FE-43D9-8056-BC487974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05" y="1200150"/>
            <a:ext cx="27527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Obrigado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lvl="0" rtl="0"/>
            <a:r>
              <a:rPr lang="pt-BR" dirty="0"/>
              <a:t>Android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lvl="0" rtl="0"/>
            <a:fld id="{D76B855D-E9CC-4FF8-AD85-6CDC7B89A0DE}" type="slidenum">
              <a:rPr lang="pt-BR" smtClean="0"/>
              <a:pPr lvl="0" rtl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2990627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Instalar a versão mais recente do Android Studio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Na janela de </a:t>
            </a:r>
            <a:r>
              <a:rPr lang="pt-BR" b="1" dirty="0" err="1"/>
              <a:t>Welcome</a:t>
            </a:r>
            <a:r>
              <a:rPr lang="pt-BR" b="1" dirty="0"/>
              <a:t> </a:t>
            </a:r>
            <a:r>
              <a:rPr lang="pt-BR" b="1" dirty="0" err="1"/>
              <a:t>to</a:t>
            </a:r>
            <a:r>
              <a:rPr lang="pt-BR" b="1" dirty="0"/>
              <a:t> Android Studio</a:t>
            </a:r>
            <a:r>
              <a:rPr lang="pt-BR" dirty="0"/>
              <a:t>, clicar em </a:t>
            </a:r>
            <a:r>
              <a:rPr lang="pt-BR" b="1" dirty="0" err="1"/>
              <a:t>Create</a:t>
            </a:r>
            <a:r>
              <a:rPr lang="pt-BR" b="1" dirty="0"/>
              <a:t> New Project </a:t>
            </a:r>
            <a:r>
              <a:rPr lang="pt-BR" dirty="0"/>
              <a:t>para criar um novo projeto.</a:t>
            </a:r>
            <a:endParaRPr lang="pt-BR" b="1" dirty="0"/>
          </a:p>
          <a:p>
            <a:pPr rtl="0"/>
            <a:endParaRPr lang="pt-BR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4D359EB-7F25-4BFF-9011-F419F5E1E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99" y="1765566"/>
            <a:ext cx="4189901" cy="30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Espaço Reservado para Conteúdo 4">
            <a:extLst>
              <a:ext uri="{FF2B5EF4-FFF2-40B4-BE49-F238E27FC236}">
                <a16:creationId xmlns:a16="http://schemas.microsoft.com/office/drawing/2014/main" id="{B7D2B6EA-0E45-49BE-8F52-94025D84E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764632"/>
            <a:ext cx="5806440" cy="2985149"/>
          </a:xfrm>
        </p:spPr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Na janela </a:t>
            </a:r>
            <a:r>
              <a:rPr lang="pt-BR" b="1" dirty="0" err="1"/>
              <a:t>Select</a:t>
            </a:r>
            <a:r>
              <a:rPr lang="pt-BR" b="1" dirty="0"/>
              <a:t> a Project Template</a:t>
            </a:r>
            <a:r>
              <a:rPr lang="pt-BR" dirty="0"/>
              <a:t> selecione </a:t>
            </a:r>
            <a:r>
              <a:rPr lang="pt-BR" b="1" dirty="0" err="1"/>
              <a:t>Empty</a:t>
            </a:r>
            <a:r>
              <a:rPr lang="pt-BR" b="1" dirty="0"/>
              <a:t> </a:t>
            </a:r>
            <a:r>
              <a:rPr lang="pt-BR" b="1" dirty="0" err="1"/>
              <a:t>Activity</a:t>
            </a:r>
            <a:r>
              <a:rPr lang="pt-BR" dirty="0"/>
              <a:t> e clique em </a:t>
            </a:r>
            <a:r>
              <a:rPr lang="pt-BR" b="1" dirty="0"/>
              <a:t>Next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CFE85B6F-8F59-4ACE-84E0-6147B52D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F234B141-F4D3-4BE3-A809-2EAEBDAD3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73" y="1714823"/>
            <a:ext cx="3964027" cy="303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57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3">
            <a:extLst>
              <a:ext uri="{FF2B5EF4-FFF2-40B4-BE49-F238E27FC236}">
                <a16:creationId xmlns:a16="http://schemas.microsoft.com/office/drawing/2014/main" id="{4B0F8447-B343-4B63-AA2C-9962BC6E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C8CCD4E8-67A1-411A-A844-75CF17066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296" y="1690295"/>
            <a:ext cx="4231503" cy="3059485"/>
          </a:xfrm>
          <a:prstGeom prst="rect">
            <a:avLst/>
          </a:prstGeom>
        </p:spPr>
      </p:pic>
      <p:sp>
        <p:nvSpPr>
          <p:cNvPr id="18" name="Espaço Reservado para Conteúdo 4">
            <a:extLst>
              <a:ext uri="{FF2B5EF4-FFF2-40B4-BE49-F238E27FC236}">
                <a16:creationId xmlns:a16="http://schemas.microsoft.com/office/drawing/2014/main" id="{A42ED3F4-9BBC-4FDB-84D4-B3578FA576D6}"/>
              </a:ext>
            </a:extLst>
          </p:cNvPr>
          <p:cNvSpPr txBox="1">
            <a:spLocks/>
          </p:cNvSpPr>
          <p:nvPr/>
        </p:nvSpPr>
        <p:spPr>
          <a:xfrm>
            <a:off x="539496" y="1690296"/>
            <a:ext cx="5806440" cy="466605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Na janela </a:t>
            </a:r>
            <a:r>
              <a:rPr lang="pt-BR" dirty="0"/>
              <a:t>Configure your Project</a:t>
            </a:r>
            <a:r>
              <a:rPr lang="pt-BR" b="0" dirty="0"/>
              <a:t>, faça as seguintes alterações: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 err="1"/>
              <a:t>Digite</a:t>
            </a:r>
            <a:r>
              <a:rPr lang="en-US" b="0" dirty="0"/>
              <a:t> “Meu </a:t>
            </a:r>
            <a:r>
              <a:rPr lang="en-US" b="0" dirty="0" err="1"/>
              <a:t>Primeiro</a:t>
            </a:r>
            <a:r>
              <a:rPr lang="en-US" b="0" dirty="0"/>
              <a:t> </a:t>
            </a:r>
            <a:r>
              <a:rPr lang="en-US" b="0" dirty="0" err="1"/>
              <a:t>Aplicativo</a:t>
            </a:r>
            <a:r>
              <a:rPr lang="en-US" b="0" dirty="0"/>
              <a:t>" no campo </a:t>
            </a:r>
            <a:r>
              <a:rPr lang="en-US" dirty="0"/>
              <a:t>Name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Caso queira colocar o projeto em uma pasta diferente, altere o local </a:t>
            </a:r>
            <a:r>
              <a:rPr lang="pt-BR" dirty="0" err="1"/>
              <a:t>Save</a:t>
            </a:r>
            <a:r>
              <a:rPr lang="pt-BR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Selecione </a:t>
            </a:r>
            <a:r>
              <a:rPr lang="pt-BR" b="0" dirty="0" err="1"/>
              <a:t>Kotlin</a:t>
            </a:r>
            <a:r>
              <a:rPr lang="pt-BR" b="0" dirty="0"/>
              <a:t> no menu suspenso </a:t>
            </a:r>
            <a:r>
              <a:rPr lang="pt-BR" dirty="0"/>
              <a:t>Language</a:t>
            </a:r>
            <a:r>
              <a:rPr lang="pt-BR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Selecione a versão mais antiga do Android compatível com o app, no campo </a:t>
            </a:r>
            <a:r>
              <a:rPr lang="pt-BR" dirty="0" err="1"/>
              <a:t>Minimum</a:t>
            </a:r>
            <a:r>
              <a:rPr lang="pt-BR" dirty="0"/>
              <a:t> SDK</a:t>
            </a:r>
            <a:r>
              <a:rPr lang="pt-BR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b="0" dirty="0"/>
              <a:t>Clique em </a:t>
            </a:r>
            <a:r>
              <a:rPr lang="pt-BR" dirty="0" err="1"/>
              <a:t>Finish</a:t>
            </a:r>
            <a:r>
              <a:rPr lang="pt-B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458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 fontScale="92500" lnSpcReduction="20000"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Na janela </a:t>
            </a:r>
            <a:r>
              <a:rPr lang="pt-BR" b="1" dirty="0"/>
              <a:t>Configure your Project</a:t>
            </a:r>
            <a:r>
              <a:rPr lang="pt-BR" dirty="0"/>
              <a:t>, faça as seguintes alterações: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dirty="0" err="1"/>
              <a:t>Digite</a:t>
            </a:r>
            <a:r>
              <a:rPr lang="en-US" dirty="0"/>
              <a:t> “Meu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Aplicativo</a:t>
            </a:r>
            <a:r>
              <a:rPr lang="en-US" dirty="0"/>
              <a:t>" no campo </a:t>
            </a:r>
            <a:r>
              <a:rPr lang="en-US" b="1" dirty="0"/>
              <a:t>Name</a:t>
            </a:r>
            <a:r>
              <a:rPr lang="en-US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Caso queira colocar o projeto em uma pasta diferente, altere o local </a:t>
            </a:r>
            <a:r>
              <a:rPr lang="pt-BR" b="1" dirty="0" err="1"/>
              <a:t>Save</a:t>
            </a:r>
            <a:r>
              <a:rPr lang="pt-BR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Selecione </a:t>
            </a:r>
            <a:r>
              <a:rPr lang="pt-BR" dirty="0" err="1"/>
              <a:t>Kotlin</a:t>
            </a:r>
            <a:r>
              <a:rPr lang="pt-BR" dirty="0"/>
              <a:t> no menu suspenso Language.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Selecione a versão mais antiga do Android compatível com o app, no campo </a:t>
            </a:r>
            <a:r>
              <a:rPr lang="pt-BR" b="1" dirty="0" err="1"/>
              <a:t>Minimum</a:t>
            </a:r>
            <a:r>
              <a:rPr lang="pt-BR" b="1" dirty="0"/>
              <a:t> SDK</a:t>
            </a:r>
            <a:r>
              <a:rPr lang="pt-BR" dirty="0"/>
              <a:t>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Clique em </a:t>
            </a:r>
            <a:r>
              <a:rPr lang="pt-BR" b="1" dirty="0" err="1"/>
              <a:t>Finish</a:t>
            </a:r>
            <a:r>
              <a:rPr lang="pt-BR" dirty="0"/>
              <a:t>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EC04BE3-9159-4301-A729-E855ECABB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296" y="1690295"/>
            <a:ext cx="4231503" cy="305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Pode levar algum tempo até a abertura do projeto, devido a alguns arquivos estarem sendo baixados no canto inferior direito.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Em seguida a janela principal do Android Studio será exibida.</a:t>
            </a:r>
          </a:p>
          <a:p>
            <a:pPr rtl="0"/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F9FE6A-5570-4236-B784-45D43DBF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690295"/>
            <a:ext cx="4922560" cy="305948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90DB9A6-689B-4FDF-A3ED-FC5FA9530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591" y="5301620"/>
            <a:ext cx="5458164" cy="50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2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No diretório: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sz="2000" b="1" dirty="0"/>
              <a:t>App &gt; </a:t>
            </a:r>
            <a:r>
              <a:rPr lang="pt-BR" sz="2000" b="1" dirty="0" err="1"/>
              <a:t>java</a:t>
            </a:r>
            <a:r>
              <a:rPr lang="pt-BR" sz="2000" b="1" dirty="0"/>
              <a:t> &gt; </a:t>
            </a:r>
            <a:r>
              <a:rPr lang="pt-BR" sz="2000" b="1" dirty="0" err="1"/>
              <a:t>com.example.meuprimeiroaplicativo</a:t>
            </a:r>
            <a:endParaRPr lang="pt-BR" sz="20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Esta é a atividade principal. Ela é o ponto de entrada do seu app. Quando você cria e executa o app, o sistema inicia uma instância dessa </a:t>
            </a:r>
            <a:r>
              <a:rPr lang="pt-BR" b="1" dirty="0" err="1"/>
              <a:t>Activity</a:t>
            </a:r>
            <a:r>
              <a:rPr lang="pt-BR" dirty="0"/>
              <a:t> e carrega o layout dela.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8F9FE6A-5570-4236-B784-45D43DBF8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3927" y="1690295"/>
            <a:ext cx="4922560" cy="30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7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No diretório: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sz="2000" b="1" dirty="0"/>
              <a:t>app &gt; res &gt; layout &gt; activity_main.xml</a:t>
            </a:r>
            <a:endParaRPr lang="en-US" sz="1600" b="1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Este arquivo XML define o layout da interface do usuário (IU) da atividade. Ele contém um elemento </a:t>
            </a:r>
            <a:r>
              <a:rPr lang="pt-BR" b="1" dirty="0" err="1"/>
              <a:t>TextView</a:t>
            </a:r>
            <a:r>
              <a:rPr lang="pt-BR" dirty="0"/>
              <a:t> com o texto "Hello, World!"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F0F4D87-9783-4C2E-8A83-E3FF36A72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165" y="1690294"/>
            <a:ext cx="4897322" cy="30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5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973472" cy="1325880"/>
          </a:xfrm>
        </p:spPr>
        <p:txBody>
          <a:bodyPr rtlCol="0"/>
          <a:lstStyle/>
          <a:p>
            <a:pPr rtl="0"/>
            <a:r>
              <a:rPr lang="pt-BR" dirty="0"/>
              <a:t>Primeiros Passos – “Hello World!”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690296"/>
            <a:ext cx="5806440" cy="4666054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Executar o app em um emulador: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t-BR" dirty="0"/>
              <a:t>No Android Studio, crie um </a:t>
            </a:r>
            <a:r>
              <a:rPr lang="pt-BR" b="1" dirty="0"/>
              <a:t>Dispositivo Virtual Android (AVD) </a:t>
            </a:r>
            <a:r>
              <a:rPr lang="pt-BR" dirty="0"/>
              <a:t>que o emulador possa usar para instalar e executar seu app.</a:t>
            </a:r>
          </a:p>
        </p:txBody>
      </p:sp>
      <p:sp>
        <p:nvSpPr>
          <p:cNvPr id="15" name="Espaço Reservado para Rodapé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Android </a:t>
            </a:r>
            <a:r>
              <a:rPr lang="pt-BR" sz="1200" b="0" i="0" u="none" strike="noStrike" kern="1200" cap="none" spc="0" normalizeH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Kotlin</a:t>
            </a:r>
            <a:endParaRPr lang="pt-BR" sz="1200" b="0" i="0" u="none" strike="noStrike" kern="1200" cap="none" spc="0" normalizeH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Espaço Reservado para o Número do Slide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25E5E370-01D0-4C1B-85A6-7FBB0255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711" y="1828799"/>
            <a:ext cx="4920776" cy="29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72055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6994_TF78504181_Win32" id="{DC1B3CC7-0FE4-43D2-96F6-885BDC7B9026}" vid="{3277C3B5-5A8D-4B57-8EA3-699E50814C0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Formas</Template>
  <TotalTime>159</TotalTime>
  <Words>746</Words>
  <Application>Microsoft Office PowerPoint</Application>
  <PresentationFormat>Widescreen</PresentationFormat>
  <Paragraphs>136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Avenir Next LT Pro</vt:lpstr>
      <vt:lpstr>Calibri</vt:lpstr>
      <vt:lpstr>Tw Cen MT</vt:lpstr>
      <vt:lpstr>ShapesVTI</vt:lpstr>
      <vt:lpstr>Android Kotlin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Primeiros Passos – “Hello World!”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Kotlin</dc:title>
  <dc:creator>Vitor Herculano Ferreira de Andrade</dc:creator>
  <cp:lastModifiedBy>Vitor Herculano Ferreira de Andrade</cp:lastModifiedBy>
  <cp:revision>15</cp:revision>
  <dcterms:created xsi:type="dcterms:W3CDTF">2021-05-10T20:24:38Z</dcterms:created>
  <dcterms:modified xsi:type="dcterms:W3CDTF">2021-05-10T23:04:14Z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