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1c4186c3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1c4186c3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1c4186c3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1c4186c3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1c4186c3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1c4186c3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1c4186c3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1c4186c3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1c4186c3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1c4186c3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kotlinlang.org/api/latest/jvm/stdlib/kotlin.math/truncate.html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Movimentos em Planta Baixa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14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Victor Calazans e William Mello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Realizar, em tempo real, a detecção de movimentos e gestos humanos, por meio de sensores do dispositivo móvel e informar precisamente ou aproximadamente a posição do indivíduo em um determinado ambiente em meio a planta baixa de um edifício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Indicar de forma visual, através do sensor de luminosidade do dispositivo móvel se a luz do cômodo/ambiente está acesa ou apagada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450" y="2005613"/>
            <a:ext cx="1132275" cy="11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Dificuldades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Barreira linguística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Encontrar meios de tornar a aplicação o mais visual possível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Conseguir encontrar a fórmula correta para capturar os movimentos e gestos humanos afim de indicar com certa tolerância a posição do indivíduo no ambiente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Tentativas sucessivas em colocar as fórmulas da disciplina de computação gráfica na aplicação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625" y="1885975"/>
            <a:ext cx="1955950" cy="11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125" y="1994850"/>
            <a:ext cx="1382874" cy="97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5700" y="1425875"/>
            <a:ext cx="4768300" cy="23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Resultados razoavelmente bons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Objetivos não alcançados 100%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Sensores imprecisos ou com unidades de medidas incomuns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Dificuldade em equilibrar fórmulas do dispositivo móvel, com a movimentação física do indivíduo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Feedback positivo da linguagem Kotlin (Android Studio), auxílio muito bom para quem está programando-a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Mais de 30 horas utilizadas para desenvolvimento da aplicação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200" y="1905075"/>
            <a:ext cx="1236200" cy="12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https://kotlinlang.org/api/latest/jvm/stdlib/kotlin.math/truncate.html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050" y="1884747"/>
            <a:ext cx="1329717" cy="13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