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6" r:id="rId4"/>
    <p:sldId id="264" r:id="rId5"/>
    <p:sldId id="265" r:id="rId6"/>
    <p:sldId id="267" r:id="rId7"/>
    <p:sldId id="259" r:id="rId8"/>
    <p:sldId id="268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AED92-326F-32F3-9FA6-D22A536C97D9}" v="34" dt="2021-03-22T01:32:27.931"/>
    <p1510:client id="{1982B882-2D91-44BE-B9BB-6E675AC044D2}" v="65" dt="2021-03-06T13:15:19.825"/>
    <p1510:client id="{2895560C-F746-4F62-9941-B8664E3C0CC8}" v="483" dt="2021-03-07T21:35:11.754"/>
    <p1510:client id="{2BAEC600-17B4-D0D2-D243-36F6876AB2C6}" v="24" dt="2021-03-06T20:42:27.177"/>
    <p1510:client id="{34E076E6-FB9C-6EF7-45CC-D664064DB116}" v="7" dt="2021-03-06T20:21:04.798"/>
    <p1510:client id="{445E5C98-6A11-A93D-EE04-4F63149DD5C3}" v="3" dt="2021-03-08T01:06:36.959"/>
    <p1510:client id="{4CFD3891-1735-EEB9-D329-548F15C1C0E7}" v="1" dt="2021-03-15T21:23:48.878"/>
    <p1510:client id="{74E9D757-EEB5-5756-EF4D-C63A5B471F3F}" v="33" dt="2021-03-08T00:16:26.651"/>
    <p1510:client id="{93BFF16E-7BC7-FD91-D5F1-9982784DD01E}" v="358" dt="2021-03-06T13:46:24.517"/>
    <p1510:client id="{F0B2B19F-A0AB-0000-74E7-31F816213DD9}" v="158" dt="2021-03-06T19:56:33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5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4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0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8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4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5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6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7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ZPRAMmkmCkE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de linhas azuis conectadas">
            <a:extLst>
              <a:ext uri="{FF2B5EF4-FFF2-40B4-BE49-F238E27FC236}">
                <a16:creationId xmlns:a16="http://schemas.microsoft.com/office/drawing/2014/main" id="{104F8BEF-A549-4A50-B20C-9DBB18230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524114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6210" y="718010"/>
            <a:ext cx="3212386" cy="1185353"/>
          </a:xfrm>
        </p:spPr>
        <p:txBody>
          <a:bodyPr anchor="ctr">
            <a:normAutofit/>
          </a:bodyPr>
          <a:lstStyle/>
          <a:p>
            <a:r>
              <a:rPr lang="pt-BR" sz="2600">
                <a:solidFill>
                  <a:schemeClr val="bg1"/>
                </a:solidFill>
              </a:rPr>
              <a:t>Aplicativos</a:t>
            </a:r>
            <a:r>
              <a:rPr lang="de-DE" sz="2600">
                <a:solidFill>
                  <a:schemeClr val="bg1"/>
                </a:solidFill>
              </a:rPr>
              <a:t> </a:t>
            </a:r>
            <a:r>
              <a:rPr lang="pt-BR" sz="2600">
                <a:solidFill>
                  <a:schemeClr val="bg1"/>
                </a:solidFill>
              </a:rPr>
              <a:t>móveis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10734" y="718009"/>
            <a:ext cx="2228641" cy="1185353"/>
          </a:xfrm>
        </p:spPr>
        <p:txBody>
          <a:bodyPr anchor="ctr">
            <a:normAutofit/>
          </a:bodyPr>
          <a:lstStyle/>
          <a:p>
            <a:r>
              <a:rPr lang="de-DE" sz="1700" err="1">
                <a:solidFill>
                  <a:schemeClr val="bg1"/>
                </a:solidFill>
              </a:rPr>
              <a:t>Augos</a:t>
            </a:r>
            <a:r>
              <a:rPr lang="pt-BR" sz="1700" err="1">
                <a:solidFill>
                  <a:schemeClr val="bg1"/>
                </a:solidFill>
              </a:rPr>
              <a:t>to</a:t>
            </a:r>
            <a:r>
              <a:rPr lang="pt-BR" sz="1700">
                <a:solidFill>
                  <a:schemeClr val="bg1"/>
                </a:solidFill>
              </a:rPr>
              <a:t> </a:t>
            </a:r>
            <a:r>
              <a:rPr lang="pt-BR" sz="1700" err="1">
                <a:solidFill>
                  <a:schemeClr val="bg1"/>
                </a:solidFill>
              </a:rPr>
              <a:t>Gern</a:t>
            </a:r>
          </a:p>
          <a:p>
            <a:r>
              <a:rPr lang="pt-BR" sz="1700">
                <a:solidFill>
                  <a:schemeClr val="bg1"/>
                </a:solidFill>
              </a:rPr>
              <a:t>Victor Calazans</a:t>
            </a:r>
          </a:p>
          <a:p>
            <a:r>
              <a:rPr lang="pt-BR" sz="1700">
                <a:solidFill>
                  <a:schemeClr val="bg1"/>
                </a:solidFill>
              </a:rPr>
              <a:t>William </a:t>
            </a:r>
            <a:r>
              <a:rPr lang="de-DE" sz="1700">
                <a:solidFill>
                  <a:schemeClr val="bg1"/>
                </a:solidFill>
              </a:rPr>
              <a:t>Mello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98373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130611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4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de linhas azuis conectadas">
            <a:extLst>
              <a:ext uri="{FF2B5EF4-FFF2-40B4-BE49-F238E27FC236}">
                <a16:creationId xmlns:a16="http://schemas.microsoft.com/office/drawing/2014/main" id="{104F8BEF-A549-4A50-B20C-9DBB18230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Passfolio</a:t>
            </a:r>
          </a:p>
        </p:txBody>
      </p:sp>
      <p:sp>
        <p:nvSpPr>
          <p:cNvPr id="57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Fundada em 2018.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A Passfolio é um aplicativo de negociações de ações, com corretagem zero.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Disponivel em mais de 170 países.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Oferecem acesso a mais de 3800 ações.</a:t>
            </a:r>
          </a:p>
        </p:txBody>
      </p:sp>
    </p:spTree>
    <p:extLst>
      <p:ext uri="{BB962C8B-B14F-4D97-AF65-F5344CB8AC3E}">
        <p14:creationId xmlns:p14="http://schemas.microsoft.com/office/powerpoint/2010/main" val="3342478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de linhas azuis conectadas">
            <a:extLst>
              <a:ext uri="{FF2B5EF4-FFF2-40B4-BE49-F238E27FC236}">
                <a16:creationId xmlns:a16="http://schemas.microsoft.com/office/drawing/2014/main" id="{104F8BEF-A549-4A50-B20C-9DBB18230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462" y="1000066"/>
            <a:ext cx="4023360" cy="833468"/>
          </a:xfrm>
        </p:spPr>
        <p:txBody>
          <a:bodyPr anchor="b">
            <a:normAutofit/>
          </a:bodyPr>
          <a:lstStyle/>
          <a:p>
            <a:r>
              <a:rPr lang="de-DE" sz="4800" err="1">
                <a:solidFill>
                  <a:schemeClr val="bg1"/>
                </a:solidFill>
              </a:rPr>
              <a:t>Passfolio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9E04FB8-1C9C-471D-B5B5-79BDFB83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358" y="1965795"/>
            <a:ext cx="1900410" cy="4114800"/>
          </a:xfrm>
          <a:prstGeom prst="rect">
            <a:avLst/>
          </a:prstGeom>
        </p:spPr>
      </p:pic>
      <p:pic>
        <p:nvPicPr>
          <p:cNvPr id="8" name="Imagem 8" descr="Interface gráfica do usuário, Gráfico, Histograma&#10;&#10;Descrição gerada automaticamente">
            <a:extLst>
              <a:ext uri="{FF2B5EF4-FFF2-40B4-BE49-F238E27FC236}">
                <a16:creationId xmlns:a16="http://schemas.microsoft.com/office/drawing/2014/main" id="{07E40447-3F5D-4F0B-B4BD-7C3BA4F32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841" y="1962150"/>
            <a:ext cx="231341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de linhas azuis conectadas">
            <a:extLst>
              <a:ext uri="{FF2B5EF4-FFF2-40B4-BE49-F238E27FC236}">
                <a16:creationId xmlns:a16="http://schemas.microsoft.com/office/drawing/2014/main" id="{104F8BEF-A549-4A50-B20C-9DBB18230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8853" y="644003"/>
            <a:ext cx="4506562" cy="996950"/>
          </a:xfrm>
        </p:spPr>
        <p:txBody>
          <a:bodyPr>
            <a:normAutofit/>
          </a:bodyPr>
          <a:lstStyle/>
          <a:p>
            <a:r>
              <a:rPr lang="de-DE" sz="6600" err="1">
                <a:solidFill>
                  <a:schemeClr val="bg1"/>
                </a:solidFill>
              </a:rPr>
              <a:t>Airbnb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8853" y="2185729"/>
            <a:ext cx="9078562" cy="42505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Fundada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2008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Maior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plataforma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economia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compartilhada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de-DE" sz="2400" err="1">
                <a:solidFill>
                  <a:schemeClr val="bg1"/>
                </a:solidFill>
              </a:rPr>
              <a:t>Sediada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no</a:t>
            </a:r>
            <a:r>
              <a:rPr lang="de-DE" sz="2400">
                <a:solidFill>
                  <a:schemeClr val="bg1"/>
                </a:solidFill>
              </a:rPr>
              <a:t> Vale do </a:t>
            </a:r>
            <a:r>
              <a:rPr lang="de-DE" sz="2400" err="1">
                <a:solidFill>
                  <a:schemeClr val="bg1"/>
                </a:solidFill>
              </a:rPr>
              <a:t>Silício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já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garantiu</a:t>
            </a:r>
            <a:r>
              <a:rPr lang="de-DE" sz="2400">
                <a:solidFill>
                  <a:schemeClr val="bg1"/>
                </a:solidFill>
              </a:rPr>
              <a:t> o 19º </a:t>
            </a:r>
            <a:r>
              <a:rPr lang="de-DE" sz="2400" err="1">
                <a:solidFill>
                  <a:schemeClr val="bg1"/>
                </a:solidFill>
              </a:rPr>
              <a:t>lugar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no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ranking</a:t>
            </a:r>
            <a:r>
              <a:rPr lang="de-DE" sz="2400">
                <a:solidFill>
                  <a:schemeClr val="bg1"/>
                </a:solidFill>
              </a:rPr>
              <a:t> das </a:t>
            </a:r>
            <a:r>
              <a:rPr lang="de-DE" sz="2400" err="1">
                <a:solidFill>
                  <a:schemeClr val="bg1"/>
                </a:solidFill>
              </a:rPr>
              <a:t>cinquentas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empresas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mais</a:t>
            </a:r>
            <a:r>
              <a:rPr lang="de-DE" sz="2400">
                <a:solidFill>
                  <a:schemeClr val="bg1"/>
                </a:solidFill>
              </a:rPr>
              <a:t> </a:t>
            </a:r>
            <a:r>
              <a:rPr lang="de-DE" sz="2400" err="1">
                <a:solidFill>
                  <a:schemeClr val="bg1"/>
                </a:solidFill>
              </a:rPr>
              <a:t>inovadoras</a:t>
            </a:r>
            <a:r>
              <a:rPr lang="de-DE" sz="2400">
                <a:solidFill>
                  <a:schemeClr val="bg1"/>
                </a:solidFill>
              </a:rPr>
              <a:t> do </a:t>
            </a:r>
            <a:r>
              <a:rPr lang="de-DE" sz="2400" err="1">
                <a:solidFill>
                  <a:schemeClr val="bg1"/>
                </a:solidFill>
              </a:rPr>
              <a:t>mundo</a:t>
            </a:r>
            <a:r>
              <a:rPr lang="de-DE" sz="240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 o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Airbnb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tem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mais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de 150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milhões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usuários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todo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mundo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com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mais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de 650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mil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anfitriões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e 2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milhões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pessoas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utilizando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seus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serviços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todas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as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chemeClr val="bg1"/>
                </a:solidFill>
                <a:ea typeface="+mn-lt"/>
                <a:cs typeface="+mn-lt"/>
              </a:rPr>
              <a:t>noites</a:t>
            </a:r>
            <a:r>
              <a:rPr lang="de-DE" sz="240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2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de-DE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9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de linhas azuis conectadas">
            <a:extLst>
              <a:ext uri="{FF2B5EF4-FFF2-40B4-BE49-F238E27FC236}">
                <a16:creationId xmlns:a16="http://schemas.microsoft.com/office/drawing/2014/main" id="{104F8BEF-A549-4A50-B20C-9DBB18230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8853" y="644003"/>
            <a:ext cx="4506562" cy="996950"/>
          </a:xfrm>
        </p:spPr>
        <p:txBody>
          <a:bodyPr>
            <a:normAutofit/>
          </a:bodyPr>
          <a:lstStyle/>
          <a:p>
            <a:r>
              <a:rPr lang="de-DE" sz="6600" err="1">
                <a:solidFill>
                  <a:schemeClr val="bg1"/>
                </a:solidFill>
              </a:rPr>
              <a:t>Airbnb</a:t>
            </a:r>
          </a:p>
        </p:txBody>
      </p:sp>
      <p:pic>
        <p:nvPicPr>
          <p:cNvPr id="7" name="Imagem 7" descr="Uma imagem com texto, livro&#10;&#10;Descrição gerada automaticamente">
            <a:extLst>
              <a:ext uri="{FF2B5EF4-FFF2-40B4-BE49-F238E27FC236}">
                <a16:creationId xmlns:a16="http://schemas.microsoft.com/office/drawing/2014/main" id="{9B5D006F-E54E-484D-A0A8-76469CD2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02" y="2090467"/>
            <a:ext cx="2057400" cy="4114800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FE562458-C4F9-4EE0-AD2B-CA9FCB573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753" y="2090468"/>
            <a:ext cx="2057400" cy="4114800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78ABD7C2-FD43-437D-93FC-FD3938283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281" y="2090468"/>
            <a:ext cx="2057400" cy="4114800"/>
          </a:xfrm>
          <a:prstGeom prst="rect">
            <a:avLst/>
          </a:prstGeom>
        </p:spPr>
      </p:pic>
      <p:pic>
        <p:nvPicPr>
          <p:cNvPr id="10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8605BCC1-A0E1-4DE6-806F-73C87C404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7904" y="2090468"/>
            <a:ext cx="2057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8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8853" y="1970069"/>
            <a:ext cx="9078562" cy="42505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endParaRPr lang="de-DE" sz="24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de-DE" sz="2400">
              <a:solidFill>
                <a:schemeClr val="bg1"/>
              </a:solidFill>
            </a:endParaRPr>
          </a:p>
        </p:txBody>
      </p:sp>
      <p:pic>
        <p:nvPicPr>
          <p:cNvPr id="4" name="Imagem 4">
            <a:hlinkClick r:id="" action="ppaction://media"/>
            <a:extLst>
              <a:ext uri="{FF2B5EF4-FFF2-40B4-BE49-F238E27FC236}">
                <a16:creationId xmlns:a16="http://schemas.microsoft.com/office/drawing/2014/main" id="{B17C4051-146B-438F-AB0F-79C1F99960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378" y="899"/>
            <a:ext cx="12163244" cy="68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6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de linhas azuis conectadas">
            <a:extLst>
              <a:ext uri="{FF2B5EF4-FFF2-40B4-BE49-F238E27FC236}">
                <a16:creationId xmlns:a16="http://schemas.microsoft.com/office/drawing/2014/main" id="{104F8BEF-A549-4A50-B20C-9DBB18230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8853" y="644003"/>
            <a:ext cx="4506562" cy="996950"/>
          </a:xfrm>
        </p:spPr>
        <p:txBody>
          <a:bodyPr>
            <a:normAutofit/>
          </a:bodyPr>
          <a:lstStyle/>
          <a:p>
            <a:r>
              <a:rPr lang="de-DE" sz="6600">
                <a:solidFill>
                  <a:schemeClr val="bg1"/>
                </a:solidFill>
              </a:rPr>
              <a:t>Sem parar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8853" y="1970069"/>
            <a:ext cx="9078562" cy="42505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de-DE" sz="2400" dirty="0" err="1">
                <a:solidFill>
                  <a:schemeClr val="bg1"/>
                </a:solidFill>
                <a:ea typeface="+mn-lt"/>
                <a:cs typeface="+mn-lt"/>
              </a:rPr>
              <a:t>Fundada</a:t>
            </a:r>
            <a:r>
              <a:rPr lang="de-DE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sz="2400" dirty="0">
                <a:solidFill>
                  <a:schemeClr val="bg1"/>
                </a:solidFill>
                <a:ea typeface="+mn-lt"/>
                <a:cs typeface="+mn-lt"/>
              </a:rPr>
              <a:t> 2000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de-DE" sz="2400" dirty="0" err="1">
                <a:solidFill>
                  <a:schemeClr val="bg1"/>
                </a:solidFill>
                <a:ea typeface="+mn-lt"/>
                <a:cs typeface="+mn-lt"/>
              </a:rPr>
              <a:t>Pioneira</a:t>
            </a:r>
            <a:r>
              <a:rPr lang="de-DE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dirty="0" err="1">
                <a:solidFill>
                  <a:schemeClr val="bg1"/>
                </a:solidFill>
                <a:ea typeface="+mn-lt"/>
                <a:cs typeface="+mn-lt"/>
              </a:rPr>
              <a:t>pagamento</a:t>
            </a:r>
            <a:r>
              <a:rPr lang="de-DE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dirty="0" err="1">
                <a:solidFill>
                  <a:schemeClr val="bg1"/>
                </a:solidFill>
                <a:ea typeface="+mn-lt"/>
                <a:cs typeface="+mn-lt"/>
              </a:rPr>
              <a:t>automático</a:t>
            </a:r>
            <a:r>
              <a:rPr lang="de-DE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400" dirty="0" err="1">
                <a:solidFill>
                  <a:schemeClr val="bg1"/>
                </a:solidFill>
                <a:ea typeface="+mn-lt"/>
                <a:cs typeface="+mn-lt"/>
              </a:rPr>
              <a:t>pedágios</a:t>
            </a:r>
            <a:r>
              <a:rPr lang="de-DE" sz="24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sz="2400" dirty="0" err="1">
                <a:solidFill>
                  <a:schemeClr val="bg1"/>
                </a:solidFill>
                <a:ea typeface="+mn-lt"/>
                <a:cs typeface="+mn-lt"/>
              </a:rPr>
              <a:t>estacionamentos</a:t>
            </a:r>
            <a:r>
              <a:rPr lang="de-DE" sz="2400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sz="2400" dirty="0" err="1">
                <a:solidFill>
                  <a:schemeClr val="bg1"/>
                </a:solidFill>
                <a:ea typeface="+mn-lt"/>
                <a:cs typeface="+mn-lt"/>
              </a:rPr>
              <a:t>abastecimento</a:t>
            </a:r>
            <a:r>
              <a:rPr lang="de-DE" sz="2400" dirty="0">
                <a:solidFill>
                  <a:schemeClr val="bg1"/>
                </a:solidFill>
                <a:ea typeface="+mn-lt"/>
                <a:cs typeface="+mn-lt"/>
              </a:rPr>
              <a:t> do Brasil</a:t>
            </a:r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de-DE" sz="2400" dirty="0" err="1">
                <a:solidFill>
                  <a:schemeClr val="bg1"/>
                </a:solidFill>
              </a:rPr>
              <a:t>Convênios</a:t>
            </a:r>
            <a:r>
              <a:rPr lang="de-DE" sz="2400" dirty="0">
                <a:solidFill>
                  <a:schemeClr val="bg1"/>
                </a:solidFill>
              </a:rPr>
              <a:t> </a:t>
            </a:r>
            <a:r>
              <a:rPr lang="de-DE" sz="2400" dirty="0" err="1">
                <a:solidFill>
                  <a:schemeClr val="bg1"/>
                </a:solidFill>
              </a:rPr>
              <a:t>com</a:t>
            </a:r>
            <a:r>
              <a:rPr lang="de-DE" sz="2400" dirty="0">
                <a:solidFill>
                  <a:schemeClr val="bg1"/>
                </a:solidFill>
              </a:rPr>
              <a:t> </a:t>
            </a:r>
            <a:r>
              <a:rPr lang="de-DE" sz="2400" dirty="0" err="1">
                <a:solidFill>
                  <a:schemeClr val="bg1"/>
                </a:solidFill>
              </a:rPr>
              <a:t>pedagios</a:t>
            </a:r>
            <a:r>
              <a:rPr lang="de-DE" sz="2400" dirty="0">
                <a:solidFill>
                  <a:schemeClr val="bg1"/>
                </a:solidFill>
              </a:rPr>
              <a:t>, </a:t>
            </a:r>
            <a:r>
              <a:rPr lang="de-DE" sz="2400" dirty="0" err="1">
                <a:solidFill>
                  <a:schemeClr val="bg1"/>
                </a:solidFill>
              </a:rPr>
              <a:t>estacionamentos</a:t>
            </a:r>
            <a:r>
              <a:rPr lang="de-DE" sz="2400" dirty="0">
                <a:solidFill>
                  <a:schemeClr val="bg1"/>
                </a:solidFill>
              </a:rPr>
              <a:t>, </a:t>
            </a:r>
            <a:r>
              <a:rPr lang="de-DE" sz="2400" dirty="0" err="1">
                <a:solidFill>
                  <a:schemeClr val="bg1"/>
                </a:solidFill>
              </a:rPr>
              <a:t>postos</a:t>
            </a:r>
            <a:r>
              <a:rPr lang="de-DE" sz="2400" dirty="0">
                <a:solidFill>
                  <a:schemeClr val="bg1"/>
                </a:solidFill>
              </a:rPr>
              <a:t>, </a:t>
            </a:r>
            <a:r>
              <a:rPr lang="de-DE" sz="2400" dirty="0" err="1">
                <a:solidFill>
                  <a:schemeClr val="bg1"/>
                </a:solidFill>
              </a:rPr>
              <a:t>drive-thrus</a:t>
            </a:r>
            <a:r>
              <a:rPr lang="de-DE" sz="2400" dirty="0">
                <a:solidFill>
                  <a:schemeClr val="bg1"/>
                </a:solidFill>
              </a:rPr>
              <a:t> e lava-</a:t>
            </a:r>
            <a:r>
              <a:rPr lang="de-DE" sz="2400" dirty="0" err="1">
                <a:solidFill>
                  <a:schemeClr val="bg1"/>
                </a:solidFill>
              </a:rPr>
              <a:t>rápidos</a:t>
            </a:r>
            <a:r>
              <a:rPr lang="de-DE" sz="2400" dirty="0">
                <a:solidFill>
                  <a:schemeClr val="bg1"/>
                </a:solidFill>
              </a:rPr>
              <a:t>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de-DE" sz="2400" dirty="0">
                <a:solidFill>
                  <a:schemeClr val="bg1"/>
                </a:solidFill>
              </a:rPr>
              <a:t>5 </a:t>
            </a:r>
            <a:r>
              <a:rPr lang="de-DE" sz="2400" dirty="0" err="1">
                <a:solidFill>
                  <a:schemeClr val="bg1"/>
                </a:solidFill>
              </a:rPr>
              <a:t>milhões</a:t>
            </a:r>
            <a:r>
              <a:rPr lang="de-DE" sz="2400" dirty="0">
                <a:solidFill>
                  <a:schemeClr val="bg1"/>
                </a:solidFill>
              </a:rPr>
              <a:t> de </a:t>
            </a:r>
            <a:r>
              <a:rPr lang="de-DE" sz="2400" dirty="0" err="1">
                <a:solidFill>
                  <a:schemeClr val="bg1"/>
                </a:solidFill>
              </a:rPr>
              <a:t>clientes</a:t>
            </a:r>
            <a:endParaRPr lang="de-DE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Char char="•"/>
            </a:pPr>
            <a:endParaRPr lang="de-DE" sz="2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de-DE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3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de linhas azuis conectadas">
            <a:extLst>
              <a:ext uri="{FF2B5EF4-FFF2-40B4-BE49-F238E27FC236}">
                <a16:creationId xmlns:a16="http://schemas.microsoft.com/office/drawing/2014/main" id="{104F8BEF-A549-4A50-B20C-9DBB18230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8853" y="644003"/>
            <a:ext cx="4506562" cy="996950"/>
          </a:xfrm>
        </p:spPr>
        <p:txBody>
          <a:bodyPr>
            <a:normAutofit/>
          </a:bodyPr>
          <a:lstStyle/>
          <a:p>
            <a:r>
              <a:rPr lang="de-DE" sz="6600">
                <a:solidFill>
                  <a:schemeClr val="bg1"/>
                </a:solidFill>
              </a:rPr>
              <a:t>Sem parar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8853" y="1970069"/>
            <a:ext cx="9078562" cy="42505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endParaRPr lang="de-DE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de-DE" sz="2400">
              <a:solidFill>
                <a:schemeClr val="bg1"/>
              </a:solidFill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8B647D8-3098-4BF2-97D2-D5E3A59A4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83" y="3432866"/>
            <a:ext cx="3458736" cy="2826535"/>
          </a:xfrm>
          <a:prstGeom prst="rect">
            <a:avLst/>
          </a:prstGeom>
        </p:spPr>
      </p:pic>
      <p:pic>
        <p:nvPicPr>
          <p:cNvPr id="5" name="Imagem 6" descr="Uma imagem contendo ao ar livre, avião, voando, ar&#10;&#10;Descrição gerada automaticamente">
            <a:extLst>
              <a:ext uri="{FF2B5EF4-FFF2-40B4-BE49-F238E27FC236}">
                <a16:creationId xmlns:a16="http://schemas.microsoft.com/office/drawing/2014/main" id="{8B0AAF1B-2934-4EAA-9788-480D4296F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327" y="1620508"/>
            <a:ext cx="6971370" cy="305942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E190D01-FB91-4CA4-9B61-2F2F129CEC31}"/>
              </a:ext>
            </a:extLst>
          </p:cNvPr>
          <p:cNvSpPr txBox="1"/>
          <p:nvPr/>
        </p:nvSpPr>
        <p:spPr>
          <a:xfrm>
            <a:off x="4817327" y="4687229"/>
            <a:ext cx="6971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Fixar tag na área visivel do veiculo, próximo ao retrovisor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09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de linhas azuis conectadas">
            <a:extLst>
              <a:ext uri="{FF2B5EF4-FFF2-40B4-BE49-F238E27FC236}">
                <a16:creationId xmlns:a16="http://schemas.microsoft.com/office/drawing/2014/main" id="{104F8BEF-A549-4A50-B20C-9DBB18230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8853" y="644003"/>
            <a:ext cx="4506562" cy="996950"/>
          </a:xfrm>
        </p:spPr>
        <p:txBody>
          <a:bodyPr>
            <a:normAutofit/>
          </a:bodyPr>
          <a:lstStyle/>
          <a:p>
            <a:r>
              <a:rPr lang="de-DE" sz="6600">
                <a:solidFill>
                  <a:schemeClr val="bg1"/>
                </a:solidFill>
              </a:rPr>
              <a:t>Sem parar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8853" y="1970069"/>
            <a:ext cx="9078562" cy="42505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endParaRPr lang="de-DE" sz="24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de-DE" sz="2400">
              <a:solidFill>
                <a:schemeClr val="bg1"/>
              </a:solidFill>
            </a:endParaRPr>
          </a:p>
        </p:txBody>
      </p:sp>
      <p:pic>
        <p:nvPicPr>
          <p:cNvPr id="5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89A80EC-F745-4437-903F-223D003C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422" y="1676400"/>
            <a:ext cx="2690256" cy="4886325"/>
          </a:xfrm>
          <a:prstGeom prst="rect">
            <a:avLst/>
          </a:prstGeom>
        </p:spPr>
      </p:pic>
      <p:pic>
        <p:nvPicPr>
          <p:cNvPr id="4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E25CB8F5-B89C-4D67-B80F-8AD856AAB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682" y="1676400"/>
            <a:ext cx="2609235" cy="4886325"/>
          </a:xfrm>
          <a:prstGeom prst="rect">
            <a:avLst/>
          </a:prstGeom>
        </p:spPr>
      </p:pic>
      <p:pic>
        <p:nvPicPr>
          <p:cNvPr id="7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F9FAD69-C4CA-4139-A980-1B5016616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751" y="1676400"/>
            <a:ext cx="2636298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8563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F0F3F0"/>
      </a:lt2>
      <a:accent1>
        <a:srgbClr val="DA30E0"/>
      </a:accent1>
      <a:accent2>
        <a:srgbClr val="8121CE"/>
      </a:accent2>
      <a:accent3>
        <a:srgbClr val="4830E0"/>
      </a:accent3>
      <a:accent4>
        <a:srgbClr val="1E50CE"/>
      </a:accent4>
      <a:accent5>
        <a:srgbClr val="30ABE0"/>
      </a:accent5>
      <a:accent6>
        <a:srgbClr val="1DC2AF"/>
      </a:accent6>
      <a:hlink>
        <a:srgbClr val="3F83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AccentBoxVTI</vt:lpstr>
      <vt:lpstr>Aplicativos móveis</vt:lpstr>
      <vt:lpstr>Passfolio</vt:lpstr>
      <vt:lpstr>Passfolio</vt:lpstr>
      <vt:lpstr>Airbnb</vt:lpstr>
      <vt:lpstr>Airbnb</vt:lpstr>
      <vt:lpstr>Apresentação do PowerPoint</vt:lpstr>
      <vt:lpstr>Sem parar</vt:lpstr>
      <vt:lpstr>Sem parar</vt:lpstr>
      <vt:lpstr>Sem parar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57</cp:revision>
  <dcterms:created xsi:type="dcterms:W3CDTF">2021-03-06T13:06:52Z</dcterms:created>
  <dcterms:modified xsi:type="dcterms:W3CDTF">2021-03-22T01:33:20Z</dcterms:modified>
</cp:coreProperties>
</file>