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71514-6C30-4899-B4AA-ED6FA7CB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BCC759-3C5A-4741-9B00-75ADB480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3E736-B5F0-4A8A-97BE-6BBA5364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55A87-C078-4AC0-BC95-802E0D96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38DDB-B78F-48FB-928E-87AFCD7E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B86B4-55F7-4685-B7BF-9D5130F4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062E04-6068-48BC-9BF0-4112388F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BC7D5-1361-4B19-89AC-8B107027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12C3B-51F6-47E2-903A-864D7581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0782C-C4C3-47FF-B6B4-09566BC4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787F2A-CDD9-4227-9AA2-20A6E65B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E41327-60C7-4F2F-A0D3-46541780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3ECCB-96FF-4ABD-A8C1-C01B39F6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298CB-8666-42EA-BF64-23273E5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86D04-3474-4988-BD0F-94833E1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DE41F-7B3D-496F-810C-207EFE00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CC449-E745-4613-A3E2-A5CEEEA5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D5E50-617B-4DE5-A763-8A67C55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034E3-A448-4696-9352-5D9E950A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AB6A6-C675-4AA4-9DDB-4706CC02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E27D3-433C-4128-B1FE-EBC95B38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8E5FE-46B3-42ED-9143-BB07AC05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B03FE-E4C3-4352-B84E-35FEAE04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8BF7E-6F37-4543-B13D-A371515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8D179-B78F-4E98-8206-751E011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1B1B-8981-41E8-B270-167DA131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F5D3E-4D9B-409D-9067-8A13796C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F5ABF3-75CC-4E33-9DC7-C469ACE5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20B33-D6F8-463F-9CF2-A557E1BC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E8D46-44E2-4B97-B705-4FC83549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878EF-0EEE-4F1C-A752-79A6D582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BC0D-3B13-429C-8744-6746B665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2E884F-B660-4E28-ACD0-B5950B2A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D2287-19B7-43C1-8CB6-705B25E2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55E0FC-68A8-4678-AB69-345A61D64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EBCB5-20EE-4F8F-BA66-258F8E8E1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79F480-C1DE-4E54-BE4B-6A6024C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BFC360-447F-43A4-AA14-944BE186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A1C410-B934-42F1-A366-67D6647A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33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7001D-47D8-4216-98FC-48596DC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8BDEB9-7AC9-4561-900E-A2F445D2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8D072-601B-4FD8-A78D-D5B1F08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5FBB42-D4F2-4B72-89C9-02D6012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0F51DC-308E-4DA6-AAC7-A6C189E4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DDA78-EB8E-47F8-B925-D7658B61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162E60-6D72-4EF5-9112-244B8E31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9D32-E945-44DE-A15A-BDE0971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0A547-AD23-4BEE-96C9-C6F36FA9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1C14DE-5007-4437-8DD4-CDC1F955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988D1-BD3F-450F-800F-2FBCC377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7AEA84-660C-4B2C-813D-BF4E283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4F5EAB-00E6-4390-8040-1A2A7D2C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51BC5-868A-4CFB-AC9F-73B45D4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3F22D6-9280-4D33-BDA8-60A2943A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749BA-490B-480D-ABE0-EBB50A7C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736C5E-A3CD-46DA-95D5-B714876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78D27-9CE6-40E6-A6CB-D225035B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A4D95-8DD5-4732-BD21-1FCFB8C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9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6B1036-A3B9-49C2-8781-CCCC9AB1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993A8-4079-4D7B-815B-E9A942D8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4CFD0-ED93-4B81-A712-83DDB1C7F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74E8-AF1F-471F-B9AB-3A60C688D55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BEAD1-1AEC-4646-A0B7-19BC8ED4E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4B99B-AEBC-49F8-85BC-AECDBAC0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5A20-1926-4CFD-A1C7-C4E40070D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EAA30-AA37-453D-B769-BD67142C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Desenvolvimento para plataformas moveis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3FF11-4C9E-4F63-BEF4-855C7655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Henrique Gollnick</a:t>
            </a:r>
            <a:r>
              <a:rPr lang="en-US" sz="2200" b="0" i="0">
                <a:effectLst/>
              </a:rPr>
              <a:t>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Gustavo Bulhmann</a:t>
            </a:r>
            <a:r>
              <a:rPr lang="en-US" sz="2200" b="0" i="0">
                <a:effectLst/>
              </a:rPr>
              <a:t>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João Moutinho</a:t>
            </a:r>
            <a:r>
              <a:rPr lang="en-US" sz="2200" b="0" i="0">
                <a:effectLst/>
              </a:rPr>
              <a:t>​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56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B60DBE-CC45-47B0-8EF5-1D7FD8C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Chromecast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7721-0A80-422D-9D69-1DFA60E2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</a:rPr>
              <a:t>Permite transmitir conteúdos do seu smartphone para a tela grande da televisão, além de ter acesso a uma infinidade de aplicativos que podem não estar disponíveis no aparelho.</a:t>
            </a:r>
            <a:endParaRPr lang="pt-BR" sz="2200"/>
          </a:p>
        </p:txBody>
      </p:sp>
      <p:pic>
        <p:nvPicPr>
          <p:cNvPr id="5" name="Imagem 4" descr="Mouse de computador&#10;&#10;Descrição gerada automaticamente">
            <a:extLst>
              <a:ext uri="{FF2B5EF4-FFF2-40B4-BE49-F238E27FC236}">
                <a16:creationId xmlns:a16="http://schemas.microsoft.com/office/drawing/2014/main" id="{FFE2ECD4-4349-4EFB-90DD-0D97AF81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37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B60DBE-CC45-47B0-8EF5-1D7FD8C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Alexa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Conteúdo 10" descr="Bola de basquete&#10;&#10;Descrição gerada automaticamente com confiança média">
            <a:extLst>
              <a:ext uri="{FF2B5EF4-FFF2-40B4-BE49-F238E27FC236}">
                <a16:creationId xmlns:a16="http://schemas.microsoft.com/office/drawing/2014/main" id="{D516FBB6-5D64-41B1-B36D-6B181C0C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76" y="640080"/>
            <a:ext cx="552265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CCD12A-6EA6-4C91-A0CC-421DE5F9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Máquina de lavar instantânea (Dolfi)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9A5D1-F81E-447C-A5C7-9DE2E717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Não mede mais do que a palma da mão</a:t>
            </a:r>
          </a:p>
          <a:p>
            <a:r>
              <a:rPr lang="pt-BR" sz="2200"/>
              <a:t>Só jogar na pia, acrescentar sabão e esperar pelas ondas ultrassônicas do aparelho</a:t>
            </a:r>
          </a:p>
          <a:p>
            <a:r>
              <a:rPr lang="pt-BR" sz="2200"/>
              <a:t>Imita todas as funções de uma maquina de lavar tradicional.</a:t>
            </a:r>
          </a:p>
        </p:txBody>
      </p:sp>
      <p:pic>
        <p:nvPicPr>
          <p:cNvPr id="5" name="Imagem 4" descr="Pessoa segurando um mouse&#10;&#10;Descrição gerada automaticamente com confiança média">
            <a:extLst>
              <a:ext uri="{FF2B5EF4-FFF2-40B4-BE49-F238E27FC236}">
                <a16:creationId xmlns:a16="http://schemas.microsoft.com/office/drawing/2014/main" id="{B8F12C63-BE06-45F8-A88D-8E59569FA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75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B60DBE-CC45-47B0-8EF5-1D7FD8C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Barômetro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7721-0A80-422D-9D69-1DFA60E2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dirty="0"/>
              <a:t>Utilizado para medir pressão atmosférica</a:t>
            </a:r>
          </a:p>
          <a:p>
            <a:pPr marL="0" indent="0">
              <a:buNone/>
            </a:pPr>
            <a:endParaRPr lang="pt-BR" sz="2200" dirty="0"/>
          </a:p>
        </p:txBody>
      </p:sp>
      <p:pic>
        <p:nvPicPr>
          <p:cNvPr id="5" name="Imagem 4" descr="Medidor com números e letr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E53BF17-72BB-46D6-AA40-92E38E2E2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5613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Desenvolvimento para plataformas moveis</vt:lpstr>
      <vt:lpstr>Chromecast</vt:lpstr>
      <vt:lpstr>Alexa</vt:lpstr>
      <vt:lpstr>Máquina de lavar instantânea (Dolfi)</vt:lpstr>
      <vt:lpstr>Barômetro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plataformas moveis</dc:title>
  <dc:creator>Joao Vitor Moutinho</dc:creator>
  <cp:lastModifiedBy>Joao Vitor Moutinho</cp:lastModifiedBy>
  <cp:revision>1</cp:revision>
  <dcterms:created xsi:type="dcterms:W3CDTF">2022-04-04T21:42:22Z</dcterms:created>
  <dcterms:modified xsi:type="dcterms:W3CDTF">2022-04-04T22:30:02Z</dcterms:modified>
</cp:coreProperties>
</file>