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145a1661f_2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145a1661f_2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45a1661f_2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45a1661f_2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145a16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145a16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145a166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145a166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145a166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145a166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145a1661f_2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145a1661f_2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145a1661f_2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145a1661f_2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145a1661f_2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145a1661f_2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145a1661f_2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145a1661f_2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chtudo.com.br/noticias/2022/02/motorola-cria-colar-5g-para-popularizar-realidade-virtual-e-metaverso.ghtml" TargetMode="External"/><Relationship Id="rId4" Type="http://schemas.openxmlformats.org/officeDocument/2006/relationships/hyperlink" Target="https://www.tecmundo.com.br/produto/153199-principais-funcoes-relogio-inteligente.htm" TargetMode="External"/><Relationship Id="rId5" Type="http://schemas.openxmlformats.org/officeDocument/2006/relationships/hyperlink" Target="https://www.smartpos.net.br/" TargetMode="External"/><Relationship Id="rId6" Type="http://schemas.openxmlformats.org/officeDocument/2006/relationships/hyperlink" Target="https://mkt.linx.com.br/smart-pos" TargetMode="External"/><Relationship Id="rId7" Type="http://schemas.openxmlformats.org/officeDocument/2006/relationships/hyperlink" Target="http://www2.decom.ufop.br/imobilis/acelerometros-uso-em-celulares-e-deteccao-de-velocidade-parte-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56425" y="4511025"/>
            <a:ext cx="945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Alunos: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Jéssica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Maria de Melo Kohn, João Manoel Sanches e Lima e Luiz Augusto Poffo.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236450" y="330850"/>
            <a:ext cx="85206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40">
                <a:solidFill>
                  <a:srgbClr val="000000"/>
                </a:solidFill>
              </a:rPr>
              <a:t>Atividade 2 - 3 Hardwares + 1 Sensor Computação Móvel</a:t>
            </a:r>
            <a:endParaRPr sz="36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idx="1" type="subTitle"/>
          </p:nvPr>
        </p:nvSpPr>
        <p:spPr>
          <a:xfrm>
            <a:off x="316500" y="780375"/>
            <a:ext cx="85206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Projeto Colar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5G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da Motorola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https://www.techtudo.com.br/noticias/2022/02/motorola-cria-colar-5g-para-popularizar-realidade-virtual-e-metaverso.ghtml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Smartwatch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https://www.tecmundo.com.br/produto/153199-principais-funcoes-relogio-inteligente.htm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SmartPOS 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5"/>
              </a:rPr>
              <a:t>https://www.smartpos.net.br/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6"/>
              </a:rPr>
              <a:t>https://mkt.linx.com.br/smart-pos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Acelerômetro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7"/>
              </a:rPr>
              <a:t>http://www2.decom.ufop.br/imobilis/acelerometros-uso-em-celulares-e-deteccao-de-velocidade-parte-1/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0" name="Google Shape;340;p22"/>
          <p:cNvSpPr txBox="1"/>
          <p:nvPr>
            <p:ph type="ctrTitle"/>
          </p:nvPr>
        </p:nvSpPr>
        <p:spPr>
          <a:xfrm>
            <a:off x="217650" y="67575"/>
            <a:ext cx="85206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40">
                <a:solidFill>
                  <a:srgbClr val="000000"/>
                </a:solidFill>
              </a:rPr>
              <a:t>Referências</a:t>
            </a:r>
            <a:endParaRPr sz="36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98650" y="1180825"/>
            <a:ext cx="3759600" cy="37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32739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pt-BR" sz="1822">
                <a:solidFill>
                  <a:srgbClr val="202124"/>
                </a:solidFill>
              </a:rPr>
              <a:t>É um relógio inteligente de pulso que funciona como aliado ao seu smartphone expandindo as suas capacidades de um modo extremo;</a:t>
            </a:r>
            <a:endParaRPr sz="1822">
              <a:solidFill>
                <a:srgbClr val="202124"/>
              </a:solidFill>
            </a:endParaRPr>
          </a:p>
          <a:p>
            <a:pPr indent="-332739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pt-BR" sz="1822">
                <a:solidFill>
                  <a:srgbClr val="202124"/>
                </a:solidFill>
              </a:rPr>
              <a:t>Possuem uma tela touch, podendo interagir com o gadget, usufruindo de serviços como GPS, acesso à internet, capacidade de ouvir música ou ver vídeos;</a:t>
            </a:r>
            <a:endParaRPr sz="1822">
              <a:solidFill>
                <a:srgbClr val="202124"/>
              </a:solidFill>
            </a:endParaRPr>
          </a:p>
          <a:p>
            <a:pPr indent="-332739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pt-BR" sz="1822">
                <a:solidFill>
                  <a:srgbClr val="202124"/>
                </a:solidFill>
              </a:rPr>
              <a:t>Já uma dificuldade deles seria sua bateria.</a:t>
            </a:r>
            <a:endParaRPr sz="1822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4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495600" y="1281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Smartwatches</a:t>
            </a:r>
            <a:endParaRPr b="1" sz="3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75" y="1112925"/>
            <a:ext cx="3759700" cy="280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1259625" y="56125"/>
            <a:ext cx="650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Maven Pro"/>
                <a:ea typeface="Maven Pro"/>
                <a:cs typeface="Maven Pro"/>
                <a:sym typeface="Maven Pro"/>
              </a:rPr>
              <a:t>PDV - SmartPOS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00" y="954877"/>
            <a:ext cx="6339763" cy="28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341275" y="1352900"/>
            <a:ext cx="19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897150" y="3802775"/>
            <a:ext cx="734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É um PDV ou Ponto de venda móvel;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É um aplicativo similar a um ERP para gestão de vendas;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É uma maquininha de cartão que possui o sistema Android Com SO.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837450" y="47950"/>
            <a:ext cx="746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Maven Pro"/>
                <a:ea typeface="Maven Pro"/>
                <a:cs typeface="Maven Pro"/>
                <a:sym typeface="Maven Pro"/>
              </a:rPr>
              <a:t>Como funciona o SmartPOS?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000" y="901950"/>
            <a:ext cx="3997000" cy="23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0" y="719100"/>
            <a:ext cx="5411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Possui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um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sistema que possibilita o controle e gestão das vendas; 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Possui 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Integração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com 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vários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meios de pagamento;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Possui integração com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vários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ERPs do mercado;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Integra os produtos  e  o estoque da loja;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Emite notas fiscais após a finalização do pedido,  no ponto de venda e no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próprio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Smart;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Emite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relatórios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das vendas, produtos e etc;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O SmartPOS visa  facilitar  o pagamento das vendas de u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ma loja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no seu  dia a dia.  Por exemplo os postos de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combustíveis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em que o cliente não precisa mais sair do carro para pagar pelo  abastecimento ou produto , o  atendente só leva a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maquininha no carro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para o  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cliente</a:t>
            </a: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 e ele faz o pagamento.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217650" y="67575"/>
            <a:ext cx="85206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40">
                <a:solidFill>
                  <a:srgbClr val="000000"/>
                </a:solidFill>
              </a:rPr>
              <a:t>Projeto de Colar 5G da Motorola</a:t>
            </a:r>
            <a:endParaRPr sz="3640">
              <a:solidFill>
                <a:srgbClr val="000000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81150" y="897625"/>
            <a:ext cx="5654700" cy="4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Visa resolver problemas de dores no pescoço causados pelo uso de longo período dos óculos de realidade virtual e aumentada (VR e AR);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Colar com percepção 5G, para diminuir o peso do aparelho;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Não tem previsão de chegada no mercado;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Esse colar não tem nome ainda, mas é compatível com o capacete de realidade virtual Lenovo ThinkReality A3;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Ele é uma espécie de “pingente”;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Possui 100g, slot para cartão SIM, bateria de 5000 mAh, e um Snapdragon 8 Gen 1, que é um processador de última geração da Qualcomm;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Ainda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prevê touchpad, e sensores como acelerômetro, barômetro, giroscópio e GPS;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31636" r="30512" t="3185"/>
          <a:stretch/>
        </p:blipFill>
        <p:spPr>
          <a:xfrm>
            <a:off x="6347125" y="780375"/>
            <a:ext cx="2237899" cy="419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217650" y="67575"/>
            <a:ext cx="85206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40">
                <a:solidFill>
                  <a:srgbClr val="000000"/>
                </a:solidFill>
              </a:rPr>
              <a:t>Projeto de Colar 5G da Motorola</a:t>
            </a:r>
            <a:endParaRPr sz="3640">
              <a:solidFill>
                <a:srgbClr val="000000"/>
              </a:solidFill>
            </a:endParaRPr>
          </a:p>
        </p:txBody>
      </p:sp>
      <p:sp>
        <p:nvSpPr>
          <p:cNvPr id="313" name="Google Shape;313;p18"/>
          <p:cNvSpPr txBox="1"/>
          <p:nvPr>
            <p:ph idx="1" type="subTitle"/>
          </p:nvPr>
        </p:nvSpPr>
        <p:spPr>
          <a:xfrm>
            <a:off x="175200" y="897625"/>
            <a:ext cx="5654700" cy="4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Na parte de trás do colar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existe um módulo em forma de trapézio com antena e alto-falantes, tudo isso com peso de 75g;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Ele se conecta sem fio ao óculos VR e AR;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É compatível com a plataforma Snapdragon VR;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Apesar do apelo destes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dispositivos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para os jogos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eletrônicos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o vice-presidente de tecnologia de dispositivos da Verizon, Brian Mecum, declarou em nota que a empresa está mirando treinamentos esportivos, educação e experiências de marketing, além de tornar o cinema de realidade virtual um pouco mais factível;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 a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cessório deve chegar primeiro aos Estados Unidos.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0" l="31636" r="30512" t="3185"/>
          <a:stretch/>
        </p:blipFill>
        <p:spPr>
          <a:xfrm>
            <a:off x="6347125" y="780375"/>
            <a:ext cx="2237899" cy="419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idx="1" type="subTitle"/>
          </p:nvPr>
        </p:nvSpPr>
        <p:spPr>
          <a:xfrm>
            <a:off x="217650" y="860000"/>
            <a:ext cx="33837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Acelerômetro é um dispositivo que mede a vibração ou a aceleração do movimento de uma estrutura. A força causada por uma vibração ou alteração do movimento (aceleração) faz com que a massa "esprema" o material piezoelétrico, produzindo uma carga elétrica proporcional à força exercida sobre ele. Como a carga é proporcional à força e a massa é uma constante, a carga também é proporcional à aceleração.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0" name="Google Shape;320;p19"/>
          <p:cNvSpPr txBox="1"/>
          <p:nvPr>
            <p:ph type="ctrTitle"/>
          </p:nvPr>
        </p:nvSpPr>
        <p:spPr>
          <a:xfrm>
            <a:off x="217650" y="67575"/>
            <a:ext cx="85206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40">
                <a:solidFill>
                  <a:srgbClr val="000000"/>
                </a:solidFill>
              </a:rPr>
              <a:t>Acelerômetro</a:t>
            </a:r>
            <a:endParaRPr sz="3640">
              <a:solidFill>
                <a:srgbClr val="000000"/>
              </a:solidFill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450" y="1034750"/>
            <a:ext cx="4861775" cy="36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ctrTitle"/>
          </p:nvPr>
        </p:nvSpPr>
        <p:spPr>
          <a:xfrm>
            <a:off x="200250" y="189825"/>
            <a:ext cx="87435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40">
                <a:solidFill>
                  <a:srgbClr val="000000"/>
                </a:solidFill>
              </a:rPr>
              <a:t>Interpretação dos acelerômetros no Android</a:t>
            </a:r>
            <a:endParaRPr sz="3640">
              <a:solidFill>
                <a:srgbClr val="000000"/>
              </a:solidFill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75" y="641225"/>
            <a:ext cx="2792025" cy="42954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>
            <p:ph idx="1" type="subTitle"/>
          </p:nvPr>
        </p:nvSpPr>
        <p:spPr>
          <a:xfrm>
            <a:off x="200250" y="1019775"/>
            <a:ext cx="33837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 Android retorna os valores do acelerômetro em termos absolutos. Os valores medidos do sensor de acelerômetro são sempre ajustados para  a forma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canônica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do Android, de maneira que todos dispositivos reportem da mesma maneira. As medidas do acelerômetro não são ajustadas pelo Android em caso de mudança de orientação, sendo responsabilidade do desenvolvedor adaptar o mesmo para a aplicação.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idx="1" type="subTitle"/>
          </p:nvPr>
        </p:nvSpPr>
        <p:spPr>
          <a:xfrm>
            <a:off x="172800" y="1123200"/>
            <a:ext cx="87984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Device Raw: os dados do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acelerômetro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não são associados a nenhum contexto;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Canonical: Android especifica um quadro de coordenadas de forma que os valores positivos do eixo X sejam associados ao lado direito do dispositivo, o positivo do eixo Y seja associado ao topo do dispositivo e o eixo Z seja associado ao display;  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Screen: O gerenciador de janela indica a origem do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acelerômetro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de acordo com a tela. A origem é associada ao canto esquerdo superior e o valor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máximo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é associado ao canto direito inferior, de forma que aumentar o valor do eixo X  seja em sentido a direita da tela e aumentar o eixo Y seja descer na tela. O gerenciador de tela irá rotacionar a tela de acordo com as leituras deste sensor, sendo que seus valores são sempre associados a posição relativa;  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World: Sistema de coordenadas 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específico</a:t>
            </a:r>
            <a:r>
              <a:rPr b="1" lang="pt-BR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para o OpenGL.</a:t>
            </a:r>
            <a:endParaRPr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4" name="Google Shape;334;p21"/>
          <p:cNvSpPr txBox="1"/>
          <p:nvPr>
            <p:ph type="ctrTitle"/>
          </p:nvPr>
        </p:nvSpPr>
        <p:spPr>
          <a:xfrm>
            <a:off x="200250" y="189825"/>
            <a:ext cx="87435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40">
                <a:solidFill>
                  <a:srgbClr val="000000"/>
                </a:solidFill>
              </a:rPr>
              <a:t>Sistema de identificação espacial no Android</a:t>
            </a:r>
            <a:endParaRPr sz="36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