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8D21F-E80A-47F5-8F9E-03B8F9137A6B}" v="1173" dt="2022-03-18T23:26:41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48129-1D48-4BC0-A8DB-DE2F4BBEA824}" type="datetime1">
              <a:rPr lang="pt-BR" smtClean="0"/>
              <a:t>22/03/2022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C4A0FF-11C3-4916-A589-DFB00A47FD91}" type="datetime1">
              <a:rPr lang="pt-BR" noProof="0" smtClean="0"/>
              <a:t>22/03/2022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04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85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4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0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Tela de fundo abstrata triangular">
            <a:extLst>
              <a:ext uri="{FF2B5EF4-FFF2-40B4-BE49-F238E27FC236}">
                <a16:creationId xmlns:a16="http://schemas.microsoft.com/office/drawing/2014/main" id="{7A5B1416-7F78-71D0-3998-665C0A278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5AEFF94-0E7F-40D2-BB64-2466E9D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263650"/>
            <a:ext cx="7113494" cy="1880480"/>
          </a:xfrm>
        </p:spPr>
        <p:txBody>
          <a:bodyPr rtlCol="0">
            <a:normAutofit/>
          </a:bodyPr>
          <a:lstStyle/>
          <a:p>
            <a:pPr rtl="0"/>
            <a:r>
              <a:rPr lang="pt-BR" sz="5400" dirty="0"/>
              <a:t>Aplicativos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876803"/>
            <a:ext cx="5074022" cy="1233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Equipe: Guilherme Mafra, Marcos Vinicius Venturi e Victor </a:t>
            </a:r>
            <a:r>
              <a:rPr lang="pt-BR" sz="2400" dirty="0" err="1"/>
              <a:t>Thewis</a:t>
            </a:r>
            <a:r>
              <a:rPr lang="pt-BR" sz="2400" dirty="0"/>
              <a:t> Gomes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06FD63-63B5-4FE3-A87F-05F94B21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86DBE9-D336-44D1-92FA-BA402C628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46B389-851B-469E-BEE7-92EA81669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23CA0E-FA7F-4ACA-9F3B-4FEBC353A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82198C-7B87-4E60-B64D-E45FAA3F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444" y="-983189"/>
            <a:ext cx="10871908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spc="390" dirty="0"/>
              <a:t>Sistema de Delivery / </a:t>
            </a:r>
            <a:r>
              <a:rPr lang="en-US" sz="4000" cap="all" spc="390" dirty="0" err="1"/>
              <a:t>ifood</a:t>
            </a:r>
            <a:endParaRPr lang="en-US" sz="4000" kern="1200" cap="all" spc="390" baseline="0" dirty="0" err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B8A7A28A-E8E4-4C0A-8867-D614D758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570" y="993474"/>
            <a:ext cx="2311880" cy="2311880"/>
          </a:xfrm>
          <a:prstGeom prst="rect">
            <a:avLst/>
          </a:prstGeom>
        </p:spPr>
      </p:pic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69B854-7F2D-472D-8923-4EA8739F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06613"/>
            <a:ext cx="9083614" cy="31946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C8A933-60FB-40C7-827B-668F12D44D16}"/>
              </a:ext>
            </a:extLst>
          </p:cNvPr>
          <p:cNvSpPr txBox="1"/>
          <p:nvPr/>
        </p:nvSpPr>
        <p:spPr>
          <a:xfrm>
            <a:off x="382438" y="1360098"/>
            <a:ext cx="96155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/>
              <a:t>Serviço amplo de delivery (restaurantes, lanchonetes, mercados, farmácias, conveniências)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/>
              <a:t>Pode utilizar-se da sua localização para melhor experiência do usuário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/>
              <a:t>Em empresas que possuem cadastrado, é possível acompanhar a sua entrega em tempo real</a:t>
            </a:r>
          </a:p>
        </p:txBody>
      </p:sp>
    </p:spTree>
    <p:extLst>
      <p:ext uri="{BB962C8B-B14F-4D97-AF65-F5344CB8AC3E}">
        <p14:creationId xmlns:p14="http://schemas.microsoft.com/office/powerpoint/2010/main" val="78836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82198C-7B87-4E60-B64D-E45FAA3F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444" y="-983189"/>
            <a:ext cx="10871908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spc="390" dirty="0"/>
              <a:t>Sistema de Delivery / </a:t>
            </a:r>
            <a:r>
              <a:rPr lang="en-US" sz="4000" cap="all" spc="390" dirty="0" err="1"/>
              <a:t>ifood</a:t>
            </a:r>
            <a:endParaRPr lang="en-US" sz="4000" kern="1200" cap="all" spc="390" baseline="0" dirty="0" err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B8A7A28A-E8E4-4C0A-8867-D614D758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985" y="1194757"/>
            <a:ext cx="2311880" cy="2311880"/>
          </a:xfrm>
          <a:prstGeom prst="rect">
            <a:avLst/>
          </a:prstGeom>
        </p:spPr>
      </p:pic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369B854-7F2D-472D-8923-4EA8739F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06613"/>
            <a:ext cx="9083614" cy="31946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C8A933-60FB-40C7-827B-668F12D44D16}"/>
              </a:ext>
            </a:extLst>
          </p:cNvPr>
          <p:cNvSpPr txBox="1"/>
          <p:nvPr/>
        </p:nvSpPr>
        <p:spPr>
          <a:xfrm>
            <a:off x="166778" y="1115683"/>
            <a:ext cx="101475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 CARACTERÍSTICA MELHORADA COM A COMPUTAÇÃO MÓVEL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/>
              <a:t>Além da simplicidade e facilidade do uso, o uso da localização atual ajuda em situações que você não saiba o seu endereço</a:t>
            </a:r>
          </a:p>
        </p:txBody>
      </p:sp>
    </p:spTree>
    <p:extLst>
      <p:ext uri="{BB962C8B-B14F-4D97-AF65-F5344CB8AC3E}">
        <p14:creationId xmlns:p14="http://schemas.microsoft.com/office/powerpoint/2010/main" val="239529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82198C-7B87-4E60-B64D-E45FAA3F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444" y="-983189"/>
            <a:ext cx="10871908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spc="390" dirty="0"/>
              <a:t>Rede Social / </a:t>
            </a:r>
            <a:r>
              <a:rPr lang="en-US" sz="4000" cap="all" spc="390" dirty="0" err="1"/>
              <a:t>Whatsapp</a:t>
            </a:r>
            <a:endParaRPr lang="en-US" sz="4000" kern="1200" cap="all" spc="390" baseline="0" dirty="0" err="1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C8A933-60FB-40C7-827B-668F12D44D16}"/>
              </a:ext>
            </a:extLst>
          </p:cNvPr>
          <p:cNvSpPr txBox="1"/>
          <p:nvPr/>
        </p:nvSpPr>
        <p:spPr>
          <a:xfrm>
            <a:off x="166778" y="1115683"/>
            <a:ext cx="101475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/>
              <a:t>Aplicativo multiplataforma de mensagens instantâneas e chamadas de voz para smartphones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sz="2400" dirty="0"/>
              <a:t>Além de mensagens, os usuários podem enviar imagens, vídeos e documentos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/>
              <a:t>Opção de realizar ligações de voz/vídeo de forma grátis utilizando a conexão com a internet</a:t>
            </a:r>
          </a:p>
          <a:p>
            <a:pPr marL="342900" indent="-342900">
              <a:buFont typeface="Arial"/>
              <a:buChar char="•"/>
            </a:pPr>
            <a:endParaRPr lang="pt-BR" sz="2400" dirty="0"/>
          </a:p>
        </p:txBody>
      </p:sp>
      <p:pic>
        <p:nvPicPr>
          <p:cNvPr id="3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727F97BC-B749-4984-BA8C-A7064FFD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174" y="266570"/>
            <a:ext cx="1693653" cy="1709726"/>
          </a:xfrm>
          <a:prstGeom prst="rect">
            <a:avLst/>
          </a:prstGeom>
        </p:spPr>
      </p:pic>
      <p:pic>
        <p:nvPicPr>
          <p:cNvPr id="5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286DD83-B29F-4460-A03B-8FFF66C8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022" y="3379823"/>
            <a:ext cx="6653841" cy="33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4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82198C-7B87-4E60-B64D-E45FAA3F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444" y="-983189"/>
            <a:ext cx="10871908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spc="390" dirty="0"/>
              <a:t>Rede Social / </a:t>
            </a:r>
            <a:r>
              <a:rPr lang="en-US" sz="4000" cap="all" spc="390" dirty="0" err="1"/>
              <a:t>Whatsapp</a:t>
            </a:r>
            <a:endParaRPr lang="en-US" sz="4000" kern="1200" cap="all" spc="390" baseline="0" dirty="0" err="1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727F97BC-B749-4984-BA8C-A7064FFD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174" y="266570"/>
            <a:ext cx="1693653" cy="1709726"/>
          </a:xfrm>
          <a:prstGeom prst="rect">
            <a:avLst/>
          </a:prstGeom>
        </p:spPr>
      </p:pic>
      <p:pic>
        <p:nvPicPr>
          <p:cNvPr id="5" name="Imagem 8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286DD83-B29F-4460-A03B-8FFF66C8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022" y="3379823"/>
            <a:ext cx="6653841" cy="331888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F4A24BF-0333-4560-8B5C-62B11F580CBB}"/>
              </a:ext>
            </a:extLst>
          </p:cNvPr>
          <p:cNvSpPr txBox="1"/>
          <p:nvPr/>
        </p:nvSpPr>
        <p:spPr>
          <a:xfrm>
            <a:off x="166778" y="1115683"/>
            <a:ext cx="101475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 CARACTERÍSTICA MELHORADA COM A COMPUTAÇÃO MÓVEL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/>
              <a:t>Se comunicar com qualquer pessoa em qualquer lugar possuindo conexão com a internet.</a:t>
            </a:r>
          </a:p>
        </p:txBody>
      </p:sp>
    </p:spTree>
    <p:extLst>
      <p:ext uri="{BB962C8B-B14F-4D97-AF65-F5344CB8AC3E}">
        <p14:creationId xmlns:p14="http://schemas.microsoft.com/office/powerpoint/2010/main" val="324657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82198C-7B87-4E60-B64D-E45FAA3F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953" y="-479981"/>
            <a:ext cx="10871908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spc="390" dirty="0">
                <a:ea typeface="+mj-lt"/>
                <a:cs typeface="+mj-lt"/>
              </a:rPr>
              <a:t>Sistema de </a:t>
            </a:r>
            <a:r>
              <a:rPr lang="en-US" sz="4000" cap="all" spc="390" dirty="0" err="1">
                <a:ea typeface="+mj-lt"/>
                <a:cs typeface="+mj-lt"/>
              </a:rPr>
              <a:t>localização</a:t>
            </a:r>
            <a:r>
              <a:rPr lang="en-US" sz="4000" cap="all" spc="390" dirty="0">
                <a:ea typeface="+mj-lt"/>
                <a:cs typeface="+mj-lt"/>
              </a:rPr>
              <a:t> / Google Maps</a:t>
            </a:r>
            <a:endParaRPr lang="pt-BR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C8A933-60FB-40C7-827B-668F12D44D16}"/>
              </a:ext>
            </a:extLst>
          </p:cNvPr>
          <p:cNvSpPr txBox="1"/>
          <p:nvPr/>
        </p:nvSpPr>
        <p:spPr>
          <a:xfrm>
            <a:off x="166778" y="1892060"/>
            <a:ext cx="101475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/>
              <a:t>Serviço de pesquisa e visualização de mapas e imagens de satélites gratuito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/>
              <a:t>Disponibiliza mapas e rotas para qualquer ponto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/>
              <a:t>Localização de pontos comerciais, estabelecimentos, shopping centers, etc.</a:t>
            </a:r>
            <a:endParaRPr lang="pt-BR" dirty="0"/>
          </a:p>
        </p:txBody>
      </p:sp>
      <p:pic>
        <p:nvPicPr>
          <p:cNvPr id="4" name="Imagem 5" descr="Ícone&#10;&#10;Descrição gerada automaticamente">
            <a:extLst>
              <a:ext uri="{FF2B5EF4-FFF2-40B4-BE49-F238E27FC236}">
                <a16:creationId xmlns:a16="http://schemas.microsoft.com/office/drawing/2014/main" id="{DB20FFBA-89FF-4EBF-9EDB-E101F4D1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306" y="317739"/>
            <a:ext cx="1736785" cy="1736785"/>
          </a:xfrm>
          <a:prstGeom prst="rect">
            <a:avLst/>
          </a:prstGeom>
        </p:spPr>
      </p:pic>
      <p:pic>
        <p:nvPicPr>
          <p:cNvPr id="6" name="Imagem 8" descr="Mapa&#10;&#10;Descrição gerada automaticamente">
            <a:extLst>
              <a:ext uri="{FF2B5EF4-FFF2-40B4-BE49-F238E27FC236}">
                <a16:creationId xmlns:a16="http://schemas.microsoft.com/office/drawing/2014/main" id="{E437CA03-D71F-4AA2-93DF-449C34987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551" y="3592004"/>
            <a:ext cx="5287992" cy="29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82198C-7B87-4E60-B64D-E45FAA3F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953" y="-479981"/>
            <a:ext cx="10871908" cy="1969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spc="390" dirty="0">
                <a:ea typeface="+mj-lt"/>
                <a:cs typeface="+mj-lt"/>
              </a:rPr>
              <a:t>Sistema de </a:t>
            </a:r>
            <a:r>
              <a:rPr lang="en-US" sz="4000" cap="all" spc="390" dirty="0" err="1">
                <a:ea typeface="+mj-lt"/>
                <a:cs typeface="+mj-lt"/>
              </a:rPr>
              <a:t>localização</a:t>
            </a:r>
            <a:r>
              <a:rPr lang="en-US" sz="4000" cap="all" spc="390" dirty="0">
                <a:ea typeface="+mj-lt"/>
                <a:cs typeface="+mj-lt"/>
              </a:rPr>
              <a:t> / Google Maps</a:t>
            </a:r>
            <a:endParaRPr lang="pt-BR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m 5" descr="Ícone&#10;&#10;Descrição gerada automaticamente">
            <a:extLst>
              <a:ext uri="{FF2B5EF4-FFF2-40B4-BE49-F238E27FC236}">
                <a16:creationId xmlns:a16="http://schemas.microsoft.com/office/drawing/2014/main" id="{DB20FFBA-89FF-4EBF-9EDB-E101F4D1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306" y="317739"/>
            <a:ext cx="1736785" cy="173678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5611EFE-053A-4C33-8930-ACFA878C4949}"/>
              </a:ext>
            </a:extLst>
          </p:cNvPr>
          <p:cNvSpPr txBox="1"/>
          <p:nvPr/>
        </p:nvSpPr>
        <p:spPr>
          <a:xfrm>
            <a:off x="166778" y="1489494"/>
            <a:ext cx="101475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 CARACTERÍSTICA MELHORADA COM A COMPUTAÇÃO MÓVEL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/>
              <a:t>A experiência é melhorada pela opção do Google exibir as ruas conforme o fluxo de trânsito</a:t>
            </a:r>
            <a:endParaRPr lang="pt-BR" dirty="0"/>
          </a:p>
        </p:txBody>
      </p:sp>
      <p:pic>
        <p:nvPicPr>
          <p:cNvPr id="5" name="Imagem 8" descr="Diagrama&#10;&#10;Descrição gerada automaticamente">
            <a:extLst>
              <a:ext uri="{FF2B5EF4-FFF2-40B4-BE49-F238E27FC236}">
                <a16:creationId xmlns:a16="http://schemas.microsoft.com/office/drawing/2014/main" id="{DCD91A46-B079-4321-A6DF-2F965CAE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928" y="3052252"/>
            <a:ext cx="7847162" cy="341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672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AdornVTI</vt:lpstr>
      <vt:lpstr>Aplicativos</vt:lpstr>
      <vt:lpstr>Sistema de Delivery / ifood</vt:lpstr>
      <vt:lpstr>Sistema de Delivery / ifood</vt:lpstr>
      <vt:lpstr>Rede Social / Whatsapp</vt:lpstr>
      <vt:lpstr>Rede Social / Whatsapp</vt:lpstr>
      <vt:lpstr>Sistema de localização / Google Maps</vt:lpstr>
      <vt:lpstr>Sistema de localização / Google Maps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185</cp:revision>
  <dcterms:created xsi:type="dcterms:W3CDTF">2022-03-18T22:21:34Z</dcterms:created>
  <dcterms:modified xsi:type="dcterms:W3CDTF">2022-03-22T17:51:37Z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