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1f9133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1f9133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1f9133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1f9133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1f9133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1f9133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1f9133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1f9133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Eldermons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Nomes: Gabriel Garcia Salvador</a:t>
            </a:r>
            <a:endParaRPr sz="1900"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        Jardel Angelo dos Santos			</a:t>
            </a:r>
            <a:endParaRPr sz="19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 Leonardo Rovigo</a:t>
            </a:r>
            <a:endParaRPr sz="19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 Sidnei Lanser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5975" y="115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Um jogo de RPG em realidade aumentada onde é possível: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Atacar Inimigos, causando danos à eles.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Se defender para receber menos dano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Ganhar SP para executar um ataque especial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Fugir da batalha caso não consiga derrotar o inimigo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Beber poções de vida para recuperar vida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Beber poções de força para aumentar o ataque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Beber poções de defesa para aumentar a defesa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Utilizado para construir todo o aplicativo.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Vuforia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Utilizado junto com o unity para cuidar da parte de realidade aumentada.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Blender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Utilizado para modelar os inimigos.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352225" y="1913550"/>
            <a:ext cx="72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Desenvolvimento do aplicativo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Demonstração: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