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32DF3-0C76-479E-A558-9D37E16FC6E2}" v="12" dt="2021-03-03T22:33:38.238"/>
    <p1510:client id="{233D26FE-3DD2-4897-9F05-91CA80DAFE1E}" v="13" dt="2021-03-08T17:15:33.981"/>
    <p1510:client id="{259D1708-35D0-4E8A-BBAE-F1093342F2FA}" v="17" dt="2021-03-06T17:56:17.024"/>
    <p1510:client id="{3A5AB615-98E4-4BCE-A8C2-B4FC147C6512}" v="224" dt="2021-03-08T01:06:01.176"/>
    <p1510:client id="{421D44E4-B577-4C69-9A24-A863DF0CC795}" v="64" dt="2021-03-03T22:00:32.820"/>
    <p1510:client id="{566164BC-38A0-42C1-9144-92CB849FCE53}" v="333" dt="2021-03-10T18:14:18.396"/>
    <p1510:client id="{5D7628C9-9E84-47A1-A6E0-CC2AF3974A47}" v="70" dt="2021-03-03T22:30:20.343"/>
    <p1510:client id="{66000E1E-32D7-469B-B520-0DE4D18A27B8}" v="26" dt="2021-03-03T23:06:15.294"/>
    <p1510:client id="{850F5B2F-41BE-47ED-A229-7A1407B81A14}" v="18" dt="2021-03-06T17:33:38.515"/>
    <p1510:client id="{9AB3C70A-383A-4EF3-83AA-AEE5F9950DF2}" v="2" dt="2021-03-10T21:43:07.627"/>
    <p1510:client id="{A17C7956-CD48-4862-AF44-83F1EAD3912A}" v="278" dt="2021-03-03T22:05:36.536"/>
    <p1510:client id="{AEF3F4EC-1E10-49D7-8F67-4B72B0EF4878}" v="95" dt="2021-03-03T22:12:56.301"/>
    <p1510:client id="{B6CE8B8C-9256-4444-9E10-48294ACBDB93}" v="116" dt="2021-03-10T21:38:04.252"/>
    <p1510:client id="{EDAA678B-72D3-40F6-91DE-1D7688EBDBF4}" v="5" dt="2021-03-10T21:43:3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Kelvin Coelho" userId="S::lkcoelho@furb.br::ea75335e-01c1-419e-a51e-1d0dc3c89dbf" providerId="AD" clId="Web-{A17C7956-CD48-4862-AF44-83F1EAD3912A}"/>
    <pc:docChg chg="addSld modSld">
      <pc:chgData name="Luan Kelvin Coelho" userId="S::lkcoelho@furb.br::ea75335e-01c1-419e-a51e-1d0dc3c89dbf" providerId="AD" clId="Web-{A17C7956-CD48-4862-AF44-83F1EAD3912A}" dt="2021-03-03T22:05:35.442" v="129" actId="20577"/>
      <pc:docMkLst>
        <pc:docMk/>
      </pc:docMkLst>
      <pc:sldChg chg="modSp">
        <pc:chgData name="Luan Kelvin Coelho" userId="S::lkcoelho@furb.br::ea75335e-01c1-419e-a51e-1d0dc3c89dbf" providerId="AD" clId="Web-{A17C7956-CD48-4862-AF44-83F1EAD3912A}" dt="2021-03-03T22:04:34.097" v="125" actId="20577"/>
        <pc:sldMkLst>
          <pc:docMk/>
          <pc:sldMk cId="1817733310" sldId="256"/>
        </pc:sldMkLst>
        <pc:spChg chg="mod">
          <ac:chgData name="Luan Kelvin Coelho" userId="S::lkcoelho@furb.br::ea75335e-01c1-419e-a51e-1d0dc3c89dbf" providerId="AD" clId="Web-{A17C7956-CD48-4862-AF44-83F1EAD3912A}" dt="2021-03-03T22:04:13.737" v="97" actId="20577"/>
          <ac:spMkLst>
            <pc:docMk/>
            <pc:sldMk cId="1817733310" sldId="256"/>
            <ac:spMk id="2" creationId="{159C6EEF-35F8-4A75-B7D8-618081ABD51B}"/>
          </ac:spMkLst>
        </pc:spChg>
        <pc:spChg chg="mod">
          <ac:chgData name="Luan Kelvin Coelho" userId="S::lkcoelho@furb.br::ea75335e-01c1-419e-a51e-1d0dc3c89dbf" providerId="AD" clId="Web-{A17C7956-CD48-4862-AF44-83F1EAD3912A}" dt="2021-03-03T22:04:34.097" v="125" actId="20577"/>
          <ac:spMkLst>
            <pc:docMk/>
            <pc:sldMk cId="1817733310" sldId="256"/>
            <ac:spMk id="3" creationId="{3F1B8862-59D8-4BF1-8E22-1A30090DD827}"/>
          </ac:spMkLst>
        </pc:spChg>
      </pc:sldChg>
      <pc:sldChg chg="modSp new">
        <pc:chgData name="Luan Kelvin Coelho" userId="S::lkcoelho@furb.br::ea75335e-01c1-419e-a51e-1d0dc3c89dbf" providerId="AD" clId="Web-{A17C7956-CD48-4862-AF44-83F1EAD3912A}" dt="2021-03-03T22:02:13.220" v="22" actId="20577"/>
        <pc:sldMkLst>
          <pc:docMk/>
          <pc:sldMk cId="2410405803" sldId="257"/>
        </pc:sldMkLst>
        <pc:spChg chg="mod">
          <ac:chgData name="Luan Kelvin Coelho" userId="S::lkcoelho@furb.br::ea75335e-01c1-419e-a51e-1d0dc3c89dbf" providerId="AD" clId="Web-{A17C7956-CD48-4862-AF44-83F1EAD3912A}" dt="2021-03-03T22:02:06.079" v="9" actId="20577"/>
          <ac:spMkLst>
            <pc:docMk/>
            <pc:sldMk cId="2410405803" sldId="257"/>
            <ac:spMk id="2" creationId="{A6DC5649-2669-4DD1-9F70-15AA7C4DCFC1}"/>
          </ac:spMkLst>
        </pc:spChg>
        <pc:spChg chg="mod">
          <ac:chgData name="Luan Kelvin Coelho" userId="S::lkcoelho@furb.br::ea75335e-01c1-419e-a51e-1d0dc3c89dbf" providerId="AD" clId="Web-{A17C7956-CD48-4862-AF44-83F1EAD3912A}" dt="2021-03-03T22:02:13.220" v="22" actId="20577"/>
          <ac:spMkLst>
            <pc:docMk/>
            <pc:sldMk cId="2410405803" sldId="257"/>
            <ac:spMk id="3" creationId="{A77FF754-81CC-4715-AD21-E6D747253E70}"/>
          </ac:spMkLst>
        </pc:spChg>
      </pc:sldChg>
      <pc:sldChg chg="modSp new">
        <pc:chgData name="Luan Kelvin Coelho" userId="S::lkcoelho@furb.br::ea75335e-01c1-419e-a51e-1d0dc3c89dbf" providerId="AD" clId="Web-{A17C7956-CD48-4862-AF44-83F1EAD3912A}" dt="2021-03-03T22:02:47.220" v="71" actId="20577"/>
        <pc:sldMkLst>
          <pc:docMk/>
          <pc:sldMk cId="712190728" sldId="258"/>
        </pc:sldMkLst>
        <pc:spChg chg="mod">
          <ac:chgData name="Luan Kelvin Coelho" userId="S::lkcoelho@furb.br::ea75335e-01c1-419e-a51e-1d0dc3c89dbf" providerId="AD" clId="Web-{A17C7956-CD48-4862-AF44-83F1EAD3912A}" dt="2021-03-03T22:02:26.720" v="25" actId="20577"/>
          <ac:spMkLst>
            <pc:docMk/>
            <pc:sldMk cId="712190728" sldId="258"/>
            <ac:spMk id="2" creationId="{833D12C9-B906-4A4E-A904-C91F24900567}"/>
          </ac:spMkLst>
        </pc:spChg>
        <pc:spChg chg="mod">
          <ac:chgData name="Luan Kelvin Coelho" userId="S::lkcoelho@furb.br::ea75335e-01c1-419e-a51e-1d0dc3c89dbf" providerId="AD" clId="Web-{A17C7956-CD48-4862-AF44-83F1EAD3912A}" dt="2021-03-03T22:02:47.220" v="71" actId="20577"/>
          <ac:spMkLst>
            <pc:docMk/>
            <pc:sldMk cId="712190728" sldId="258"/>
            <ac:spMk id="3" creationId="{FF6EDFCE-6F1C-481B-8838-341C68C3A61A}"/>
          </ac:spMkLst>
        </pc:spChg>
      </pc:sldChg>
      <pc:sldChg chg="modSp add replId">
        <pc:chgData name="Luan Kelvin Coelho" userId="S::lkcoelho@furb.br::ea75335e-01c1-419e-a51e-1d0dc3c89dbf" providerId="AD" clId="Web-{A17C7956-CD48-4862-AF44-83F1EAD3912A}" dt="2021-03-03T22:03:10.924" v="80" actId="20577"/>
        <pc:sldMkLst>
          <pc:docMk/>
          <pc:sldMk cId="3067237472" sldId="259"/>
        </pc:sldMkLst>
        <pc:spChg chg="mod">
          <ac:chgData name="Luan Kelvin Coelho" userId="S::lkcoelho@furb.br::ea75335e-01c1-419e-a51e-1d0dc3c89dbf" providerId="AD" clId="Web-{A17C7956-CD48-4862-AF44-83F1EAD3912A}" dt="2021-03-03T22:03:08.674" v="79" actId="20577"/>
          <ac:spMkLst>
            <pc:docMk/>
            <pc:sldMk cId="3067237472" sldId="259"/>
            <ac:spMk id="2" creationId="{833D12C9-B906-4A4E-A904-C91F24900567}"/>
          </ac:spMkLst>
        </pc:spChg>
        <pc:spChg chg="mod">
          <ac:chgData name="Luan Kelvin Coelho" userId="S::lkcoelho@furb.br::ea75335e-01c1-419e-a51e-1d0dc3c89dbf" providerId="AD" clId="Web-{A17C7956-CD48-4862-AF44-83F1EAD3912A}" dt="2021-03-03T22:03:10.924" v="80" actId="20577"/>
          <ac:spMkLst>
            <pc:docMk/>
            <pc:sldMk cId="3067237472" sldId="259"/>
            <ac:spMk id="3" creationId="{FF6EDFCE-6F1C-481B-8838-341C68C3A61A}"/>
          </ac:spMkLst>
        </pc:spChg>
      </pc:sldChg>
      <pc:sldChg chg="addSp delSp modSp add replId">
        <pc:chgData name="Luan Kelvin Coelho" userId="S::lkcoelho@furb.br::ea75335e-01c1-419e-a51e-1d0dc3c89dbf" providerId="AD" clId="Web-{A17C7956-CD48-4862-AF44-83F1EAD3912A}" dt="2021-03-03T22:05:35.442" v="129" actId="20577"/>
        <pc:sldMkLst>
          <pc:docMk/>
          <pc:sldMk cId="3364127643" sldId="260"/>
        </pc:sldMkLst>
        <pc:spChg chg="del mod">
          <ac:chgData name="Luan Kelvin Coelho" userId="S::lkcoelho@furb.br::ea75335e-01c1-419e-a51e-1d0dc3c89dbf" providerId="AD" clId="Web-{A17C7956-CD48-4862-AF44-83F1EAD3912A}" dt="2021-03-03T22:05:20.848" v="126"/>
          <ac:spMkLst>
            <pc:docMk/>
            <pc:sldMk cId="3364127643" sldId="260"/>
            <ac:spMk id="2" creationId="{A6DC5649-2669-4DD1-9F70-15AA7C4DCFC1}"/>
          </ac:spMkLst>
        </pc:spChg>
        <pc:spChg chg="mod">
          <ac:chgData name="Luan Kelvin Coelho" userId="S::lkcoelho@furb.br::ea75335e-01c1-419e-a51e-1d0dc3c89dbf" providerId="AD" clId="Web-{A17C7956-CD48-4862-AF44-83F1EAD3912A}" dt="2021-03-03T22:03:04.736" v="78" actId="20577"/>
          <ac:spMkLst>
            <pc:docMk/>
            <pc:sldMk cId="3364127643" sldId="260"/>
            <ac:spMk id="3" creationId="{A77FF754-81CC-4715-AD21-E6D747253E70}"/>
          </ac:spMkLst>
        </pc:spChg>
        <pc:spChg chg="add del mod">
          <ac:chgData name="Luan Kelvin Coelho" userId="S::lkcoelho@furb.br::ea75335e-01c1-419e-a51e-1d0dc3c89dbf" providerId="AD" clId="Web-{A17C7956-CD48-4862-AF44-83F1EAD3912A}" dt="2021-03-03T22:05:24.176" v="128"/>
          <ac:spMkLst>
            <pc:docMk/>
            <pc:sldMk cId="3364127643" sldId="260"/>
            <ac:spMk id="5" creationId="{BAE5E508-B2B8-4C8F-9904-C23A8491EDEA}"/>
          </ac:spMkLst>
        </pc:spChg>
        <pc:spChg chg="add mod">
          <ac:chgData name="Luan Kelvin Coelho" userId="S::lkcoelho@furb.br::ea75335e-01c1-419e-a51e-1d0dc3c89dbf" providerId="AD" clId="Web-{A17C7956-CD48-4862-AF44-83F1EAD3912A}" dt="2021-03-03T22:05:35.442" v="129" actId="20577"/>
          <ac:spMkLst>
            <pc:docMk/>
            <pc:sldMk cId="3364127643" sldId="260"/>
            <ac:spMk id="7" creationId="{29CF4467-8137-46EC-ABB2-3C549002A276}"/>
          </ac:spMkLst>
        </pc:spChg>
      </pc:sldChg>
      <pc:sldChg chg="modSp add replId">
        <pc:chgData name="Luan Kelvin Coelho" userId="S::lkcoelho@furb.br::ea75335e-01c1-419e-a51e-1d0dc3c89dbf" providerId="AD" clId="Web-{A17C7956-CD48-4862-AF44-83F1EAD3912A}" dt="2021-03-03T22:03:30.971" v="85" actId="20577"/>
        <pc:sldMkLst>
          <pc:docMk/>
          <pc:sldMk cId="3014789980" sldId="261"/>
        </pc:sldMkLst>
        <pc:spChg chg="mod">
          <ac:chgData name="Luan Kelvin Coelho" userId="S::lkcoelho@furb.br::ea75335e-01c1-419e-a51e-1d0dc3c89dbf" providerId="AD" clId="Web-{A17C7956-CD48-4862-AF44-83F1EAD3912A}" dt="2021-03-03T22:03:28.112" v="84" actId="20577"/>
          <ac:spMkLst>
            <pc:docMk/>
            <pc:sldMk cId="3014789980" sldId="261"/>
            <ac:spMk id="2" creationId="{833D12C9-B906-4A4E-A904-C91F24900567}"/>
          </ac:spMkLst>
        </pc:spChg>
        <pc:spChg chg="mod">
          <ac:chgData name="Luan Kelvin Coelho" userId="S::lkcoelho@furb.br::ea75335e-01c1-419e-a51e-1d0dc3c89dbf" providerId="AD" clId="Web-{A17C7956-CD48-4862-AF44-83F1EAD3912A}" dt="2021-03-03T22:03:30.971" v="85" actId="20577"/>
          <ac:spMkLst>
            <pc:docMk/>
            <pc:sldMk cId="3014789980" sldId="261"/>
            <ac:spMk id="3" creationId="{FF6EDFCE-6F1C-481B-8838-341C68C3A61A}"/>
          </ac:spMkLst>
        </pc:spChg>
      </pc:sldChg>
      <pc:sldChg chg="modSp add replId">
        <pc:chgData name="Luan Kelvin Coelho" userId="S::lkcoelho@furb.br::ea75335e-01c1-419e-a51e-1d0dc3c89dbf" providerId="AD" clId="Web-{A17C7956-CD48-4862-AF44-83F1EAD3912A}" dt="2021-03-03T22:03:16.611" v="83" actId="20577"/>
        <pc:sldMkLst>
          <pc:docMk/>
          <pc:sldMk cId="1357389437" sldId="262"/>
        </pc:sldMkLst>
        <pc:spChg chg="mod">
          <ac:chgData name="Luan Kelvin Coelho" userId="S::lkcoelho@furb.br::ea75335e-01c1-419e-a51e-1d0dc3c89dbf" providerId="AD" clId="Web-{A17C7956-CD48-4862-AF44-83F1EAD3912A}" dt="2021-03-03T22:03:13.893" v="81" actId="20577"/>
          <ac:spMkLst>
            <pc:docMk/>
            <pc:sldMk cId="1357389437" sldId="262"/>
            <ac:spMk id="2" creationId="{A6DC5649-2669-4DD1-9F70-15AA7C4DCFC1}"/>
          </ac:spMkLst>
        </pc:spChg>
        <pc:spChg chg="mod">
          <ac:chgData name="Luan Kelvin Coelho" userId="S::lkcoelho@furb.br::ea75335e-01c1-419e-a51e-1d0dc3c89dbf" providerId="AD" clId="Web-{A17C7956-CD48-4862-AF44-83F1EAD3912A}" dt="2021-03-03T22:03:16.611" v="83" actId="20577"/>
          <ac:spMkLst>
            <pc:docMk/>
            <pc:sldMk cId="1357389437" sldId="262"/>
            <ac:spMk id="3" creationId="{A77FF754-81CC-4715-AD21-E6D747253E70}"/>
          </ac:spMkLst>
        </pc:spChg>
      </pc:sldChg>
    </pc:docChg>
  </pc:docChgLst>
  <pc:docChgLst>
    <pc:chgData name="Matheus Soares Lima" userId="S::matheusl@furb.br::bf344e08-5fdc-411f-a4ea-6bc60972ed59" providerId="AD" clId="Web-{566164BC-38A0-42C1-9144-92CB849FCE53}"/>
    <pc:docChg chg="modSld">
      <pc:chgData name="Matheus Soares Lima" userId="S::matheusl@furb.br::bf344e08-5fdc-411f-a4ea-6bc60972ed59" providerId="AD" clId="Web-{566164BC-38A0-42C1-9144-92CB849FCE53}" dt="2021-03-10T18:14:18.396" v="165" actId="20577"/>
      <pc:docMkLst>
        <pc:docMk/>
      </pc:docMkLst>
      <pc:sldChg chg="modSp">
        <pc:chgData name="Matheus Soares Lima" userId="S::matheusl@furb.br::bf344e08-5fdc-411f-a4ea-6bc60972ed59" providerId="AD" clId="Web-{566164BC-38A0-42C1-9144-92CB849FCE53}" dt="2021-03-10T18:14:18.396" v="165" actId="20577"/>
        <pc:sldMkLst>
          <pc:docMk/>
          <pc:sldMk cId="2432324530" sldId="262"/>
        </pc:sldMkLst>
        <pc:spChg chg="mod">
          <ac:chgData name="Matheus Soares Lima" userId="S::matheusl@furb.br::bf344e08-5fdc-411f-a4ea-6bc60972ed59" providerId="AD" clId="Web-{566164BC-38A0-42C1-9144-92CB849FCE53}" dt="2021-03-10T18:14:18.396" v="165" actId="20577"/>
          <ac:spMkLst>
            <pc:docMk/>
            <pc:sldMk cId="2432324530" sldId="262"/>
            <ac:spMk id="3" creationId="{A77FF754-81CC-4715-AD21-E6D747253E70}"/>
          </ac:spMkLst>
        </pc:spChg>
      </pc:sldChg>
    </pc:docChg>
  </pc:docChgLst>
  <pc:docChgLst>
    <pc:chgData name="Matheus Soares Lima" userId="S::matheusl@furb.br::bf344e08-5fdc-411f-a4ea-6bc60972ed59" providerId="AD" clId="Web-{850F5B2F-41BE-47ED-A229-7A1407B81A14}"/>
    <pc:docChg chg="modSld">
      <pc:chgData name="Matheus Soares Lima" userId="S::matheusl@furb.br::bf344e08-5fdc-411f-a4ea-6bc60972ed59" providerId="AD" clId="Web-{850F5B2F-41BE-47ED-A229-7A1407B81A14}" dt="2021-03-06T17:33:35.921" v="6" actId="20577"/>
      <pc:docMkLst>
        <pc:docMk/>
      </pc:docMkLst>
      <pc:sldChg chg="modSp">
        <pc:chgData name="Matheus Soares Lima" userId="S::matheusl@furb.br::bf344e08-5fdc-411f-a4ea-6bc60972ed59" providerId="AD" clId="Web-{850F5B2F-41BE-47ED-A229-7A1407B81A14}" dt="2021-03-06T17:33:35.921" v="6" actId="20577"/>
        <pc:sldMkLst>
          <pc:docMk/>
          <pc:sldMk cId="2432324530" sldId="262"/>
        </pc:sldMkLst>
        <pc:spChg chg="mod">
          <ac:chgData name="Matheus Soares Lima" userId="S::matheusl@furb.br::bf344e08-5fdc-411f-a4ea-6bc60972ed59" providerId="AD" clId="Web-{850F5B2F-41BE-47ED-A229-7A1407B81A14}" dt="2021-03-06T17:33:35.921" v="6" actId="20577"/>
          <ac:spMkLst>
            <pc:docMk/>
            <pc:sldMk cId="2432324530" sldId="262"/>
            <ac:spMk id="2" creationId="{A6DC5649-2669-4DD1-9F70-15AA7C4DCFC1}"/>
          </ac:spMkLst>
        </pc:spChg>
      </pc:sldChg>
    </pc:docChg>
  </pc:docChgLst>
  <pc:docChgLst>
    <pc:chgData name="William Mello" userId="S::wilmello@furb.br::4863a6e6-7527-4bb1-a86e-6db6e554ee3a" providerId="AD" clId="Web-{5D7628C9-9E84-47A1-A6E0-CC2AF3974A47}"/>
    <pc:docChg chg="modSld">
      <pc:chgData name="William Mello" userId="S::wilmello@furb.br::4863a6e6-7527-4bb1-a86e-6db6e554ee3a" providerId="AD" clId="Web-{5D7628C9-9E84-47A1-A6E0-CC2AF3974A47}" dt="2021-03-03T22:30:20.343" v="42" actId="14100"/>
      <pc:docMkLst>
        <pc:docMk/>
      </pc:docMkLst>
      <pc:sldChg chg="addSp delSp modSp">
        <pc:chgData name="William Mello" userId="S::wilmello@furb.br::4863a6e6-7527-4bb1-a86e-6db6e554ee3a" providerId="AD" clId="Web-{5D7628C9-9E84-47A1-A6E0-CC2AF3974A47}" dt="2021-03-03T22:30:20.343" v="42" actId="14100"/>
        <pc:sldMkLst>
          <pc:docMk/>
          <pc:sldMk cId="327402087" sldId="259"/>
        </pc:sldMkLst>
        <pc:spChg chg="del mod">
          <ac:chgData name="William Mello" userId="S::wilmello@furb.br::4863a6e6-7527-4bb1-a86e-6db6e554ee3a" providerId="AD" clId="Web-{5D7628C9-9E84-47A1-A6E0-CC2AF3974A47}" dt="2021-03-03T22:30:04.952" v="38"/>
          <ac:spMkLst>
            <pc:docMk/>
            <pc:sldMk cId="327402087" sldId="259"/>
            <ac:spMk id="2" creationId="{A6DC5649-2669-4DD1-9F70-15AA7C4DCFC1}"/>
          </ac:spMkLst>
        </pc:spChg>
        <pc:spChg chg="del mod">
          <ac:chgData name="William Mello" userId="S::wilmello@furb.br::4863a6e6-7527-4bb1-a86e-6db6e554ee3a" providerId="AD" clId="Web-{5D7628C9-9E84-47A1-A6E0-CC2AF3974A47}" dt="2021-03-03T22:13:00.174" v="17"/>
          <ac:spMkLst>
            <pc:docMk/>
            <pc:sldMk cId="327402087" sldId="259"/>
            <ac:spMk id="3" creationId="{A77FF754-81CC-4715-AD21-E6D747253E70}"/>
          </ac:spMkLst>
        </pc:spChg>
        <pc:spChg chg="add del">
          <ac:chgData name="William Mello" userId="S::wilmello@furb.br::4863a6e6-7527-4bb1-a86e-6db6e554ee3a" providerId="AD" clId="Web-{5D7628C9-9E84-47A1-A6E0-CC2AF3974A47}" dt="2021-03-03T22:29:05.513" v="33"/>
          <ac:spMkLst>
            <pc:docMk/>
            <pc:sldMk cId="327402087" sldId="259"/>
            <ac:spMk id="5" creationId="{82F98B6A-84E7-4310-B872-0FC53896DA2C}"/>
          </ac:spMkLst>
        </pc:spChg>
        <pc:spChg chg="add del mod">
          <ac:chgData name="William Mello" userId="S::wilmello@furb.br::4863a6e6-7527-4bb1-a86e-6db6e554ee3a" providerId="AD" clId="Web-{5D7628C9-9E84-47A1-A6E0-CC2AF3974A47}" dt="2021-03-03T22:30:07.374" v="39"/>
          <ac:spMkLst>
            <pc:docMk/>
            <pc:sldMk cId="327402087" sldId="259"/>
            <ac:spMk id="7" creationId="{A011C07F-30C2-4A9E-8757-5F5FDB03D6DE}"/>
          </ac:spMkLst>
        </pc:spChg>
        <pc:picChg chg="add mod">
          <ac:chgData name="William Mello" userId="S::wilmello@furb.br::4863a6e6-7527-4bb1-a86e-6db6e554ee3a" providerId="AD" clId="Web-{5D7628C9-9E84-47A1-A6E0-CC2AF3974A47}" dt="2021-03-03T22:30:20.343" v="42" actId="14100"/>
          <ac:picMkLst>
            <pc:docMk/>
            <pc:sldMk cId="327402087" sldId="259"/>
            <ac:picMk id="4" creationId="{CCB4EF60-7198-481B-B331-BB83A4B83437}"/>
          </ac:picMkLst>
        </pc:picChg>
      </pc:sldChg>
      <pc:sldChg chg="modSp">
        <pc:chgData name="William Mello" userId="S::wilmello@furb.br::4863a6e6-7527-4bb1-a86e-6db6e554ee3a" providerId="AD" clId="Web-{5D7628C9-9E84-47A1-A6E0-CC2AF3974A47}" dt="2021-03-03T22:12:15.970" v="15" actId="20577"/>
        <pc:sldMkLst>
          <pc:docMk/>
          <pc:sldMk cId="3939481539" sldId="260"/>
        </pc:sldMkLst>
        <pc:spChg chg="mod">
          <ac:chgData name="William Mello" userId="S::wilmello@furb.br::4863a6e6-7527-4bb1-a86e-6db6e554ee3a" providerId="AD" clId="Web-{5D7628C9-9E84-47A1-A6E0-CC2AF3974A47}" dt="2021-03-03T22:12:12.251" v="14" actId="20577"/>
          <ac:spMkLst>
            <pc:docMk/>
            <pc:sldMk cId="3939481539" sldId="260"/>
            <ac:spMk id="2" creationId="{A6DC5649-2669-4DD1-9F70-15AA7C4DCFC1}"/>
          </ac:spMkLst>
        </pc:spChg>
        <pc:spChg chg="mod">
          <ac:chgData name="William Mello" userId="S::wilmello@furb.br::4863a6e6-7527-4bb1-a86e-6db6e554ee3a" providerId="AD" clId="Web-{5D7628C9-9E84-47A1-A6E0-CC2AF3974A47}" dt="2021-03-03T22:12:15.970" v="15" actId="20577"/>
          <ac:spMkLst>
            <pc:docMk/>
            <pc:sldMk cId="3939481539" sldId="260"/>
            <ac:spMk id="3" creationId="{A77FF754-81CC-4715-AD21-E6D747253E70}"/>
          </ac:spMkLst>
        </pc:spChg>
      </pc:sldChg>
    </pc:docChg>
  </pc:docChgLst>
  <pc:docChgLst>
    <pc:chgData name="William Mello" userId="S::wilmello@furb.br::4863a6e6-7527-4bb1-a86e-6db6e554ee3a" providerId="AD" clId="Web-{421D44E4-B577-4C69-9A24-A863DF0CC795}"/>
    <pc:docChg chg="modSld">
      <pc:chgData name="William Mello" userId="S::wilmello@furb.br::4863a6e6-7527-4bb1-a86e-6db6e554ee3a" providerId="AD" clId="Web-{421D44E4-B577-4C69-9A24-A863DF0CC795}" dt="2021-03-03T22:00:32.820" v="31" actId="20577"/>
      <pc:docMkLst>
        <pc:docMk/>
      </pc:docMkLst>
      <pc:sldChg chg="modSp">
        <pc:chgData name="William Mello" userId="S::wilmello@furb.br::4863a6e6-7527-4bb1-a86e-6db6e554ee3a" providerId="AD" clId="Web-{421D44E4-B577-4C69-9A24-A863DF0CC795}" dt="2021-03-03T22:00:32.820" v="31" actId="20577"/>
        <pc:sldMkLst>
          <pc:docMk/>
          <pc:sldMk cId="1817733310" sldId="256"/>
        </pc:sldMkLst>
        <pc:spChg chg="mod">
          <ac:chgData name="William Mello" userId="S::wilmello@furb.br::4863a6e6-7527-4bb1-a86e-6db6e554ee3a" providerId="AD" clId="Web-{421D44E4-B577-4C69-9A24-A863DF0CC795}" dt="2021-03-03T22:00:32.820" v="31" actId="20577"/>
          <ac:spMkLst>
            <pc:docMk/>
            <pc:sldMk cId="1817733310" sldId="256"/>
            <ac:spMk id="3" creationId="{3F1B8862-59D8-4BF1-8E22-1A30090DD827}"/>
          </ac:spMkLst>
        </pc:spChg>
      </pc:sldChg>
    </pc:docChg>
  </pc:docChgLst>
  <pc:docChgLst>
    <pc:chgData name="Luan Kelvin Coelho" userId="S::lkcoelho@furb.br::ea75335e-01c1-419e-a51e-1d0dc3c89dbf" providerId="AD" clId="Web-{EDAA678B-72D3-40F6-91DE-1D7688EBDBF4}"/>
    <pc:docChg chg="modSld">
      <pc:chgData name="Luan Kelvin Coelho" userId="S::lkcoelho@furb.br::ea75335e-01c1-419e-a51e-1d0dc3c89dbf" providerId="AD" clId="Web-{EDAA678B-72D3-40F6-91DE-1D7688EBDBF4}" dt="2021-03-10T21:43:35.628" v="2" actId="20577"/>
      <pc:docMkLst>
        <pc:docMk/>
      </pc:docMkLst>
      <pc:sldChg chg="modSp">
        <pc:chgData name="Luan Kelvin Coelho" userId="S::lkcoelho@furb.br::ea75335e-01c1-419e-a51e-1d0dc3c89dbf" providerId="AD" clId="Web-{EDAA678B-72D3-40F6-91DE-1D7688EBDBF4}" dt="2021-03-10T21:43:35.628" v="2" actId="20577"/>
        <pc:sldMkLst>
          <pc:docMk/>
          <pc:sldMk cId="2410405803" sldId="257"/>
        </pc:sldMkLst>
        <pc:spChg chg="mod">
          <ac:chgData name="Luan Kelvin Coelho" userId="S::lkcoelho@furb.br::ea75335e-01c1-419e-a51e-1d0dc3c89dbf" providerId="AD" clId="Web-{EDAA678B-72D3-40F6-91DE-1D7688EBDBF4}" dt="2021-03-10T21:43:35.628" v="2" actId="20577"/>
          <ac:spMkLst>
            <pc:docMk/>
            <pc:sldMk cId="2410405803" sldId="257"/>
            <ac:spMk id="3" creationId="{A77FF754-81CC-4715-AD21-E6D747253E70}"/>
          </ac:spMkLst>
        </pc:spChg>
      </pc:sldChg>
    </pc:docChg>
  </pc:docChgLst>
  <pc:docChgLst>
    <pc:chgData name="Matheus Soares Lima" userId="S::matheusl@furb.br::bf344e08-5fdc-411f-a4ea-6bc60972ed59" providerId="AD" clId="Web-{9AB3C70A-383A-4EF3-83AA-AEE5F9950DF2}"/>
    <pc:docChg chg="modSld">
      <pc:chgData name="Matheus Soares Lima" userId="S::matheusl@furb.br::bf344e08-5fdc-411f-a4ea-6bc60972ed59" providerId="AD" clId="Web-{9AB3C70A-383A-4EF3-83AA-AEE5F9950DF2}" dt="2021-03-10T21:43:07.627" v="0" actId="20577"/>
      <pc:docMkLst>
        <pc:docMk/>
      </pc:docMkLst>
      <pc:sldChg chg="modSp">
        <pc:chgData name="Matheus Soares Lima" userId="S::matheusl@furb.br::bf344e08-5fdc-411f-a4ea-6bc60972ed59" providerId="AD" clId="Web-{9AB3C70A-383A-4EF3-83AA-AEE5F9950DF2}" dt="2021-03-10T21:43:07.627" v="0" actId="20577"/>
        <pc:sldMkLst>
          <pc:docMk/>
          <pc:sldMk cId="2432324530" sldId="262"/>
        </pc:sldMkLst>
        <pc:spChg chg="mod">
          <ac:chgData name="Matheus Soares Lima" userId="S::matheusl@furb.br::bf344e08-5fdc-411f-a4ea-6bc60972ed59" providerId="AD" clId="Web-{9AB3C70A-383A-4EF3-83AA-AEE5F9950DF2}" dt="2021-03-10T21:43:07.627" v="0" actId="20577"/>
          <ac:spMkLst>
            <pc:docMk/>
            <pc:sldMk cId="2432324530" sldId="262"/>
            <ac:spMk id="3" creationId="{A77FF754-81CC-4715-AD21-E6D747253E70}"/>
          </ac:spMkLst>
        </pc:spChg>
      </pc:sldChg>
    </pc:docChg>
  </pc:docChgLst>
  <pc:docChgLst>
    <pc:chgData name="Luan Kelvin Coelho" userId="S::lkcoelho@furb.br::ea75335e-01c1-419e-a51e-1d0dc3c89dbf" providerId="AD" clId="Web-{66000E1E-32D7-469B-B520-0DE4D18A27B8}"/>
    <pc:docChg chg="modSld">
      <pc:chgData name="Luan Kelvin Coelho" userId="S::lkcoelho@furb.br::ea75335e-01c1-419e-a51e-1d0dc3c89dbf" providerId="AD" clId="Web-{66000E1E-32D7-469B-B520-0DE4D18A27B8}" dt="2021-03-03T23:06:15.294" v="18" actId="20577"/>
      <pc:docMkLst>
        <pc:docMk/>
      </pc:docMkLst>
      <pc:sldChg chg="modSp">
        <pc:chgData name="Luan Kelvin Coelho" userId="S::lkcoelho@furb.br::ea75335e-01c1-419e-a51e-1d0dc3c89dbf" providerId="AD" clId="Web-{66000E1E-32D7-469B-B520-0DE4D18A27B8}" dt="2021-03-03T23:06:15.294" v="18" actId="20577"/>
        <pc:sldMkLst>
          <pc:docMk/>
          <pc:sldMk cId="2410405803" sldId="257"/>
        </pc:sldMkLst>
        <pc:spChg chg="mod">
          <ac:chgData name="Luan Kelvin Coelho" userId="S::lkcoelho@furb.br::ea75335e-01c1-419e-a51e-1d0dc3c89dbf" providerId="AD" clId="Web-{66000E1E-32D7-469B-B520-0DE4D18A27B8}" dt="2021-03-03T23:06:15.294" v="18" actId="20577"/>
          <ac:spMkLst>
            <pc:docMk/>
            <pc:sldMk cId="2410405803" sldId="257"/>
            <ac:spMk id="3" creationId="{A77FF754-81CC-4715-AD21-E6D747253E70}"/>
          </ac:spMkLst>
        </pc:spChg>
      </pc:sldChg>
    </pc:docChg>
  </pc:docChgLst>
  <pc:docChgLst>
    <pc:chgData name="William Mello" userId="S::wilmello@furb.br::4863a6e6-7527-4bb1-a86e-6db6e554ee3a" providerId="AD" clId="Web-{3A5AB615-98E4-4BCE-A8C2-B4FC147C6512}"/>
    <pc:docChg chg="addSld delSld modSld">
      <pc:chgData name="William Mello" userId="S::wilmello@furb.br::4863a6e6-7527-4bb1-a86e-6db6e554ee3a" providerId="AD" clId="Web-{3A5AB615-98E4-4BCE-A8C2-B4FC147C6512}" dt="2021-03-08T01:06:01.176" v="120" actId="20577"/>
      <pc:docMkLst>
        <pc:docMk/>
      </pc:docMkLst>
      <pc:sldChg chg="addSp delSp modSp">
        <pc:chgData name="William Mello" userId="S::wilmello@furb.br::4863a6e6-7527-4bb1-a86e-6db6e554ee3a" providerId="AD" clId="Web-{3A5AB615-98E4-4BCE-A8C2-B4FC147C6512}" dt="2021-03-08T01:06:01.176" v="120" actId="20577"/>
        <pc:sldMkLst>
          <pc:docMk/>
          <pc:sldMk cId="3939481539" sldId="260"/>
        </pc:sldMkLst>
        <pc:spChg chg="mod">
          <ac:chgData name="William Mello" userId="S::wilmello@furb.br::4863a6e6-7527-4bb1-a86e-6db6e554ee3a" providerId="AD" clId="Web-{3A5AB615-98E4-4BCE-A8C2-B4FC147C6512}" dt="2021-03-08T01:06:01.176" v="120" actId="20577"/>
          <ac:spMkLst>
            <pc:docMk/>
            <pc:sldMk cId="3939481539" sldId="260"/>
            <ac:spMk id="3" creationId="{A77FF754-81CC-4715-AD21-E6D747253E70}"/>
          </ac:spMkLst>
        </pc:spChg>
        <pc:spChg chg="add mod">
          <ac:chgData name="William Mello" userId="S::wilmello@furb.br::4863a6e6-7527-4bb1-a86e-6db6e554ee3a" providerId="AD" clId="Web-{3A5AB615-98E4-4BCE-A8C2-B4FC147C6512}" dt="2021-03-08T01:05:04.347" v="96" actId="14100"/>
          <ac:spMkLst>
            <pc:docMk/>
            <pc:sldMk cId="3939481539" sldId="260"/>
            <ac:spMk id="4" creationId="{E96DC5C8-1B4A-4164-8422-8B0904DE65CC}"/>
          </ac:spMkLst>
        </pc:spChg>
        <pc:spChg chg="add mod">
          <ac:chgData name="William Mello" userId="S::wilmello@furb.br::4863a6e6-7527-4bb1-a86e-6db6e554ee3a" providerId="AD" clId="Web-{3A5AB615-98E4-4BCE-A8C2-B4FC147C6512}" dt="2021-03-08T01:05:47.004" v="114" actId="20577"/>
          <ac:spMkLst>
            <pc:docMk/>
            <pc:sldMk cId="3939481539" sldId="260"/>
            <ac:spMk id="7" creationId="{2E963BE5-F69F-4B6D-BB52-BDC7290BEE01}"/>
          </ac:spMkLst>
        </pc:spChg>
        <pc:picChg chg="add del mod">
          <ac:chgData name="William Mello" userId="S::wilmello@furb.br::4863a6e6-7527-4bb1-a86e-6db6e554ee3a" providerId="AD" clId="Web-{3A5AB615-98E4-4BCE-A8C2-B4FC147C6512}" dt="2021-03-07T22:32:20.633" v="17"/>
          <ac:picMkLst>
            <pc:docMk/>
            <pc:sldMk cId="3939481539" sldId="260"/>
            <ac:picMk id="4" creationId="{085AE1AC-9F59-4834-9D5D-A267BCF45CAB}"/>
          </ac:picMkLst>
        </pc:picChg>
        <pc:picChg chg="add mod">
          <ac:chgData name="William Mello" userId="S::wilmello@furb.br::4863a6e6-7527-4bb1-a86e-6db6e554ee3a" providerId="AD" clId="Web-{3A5AB615-98E4-4BCE-A8C2-B4FC147C6512}" dt="2021-03-07T22:32:54.884" v="20" actId="1076"/>
          <ac:picMkLst>
            <pc:docMk/>
            <pc:sldMk cId="3939481539" sldId="260"/>
            <ac:picMk id="5" creationId="{5D06F4A0-0A8E-421A-8706-3B89B22D1281}"/>
          </ac:picMkLst>
        </pc:picChg>
        <pc:picChg chg="add mod">
          <ac:chgData name="William Mello" userId="S::wilmello@furb.br::4863a6e6-7527-4bb1-a86e-6db6e554ee3a" providerId="AD" clId="Web-{3A5AB615-98E4-4BCE-A8C2-B4FC147C6512}" dt="2021-03-07T22:34:15.495" v="25" actId="1076"/>
          <ac:picMkLst>
            <pc:docMk/>
            <pc:sldMk cId="3939481539" sldId="260"/>
            <ac:picMk id="6" creationId="{06D9E6A0-7CA6-437C-86CA-FE21581E799A}"/>
          </ac:picMkLst>
        </pc:picChg>
      </pc:sldChg>
      <pc:sldChg chg="add del replId">
        <pc:chgData name="William Mello" userId="S::wilmello@furb.br::4863a6e6-7527-4bb1-a86e-6db6e554ee3a" providerId="AD" clId="Web-{3A5AB615-98E4-4BCE-A8C2-B4FC147C6512}" dt="2021-03-07T22:33:49.651" v="22"/>
        <pc:sldMkLst>
          <pc:docMk/>
          <pc:sldMk cId="3647336728" sldId="263"/>
        </pc:sldMkLst>
      </pc:sldChg>
    </pc:docChg>
  </pc:docChgLst>
  <pc:docChgLst>
    <pc:chgData name="Luan Kelvin Coelho" userId="S::lkcoelho@furb.br::ea75335e-01c1-419e-a51e-1d0dc3c89dbf" providerId="AD" clId="Web-{AEF3F4EC-1E10-49D7-8F67-4B72B0EF4878}"/>
    <pc:docChg chg="addSld delSld modSld addMainMaster delMainMaster">
      <pc:chgData name="Luan Kelvin Coelho" userId="S::lkcoelho@furb.br::ea75335e-01c1-419e-a51e-1d0dc3c89dbf" providerId="AD" clId="Web-{AEF3F4EC-1E10-49D7-8F67-4B72B0EF4878}" dt="2021-03-03T22:12:56.285" v="43"/>
      <pc:docMkLst>
        <pc:docMk/>
      </pc:docMkLst>
      <pc:sldChg chg="modSp mod modClrScheme chgLayout">
        <pc:chgData name="Luan Kelvin Coelho" userId="S::lkcoelho@furb.br::ea75335e-01c1-419e-a51e-1d0dc3c89dbf" providerId="AD" clId="Web-{AEF3F4EC-1E10-49D7-8F67-4B72B0EF4878}" dt="2021-03-03T22:08:49.891" v="1"/>
        <pc:sldMkLst>
          <pc:docMk/>
          <pc:sldMk cId="1817733310" sldId="256"/>
        </pc:sldMkLst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1817733310" sldId="256"/>
            <ac:spMk id="2" creationId="{159C6EEF-35F8-4A75-B7D8-618081ABD51B}"/>
          </ac:spMkLst>
        </pc:spChg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1817733310" sldId="256"/>
            <ac:spMk id="3" creationId="{3F1B8862-59D8-4BF1-8E22-1A30090DD827}"/>
          </ac:spMkLst>
        </pc:spChg>
      </pc:sldChg>
      <pc:sldChg chg="modSp mod modClrScheme chgLayout">
        <pc:chgData name="Luan Kelvin Coelho" userId="S::lkcoelho@furb.br::ea75335e-01c1-419e-a51e-1d0dc3c89dbf" providerId="AD" clId="Web-{AEF3F4EC-1E10-49D7-8F67-4B72B0EF4878}" dt="2021-03-03T22:08:49.891" v="1"/>
        <pc:sldMkLst>
          <pc:docMk/>
          <pc:sldMk cId="2410405803" sldId="257"/>
        </pc:sldMkLst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2410405803" sldId="257"/>
            <ac:spMk id="2" creationId="{A6DC5649-2669-4DD1-9F70-15AA7C4DCFC1}"/>
          </ac:spMkLst>
        </pc:spChg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2410405803" sldId="257"/>
            <ac:spMk id="3" creationId="{A77FF754-81CC-4715-AD21-E6D747253E70}"/>
          </ac:spMkLst>
        </pc:spChg>
      </pc:sldChg>
      <pc:sldChg chg="modSp del mod modClrScheme chgLayout">
        <pc:chgData name="Luan Kelvin Coelho" userId="S::lkcoelho@furb.br::ea75335e-01c1-419e-a51e-1d0dc3c89dbf" providerId="AD" clId="Web-{AEF3F4EC-1E10-49D7-8F67-4B72B0EF4878}" dt="2021-03-03T22:09:44.235" v="6"/>
        <pc:sldMkLst>
          <pc:docMk/>
          <pc:sldMk cId="712190728" sldId="258"/>
        </pc:sldMkLst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712190728" sldId="258"/>
            <ac:spMk id="2" creationId="{833D12C9-B906-4A4E-A904-C91F24900567}"/>
          </ac:spMkLst>
        </pc:spChg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712190728" sldId="258"/>
            <ac:spMk id="3" creationId="{FF6EDFCE-6F1C-481B-8838-341C68C3A61A}"/>
          </ac:spMkLst>
        </pc:spChg>
      </pc:sldChg>
      <pc:sldChg chg="modSp add replId">
        <pc:chgData name="Luan Kelvin Coelho" userId="S::lkcoelho@furb.br::ea75335e-01c1-419e-a51e-1d0dc3c89dbf" providerId="AD" clId="Web-{AEF3F4EC-1E10-49D7-8F67-4B72B0EF4878}" dt="2021-03-03T22:10:15.080" v="8" actId="20577"/>
        <pc:sldMkLst>
          <pc:docMk/>
          <pc:sldMk cId="3287332794" sldId="258"/>
        </pc:sldMkLst>
        <pc:spChg chg="mod">
          <ac:chgData name="Luan Kelvin Coelho" userId="S::lkcoelho@furb.br::ea75335e-01c1-419e-a51e-1d0dc3c89dbf" providerId="AD" clId="Web-{AEF3F4EC-1E10-49D7-8F67-4B72B0EF4878}" dt="2021-03-03T22:10:15.080" v="8" actId="20577"/>
          <ac:spMkLst>
            <pc:docMk/>
            <pc:sldMk cId="3287332794" sldId="258"/>
            <ac:spMk id="3" creationId="{A77FF754-81CC-4715-AD21-E6D747253E70}"/>
          </ac:spMkLst>
        </pc:spChg>
      </pc:sldChg>
      <pc:sldChg chg="modSp add replId">
        <pc:chgData name="Luan Kelvin Coelho" userId="S::lkcoelho@furb.br::ea75335e-01c1-419e-a51e-1d0dc3c89dbf" providerId="AD" clId="Web-{AEF3F4EC-1E10-49D7-8F67-4B72B0EF4878}" dt="2021-03-03T22:10:45.689" v="17" actId="20577"/>
        <pc:sldMkLst>
          <pc:docMk/>
          <pc:sldMk cId="327402087" sldId="259"/>
        </pc:sldMkLst>
        <pc:spChg chg="mod">
          <ac:chgData name="Luan Kelvin Coelho" userId="S::lkcoelho@furb.br::ea75335e-01c1-419e-a51e-1d0dc3c89dbf" providerId="AD" clId="Web-{AEF3F4EC-1E10-49D7-8F67-4B72B0EF4878}" dt="2021-03-03T22:10:43.252" v="15" actId="20577"/>
          <ac:spMkLst>
            <pc:docMk/>
            <pc:sldMk cId="327402087" sldId="259"/>
            <ac:spMk id="2" creationId="{A6DC5649-2669-4DD1-9F70-15AA7C4DCFC1}"/>
          </ac:spMkLst>
        </pc:spChg>
        <pc:spChg chg="mod">
          <ac:chgData name="Luan Kelvin Coelho" userId="S::lkcoelho@furb.br::ea75335e-01c1-419e-a51e-1d0dc3c89dbf" providerId="AD" clId="Web-{AEF3F4EC-1E10-49D7-8F67-4B72B0EF4878}" dt="2021-03-03T22:10:45.689" v="17" actId="20577"/>
          <ac:spMkLst>
            <pc:docMk/>
            <pc:sldMk cId="327402087" sldId="259"/>
            <ac:spMk id="3" creationId="{A77FF754-81CC-4715-AD21-E6D747253E70}"/>
          </ac:spMkLst>
        </pc:spChg>
      </pc:sldChg>
      <pc:sldChg chg="modSp del mod modClrScheme chgLayout">
        <pc:chgData name="Luan Kelvin Coelho" userId="S::lkcoelho@furb.br::ea75335e-01c1-419e-a51e-1d0dc3c89dbf" providerId="AD" clId="Web-{AEF3F4EC-1E10-49D7-8F67-4B72B0EF4878}" dt="2021-03-03T22:09:32.548" v="4"/>
        <pc:sldMkLst>
          <pc:docMk/>
          <pc:sldMk cId="3067237472" sldId="259"/>
        </pc:sldMkLst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3067237472" sldId="259"/>
            <ac:spMk id="2" creationId="{833D12C9-B906-4A4E-A904-C91F24900567}"/>
          </ac:spMkLst>
        </pc:spChg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3067237472" sldId="259"/>
            <ac:spMk id="3" creationId="{FF6EDFCE-6F1C-481B-8838-341C68C3A61A}"/>
          </ac:spMkLst>
        </pc:spChg>
      </pc:sldChg>
      <pc:sldChg chg="modSp del mod modClrScheme chgLayout">
        <pc:chgData name="Luan Kelvin Coelho" userId="S::lkcoelho@furb.br::ea75335e-01c1-419e-a51e-1d0dc3c89dbf" providerId="AD" clId="Web-{AEF3F4EC-1E10-49D7-8F67-4B72B0EF4878}" dt="2021-03-03T22:09:32.548" v="5"/>
        <pc:sldMkLst>
          <pc:docMk/>
          <pc:sldMk cId="3364127643" sldId="260"/>
        </pc:sldMkLst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3364127643" sldId="260"/>
            <ac:spMk id="3" creationId="{A77FF754-81CC-4715-AD21-E6D747253E70}"/>
          </ac:spMkLst>
        </pc:spChg>
      </pc:sldChg>
      <pc:sldChg chg="modSp add replId">
        <pc:chgData name="Luan Kelvin Coelho" userId="S::lkcoelho@furb.br::ea75335e-01c1-419e-a51e-1d0dc3c89dbf" providerId="AD" clId="Web-{AEF3F4EC-1E10-49D7-8F67-4B72B0EF4878}" dt="2021-03-03T22:10:31.095" v="14" actId="20577"/>
        <pc:sldMkLst>
          <pc:docMk/>
          <pc:sldMk cId="3939481539" sldId="260"/>
        </pc:sldMkLst>
        <pc:spChg chg="mod">
          <ac:chgData name="Luan Kelvin Coelho" userId="S::lkcoelho@furb.br::ea75335e-01c1-419e-a51e-1d0dc3c89dbf" providerId="AD" clId="Web-{AEF3F4EC-1E10-49D7-8F67-4B72B0EF4878}" dt="2021-03-03T22:10:26.611" v="13" actId="20577"/>
          <ac:spMkLst>
            <pc:docMk/>
            <pc:sldMk cId="3939481539" sldId="260"/>
            <ac:spMk id="2" creationId="{A6DC5649-2669-4DD1-9F70-15AA7C4DCFC1}"/>
          </ac:spMkLst>
        </pc:spChg>
        <pc:spChg chg="mod">
          <ac:chgData name="Luan Kelvin Coelho" userId="S::lkcoelho@furb.br::ea75335e-01c1-419e-a51e-1d0dc3c89dbf" providerId="AD" clId="Web-{AEF3F4EC-1E10-49D7-8F67-4B72B0EF4878}" dt="2021-03-03T22:10:31.095" v="14" actId="20577"/>
          <ac:spMkLst>
            <pc:docMk/>
            <pc:sldMk cId="3939481539" sldId="260"/>
            <ac:spMk id="3" creationId="{A77FF754-81CC-4715-AD21-E6D747253E70}"/>
          </ac:spMkLst>
        </pc:spChg>
      </pc:sldChg>
      <pc:sldChg chg="modSp del mod modClrScheme chgLayout">
        <pc:chgData name="Luan Kelvin Coelho" userId="S::lkcoelho@furb.br::ea75335e-01c1-419e-a51e-1d0dc3c89dbf" providerId="AD" clId="Web-{AEF3F4EC-1E10-49D7-8F67-4B72B0EF4878}" dt="2021-03-03T22:09:32.548" v="2"/>
        <pc:sldMkLst>
          <pc:docMk/>
          <pc:sldMk cId="3014789980" sldId="261"/>
        </pc:sldMkLst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3014789980" sldId="261"/>
            <ac:spMk id="2" creationId="{833D12C9-B906-4A4E-A904-C91F24900567}"/>
          </ac:spMkLst>
        </pc:spChg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3014789980" sldId="261"/>
            <ac:spMk id="3" creationId="{FF6EDFCE-6F1C-481B-8838-341C68C3A61A}"/>
          </ac:spMkLst>
        </pc:spChg>
      </pc:sldChg>
      <pc:sldChg chg="modSp add replId">
        <pc:chgData name="Luan Kelvin Coelho" userId="S::lkcoelho@furb.br::ea75335e-01c1-419e-a51e-1d0dc3c89dbf" providerId="AD" clId="Web-{AEF3F4EC-1E10-49D7-8F67-4B72B0EF4878}" dt="2021-03-03T22:11:35.393" v="23" actId="20577"/>
        <pc:sldMkLst>
          <pc:docMk/>
          <pc:sldMk cId="4147974656" sldId="261"/>
        </pc:sldMkLst>
        <pc:spChg chg="mod">
          <ac:chgData name="Luan Kelvin Coelho" userId="S::lkcoelho@furb.br::ea75335e-01c1-419e-a51e-1d0dc3c89dbf" providerId="AD" clId="Web-{AEF3F4EC-1E10-49D7-8F67-4B72B0EF4878}" dt="2021-03-03T22:11:32.972" v="22" actId="20577"/>
          <ac:spMkLst>
            <pc:docMk/>
            <pc:sldMk cId="4147974656" sldId="261"/>
            <ac:spMk id="2" creationId="{A6DC5649-2669-4DD1-9F70-15AA7C4DCFC1}"/>
          </ac:spMkLst>
        </pc:spChg>
        <pc:spChg chg="mod">
          <ac:chgData name="Luan Kelvin Coelho" userId="S::lkcoelho@furb.br::ea75335e-01c1-419e-a51e-1d0dc3c89dbf" providerId="AD" clId="Web-{AEF3F4EC-1E10-49D7-8F67-4B72B0EF4878}" dt="2021-03-03T22:11:35.393" v="23" actId="20577"/>
          <ac:spMkLst>
            <pc:docMk/>
            <pc:sldMk cId="4147974656" sldId="261"/>
            <ac:spMk id="3" creationId="{A77FF754-81CC-4715-AD21-E6D747253E70}"/>
          </ac:spMkLst>
        </pc:spChg>
      </pc:sldChg>
      <pc:sldChg chg="modSp del mod modClrScheme chgLayout">
        <pc:chgData name="Luan Kelvin Coelho" userId="S::lkcoelho@furb.br::ea75335e-01c1-419e-a51e-1d0dc3c89dbf" providerId="AD" clId="Web-{AEF3F4EC-1E10-49D7-8F67-4B72B0EF4878}" dt="2021-03-03T22:09:32.548" v="3"/>
        <pc:sldMkLst>
          <pc:docMk/>
          <pc:sldMk cId="1357389437" sldId="262"/>
        </pc:sldMkLst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1357389437" sldId="262"/>
            <ac:spMk id="2" creationId="{A6DC5649-2669-4DD1-9F70-15AA7C4DCFC1}"/>
          </ac:spMkLst>
        </pc:spChg>
        <pc:spChg chg="mod ord">
          <ac:chgData name="Luan Kelvin Coelho" userId="S::lkcoelho@furb.br::ea75335e-01c1-419e-a51e-1d0dc3c89dbf" providerId="AD" clId="Web-{AEF3F4EC-1E10-49D7-8F67-4B72B0EF4878}" dt="2021-03-03T22:08:49.891" v="1"/>
          <ac:spMkLst>
            <pc:docMk/>
            <pc:sldMk cId="1357389437" sldId="262"/>
            <ac:spMk id="3" creationId="{A77FF754-81CC-4715-AD21-E6D747253E70}"/>
          </ac:spMkLst>
        </pc:spChg>
      </pc:sldChg>
      <pc:sldChg chg="modSp add replId">
        <pc:chgData name="Luan Kelvin Coelho" userId="S::lkcoelho@furb.br::ea75335e-01c1-419e-a51e-1d0dc3c89dbf" providerId="AD" clId="Web-{AEF3F4EC-1E10-49D7-8F67-4B72B0EF4878}" dt="2021-03-03T22:10:53.908" v="19" actId="20577"/>
        <pc:sldMkLst>
          <pc:docMk/>
          <pc:sldMk cId="2432324530" sldId="262"/>
        </pc:sldMkLst>
        <pc:spChg chg="mod">
          <ac:chgData name="Luan Kelvin Coelho" userId="S::lkcoelho@furb.br::ea75335e-01c1-419e-a51e-1d0dc3c89dbf" providerId="AD" clId="Web-{AEF3F4EC-1E10-49D7-8F67-4B72B0EF4878}" dt="2021-03-03T22:10:50.908" v="18" actId="20577"/>
          <ac:spMkLst>
            <pc:docMk/>
            <pc:sldMk cId="2432324530" sldId="262"/>
            <ac:spMk id="2" creationId="{A6DC5649-2669-4DD1-9F70-15AA7C4DCFC1}"/>
          </ac:spMkLst>
        </pc:spChg>
        <pc:spChg chg="mod">
          <ac:chgData name="Luan Kelvin Coelho" userId="S::lkcoelho@furb.br::ea75335e-01c1-419e-a51e-1d0dc3c89dbf" providerId="AD" clId="Web-{AEF3F4EC-1E10-49D7-8F67-4B72B0EF4878}" dt="2021-03-03T22:10:53.908" v="19" actId="20577"/>
          <ac:spMkLst>
            <pc:docMk/>
            <pc:sldMk cId="2432324530" sldId="262"/>
            <ac:spMk id="3" creationId="{A77FF754-81CC-4715-AD21-E6D747253E70}"/>
          </ac:spMkLst>
        </pc:spChg>
      </pc:sldChg>
      <pc:sldChg chg="modSp add del replId">
        <pc:chgData name="Luan Kelvin Coelho" userId="S::lkcoelho@furb.br::ea75335e-01c1-419e-a51e-1d0dc3c89dbf" providerId="AD" clId="Web-{AEF3F4EC-1E10-49D7-8F67-4B72B0EF4878}" dt="2021-03-03T22:12:56.285" v="43"/>
        <pc:sldMkLst>
          <pc:docMk/>
          <pc:sldMk cId="1904221166" sldId="263"/>
        </pc:sldMkLst>
        <pc:spChg chg="mod">
          <ac:chgData name="Luan Kelvin Coelho" userId="S::lkcoelho@furb.br::ea75335e-01c1-419e-a51e-1d0dc3c89dbf" providerId="AD" clId="Web-{AEF3F4EC-1E10-49D7-8F67-4B72B0EF4878}" dt="2021-03-03T22:12:31.879" v="42" actId="20577"/>
          <ac:spMkLst>
            <pc:docMk/>
            <pc:sldMk cId="1904221166" sldId="263"/>
            <ac:spMk id="3" creationId="{A77FF754-81CC-4715-AD21-E6D747253E70}"/>
          </ac:spMkLst>
        </pc:spChg>
      </pc:sldChg>
      <pc:sldMasterChg chg="del delSldLayout">
        <pc:chgData name="Luan Kelvin Coelho" userId="S::lkcoelho@furb.br::ea75335e-01c1-419e-a51e-1d0dc3c89dbf" providerId="AD" clId="Web-{AEF3F4EC-1E10-49D7-8F67-4B72B0EF4878}" dt="2021-03-03T22:08:34.922" v="0"/>
        <pc:sldMasterMkLst>
          <pc:docMk/>
          <pc:sldMasterMk cId="4115935292" sldId="2147483648"/>
        </pc:sldMasterMkLst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3906952573" sldId="2147483649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435185245" sldId="2147483650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1780153522" sldId="2147483651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176729048" sldId="2147483652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597701136" sldId="2147483653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3860416353" sldId="2147483654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2559420938" sldId="2147483655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3689578211" sldId="2147483656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934005225" sldId="2147483657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2726628741" sldId="2147483658"/>
          </pc:sldLayoutMkLst>
        </pc:sldLayoutChg>
        <pc:sldLayoutChg chg="del">
          <pc:chgData name="Luan Kelvin Coelho" userId="S::lkcoelho@furb.br::ea75335e-01c1-419e-a51e-1d0dc3c89dbf" providerId="AD" clId="Web-{AEF3F4EC-1E10-49D7-8F67-4B72B0EF4878}" dt="2021-03-03T22:08:34.922" v="0"/>
          <pc:sldLayoutMkLst>
            <pc:docMk/>
            <pc:sldMasterMk cId="4115935292" sldId="2147483648"/>
            <pc:sldLayoutMk cId="3914402094" sldId="2147483659"/>
          </pc:sldLayoutMkLst>
        </pc:sldLayoutChg>
      </pc:sldMasterChg>
      <pc:sldMasterChg chg="add del addSldLayout delSldLayout modSldLayout">
        <pc:chgData name="Luan Kelvin Coelho" userId="S::lkcoelho@furb.br::ea75335e-01c1-419e-a51e-1d0dc3c89dbf" providerId="AD" clId="Web-{AEF3F4EC-1E10-49D7-8F67-4B72B0EF4878}" dt="2021-03-03T22:08:49.891" v="1"/>
        <pc:sldMasterMkLst>
          <pc:docMk/>
          <pc:sldMasterMk cId="3270169650" sldId="2147483660"/>
        </pc:sldMasterMkLst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3728827305" sldId="2147483661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3362033658" sldId="2147483662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223891343" sldId="2147483663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7466874" sldId="2147483664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4224554967" sldId="2147483665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629477145" sldId="2147483666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2434047947" sldId="2147483667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2011231261" sldId="2147483668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2521648575" sldId="2147483669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820683065" sldId="2147483670"/>
          </pc:sldLayoutMkLst>
        </pc:sldLayoutChg>
        <pc:sldLayoutChg chg="add del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3270169650" sldId="2147483660"/>
            <pc:sldLayoutMk cId="16537542" sldId="2147483671"/>
          </pc:sldLayoutMkLst>
        </pc:sldLayoutChg>
      </pc:sldMasterChg>
      <pc:sldMasterChg chg="add addSldLayout modSldLayout">
        <pc:chgData name="Luan Kelvin Coelho" userId="S::lkcoelho@furb.br::ea75335e-01c1-419e-a51e-1d0dc3c89dbf" providerId="AD" clId="Web-{AEF3F4EC-1E10-49D7-8F67-4B72B0EF4878}" dt="2021-03-03T22:08:49.891" v="1"/>
        <pc:sldMasterMkLst>
          <pc:docMk/>
          <pc:sldMasterMk cId="59750776" sldId="2147483672"/>
        </pc:sldMasterMkLst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830696256" sldId="2147483673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175780907" sldId="2147483674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3372517877" sldId="2147483675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890313495" sldId="2147483676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2518107260" sldId="2147483677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488479142" sldId="2147483678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650309148" sldId="2147483679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349263230" sldId="2147483680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398653674" sldId="2147483681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2342563987" sldId="2147483682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914285965" sldId="2147483683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2670994775" sldId="2147483684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1437697653" sldId="2147483685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3018847306" sldId="2147483686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2049657483" sldId="2147483687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1139625353" sldId="2147483688"/>
          </pc:sldLayoutMkLst>
        </pc:sldLayoutChg>
        <pc:sldLayoutChg chg="add mod replId">
          <pc:chgData name="Luan Kelvin Coelho" userId="S::lkcoelho@furb.br::ea75335e-01c1-419e-a51e-1d0dc3c89dbf" providerId="AD" clId="Web-{AEF3F4EC-1E10-49D7-8F67-4B72B0EF4878}" dt="2021-03-03T22:08:49.891" v="1"/>
          <pc:sldLayoutMkLst>
            <pc:docMk/>
            <pc:sldMasterMk cId="59750776" sldId="2147483672"/>
            <pc:sldLayoutMk cId="4076286887" sldId="2147483689"/>
          </pc:sldLayoutMkLst>
        </pc:sldLayoutChg>
      </pc:sldMasterChg>
    </pc:docChg>
  </pc:docChgLst>
  <pc:docChgLst>
    <pc:chgData name="Luan Kelvin Coelho" userId="S::lkcoelho@furb.br::ea75335e-01c1-419e-a51e-1d0dc3c89dbf" providerId="AD" clId="Web-{233D26FE-3DD2-4897-9F05-91CA80DAFE1E}"/>
    <pc:docChg chg="addSld modSld">
      <pc:chgData name="Luan Kelvin Coelho" userId="S::lkcoelho@furb.br::ea75335e-01c1-419e-a51e-1d0dc3c89dbf" providerId="AD" clId="Web-{233D26FE-3DD2-4897-9F05-91CA80DAFE1E}" dt="2021-03-08T17:15:33.981" v="11" actId="14100"/>
      <pc:docMkLst>
        <pc:docMk/>
      </pc:docMkLst>
      <pc:sldChg chg="addSp delSp modSp">
        <pc:chgData name="Luan Kelvin Coelho" userId="S::lkcoelho@furb.br::ea75335e-01c1-419e-a51e-1d0dc3c89dbf" providerId="AD" clId="Web-{233D26FE-3DD2-4897-9F05-91CA80DAFE1E}" dt="2021-03-08T17:11:35.202" v="6" actId="14100"/>
        <pc:sldMkLst>
          <pc:docMk/>
          <pc:sldMk cId="3287332794" sldId="258"/>
        </pc:sldMkLst>
        <pc:spChg chg="del">
          <ac:chgData name="Luan Kelvin Coelho" userId="S::lkcoelho@furb.br::ea75335e-01c1-419e-a51e-1d0dc3c89dbf" providerId="AD" clId="Web-{233D26FE-3DD2-4897-9F05-91CA80DAFE1E}" dt="2021-03-08T17:11:02.544" v="0"/>
          <ac:spMkLst>
            <pc:docMk/>
            <pc:sldMk cId="3287332794" sldId="258"/>
            <ac:spMk id="2" creationId="{A6DC5649-2669-4DD1-9F70-15AA7C4DCFC1}"/>
          </ac:spMkLst>
        </pc:spChg>
        <pc:spChg chg="del mod">
          <ac:chgData name="Luan Kelvin Coelho" userId="S::lkcoelho@furb.br::ea75335e-01c1-419e-a51e-1d0dc3c89dbf" providerId="AD" clId="Web-{233D26FE-3DD2-4897-9F05-91CA80DAFE1E}" dt="2021-03-08T17:11:05.888" v="2"/>
          <ac:spMkLst>
            <pc:docMk/>
            <pc:sldMk cId="3287332794" sldId="258"/>
            <ac:spMk id="3" creationId="{A77FF754-81CC-4715-AD21-E6D747253E70}"/>
          </ac:spMkLst>
        </pc:spChg>
        <pc:spChg chg="add del mod">
          <ac:chgData name="Luan Kelvin Coelho" userId="S::lkcoelho@furb.br::ea75335e-01c1-419e-a51e-1d0dc3c89dbf" providerId="AD" clId="Web-{233D26FE-3DD2-4897-9F05-91CA80DAFE1E}" dt="2021-03-08T17:11:07.747" v="3"/>
          <ac:spMkLst>
            <pc:docMk/>
            <pc:sldMk cId="3287332794" sldId="258"/>
            <ac:spMk id="5" creationId="{A83DC0E2-D0F3-44CB-B05C-37A0027C2422}"/>
          </ac:spMkLst>
        </pc:spChg>
        <pc:spChg chg="add del mod">
          <ac:chgData name="Luan Kelvin Coelho" userId="S::lkcoelho@furb.br::ea75335e-01c1-419e-a51e-1d0dc3c89dbf" providerId="AD" clId="Web-{233D26FE-3DD2-4897-9F05-91CA80DAFE1E}" dt="2021-03-08T17:11:23.904" v="4"/>
          <ac:spMkLst>
            <pc:docMk/>
            <pc:sldMk cId="3287332794" sldId="258"/>
            <ac:spMk id="7" creationId="{EE910833-BDE8-4FE5-BDD8-7FE367DD91EB}"/>
          </ac:spMkLst>
        </pc:spChg>
        <pc:picChg chg="add mod ord">
          <ac:chgData name="Luan Kelvin Coelho" userId="S::lkcoelho@furb.br::ea75335e-01c1-419e-a51e-1d0dc3c89dbf" providerId="AD" clId="Web-{233D26FE-3DD2-4897-9F05-91CA80DAFE1E}" dt="2021-03-08T17:11:35.202" v="6" actId="14100"/>
          <ac:picMkLst>
            <pc:docMk/>
            <pc:sldMk cId="3287332794" sldId="258"/>
            <ac:picMk id="8" creationId="{799D2D8C-73FB-48DE-8954-82FFED7721FB}"/>
          </ac:picMkLst>
        </pc:picChg>
      </pc:sldChg>
      <pc:sldChg chg="addSp modSp new">
        <pc:chgData name="Luan Kelvin Coelho" userId="S::lkcoelho@furb.br::ea75335e-01c1-419e-a51e-1d0dc3c89dbf" providerId="AD" clId="Web-{233D26FE-3DD2-4897-9F05-91CA80DAFE1E}" dt="2021-03-08T17:15:33.981" v="11" actId="14100"/>
        <pc:sldMkLst>
          <pc:docMk/>
          <pc:sldMk cId="1304686999" sldId="263"/>
        </pc:sldMkLst>
        <pc:picChg chg="add mod">
          <ac:chgData name="Luan Kelvin Coelho" userId="S::lkcoelho@furb.br::ea75335e-01c1-419e-a51e-1d0dc3c89dbf" providerId="AD" clId="Web-{233D26FE-3DD2-4897-9F05-91CA80DAFE1E}" dt="2021-03-08T17:15:33.981" v="11" actId="14100"/>
          <ac:picMkLst>
            <pc:docMk/>
            <pc:sldMk cId="1304686999" sldId="263"/>
            <ac:picMk id="2" creationId="{D50B25A8-031F-4E6E-AA7E-80EE28CC527C}"/>
          </ac:picMkLst>
        </pc:picChg>
      </pc:sldChg>
    </pc:docChg>
  </pc:docChgLst>
  <pc:docChgLst>
    <pc:chgData name="Matheus Soares Lima" userId="S::matheusl@furb.br::bf344e08-5fdc-411f-a4ea-6bc60972ed59" providerId="AD" clId="Web-{B6CE8B8C-9256-4444-9E10-48294ACBDB93}"/>
    <pc:docChg chg="modSld">
      <pc:chgData name="Matheus Soares Lima" userId="S::matheusl@furb.br::bf344e08-5fdc-411f-a4ea-6bc60972ed59" providerId="AD" clId="Web-{B6CE8B8C-9256-4444-9E10-48294ACBDB93}" dt="2021-03-10T21:38:04.252" v="56" actId="20577"/>
      <pc:docMkLst>
        <pc:docMk/>
      </pc:docMkLst>
      <pc:sldChg chg="modSp">
        <pc:chgData name="Matheus Soares Lima" userId="S::matheusl@furb.br::bf344e08-5fdc-411f-a4ea-6bc60972ed59" providerId="AD" clId="Web-{B6CE8B8C-9256-4444-9E10-48294ACBDB93}" dt="2021-03-10T21:38:04.252" v="56" actId="20577"/>
        <pc:sldMkLst>
          <pc:docMk/>
          <pc:sldMk cId="2432324530" sldId="262"/>
        </pc:sldMkLst>
        <pc:spChg chg="mod">
          <ac:chgData name="Matheus Soares Lima" userId="S::matheusl@furb.br::bf344e08-5fdc-411f-a4ea-6bc60972ed59" providerId="AD" clId="Web-{B6CE8B8C-9256-4444-9E10-48294ACBDB93}" dt="2021-03-10T21:38:04.252" v="56" actId="20577"/>
          <ac:spMkLst>
            <pc:docMk/>
            <pc:sldMk cId="2432324530" sldId="262"/>
            <ac:spMk id="3" creationId="{A77FF754-81CC-4715-AD21-E6D747253E70}"/>
          </ac:spMkLst>
        </pc:spChg>
      </pc:sldChg>
    </pc:docChg>
  </pc:docChgLst>
  <pc:docChgLst>
    <pc:chgData name="Luan Kelvin Coelho" userId="S::lkcoelho@furb.br::ea75335e-01c1-419e-a51e-1d0dc3c89dbf" providerId="AD" clId="Web-{07D32DF3-0C76-479E-A558-9D37E16FC6E2}"/>
    <pc:docChg chg="modSld">
      <pc:chgData name="Luan Kelvin Coelho" userId="S::lkcoelho@furb.br::ea75335e-01c1-419e-a51e-1d0dc3c89dbf" providerId="AD" clId="Web-{07D32DF3-0C76-479E-A558-9D37E16FC6E2}" dt="2021-03-03T22:33:37.144" v="3" actId="20577"/>
      <pc:docMkLst>
        <pc:docMk/>
      </pc:docMkLst>
      <pc:sldChg chg="modSp">
        <pc:chgData name="Luan Kelvin Coelho" userId="S::lkcoelho@furb.br::ea75335e-01c1-419e-a51e-1d0dc3c89dbf" providerId="AD" clId="Web-{07D32DF3-0C76-479E-A558-9D37E16FC6E2}" dt="2021-03-03T22:33:28.738" v="0" actId="20577"/>
        <pc:sldMkLst>
          <pc:docMk/>
          <pc:sldMk cId="2410405803" sldId="257"/>
        </pc:sldMkLst>
        <pc:spChg chg="mod">
          <ac:chgData name="Luan Kelvin Coelho" userId="S::lkcoelho@furb.br::ea75335e-01c1-419e-a51e-1d0dc3c89dbf" providerId="AD" clId="Web-{07D32DF3-0C76-479E-A558-9D37E16FC6E2}" dt="2021-03-03T22:33:28.738" v="0" actId="20577"/>
          <ac:spMkLst>
            <pc:docMk/>
            <pc:sldMk cId="2410405803" sldId="257"/>
            <ac:spMk id="2" creationId="{A6DC5649-2669-4DD1-9F70-15AA7C4DCFC1}"/>
          </ac:spMkLst>
        </pc:spChg>
      </pc:sldChg>
      <pc:sldChg chg="modSp">
        <pc:chgData name="Luan Kelvin Coelho" userId="S::lkcoelho@furb.br::ea75335e-01c1-419e-a51e-1d0dc3c89dbf" providerId="AD" clId="Web-{07D32DF3-0C76-479E-A558-9D37E16FC6E2}" dt="2021-03-03T22:33:37.144" v="3" actId="20577"/>
        <pc:sldMkLst>
          <pc:docMk/>
          <pc:sldMk cId="3287332794" sldId="258"/>
        </pc:sldMkLst>
        <pc:spChg chg="mod">
          <ac:chgData name="Luan Kelvin Coelho" userId="S::lkcoelho@furb.br::ea75335e-01c1-419e-a51e-1d0dc3c89dbf" providerId="AD" clId="Web-{07D32DF3-0C76-479E-A558-9D37E16FC6E2}" dt="2021-03-03T22:33:37.144" v="3" actId="20577"/>
          <ac:spMkLst>
            <pc:docMk/>
            <pc:sldMk cId="3287332794" sldId="258"/>
            <ac:spMk id="2" creationId="{A6DC5649-2669-4DD1-9F70-15AA7C4DCFC1}"/>
          </ac:spMkLst>
        </pc:spChg>
      </pc:sldChg>
    </pc:docChg>
  </pc:docChgLst>
  <pc:docChgLst>
    <pc:chgData name="Matheus Soares Lima" userId="S::matheusl@furb.br::bf344e08-5fdc-411f-a4ea-6bc60972ed59" providerId="AD" clId="Web-{259D1708-35D0-4E8A-BBAE-F1093342F2FA}"/>
    <pc:docChg chg="modSld">
      <pc:chgData name="Matheus Soares Lima" userId="S::matheusl@furb.br::bf344e08-5fdc-411f-a4ea-6bc60972ed59" providerId="AD" clId="Web-{259D1708-35D0-4E8A-BBAE-F1093342F2FA}" dt="2021-03-06T17:56:17.024" v="9" actId="1076"/>
      <pc:docMkLst>
        <pc:docMk/>
      </pc:docMkLst>
      <pc:sldChg chg="addSp delSp modSp">
        <pc:chgData name="Matheus Soares Lima" userId="S::matheusl@furb.br::bf344e08-5fdc-411f-a4ea-6bc60972ed59" providerId="AD" clId="Web-{259D1708-35D0-4E8A-BBAE-F1093342F2FA}" dt="2021-03-06T17:56:17.024" v="9" actId="1076"/>
        <pc:sldMkLst>
          <pc:docMk/>
          <pc:sldMk cId="4147974656" sldId="261"/>
        </pc:sldMkLst>
        <pc:spChg chg="del mod">
          <ac:chgData name="Matheus Soares Lima" userId="S::matheusl@furb.br::bf344e08-5fdc-411f-a4ea-6bc60972ed59" providerId="AD" clId="Web-{259D1708-35D0-4E8A-BBAE-F1093342F2FA}" dt="2021-03-06T17:56:14.195" v="8"/>
          <ac:spMkLst>
            <pc:docMk/>
            <pc:sldMk cId="4147974656" sldId="261"/>
            <ac:spMk id="2" creationId="{A6DC5649-2669-4DD1-9F70-15AA7C4DCFC1}"/>
          </ac:spMkLst>
        </pc:spChg>
        <pc:spChg chg="del mod">
          <ac:chgData name="Matheus Soares Lima" userId="S::matheusl@furb.br::bf344e08-5fdc-411f-a4ea-6bc60972ed59" providerId="AD" clId="Web-{259D1708-35D0-4E8A-BBAE-F1093342F2FA}" dt="2021-03-06T17:54:20.709" v="4"/>
          <ac:spMkLst>
            <pc:docMk/>
            <pc:sldMk cId="4147974656" sldId="261"/>
            <ac:spMk id="3" creationId="{A77FF754-81CC-4715-AD21-E6D747253E70}"/>
          </ac:spMkLst>
        </pc:spChg>
        <pc:picChg chg="add mod ord">
          <ac:chgData name="Matheus Soares Lima" userId="S::matheusl@furb.br::bf344e08-5fdc-411f-a4ea-6bc60972ed59" providerId="AD" clId="Web-{259D1708-35D0-4E8A-BBAE-F1093342F2FA}" dt="2021-03-06T17:56:17.024" v="9" actId="1076"/>
          <ac:picMkLst>
            <pc:docMk/>
            <pc:sldMk cId="4147974656" sldId="261"/>
            <ac:picMk id="4" creationId="{87A8FD2D-E924-4A93-8084-911343DF5542}"/>
          </ac:picMkLst>
        </pc:picChg>
      </pc:sldChg>
      <pc:sldChg chg="modSp">
        <pc:chgData name="Matheus Soares Lima" userId="S::matheusl@furb.br::bf344e08-5fdc-411f-a4ea-6bc60972ed59" providerId="AD" clId="Web-{259D1708-35D0-4E8A-BBAE-F1093342F2FA}" dt="2021-03-06T17:53:36.941" v="0" actId="20577"/>
        <pc:sldMkLst>
          <pc:docMk/>
          <pc:sldMk cId="2432324530" sldId="262"/>
        </pc:sldMkLst>
        <pc:spChg chg="mod">
          <ac:chgData name="Matheus Soares Lima" userId="S::matheusl@furb.br::bf344e08-5fdc-411f-a4ea-6bc60972ed59" providerId="AD" clId="Web-{259D1708-35D0-4E8A-BBAE-F1093342F2FA}" dt="2021-03-06T17:53:36.941" v="0" actId="20577"/>
          <ac:spMkLst>
            <pc:docMk/>
            <pc:sldMk cId="2432324530" sldId="262"/>
            <ac:spMk id="3" creationId="{A77FF754-81CC-4715-AD21-E6D747253E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9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2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ZJPO7FVM3U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DYqlaMWTVg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2W0N3uKXmo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qN3Rjv6nl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C6EEF-35F8-4A75-B7D8-618081ABD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Realidade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B8862-59D8-4BF1-8E22-1A30090DD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Luan Kelvin Coelho</a:t>
            </a:r>
          </a:p>
          <a:p>
            <a:r>
              <a:rPr lang="pt-BR">
                <a:cs typeface="Calibri"/>
              </a:rPr>
              <a:t>Matheus Soares Lima</a:t>
            </a:r>
          </a:p>
          <a:p>
            <a:r>
              <a:rPr lang="pt-BR">
                <a:cs typeface="Calibri"/>
              </a:rPr>
              <a:t>William Mello</a:t>
            </a:r>
          </a:p>
        </p:txBody>
      </p:sp>
    </p:spTree>
    <p:extLst>
      <p:ext uri="{BB962C8B-B14F-4D97-AF65-F5344CB8AC3E}">
        <p14:creationId xmlns:p14="http://schemas.microsoft.com/office/powerpoint/2010/main" val="181773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C5649-2669-4DD1-9F70-15AA7C4D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Expedições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F754-81CC-4715-AD21-E6D74725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1287C3"/>
              </a:buClr>
            </a:pPr>
            <a:r>
              <a:rPr lang="pt-BR">
                <a:cs typeface="Calibri"/>
              </a:rPr>
              <a:t>É </a:t>
            </a:r>
            <a:r>
              <a:rPr lang="pt-BR">
                <a:ea typeface="+mn-lt"/>
                <a:cs typeface="+mn-lt"/>
              </a:rPr>
              <a:t>uma ferramenta imersiva de ensino e aprendizagem, é possível participar de passeios em RV ou explorar objetos em RA.</a:t>
            </a:r>
          </a:p>
          <a:p>
            <a:pPr>
              <a:buClr>
                <a:srgbClr val="1287C3"/>
              </a:buClr>
            </a:pPr>
            <a:r>
              <a:rPr lang="pt-BR">
                <a:ea typeface="+mn-lt"/>
                <a:cs typeface="+mn-lt"/>
              </a:rPr>
              <a:t>Em sala de aula ou com grupos, o Expedições permite que o professor aja como um guia e lidere grupos de exploradores, do tamanho de uma turma escolar, em tours de RV ou para mostrar a eles objetos em RA. </a:t>
            </a:r>
          </a:p>
          <a:p>
            <a:pPr>
              <a:buClr>
                <a:srgbClr val="1287C3"/>
              </a:buClr>
            </a:pPr>
            <a:r>
              <a:rPr lang="pt-BR">
                <a:ea typeface="+mn-lt"/>
                <a:cs typeface="+mn-lt"/>
              </a:rPr>
              <a:t>Os usuários que não estão em grupos também podem explorar por conta própria em RV ou RA.</a:t>
            </a:r>
            <a:br>
              <a:rPr lang="pt-BR">
                <a:ea typeface="+mn-lt"/>
                <a:cs typeface="+mn-lt"/>
              </a:rPr>
            </a:br>
            <a:endParaRPr lang="pt-BR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04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hlinkClick r:id="" action="ppaction://media"/>
            <a:extLst>
              <a:ext uri="{FF2B5EF4-FFF2-40B4-BE49-F238E27FC236}">
                <a16:creationId xmlns:a16="http://schemas.microsoft.com/office/drawing/2014/main" id="{D50B25A8-031F-4E6E-AA7E-80EE28CC527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9525"/>
            <a:ext cx="12183532" cy="68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>
            <a:hlinkClick r:id="" action="ppaction://media"/>
            <a:extLst>
              <a:ext uri="{FF2B5EF4-FFF2-40B4-BE49-F238E27FC236}">
                <a16:creationId xmlns:a16="http://schemas.microsoft.com/office/drawing/2014/main" id="{799D2D8C-73FB-48DE-8954-82FFED7721F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64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8733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C5649-2669-4DD1-9F70-15AA7C4D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Half-Life: </a:t>
            </a:r>
            <a:r>
              <a:rPr lang="pt-BR" err="1">
                <a:ea typeface="+mj-lt"/>
                <a:cs typeface="+mj-lt"/>
              </a:rPr>
              <a:t>Alyx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F754-81CC-4715-AD21-E6D74725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Categoria de realidade imersiva</a:t>
            </a:r>
          </a:p>
          <a:p>
            <a:pPr>
              <a:buClr>
                <a:srgbClr val="1287C3"/>
              </a:buClr>
            </a:pPr>
            <a:r>
              <a:rPr lang="pt-BR">
                <a:ea typeface="+mn-lt"/>
                <a:cs typeface="+mn-lt"/>
              </a:rPr>
              <a:t>Lançado em março de 2020</a:t>
            </a:r>
            <a:endParaRPr lang="pt-BR"/>
          </a:p>
          <a:p>
            <a:pPr>
              <a:buClr>
                <a:srgbClr val="1287C3"/>
              </a:buClr>
            </a:pPr>
            <a:r>
              <a:rPr lang="pt-BR">
                <a:ea typeface="+mn-lt"/>
                <a:cs typeface="+mn-lt"/>
              </a:rPr>
              <a:t>Compatível com Oculus Rift, HTC Vive, Valve Index e Windows Mixed Reality</a:t>
            </a:r>
          </a:p>
          <a:p>
            <a:pPr>
              <a:buClr>
                <a:srgbClr val="1287C3"/>
              </a:buClr>
            </a:pPr>
            <a:r>
              <a:rPr lang="pt-BR">
                <a:cs typeface="Calibri"/>
              </a:rPr>
              <a:t>Vencedor do título de melhor jogo de realidade virtual da steam de 2020</a:t>
            </a:r>
          </a:p>
          <a:p>
            <a:pPr>
              <a:buClr>
                <a:srgbClr val="1287C3"/>
              </a:buClr>
            </a:pPr>
            <a:r>
              <a:rPr lang="pt-BR">
                <a:cs typeface="Calibri"/>
              </a:rPr>
              <a:t>Motor gráfico Source 2</a:t>
            </a:r>
          </a:p>
        </p:txBody>
      </p:sp>
      <p:pic>
        <p:nvPicPr>
          <p:cNvPr id="5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5D06F4A0-0A8E-421A-8706-3B89B22D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77" y="1384886"/>
            <a:ext cx="2420816" cy="1450536"/>
          </a:xfrm>
          <a:prstGeom prst="rect">
            <a:avLst/>
          </a:prstGeom>
        </p:spPr>
      </p:pic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06D9E6A0-7CA6-437C-86CA-FE21581E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477" y="5397704"/>
            <a:ext cx="2684585" cy="134774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96DC5C8-1B4A-4164-8422-8B0904DE65CC}"/>
              </a:ext>
            </a:extLst>
          </p:cNvPr>
          <p:cNvSpPr txBox="1"/>
          <p:nvPr/>
        </p:nvSpPr>
        <p:spPr>
          <a:xfrm>
            <a:off x="9883967" y="2548567"/>
            <a:ext cx="8336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/>
              <a:t>HTC Vive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963BE5-F69F-4B6D-BB52-BDC7290BEE01}"/>
              </a:ext>
            </a:extLst>
          </p:cNvPr>
          <p:cNvSpPr txBox="1"/>
          <p:nvPr/>
        </p:nvSpPr>
        <p:spPr>
          <a:xfrm>
            <a:off x="9966593" y="6358566"/>
            <a:ext cx="10355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/>
              <a:t>Oculus Rift</a:t>
            </a:r>
          </a:p>
        </p:txBody>
      </p:sp>
    </p:spTree>
    <p:extLst>
      <p:ext uri="{BB962C8B-B14F-4D97-AF65-F5344CB8AC3E}">
        <p14:creationId xmlns:p14="http://schemas.microsoft.com/office/powerpoint/2010/main" val="393948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hlinkClick r:id="" action="ppaction://media"/>
            <a:extLst>
              <a:ext uri="{FF2B5EF4-FFF2-40B4-BE49-F238E27FC236}">
                <a16:creationId xmlns:a16="http://schemas.microsoft.com/office/drawing/2014/main" id="{CCB4EF60-7198-481B-B331-BB83A4B834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92" y="-6732"/>
            <a:ext cx="12180804" cy="6872694"/>
          </a:xfrm>
          <a:custGeom>
            <a:avLst/>
            <a:gdLst>
              <a:gd name="connsiteX0" fmla="*/ 0 w 12180804"/>
              <a:gd name="connsiteY0" fmla="*/ 0 h 6872694"/>
              <a:gd name="connsiteX1" fmla="*/ 12180804 w 12180804"/>
              <a:gd name="connsiteY1" fmla="*/ 0 h 6872694"/>
              <a:gd name="connsiteX2" fmla="*/ 12180804 w 12180804"/>
              <a:gd name="connsiteY2" fmla="*/ 6872694 h 6872694"/>
              <a:gd name="connsiteX3" fmla="*/ 0 w 12180804"/>
              <a:gd name="connsiteY3" fmla="*/ 6872694 h 6872694"/>
              <a:gd name="connsiteX4" fmla="*/ 0 w 12180804"/>
              <a:gd name="connsiteY4" fmla="*/ 0 h 687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804" h="6872694" fill="none" extrusionOk="0">
                <a:moveTo>
                  <a:pt x="0" y="0"/>
                </a:moveTo>
                <a:cubicBezTo>
                  <a:pt x="1462578" y="-149972"/>
                  <a:pt x="7754233" y="85198"/>
                  <a:pt x="12180804" y="0"/>
                </a:cubicBezTo>
                <a:cubicBezTo>
                  <a:pt x="12350215" y="1076153"/>
                  <a:pt x="12266358" y="3989504"/>
                  <a:pt x="12180804" y="6872694"/>
                </a:cubicBezTo>
                <a:cubicBezTo>
                  <a:pt x="7940913" y="6964070"/>
                  <a:pt x="3249806" y="6866637"/>
                  <a:pt x="0" y="6872694"/>
                </a:cubicBezTo>
                <a:cubicBezTo>
                  <a:pt x="-92943" y="5533699"/>
                  <a:pt x="-168235" y="2179652"/>
                  <a:pt x="0" y="0"/>
                </a:cubicBezTo>
                <a:close/>
              </a:path>
              <a:path w="12180804" h="6872694" stroke="0" extrusionOk="0">
                <a:moveTo>
                  <a:pt x="0" y="0"/>
                </a:moveTo>
                <a:cubicBezTo>
                  <a:pt x="1914925" y="-113254"/>
                  <a:pt x="6210970" y="102601"/>
                  <a:pt x="12180804" y="0"/>
                </a:cubicBezTo>
                <a:cubicBezTo>
                  <a:pt x="12127979" y="2258855"/>
                  <a:pt x="12303978" y="4649206"/>
                  <a:pt x="12180804" y="6872694"/>
                </a:cubicBezTo>
                <a:cubicBezTo>
                  <a:pt x="9007532" y="6928504"/>
                  <a:pt x="3744289" y="7041652"/>
                  <a:pt x="0" y="6872694"/>
                </a:cubicBezTo>
                <a:cubicBezTo>
                  <a:pt x="-144930" y="5805418"/>
                  <a:pt x="-18259" y="146432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40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C5649-2669-4DD1-9F70-15AA7C4D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Wonderscope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F754-81CC-4715-AD21-E6D74725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Aplicativo IOS para entretenimento de crianças que utiliza realidade aumentada para alterar o ambiente e estimular a leitura.</a:t>
            </a:r>
          </a:p>
          <a:p>
            <a:pPr>
              <a:buClr>
                <a:srgbClr val="1287C3"/>
              </a:buClr>
            </a:pPr>
            <a:r>
              <a:rPr lang="pt-BR">
                <a:ea typeface="+mn-lt"/>
                <a:cs typeface="+mn-lt"/>
              </a:rPr>
              <a:t>Premiado como "Melhor Aplicativo de Aprendizagem" no 2020 Kids </a:t>
            </a:r>
            <a:r>
              <a:rPr lang="pt-BR" err="1">
                <a:ea typeface="+mn-lt"/>
                <a:cs typeface="+mn-lt"/>
              </a:rPr>
              <a:t>Screen</a:t>
            </a:r>
            <a:r>
              <a:rPr lang="pt-BR">
                <a:ea typeface="+mn-lt"/>
                <a:cs typeface="+mn-lt"/>
              </a:rPr>
              <a:t> Awards e em 2019 foi ganhador de uma das categorias do </a:t>
            </a:r>
            <a:r>
              <a:rPr lang="pt-BR" err="1">
                <a:ea typeface="+mn-lt"/>
                <a:cs typeface="+mn-lt"/>
              </a:rPr>
              <a:t>Children’s</a:t>
            </a:r>
            <a:r>
              <a:rPr lang="pt-BR">
                <a:ea typeface="+mn-lt"/>
                <a:cs typeface="+mn-lt"/>
              </a:rPr>
              <a:t> BAFTA</a:t>
            </a:r>
            <a:endParaRPr lang="pt-BR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pt-BR">
                <a:cs typeface="Calibri"/>
              </a:rPr>
              <a:t>Foi desenvolvido utilizando o </a:t>
            </a:r>
            <a:r>
              <a:rPr lang="pt-BR" err="1">
                <a:cs typeface="Calibri"/>
              </a:rPr>
              <a:t>Apple´s</a:t>
            </a:r>
            <a:r>
              <a:rPr lang="pt-BR">
                <a:cs typeface="Calibri"/>
              </a:rPr>
              <a:t> </a:t>
            </a:r>
            <a:r>
              <a:rPr lang="pt-BR" err="1">
                <a:cs typeface="Calibri"/>
              </a:rPr>
              <a:t>ARKit</a:t>
            </a:r>
            <a:endParaRPr lang="pt-BR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pt-BR">
                <a:cs typeface="Calibri"/>
              </a:rPr>
              <a:t>Utiliza reconhecimento de voz e movimento para interagir</a:t>
            </a:r>
          </a:p>
        </p:txBody>
      </p:sp>
    </p:spTree>
    <p:extLst>
      <p:ext uri="{BB962C8B-B14F-4D97-AF65-F5344CB8AC3E}">
        <p14:creationId xmlns:p14="http://schemas.microsoft.com/office/powerpoint/2010/main" val="243232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hlinkClick r:id="" action="ppaction://media"/>
            <a:extLst>
              <a:ext uri="{FF2B5EF4-FFF2-40B4-BE49-F238E27FC236}">
                <a16:creationId xmlns:a16="http://schemas.microsoft.com/office/drawing/2014/main" id="{87A8FD2D-E924-4A93-8084-911343DF554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381" y="0"/>
            <a:ext cx="12190412" cy="6854825"/>
          </a:xfrm>
        </p:spPr>
      </p:pic>
    </p:spTree>
    <p:extLst>
      <p:ext uri="{BB962C8B-B14F-4D97-AF65-F5344CB8AC3E}">
        <p14:creationId xmlns:p14="http://schemas.microsoft.com/office/powerpoint/2010/main" val="414797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Realidade Virtual</vt:lpstr>
      <vt:lpstr>Expedições</vt:lpstr>
      <vt:lpstr>PowerPoint Presentation</vt:lpstr>
      <vt:lpstr>PowerPoint Presentation</vt:lpstr>
      <vt:lpstr>Half-Life: Alyx</vt:lpstr>
      <vt:lpstr>PowerPoint Presentation</vt:lpstr>
      <vt:lpstr>Wonderscope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Luan</dc:creator>
  <cp:revision>1</cp:revision>
  <dcterms:created xsi:type="dcterms:W3CDTF">2021-03-03T21:56:29Z</dcterms:created>
  <dcterms:modified xsi:type="dcterms:W3CDTF">2021-03-10T21:43:47Z</dcterms:modified>
</cp:coreProperties>
</file>