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9A861-EAC3-4603-82B3-809385AA2622}" v="17" dt="2021-06-23T21:55:41.253"/>
    <p1510:client id="{40455945-453D-47FF-8520-27ECD97F61A9}" v="6" dt="2021-06-23T21:56:30.264"/>
    <p1510:client id="{B8A84CDF-8BF5-9728-F217-9EC480396186}" v="103" dt="2021-05-10T00:19:38.482"/>
    <p1510:client id="{CC31D25D-FF8E-F1BD-C0F0-026833693ED6}" v="17" dt="2021-06-23T21:58:39.598"/>
    <p1510:client id="{D27CC2C6-64EB-46B3-8B24-90191EBBE2DB}" v="497" dt="2021-06-23T22:23:24.378"/>
    <p1510:client id="{F130F915-54F3-69E8-0EF5-FF0E6B122B36}" v="379" dt="2021-05-09T22:09:0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62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24157-87A7-47A2-A32B-A5474FB4A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Trabalho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4F573-A278-4556-B3A2-58772F1B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67" y="4742411"/>
            <a:ext cx="4857857" cy="1005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Simulador de veículo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la de fundo abstrata triangular">
            <a:extLst>
              <a:ext uri="{FF2B5EF4-FFF2-40B4-BE49-F238E27FC236}">
                <a16:creationId xmlns:a16="http://schemas.microsoft.com/office/drawing/2014/main" id="{170594D4-A12F-4FAA-AA81-4023C803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4" r="30002" b="-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6AA28DC-E694-4FEA-B87E-BF75A48EE7B1}"/>
              </a:ext>
            </a:extLst>
          </p:cNvPr>
          <p:cNvSpPr txBox="1">
            <a:spLocks/>
          </p:cNvSpPr>
          <p:nvPr/>
        </p:nvSpPr>
        <p:spPr>
          <a:xfrm>
            <a:off x="790216" y="6131263"/>
            <a:ext cx="4857857" cy="444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Luan Kelvin Coelho | Matheus Soares Lima | William Mello</a:t>
            </a:r>
          </a:p>
        </p:txBody>
      </p:sp>
    </p:spTree>
    <p:extLst>
      <p:ext uri="{BB962C8B-B14F-4D97-AF65-F5344CB8AC3E}">
        <p14:creationId xmlns:p14="http://schemas.microsoft.com/office/powerpoint/2010/main" val="363278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A8D97-D644-4C51-916A-2D6A77A6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60" y="2739783"/>
            <a:ext cx="10691265" cy="1371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1215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E9B15-7763-417D-A813-10359DE0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3D570-E024-490E-B9B1-F705FE60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Câmera em primeira pessoa</a:t>
            </a:r>
          </a:p>
          <a:p>
            <a:r>
              <a:rPr lang="pt-BR"/>
              <a:t>Campo de visão de um motorista de veículo</a:t>
            </a:r>
          </a:p>
          <a:p>
            <a:r>
              <a:rPr lang="pt-BR"/>
              <a:t>Simulador simples de dirigibilidade de veículo</a:t>
            </a:r>
          </a:p>
        </p:txBody>
      </p:sp>
      <p:pic>
        <p:nvPicPr>
          <p:cNvPr id="4" name="Imagem 4" descr="Vista de dentro do carro&#10;&#10;Descrição gerada automaticamente">
            <a:extLst>
              <a:ext uri="{FF2B5EF4-FFF2-40B4-BE49-F238E27FC236}">
                <a16:creationId xmlns:a16="http://schemas.microsoft.com/office/drawing/2014/main" id="{5F42E902-E45F-4614-BF3B-443D0311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4" y="795799"/>
            <a:ext cx="5029200" cy="270723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7889ACB9-64BD-46F4-BD92-53A472C85FAB}"/>
              </a:ext>
            </a:extLst>
          </p:cNvPr>
          <p:cNvSpPr txBox="1">
            <a:spLocks/>
          </p:cNvSpPr>
          <p:nvPr/>
        </p:nvSpPr>
        <p:spPr>
          <a:xfrm>
            <a:off x="6460646" y="3434071"/>
            <a:ext cx="4038348" cy="444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err="1"/>
              <a:t>Forza</a:t>
            </a:r>
            <a:r>
              <a:rPr lang="pt-BR" sz="1400"/>
              <a:t> 4 </a:t>
            </a:r>
            <a:r>
              <a:rPr lang="pt-BR" sz="1400" err="1"/>
              <a:t>Horizon</a:t>
            </a:r>
            <a:r>
              <a:rPr lang="pt-BR" sz="1400"/>
              <a:t>, Escort XR3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7587-3DF1-4C9E-9EFD-D0C2F0F0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Hardware</a:t>
            </a:r>
          </a:p>
        </p:txBody>
      </p:sp>
      <p:pic>
        <p:nvPicPr>
          <p:cNvPr id="6" name="Imagem 6" descr="Foto preta e branca de jogo de vídeo game&#10;&#10;Descrição gerada automaticamente">
            <a:extLst>
              <a:ext uri="{FF2B5EF4-FFF2-40B4-BE49-F238E27FC236}">
                <a16:creationId xmlns:a16="http://schemas.microsoft.com/office/drawing/2014/main" id="{CC351AC2-7AEF-4B23-B8BB-4D5356F2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64" y="770184"/>
            <a:ext cx="4295955" cy="2672198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0DAB338A-9A60-4444-B997-EB568ECF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43" y="1712344"/>
            <a:ext cx="2498785" cy="2498785"/>
          </a:xfrm>
          <a:prstGeom prst="rect">
            <a:avLst/>
          </a:prstGeom>
        </p:spPr>
      </p:pic>
      <p:pic>
        <p:nvPicPr>
          <p:cNvPr id="10" name="Imagem 10" descr="Tela de computador com luz verde&#10;&#10;Descrição gerada automaticamente">
            <a:extLst>
              <a:ext uri="{FF2B5EF4-FFF2-40B4-BE49-F238E27FC236}">
                <a16:creationId xmlns:a16="http://schemas.microsoft.com/office/drawing/2014/main" id="{EAB15185-1945-423D-BF93-938000EF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936" y="3181081"/>
            <a:ext cx="2614882" cy="1976707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05498BE1-215C-4532-A333-8867C6A45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631" y="4576223"/>
            <a:ext cx="1028700" cy="581025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37DE345A-67E5-49AD-A49D-7FA4DBD9AA99}"/>
              </a:ext>
            </a:extLst>
          </p:cNvPr>
          <p:cNvSpPr txBox="1">
            <a:spLocks/>
          </p:cNvSpPr>
          <p:nvPr/>
        </p:nvSpPr>
        <p:spPr>
          <a:xfrm>
            <a:off x="1974910" y="3966034"/>
            <a:ext cx="2600612" cy="48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/>
              <a:t>Smartphone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4EC57D1-05C5-4F5D-B3A0-81A641A60EB6}"/>
              </a:ext>
            </a:extLst>
          </p:cNvPr>
          <p:cNvSpPr txBox="1">
            <a:spLocks/>
          </p:cNvSpPr>
          <p:nvPr/>
        </p:nvSpPr>
        <p:spPr>
          <a:xfrm>
            <a:off x="7409551" y="3247166"/>
            <a:ext cx="2600612" cy="4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/>
              <a:t>Logitech G27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7D874F2-8DB3-4B5D-B8D5-2E334A9AFF0E}"/>
              </a:ext>
            </a:extLst>
          </p:cNvPr>
          <p:cNvSpPr txBox="1">
            <a:spLocks/>
          </p:cNvSpPr>
          <p:nvPr/>
        </p:nvSpPr>
        <p:spPr>
          <a:xfrm>
            <a:off x="4965400" y="5159354"/>
            <a:ext cx="3046310" cy="43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428787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82B6E-BC45-41CF-B2AF-4D10946C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BD967-5F98-462A-84C0-55CF81F9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Interior do carro</a:t>
            </a:r>
          </a:p>
          <a:p>
            <a:r>
              <a:rPr lang="pt-BR"/>
              <a:t>3DOF</a:t>
            </a: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FC64DEA-EFC1-4A8B-A05D-6452EBB8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57" y="916323"/>
            <a:ext cx="4037162" cy="3860789"/>
          </a:xfrm>
          <a:prstGeom prst="rect">
            <a:avLst/>
          </a:prstGeom>
        </p:spPr>
      </p:pic>
      <p:pic>
        <p:nvPicPr>
          <p:cNvPr id="6" name="Imagem 6" descr="Imagem digital de um carro&#10;&#10;Descrição gerada automaticamente">
            <a:extLst>
              <a:ext uri="{FF2B5EF4-FFF2-40B4-BE49-F238E27FC236}">
                <a16:creationId xmlns:a16="http://schemas.microsoft.com/office/drawing/2014/main" id="{58A021E4-C6EB-41C1-9C45-AFB0C091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0" y="3148598"/>
            <a:ext cx="4166558" cy="27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E403-59FD-4F7E-8C09-4682A1F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4987A-0D98-4AC9-8622-56CD2343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Unity</a:t>
            </a:r>
          </a:p>
        </p:txBody>
      </p:sp>
      <p:pic>
        <p:nvPicPr>
          <p:cNvPr id="4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6235D40B-552D-4456-9E12-94C94A35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3505530"/>
            <a:ext cx="4583501" cy="2291090"/>
          </a:xfrm>
          <a:prstGeom prst="rect">
            <a:avLst/>
          </a:prstGeom>
        </p:spPr>
      </p:pic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BBC2E39-38EB-46D1-B425-E368CB7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923418"/>
            <a:ext cx="4295954" cy="32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427E-112E-40C0-85DF-49813153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4A7ED-26CB-43E3-B535-1FC2938A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Menu de navegação</a:t>
            </a:r>
          </a:p>
          <a:p>
            <a:r>
              <a:rPr lang="pt-BR"/>
              <a:t>Painel do carro</a:t>
            </a:r>
          </a:p>
          <a:p>
            <a:r>
              <a:rPr lang="pt-BR"/>
              <a:t>Auto estrada</a:t>
            </a:r>
          </a:p>
        </p:txBody>
      </p: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756A8451-7F81-4496-9DBF-B38A2B16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49" y="2891287"/>
            <a:ext cx="3131388" cy="31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55A6-2F97-4449-8D41-DB914EEB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PRATICA</a:t>
            </a:r>
          </a:p>
        </p:txBody>
      </p:sp>
      <p:pic>
        <p:nvPicPr>
          <p:cNvPr id="4" name="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65407DA4-6CA6-4FEC-9814-23374B5D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484" y="925433"/>
            <a:ext cx="7928260" cy="5013549"/>
          </a:xfrm>
        </p:spPr>
      </p:pic>
    </p:spTree>
    <p:extLst>
      <p:ext uri="{BB962C8B-B14F-4D97-AF65-F5344CB8AC3E}">
        <p14:creationId xmlns:p14="http://schemas.microsoft.com/office/powerpoint/2010/main" val="25504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DBB98-5BF5-434A-8A6F-CC50C85A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PRATICA</a:t>
            </a:r>
          </a:p>
        </p:txBody>
      </p:sp>
      <p:pic>
        <p:nvPicPr>
          <p:cNvPr id="4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26FF19E1-8033-4E00-B57A-ACADC44F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386" y="927277"/>
            <a:ext cx="8745686" cy="4843786"/>
          </a:xfrm>
        </p:spPr>
      </p:pic>
    </p:spTree>
    <p:extLst>
      <p:ext uri="{BB962C8B-B14F-4D97-AF65-F5344CB8AC3E}">
        <p14:creationId xmlns:p14="http://schemas.microsoft.com/office/powerpoint/2010/main" val="12755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ED2D-FB94-4E1B-877B-CAD12216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68C31-8731-441B-98F4-2FA2CD09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Integração com o volante realizada com sucesso</a:t>
            </a:r>
          </a:p>
          <a:p>
            <a:r>
              <a:rPr lang="pt-BR"/>
              <a:t>Incorporação do CardBoard no projeto não alcançada</a:t>
            </a:r>
          </a:p>
          <a:p>
            <a:r>
              <a:rPr lang="pt-BR"/>
              <a:t>Implementada câmera em primeira pessoa</a:t>
            </a:r>
          </a:p>
          <a:p>
            <a:r>
              <a:rPr lang="pt-BR"/>
              <a:t>Ótimo </a:t>
            </a:r>
            <a:r>
              <a:rPr lang="pt-BR" err="1"/>
              <a:t>Asset</a:t>
            </a:r>
            <a:r>
              <a:rPr lang="pt-BR"/>
              <a:t> RCK para o Unity</a:t>
            </a:r>
          </a:p>
          <a:p>
            <a:r>
              <a:rPr lang="pt-BR"/>
              <a:t>Consumo de hardware elevado</a:t>
            </a:r>
          </a:p>
          <a:p>
            <a:r>
              <a:rPr lang="pt-BR"/>
              <a:t>Resultados satisfatórios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ChronicleVTI</vt:lpstr>
      <vt:lpstr>Trabalho final</vt:lpstr>
      <vt:lpstr>Ambiente</vt:lpstr>
      <vt:lpstr>Hardware</vt:lpstr>
      <vt:lpstr>Modelo</vt:lpstr>
      <vt:lpstr>IDE</vt:lpstr>
      <vt:lpstr>Características</vt:lpstr>
      <vt:lpstr>PRATICA</vt:lpstr>
      <vt:lpstr>PRATICA</vt:lpstr>
      <vt:lpstr>Conclusões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2021-05-09T21:40:20Z</dcterms:created>
  <dcterms:modified xsi:type="dcterms:W3CDTF">2021-06-30T23:34:00Z</dcterms:modified>
</cp:coreProperties>
</file>