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EF44E-59AE-8FF8-3F9A-B2FEDAE46CE1}" v="181" dt="2022-08-22T23:53:55.097"/>
    <p1510:client id="{8C89C2B8-DA18-169A-7805-ED918611A63D}" v="9" dt="2022-09-14T21:57:09.676"/>
    <p1510:client id="{8EAFC1C0-B60B-F03A-03E9-EB40B04EC306}" v="291" dt="2022-08-24T00:53:43.576"/>
    <p1510:client id="{CDC29E96-B3FC-139C-C0E1-E67802C9EBD0}" v="232" dt="2022-08-23T23:24:31.316"/>
    <p1510:client id="{E2ACF4E5-8AF7-AD0B-87E6-7E86D7C593C4}" v="118" dt="2022-08-21T17:37:11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éia Maschio" userId="S::mineiam@furb.br::618725d0-1f11-4485-98f8-46e1abda0160" providerId="AD" clId="Web-{CDC29E96-B3FC-139C-C0E1-E67802C9EBD0}"/>
    <pc:docChg chg="addSld modSld">
      <pc:chgData name="Minéia Maschio" userId="S::mineiam@furb.br::618725d0-1f11-4485-98f8-46e1abda0160" providerId="AD" clId="Web-{CDC29E96-B3FC-139C-C0E1-E67802C9EBD0}" dt="2022-08-23T23:24:30.175" v="219" actId="20577"/>
      <pc:docMkLst>
        <pc:docMk/>
      </pc:docMkLst>
      <pc:sldChg chg="addSp delSp modSp">
        <pc:chgData name="Minéia Maschio" userId="S::mineiam@furb.br::618725d0-1f11-4485-98f8-46e1abda0160" providerId="AD" clId="Web-{CDC29E96-B3FC-139C-C0E1-E67802C9EBD0}" dt="2022-08-23T23:14:10.549" v="171" actId="20577"/>
        <pc:sldMkLst>
          <pc:docMk/>
          <pc:sldMk cId="3105587763" sldId="260"/>
        </pc:sldMkLst>
        <pc:spChg chg="mod">
          <ac:chgData name="Minéia Maschio" userId="S::mineiam@furb.br::618725d0-1f11-4485-98f8-46e1abda0160" providerId="AD" clId="Web-{CDC29E96-B3FC-139C-C0E1-E67802C9EBD0}" dt="2022-08-23T23:00:04.497" v="3" actId="20577"/>
          <ac:spMkLst>
            <pc:docMk/>
            <pc:sldMk cId="3105587763" sldId="260"/>
            <ac:spMk id="2" creationId="{EA78CA62-7B58-D651-4483-0DED9A18B6C0}"/>
          </ac:spMkLst>
        </pc:spChg>
        <pc:spChg chg="mod">
          <ac:chgData name="Minéia Maschio" userId="S::mineiam@furb.br::618725d0-1f11-4485-98f8-46e1abda0160" providerId="AD" clId="Web-{CDC29E96-B3FC-139C-C0E1-E67802C9EBD0}" dt="2022-08-23T23:14:10.549" v="171" actId="20577"/>
          <ac:spMkLst>
            <pc:docMk/>
            <pc:sldMk cId="3105587763" sldId="260"/>
            <ac:spMk id="3" creationId="{21E26D3D-B390-2AFB-ED28-3844C08BBCFB}"/>
          </ac:spMkLst>
        </pc:spChg>
        <pc:picChg chg="add mod">
          <ac:chgData name="Minéia Maschio" userId="S::mineiam@furb.br::618725d0-1f11-4485-98f8-46e1abda0160" providerId="AD" clId="Web-{CDC29E96-B3FC-139C-C0E1-E67802C9EBD0}" dt="2022-08-23T23:14:03.534" v="170" actId="1076"/>
          <ac:picMkLst>
            <pc:docMk/>
            <pc:sldMk cId="3105587763" sldId="260"/>
            <ac:picMk id="5" creationId="{F4E9406B-B6B1-F9E9-6E0C-AB3050ED7DD8}"/>
          </ac:picMkLst>
        </pc:picChg>
        <pc:picChg chg="add del mod">
          <ac:chgData name="Minéia Maschio" userId="S::mineiam@furb.br::618725d0-1f11-4485-98f8-46e1abda0160" providerId="AD" clId="Web-{CDC29E96-B3FC-139C-C0E1-E67802C9EBD0}" dt="2022-08-23T23:12:03.187" v="123"/>
          <ac:picMkLst>
            <pc:docMk/>
            <pc:sldMk cId="3105587763" sldId="260"/>
            <ac:picMk id="6" creationId="{928C1983-6BC7-DE04-27EF-5007286CAAC2}"/>
          </ac:picMkLst>
        </pc:picChg>
      </pc:sldChg>
      <pc:sldChg chg="delSp modSp add replId">
        <pc:chgData name="Minéia Maschio" userId="S::mineiam@furb.br::618725d0-1f11-4485-98f8-46e1abda0160" providerId="AD" clId="Web-{CDC29E96-B3FC-139C-C0E1-E67802C9EBD0}" dt="2022-08-23T23:16:36.569" v="202" actId="20577"/>
        <pc:sldMkLst>
          <pc:docMk/>
          <pc:sldMk cId="1119161123" sldId="263"/>
        </pc:sldMkLst>
        <pc:spChg chg="mod">
          <ac:chgData name="Minéia Maschio" userId="S::mineiam@furb.br::618725d0-1f11-4485-98f8-46e1abda0160" providerId="AD" clId="Web-{CDC29E96-B3FC-139C-C0E1-E67802C9EBD0}" dt="2022-08-23T23:16:36.569" v="202" actId="20577"/>
          <ac:spMkLst>
            <pc:docMk/>
            <pc:sldMk cId="1119161123" sldId="263"/>
            <ac:spMk id="3" creationId="{21E26D3D-B390-2AFB-ED28-3844C08BBCFB}"/>
          </ac:spMkLst>
        </pc:spChg>
        <pc:picChg chg="del">
          <ac:chgData name="Minéia Maschio" userId="S::mineiam@furb.br::618725d0-1f11-4485-98f8-46e1abda0160" providerId="AD" clId="Web-{CDC29E96-B3FC-139C-C0E1-E67802C9EBD0}" dt="2022-08-23T23:16:22.834" v="189"/>
          <ac:picMkLst>
            <pc:docMk/>
            <pc:sldMk cId="1119161123" sldId="263"/>
            <ac:picMk id="5" creationId="{F4E9406B-B6B1-F9E9-6E0C-AB3050ED7DD8}"/>
          </ac:picMkLst>
        </pc:picChg>
      </pc:sldChg>
      <pc:sldChg chg="addSp delSp modSp add replId">
        <pc:chgData name="Minéia Maschio" userId="S::mineiam@furb.br::618725d0-1f11-4485-98f8-46e1abda0160" providerId="AD" clId="Web-{CDC29E96-B3FC-139C-C0E1-E67802C9EBD0}" dt="2022-08-23T23:23:42.251" v="210" actId="1076"/>
        <pc:sldMkLst>
          <pc:docMk/>
          <pc:sldMk cId="3417312414" sldId="264"/>
        </pc:sldMkLst>
        <pc:spChg chg="del mod">
          <ac:chgData name="Minéia Maschio" userId="S::mineiam@furb.br::618725d0-1f11-4485-98f8-46e1abda0160" providerId="AD" clId="Web-{CDC29E96-B3FC-139C-C0E1-E67802C9EBD0}" dt="2022-08-23T23:23:17.313" v="205"/>
          <ac:spMkLst>
            <pc:docMk/>
            <pc:sldMk cId="3417312414" sldId="264"/>
            <ac:spMk id="3" creationId="{21E26D3D-B390-2AFB-ED28-3844C08BBCFB}"/>
          </ac:spMkLst>
        </pc:spChg>
        <pc:picChg chg="add mod ord">
          <ac:chgData name="Minéia Maschio" userId="S::mineiam@furb.br::618725d0-1f11-4485-98f8-46e1abda0160" providerId="AD" clId="Web-{CDC29E96-B3FC-139C-C0E1-E67802C9EBD0}" dt="2022-08-23T23:23:23.844" v="206" actId="1076"/>
          <ac:picMkLst>
            <pc:docMk/>
            <pc:sldMk cId="3417312414" sldId="264"/>
            <ac:picMk id="5" creationId="{AA65A3ED-26B5-3C9F-22BB-4962933F8E6E}"/>
          </ac:picMkLst>
        </pc:picChg>
        <pc:picChg chg="add mod">
          <ac:chgData name="Minéia Maschio" userId="S::mineiam@furb.br::618725d0-1f11-4485-98f8-46e1abda0160" providerId="AD" clId="Web-{CDC29E96-B3FC-139C-C0E1-E67802C9EBD0}" dt="2022-08-23T23:23:42.251" v="210" actId="1076"/>
          <ac:picMkLst>
            <pc:docMk/>
            <pc:sldMk cId="3417312414" sldId="264"/>
            <ac:picMk id="6" creationId="{AE561A2B-A829-2DEC-5DBD-3D4237FF60FB}"/>
          </ac:picMkLst>
        </pc:picChg>
      </pc:sldChg>
      <pc:sldChg chg="addSp delSp modSp add replId">
        <pc:chgData name="Minéia Maschio" userId="S::mineiam@furb.br::618725d0-1f11-4485-98f8-46e1abda0160" providerId="AD" clId="Web-{CDC29E96-B3FC-139C-C0E1-E67802C9EBD0}" dt="2022-08-23T23:24:30.175" v="219" actId="20577"/>
        <pc:sldMkLst>
          <pc:docMk/>
          <pc:sldMk cId="816089184" sldId="265"/>
        </pc:sldMkLst>
        <pc:spChg chg="mod">
          <ac:chgData name="Minéia Maschio" userId="S::mineiam@furb.br::618725d0-1f11-4485-98f8-46e1abda0160" providerId="AD" clId="Web-{CDC29E96-B3FC-139C-C0E1-E67802C9EBD0}" dt="2022-08-23T23:24:30.175" v="219" actId="20577"/>
          <ac:spMkLst>
            <pc:docMk/>
            <pc:sldMk cId="816089184" sldId="265"/>
            <ac:spMk id="2" creationId="{EA78CA62-7B58-D651-4483-0DED9A18B6C0}"/>
          </ac:spMkLst>
        </pc:spChg>
        <pc:spChg chg="add mod">
          <ac:chgData name="Minéia Maschio" userId="S::mineiam@furb.br::618725d0-1f11-4485-98f8-46e1abda0160" providerId="AD" clId="Web-{CDC29E96-B3FC-139C-C0E1-E67802C9EBD0}" dt="2022-08-23T23:24:20.409" v="213" actId="20577"/>
          <ac:spMkLst>
            <pc:docMk/>
            <pc:sldMk cId="816089184" sldId="265"/>
            <ac:spMk id="7" creationId="{86B0D80E-3061-DDB1-9830-E023718866D8}"/>
          </ac:spMkLst>
        </pc:spChg>
        <pc:picChg chg="del">
          <ac:chgData name="Minéia Maschio" userId="S::mineiam@furb.br::618725d0-1f11-4485-98f8-46e1abda0160" providerId="AD" clId="Web-{CDC29E96-B3FC-139C-C0E1-E67802C9EBD0}" dt="2022-08-23T23:24:17.534" v="212"/>
          <ac:picMkLst>
            <pc:docMk/>
            <pc:sldMk cId="816089184" sldId="265"/>
            <ac:picMk id="5" creationId="{AA65A3ED-26B5-3C9F-22BB-4962933F8E6E}"/>
          </ac:picMkLst>
        </pc:picChg>
        <pc:picChg chg="del">
          <ac:chgData name="Minéia Maschio" userId="S::mineiam@furb.br::618725d0-1f11-4485-98f8-46e1abda0160" providerId="AD" clId="Web-{CDC29E96-B3FC-139C-C0E1-E67802C9EBD0}" dt="2022-08-23T23:24:23.284" v="214"/>
          <ac:picMkLst>
            <pc:docMk/>
            <pc:sldMk cId="816089184" sldId="265"/>
            <ac:picMk id="6" creationId="{AE561A2B-A829-2DEC-5DBD-3D4237FF60FB}"/>
          </ac:picMkLst>
        </pc:picChg>
      </pc:sldChg>
    </pc:docChg>
  </pc:docChgLst>
  <pc:docChgLst>
    <pc:chgData name="Matheus Felipe Pasold" userId="S::mfpasold@furb.br::0f6cf44d-9894-4d81-9324-169b108f5bda" providerId="AD" clId="Web-{8C89C2B8-DA18-169A-7805-ED918611A63D}"/>
    <pc:docChg chg="modSld">
      <pc:chgData name="Matheus Felipe Pasold" userId="S::mfpasold@furb.br::0f6cf44d-9894-4d81-9324-169b108f5bda" providerId="AD" clId="Web-{8C89C2B8-DA18-169A-7805-ED918611A63D}" dt="2022-09-14T21:57:09.676" v="8" actId="20577"/>
      <pc:docMkLst>
        <pc:docMk/>
      </pc:docMkLst>
      <pc:sldChg chg="modSp">
        <pc:chgData name="Matheus Felipe Pasold" userId="S::mfpasold@furb.br::0f6cf44d-9894-4d81-9324-169b108f5bda" providerId="AD" clId="Web-{8C89C2B8-DA18-169A-7805-ED918611A63D}" dt="2022-09-14T21:57:09.676" v="8" actId="20577"/>
        <pc:sldMkLst>
          <pc:docMk/>
          <pc:sldMk cId="816089184" sldId="265"/>
        </pc:sldMkLst>
        <pc:spChg chg="mod">
          <ac:chgData name="Matheus Felipe Pasold" userId="S::mfpasold@furb.br::0f6cf44d-9894-4d81-9324-169b108f5bda" providerId="AD" clId="Web-{8C89C2B8-DA18-169A-7805-ED918611A63D}" dt="2022-09-14T21:57:09.676" v="8" actId="20577"/>
          <ac:spMkLst>
            <pc:docMk/>
            <pc:sldMk cId="816089184" sldId="265"/>
            <ac:spMk id="7" creationId="{86B0D80E-3061-DDB1-9830-E023718866D8}"/>
          </ac:spMkLst>
        </pc:spChg>
      </pc:sldChg>
    </pc:docChg>
  </pc:docChgLst>
  <pc:docChgLst>
    <pc:chgData name="Fábio Franz" userId="S::ffranz@furb.br::09166c54-3055-4e62-bf0b-3f4df9601a1e" providerId="AD" clId="Web-{8EAFC1C0-B60B-F03A-03E9-EB40B04EC306}"/>
    <pc:docChg chg="addSld modSld">
      <pc:chgData name="Fábio Franz" userId="S::ffranz@furb.br::09166c54-3055-4e62-bf0b-3f4df9601a1e" providerId="AD" clId="Web-{8EAFC1C0-B60B-F03A-03E9-EB40B04EC306}" dt="2022-08-24T00:53:42.622" v="284" actId="20577"/>
      <pc:docMkLst>
        <pc:docMk/>
      </pc:docMkLst>
      <pc:sldChg chg="modSp">
        <pc:chgData name="Fábio Franz" userId="S::ffranz@furb.br::09166c54-3055-4e62-bf0b-3f4df9601a1e" providerId="AD" clId="Web-{8EAFC1C0-B60B-F03A-03E9-EB40B04EC306}" dt="2022-08-24T00:25:18.586" v="49" actId="20577"/>
        <pc:sldMkLst>
          <pc:docMk/>
          <pc:sldMk cId="4125749684" sldId="259"/>
        </pc:sldMkLst>
        <pc:spChg chg="mod">
          <ac:chgData name="Fábio Franz" userId="S::ffranz@furb.br::09166c54-3055-4e62-bf0b-3f4df9601a1e" providerId="AD" clId="Web-{8EAFC1C0-B60B-F03A-03E9-EB40B04EC306}" dt="2022-08-24T00:25:18.586" v="49" actId="20577"/>
          <ac:spMkLst>
            <pc:docMk/>
            <pc:sldMk cId="4125749684" sldId="259"/>
            <ac:spMk id="3" creationId="{6BBD6D2F-075B-22C5-1389-50F980F30DAA}"/>
          </ac:spMkLst>
        </pc:spChg>
      </pc:sldChg>
      <pc:sldChg chg="modSp">
        <pc:chgData name="Fábio Franz" userId="S::ffranz@furb.br::09166c54-3055-4e62-bf0b-3f4df9601a1e" providerId="AD" clId="Web-{8EAFC1C0-B60B-F03A-03E9-EB40B04EC306}" dt="2022-08-24T00:28:21.450" v="69" actId="20577"/>
        <pc:sldMkLst>
          <pc:docMk/>
          <pc:sldMk cId="816089184" sldId="265"/>
        </pc:sldMkLst>
        <pc:spChg chg="mod">
          <ac:chgData name="Fábio Franz" userId="S::ffranz@furb.br::09166c54-3055-4e62-bf0b-3f4df9601a1e" providerId="AD" clId="Web-{8EAFC1C0-B60B-F03A-03E9-EB40B04EC306}" dt="2022-08-24T00:28:21.450" v="69" actId="20577"/>
          <ac:spMkLst>
            <pc:docMk/>
            <pc:sldMk cId="816089184" sldId="265"/>
            <ac:spMk id="7" creationId="{86B0D80E-3061-DDB1-9830-E023718866D8}"/>
          </ac:spMkLst>
        </pc:spChg>
      </pc:sldChg>
      <pc:sldChg chg="addSp delSp modSp new">
        <pc:chgData name="Fábio Franz" userId="S::ffranz@furb.br::09166c54-3055-4e62-bf0b-3f4df9601a1e" providerId="AD" clId="Web-{8EAFC1C0-B60B-F03A-03E9-EB40B04EC306}" dt="2022-08-24T00:53:42.622" v="284" actId="20577"/>
        <pc:sldMkLst>
          <pc:docMk/>
          <pc:sldMk cId="3706688487" sldId="266"/>
        </pc:sldMkLst>
        <pc:spChg chg="mod">
          <ac:chgData name="Fábio Franz" userId="S::ffranz@furb.br::09166c54-3055-4e62-bf0b-3f4df9601a1e" providerId="AD" clId="Web-{8EAFC1C0-B60B-F03A-03E9-EB40B04EC306}" dt="2022-08-24T00:25:33.149" v="58" actId="20577"/>
          <ac:spMkLst>
            <pc:docMk/>
            <pc:sldMk cId="3706688487" sldId="266"/>
            <ac:spMk id="2" creationId="{877680F2-EF03-EA16-3A36-3295717717FF}"/>
          </ac:spMkLst>
        </pc:spChg>
        <pc:spChg chg="add del mod">
          <ac:chgData name="Fábio Franz" userId="S::ffranz@furb.br::09166c54-3055-4e62-bf0b-3f4df9601a1e" providerId="AD" clId="Web-{8EAFC1C0-B60B-F03A-03E9-EB40B04EC306}" dt="2022-08-24T00:53:42.622" v="284" actId="20577"/>
          <ac:spMkLst>
            <pc:docMk/>
            <pc:sldMk cId="3706688487" sldId="266"/>
            <ac:spMk id="3" creationId="{A9DFF836-A49F-4DA7-0045-F888E552AAC8}"/>
          </ac:spMkLst>
        </pc:spChg>
        <pc:picChg chg="add del mod ord">
          <ac:chgData name="Fábio Franz" userId="S::ffranz@furb.br::09166c54-3055-4e62-bf0b-3f4df9601a1e" providerId="AD" clId="Web-{8EAFC1C0-B60B-F03A-03E9-EB40B04EC306}" dt="2022-08-24T00:25:39.509" v="62"/>
          <ac:picMkLst>
            <pc:docMk/>
            <pc:sldMk cId="3706688487" sldId="266"/>
            <ac:picMk id="5" creationId="{698B7BF2-AD57-A0B7-E3BC-1F2DCB326DAF}"/>
          </ac:picMkLst>
        </pc:picChg>
        <pc:picChg chg="add mod ord">
          <ac:chgData name="Fábio Franz" userId="S::ffranz@furb.br::09166c54-3055-4e62-bf0b-3f4df9601a1e" providerId="AD" clId="Web-{8EAFC1C0-B60B-F03A-03E9-EB40B04EC306}" dt="2022-08-24T00:30:48.610" v="114"/>
          <ac:picMkLst>
            <pc:docMk/>
            <pc:sldMk cId="3706688487" sldId="266"/>
            <ac:picMk id="6" creationId="{870000BC-826C-0233-37BE-8281C8F264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41F7C-8C5C-5CDC-F8F7-0277B9B8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5FD69-8E2B-B710-34F5-14AD31F9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19524-52D0-9898-77AE-43F6BE49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1E50D-F114-1F71-E989-E3F297FC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340CA-5181-1631-560A-995A7CC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4AAB2-6969-4051-BFDF-BF1F1DDBCD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80123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78EF9-1C35-09F7-AF36-DBA0C48D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523C7-0786-3A73-3A6C-BE37A21E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34D11-15DC-7B3A-9E63-0DEBF4FD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A1EEF-C52F-9132-0295-BEED0128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30AC9-975E-E77A-02F4-DD474A6E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27C4-28E4-47A3-8F69-960387F0EB7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46720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0A9000-5E99-6F65-4B5D-E58BEFFFA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AFA1D-1985-DDFA-62F3-3BF0E7D0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F609F-9D11-BE7A-D622-6DA254B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4310C-D80F-FF08-1BFB-7157E204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FACEA-9AA4-1CF8-47BA-DD5DD286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42DC-274A-43D3-AEF3-19833E5074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05253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FE7BF-9FDD-930F-2471-67BDA426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93D55-6950-3C5A-0DBB-B078AA0D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DFA71-BE43-0097-0BE1-5FD63724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2F8E1-F3C7-2BC5-3CA7-195CAAF4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15266-BDBD-AE13-D024-240FB10B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F3658-2165-4E2A-82C9-20ACC5F5BB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1242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458E9-1795-A486-B386-13FF4AFC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BF7D-8EC4-581C-D295-4D1B1D64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3BFAC-9788-F1DB-D9EC-36985A08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8195D-1430-DBBA-57A6-A2A7BBBE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0018C-CF8C-49C2-FA30-BA82F57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3A44A-FEA7-4FBF-AE93-34D9C76A42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1623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E08F3-327E-C2B5-D78A-9187E50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95841-17C5-96AB-067C-08B93EB44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24598-8242-145C-5A48-80B0CD92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063BA8-04B2-CD70-5657-30FCB7A5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1B12B0-82C2-F723-4A64-5BCBE6B3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1615C-1F0C-50C5-963E-864638FE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325AD-AB73-4F7B-A5BE-BB24FE8209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93675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660F-414F-61B7-5AD0-0DB35302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70222E-DB3C-077F-1307-C8823B2B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7D268-FF02-A7D4-05C9-0956D8A8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A3CFF0-6CF0-CAC1-EFD6-E9CD8D3E0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BAA59F-B8A2-B014-7B20-6B71239A2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DFFF40-047A-4159-DA66-75EADBE1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DA069E-A9FB-38DA-CBF8-1D44503F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DCF5BA-975E-8D9E-D38E-75213013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6B3B4-1BE5-4FD3-AB8A-99BFB356F4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20910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7712F-B45C-74AA-5176-B34F48EC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AB6444-0DC7-07BA-388F-66D86E3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6295A7-5BF0-2004-A1E8-1F90B84A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244732-3F7F-B071-BEB2-7288C35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61F1C-9478-4188-87DA-B012309EA2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38404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8FC8AE-E476-BE6F-FDFF-9F1C49D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91DB0-8AC1-91CB-4212-4F25838B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6C0B2D-6DA3-B154-BB53-AB94679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88CA-E0D4-4474-B82A-82358753BF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24290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6C769-DF59-53C6-9A1A-E22A4A2A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FB44-38F8-3BC8-3BC6-D4D2FA17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C82E68-1F46-396C-8DA1-1590AC4A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EB05D5-0813-8254-8FAC-FD62C9C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11CF60-5986-5325-CF30-5A77A38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3B628-E46A-13F9-6C8A-B1C6EDA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2652F-55D7-4BDF-B5E5-FCB372642E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2182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C4F4-06E1-84EC-F038-188B46B1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0171-5C99-9B0B-7E73-DE666678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ACB141-D475-66AE-7F36-3EEDCDF1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33BA1-FEDE-67B9-18DA-BB5F3AB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FBFBD-D57D-069B-799C-20EF8D7D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65FCA1-1337-8E49-B6E9-C3509D05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5A861-2839-4078-BAB3-3F3360CEC2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7788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D0B541-3BFE-FA2F-93FF-88A9D62EC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62879C-3518-4A85-BFFE-9B1B7165D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2DFE8F-9A94-B7AF-029B-400B2096F2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3ECF7A-59CD-D4BE-F7C7-616356A9F9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9A6E08C-EABA-EA48-9422-9B20A2F67E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B7C62D-BFD6-4A62-8747-CFC5F0079A0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Kuk5Q7yHMc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7DE0215-5629-14E2-024D-93F42A6E4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pt-BR" sz="4400" dirty="0">
                <a:cs typeface="Arial"/>
              </a:rPr>
              <a:t>Realidade Alternativa</a:t>
            </a:r>
            <a:endParaRPr lang="pt-BR" altLang="pt-BR" sz="44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5BB6A7-5247-E27C-6767-62A10014BE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t-BR" altLang="pt-BR" sz="3200" dirty="0">
                <a:cs typeface="Arial"/>
              </a:rPr>
              <a:t>3 aplicações de realidade alternativa</a:t>
            </a:r>
          </a:p>
          <a:p>
            <a:r>
              <a:rPr lang="pt-BR" altLang="pt-BR" sz="3200" dirty="0">
                <a:cs typeface="Arial"/>
              </a:rPr>
              <a:t>Por Fábio Franz, Matheus </a:t>
            </a:r>
            <a:r>
              <a:rPr lang="pt-BR" altLang="pt-BR" sz="3200" dirty="0" err="1">
                <a:cs typeface="Arial"/>
              </a:rPr>
              <a:t>Pasold</a:t>
            </a:r>
            <a:r>
              <a:rPr lang="pt-BR" altLang="pt-BR" sz="3200" dirty="0">
                <a:cs typeface="Arial"/>
              </a:rPr>
              <a:t> e </a:t>
            </a:r>
            <a:r>
              <a:rPr lang="pt-BR" altLang="pt-BR" sz="3200" dirty="0" err="1">
                <a:cs typeface="Arial"/>
              </a:rPr>
              <a:t>Minéia</a:t>
            </a:r>
            <a:r>
              <a:rPr lang="pt-BR" altLang="pt-BR" sz="3200" dirty="0">
                <a:cs typeface="Arial"/>
              </a:rPr>
              <a:t> Maschio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309DC7-34DD-326C-58C1-0D2FD8E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823" y="153707"/>
            <a:ext cx="2133600" cy="476250"/>
          </a:xfrm>
        </p:spPr>
        <p:txBody>
          <a:bodyPr/>
          <a:lstStyle/>
          <a:p>
            <a:fld id="{2F54AAB2-6969-4051-BFDF-BF1F1DDBCD4E}" type="slidenum">
              <a:rPr lang="pt-BR" altLang="pt-BR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CA62-7B58-D651-4483-0DED9A18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3 – Zombies </a:t>
            </a:r>
            <a:r>
              <a:rPr lang="pt-BR" dirty="0" err="1">
                <a:cs typeface="Arial"/>
              </a:rPr>
              <a:t>Run</a:t>
            </a:r>
            <a:r>
              <a:rPr lang="pt-BR" dirty="0">
                <a:cs typeface="Arial"/>
              </a:rPr>
              <a:t> </a:t>
            </a:r>
            <a:endParaRPr lang="pt-BR" dirty="0"/>
          </a:p>
        </p:txBody>
      </p:sp>
      <p:pic>
        <p:nvPicPr>
          <p:cNvPr id="5" name="Imagem 5" descr="Texto, Aplicativo&#10;&#10;Descrição gerada automaticamente">
            <a:extLst>
              <a:ext uri="{FF2B5EF4-FFF2-40B4-BE49-F238E27FC236}">
                <a16:creationId xmlns:a16="http://schemas.microsoft.com/office/drawing/2014/main" id="{AA65A3ED-26B5-3C9F-22BB-4962933F8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58" y="1376464"/>
            <a:ext cx="2036683" cy="4525963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656FB-3DBA-F589-2E2B-2E3C7B70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10</a:t>
            </a:fld>
            <a:endParaRPr lang="pt-BR" altLang="pt-BR"/>
          </a:p>
        </p:txBody>
      </p:sp>
      <p:pic>
        <p:nvPicPr>
          <p:cNvPr id="6" name="Imagem 6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AE561A2B-A829-2DEC-5DBD-3D4237FF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68" y="1361872"/>
            <a:ext cx="2046213" cy="45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CA62-7B58-D651-4483-0DED9A18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656FB-3DBA-F589-2E2B-2E3C7B70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 dirty="0"/>
              <a:pPr/>
              <a:t>11</a:t>
            </a:fld>
            <a:endParaRPr lang="pt-BR" alt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6B0D80E-3061-DDB1-9830-E0237188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https://blog.zombiesrungame.com/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https://support.google.com/maps/thread/12938367/conheC3A7a-o-live-view-o-novo-recurso-de-realidade-aumentada-do-google-maps?hl=pt-BR</a:t>
            </a:r>
          </a:p>
          <a:p>
            <a:r>
              <a:rPr lang="pt-BR" dirty="0">
                <a:ea typeface="+mn-lt"/>
                <a:cs typeface="+mn-lt"/>
              </a:rPr>
              <a:t>https://www.geoguessr.com/</a:t>
            </a:r>
          </a:p>
          <a:p>
            <a:r>
              <a:rPr lang="pt-BR" dirty="0">
                <a:ea typeface="+mn-lt"/>
                <a:cs typeface="+mn-lt"/>
              </a:rPr>
              <a:t>https://pt.wikipedia.org/wiki/GeoGuessr</a:t>
            </a: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0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9B75-1599-762A-6CA2-37217A44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O que é realidade alternativa?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572A8-2ED9-735B-8006-71975939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Transformação do mundo real em um cenário virtual.</a:t>
            </a:r>
          </a:p>
          <a:p>
            <a:r>
              <a:rPr lang="pt-BR" dirty="0">
                <a:cs typeface="Arial"/>
              </a:rPr>
              <a:t>Incentivar o usuário a se movimentar.</a:t>
            </a:r>
          </a:p>
          <a:p>
            <a:r>
              <a:rPr lang="pt-BR" dirty="0">
                <a:cs typeface="Arial"/>
              </a:rPr>
              <a:t>Interação com o mundo real.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075AE6-3536-1111-E01F-BCF1287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2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EE91F-8E50-E4A8-7F50-CA65B15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1 - </a:t>
            </a:r>
            <a:r>
              <a:rPr lang="pt-BR" dirty="0" err="1">
                <a:cs typeface="Arial"/>
              </a:rPr>
              <a:t>GeoGuessr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92256-4705-7769-C35C-B7C25365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Disponível para navegador, iOS e Android.</a:t>
            </a:r>
          </a:p>
          <a:p>
            <a:r>
              <a:rPr lang="pt-BR" dirty="0">
                <a:cs typeface="Arial"/>
              </a:rPr>
              <a:t>Este jogo coloca o usuário em um lugar aleatório do mundo. O objetivo é o usuário </a:t>
            </a:r>
            <a:r>
              <a:rPr lang="pt-BR" dirty="0" err="1">
                <a:cs typeface="Arial"/>
              </a:rPr>
              <a:t>advinhar</a:t>
            </a:r>
            <a:r>
              <a:rPr lang="pt-BR" dirty="0">
                <a:cs typeface="Arial"/>
              </a:rPr>
              <a:t> onde ele está.</a:t>
            </a:r>
          </a:p>
          <a:p>
            <a:r>
              <a:rPr lang="pt-BR" dirty="0">
                <a:cs typeface="Arial"/>
              </a:rPr>
              <a:t>Utiliza o Google Street </a:t>
            </a:r>
            <a:r>
              <a:rPr lang="pt-BR" dirty="0" err="1">
                <a:cs typeface="Arial"/>
              </a:rPr>
              <a:t>View</a:t>
            </a:r>
            <a:r>
              <a:rPr lang="pt-BR" dirty="0">
                <a:cs typeface="Arial"/>
              </a:rPr>
              <a:t>.</a:t>
            </a:r>
          </a:p>
          <a:p>
            <a:r>
              <a:rPr lang="pt-BR" dirty="0">
                <a:cs typeface="Arial"/>
              </a:rPr>
              <a:t>Utiliza o Google Maps.</a:t>
            </a:r>
          </a:p>
          <a:p>
            <a:endParaRPr lang="pt-BR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58C08-A8C2-2882-FFE4-9B9A27A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3</a:t>
            </a:fld>
            <a:endParaRPr lang="pt-BR" alt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3575431-90D9-317C-2979-36F140C9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9" y="3340768"/>
            <a:ext cx="1994569" cy="19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41307-7B2C-332A-89FC-83DFF3C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App 1 - </a:t>
            </a:r>
            <a:r>
              <a:rPr lang="pt-BR" dirty="0" err="1">
                <a:ea typeface="+mj-lt"/>
                <a:cs typeface="+mj-lt"/>
              </a:rPr>
              <a:t>GeoGuessr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5B5B8-9354-1F05-915F-8C5CA881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Modo clássico: O usuário é colocado e algum lugar aleatório dentro do Google Street </a:t>
            </a:r>
            <a:r>
              <a:rPr lang="pt-BR" dirty="0" err="1">
                <a:cs typeface="Arial"/>
              </a:rPr>
              <a:t>View</a:t>
            </a:r>
            <a:r>
              <a:rPr lang="pt-BR" dirty="0">
                <a:cs typeface="Arial"/>
              </a:rPr>
              <a:t> ao redor do mundo.</a:t>
            </a:r>
          </a:p>
          <a:p>
            <a:r>
              <a:rPr lang="pt-BR" dirty="0">
                <a:cs typeface="Arial"/>
              </a:rPr>
              <a:t>O usuário tem 5 minutos para </a:t>
            </a:r>
            <a:r>
              <a:rPr lang="pt-BR" dirty="0" err="1">
                <a:cs typeface="Arial"/>
              </a:rPr>
              <a:t>advinhar</a:t>
            </a:r>
            <a:r>
              <a:rPr lang="pt-BR" dirty="0">
                <a:cs typeface="Arial"/>
              </a:rPr>
              <a:t> a localização em que estão situado.</a:t>
            </a:r>
          </a:p>
          <a:p>
            <a:r>
              <a:rPr lang="pt-BR" dirty="0">
                <a:cs typeface="Arial"/>
              </a:rPr>
              <a:t>A pontuação é de acordo com a distância do ponto selecionado X real.</a:t>
            </a:r>
          </a:p>
          <a:p>
            <a:r>
              <a:rPr lang="pt-BR" dirty="0">
                <a:cs typeface="Arial"/>
              </a:rPr>
              <a:t>De 0 a 5.000.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E520BF-98AC-7291-7FAF-5450D64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224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43D55-706C-6C3D-F50B-6A204BD8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1 - </a:t>
            </a:r>
            <a:r>
              <a:rPr lang="pt-BR" dirty="0" err="1">
                <a:cs typeface="Arial"/>
              </a:rPr>
              <a:t>GeoGuessr</a:t>
            </a:r>
            <a:endParaRPr lang="pt-BR" dirty="0" err="1"/>
          </a:p>
        </p:txBody>
      </p:sp>
      <p:pic>
        <p:nvPicPr>
          <p:cNvPr id="5" name="Mídia Online 4" title="GeoGuessr - Demonstração">
            <a:hlinkClick r:id="" action="ppaction://media"/>
            <a:extLst>
              <a:ext uri="{FF2B5EF4-FFF2-40B4-BE49-F238E27FC236}">
                <a16:creationId xmlns:a16="http://schemas.microsoft.com/office/drawing/2014/main" id="{C6C3D559-0FCB-1180-CCA4-4A0EEBC8288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0114" y="1303293"/>
            <a:ext cx="7996686" cy="520604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DE7B41-88F7-B53F-B013-3C66E3FA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820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FEAA1-ED18-DCCC-B6A6-D9CCC7D1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2 – Google Maps Live </a:t>
            </a:r>
            <a:r>
              <a:rPr lang="pt-BR" dirty="0" err="1">
                <a:cs typeface="Arial"/>
              </a:rPr>
              <a:t>View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D6D2F-075B-22C5-1389-50F980F3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Disponível para aparelhos iOS e Android compatíveis com </a:t>
            </a:r>
            <a:r>
              <a:rPr lang="pt-BR" dirty="0" err="1">
                <a:ea typeface="+mn-lt"/>
                <a:cs typeface="+mn-lt"/>
              </a:rPr>
              <a:t>ARCore</a:t>
            </a:r>
            <a:r>
              <a:rPr lang="pt-BR" dirty="0">
                <a:ea typeface="+mn-lt"/>
                <a:cs typeface="+mn-lt"/>
              </a:rPr>
              <a:t> e </a:t>
            </a:r>
            <a:r>
              <a:rPr lang="pt-BR" dirty="0" err="1">
                <a:ea typeface="+mn-lt"/>
                <a:cs typeface="+mn-lt"/>
              </a:rPr>
              <a:t>ARKit</a:t>
            </a:r>
            <a:r>
              <a:rPr lang="pt-BR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cs typeface="Arial"/>
              </a:rPr>
              <a:t>É uma utilização da realidade aumentada para saber qual caminho deve seguir;</a:t>
            </a:r>
          </a:p>
          <a:p>
            <a:r>
              <a:rPr lang="pt-BR" dirty="0">
                <a:cs typeface="Arial"/>
              </a:rPr>
              <a:t>Apresenta setas e rotas no mundo real para se guiar;</a:t>
            </a:r>
          </a:p>
          <a:p>
            <a:endParaRPr lang="pt-BR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EC5E2-992D-4AA4-86CC-354FE4B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57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870000BC-826C-0233-37BE-8281C8F2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94" y="1308793"/>
            <a:ext cx="2557506" cy="4114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7680F2-EF03-EA16-3A36-3295717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2 – Google Maps Live </a:t>
            </a:r>
            <a:r>
              <a:rPr lang="pt-BR" dirty="0" err="1">
                <a:cs typeface="Arial"/>
              </a:rPr>
              <a:t>View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FF836-A49F-4DA7-0045-F888E552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376737" cy="4525963"/>
          </a:xfrm>
        </p:spPr>
        <p:txBody>
          <a:bodyPr/>
          <a:lstStyle/>
          <a:p>
            <a:r>
              <a:rPr lang="pt-BR" sz="2800" dirty="0">
                <a:cs typeface="Arial"/>
              </a:rPr>
              <a:t>Imagem ao lado demonstra a utilização do Live </a:t>
            </a:r>
            <a:r>
              <a:rPr lang="pt-BR" sz="2800" dirty="0" err="1">
                <a:cs typeface="Arial"/>
              </a:rPr>
              <a:t>View</a:t>
            </a:r>
            <a:r>
              <a:rPr lang="pt-BR" sz="2800" dirty="0">
                <a:cs typeface="Arial"/>
              </a:rPr>
              <a:t> perto da Torre Eiffel em Paris;</a:t>
            </a:r>
            <a:endParaRPr lang="pt-BR" sz="2800">
              <a:cs typeface="Arial"/>
            </a:endParaRPr>
          </a:p>
          <a:p>
            <a:r>
              <a:rPr lang="pt-BR" sz="2800" dirty="0">
                <a:cs typeface="Arial"/>
              </a:rPr>
              <a:t>O Live </a:t>
            </a:r>
            <a:r>
              <a:rPr lang="pt-BR" sz="2800" dirty="0" err="1">
                <a:cs typeface="Arial"/>
              </a:rPr>
              <a:t>View</a:t>
            </a:r>
            <a:r>
              <a:rPr lang="pt-BR" sz="2800" dirty="0">
                <a:cs typeface="Arial"/>
              </a:rPr>
              <a:t> está disponível apenas para a navegação "A pé";</a:t>
            </a:r>
            <a:endParaRPr lang="pt-BR" sz="2800">
              <a:cs typeface="Arial"/>
            </a:endParaRPr>
          </a:p>
          <a:p>
            <a:r>
              <a:rPr lang="pt-BR" sz="2800" dirty="0">
                <a:cs typeface="Arial"/>
              </a:rPr>
              <a:t>Apenas será necessário estar em uma área externa e bem-iluminada;</a:t>
            </a:r>
          </a:p>
          <a:p>
            <a:r>
              <a:rPr lang="pt-BR" sz="2800" dirty="0">
                <a:cs typeface="Arial"/>
              </a:rPr>
              <a:t>Ainda há muito trabalho a ser feito mas já foram recebidos feedbacks positivos da comunidade;</a:t>
            </a:r>
          </a:p>
          <a:p>
            <a:pPr marL="0" indent="0">
              <a:buNone/>
            </a:pPr>
            <a:endParaRPr lang="pt-BR" sz="2400" dirty="0">
              <a:cs typeface="Arial"/>
            </a:endParaRPr>
          </a:p>
          <a:p>
            <a:pPr marL="0" indent="0">
              <a:buNone/>
            </a:pPr>
            <a:endParaRPr lang="pt-BR" sz="2400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4AF371-CA8C-9A32-5E44-A21A4596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66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CA62-7B58-D651-4483-0DED9A18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3 – Zombies </a:t>
            </a:r>
            <a:r>
              <a:rPr lang="pt-BR" dirty="0" err="1">
                <a:cs typeface="Arial"/>
              </a:rPr>
              <a:t>Run</a:t>
            </a:r>
            <a:r>
              <a:rPr lang="pt-BR" dirty="0">
                <a:cs typeface="Arial"/>
              </a:rPr>
              <a:t>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26D3D-B390-2AFB-ED28-3844C08B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22653" cy="4525963"/>
          </a:xfrm>
        </p:spPr>
        <p:txBody>
          <a:bodyPr/>
          <a:lstStyle/>
          <a:p>
            <a:r>
              <a:rPr lang="pt-BR" dirty="0">
                <a:cs typeface="Arial"/>
              </a:rPr>
              <a:t>Disponível para navegador iOS e Android;</a:t>
            </a:r>
          </a:p>
          <a:p>
            <a:r>
              <a:rPr lang="pt-BR" dirty="0">
                <a:cs typeface="Arial"/>
              </a:rPr>
              <a:t>É um jogo de aventura onde o usuário deve correr para fugir de zumbis;</a:t>
            </a:r>
          </a:p>
          <a:p>
            <a:r>
              <a:rPr lang="pt-BR" dirty="0">
                <a:cs typeface="Arial"/>
              </a:rPr>
              <a:t>Disponível em Inglês, Espanhol, Coreano, Japonês e Frances;</a:t>
            </a:r>
          </a:p>
          <a:p>
            <a:endParaRPr lang="pt-BR" dirty="0">
              <a:cs typeface="Arial"/>
            </a:endParaRPr>
          </a:p>
          <a:p>
            <a:pPr marL="0" indent="0">
              <a:buNone/>
            </a:pPr>
            <a:endParaRPr lang="pt-BR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656FB-3DBA-F589-2E2B-2E3C7B70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8</a:t>
            </a:fld>
            <a:endParaRPr lang="pt-BR" alt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4E9406B-B6B1-F9E9-6E0C-AB3050ED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90" y="3873760"/>
            <a:ext cx="1549738" cy="1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CA62-7B58-D651-4483-0DED9A18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App 3 – Zombies </a:t>
            </a:r>
            <a:r>
              <a:rPr lang="pt-BR" dirty="0" err="1">
                <a:cs typeface="Arial"/>
              </a:rPr>
              <a:t>Run</a:t>
            </a:r>
            <a:r>
              <a:rPr lang="pt-BR" dirty="0">
                <a:cs typeface="Arial"/>
              </a:rPr>
              <a:t>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26D3D-B390-2AFB-ED28-3844C08B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dirty="0">
                <a:cs typeface="Arial"/>
              </a:rPr>
              <a:t>Possui áudios ultra imersivos para cada missão;</a:t>
            </a:r>
            <a:endParaRPr lang="pt-BR"/>
          </a:p>
          <a:p>
            <a:r>
              <a:rPr lang="pt-BR" dirty="0">
                <a:cs typeface="Arial"/>
              </a:rPr>
              <a:t>Durante a corrida/caminhada você pode coletar suprimentos para reconstruir a base;</a:t>
            </a:r>
          </a:p>
          <a:p>
            <a:r>
              <a:rPr lang="pt-BR" dirty="0">
                <a:cs typeface="Arial"/>
              </a:rPr>
              <a:t>Existem mais de 200 missões e você pode escolher a duração de cada missão;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656FB-3DBA-F589-2E2B-2E3C7B70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3658-2165-4E2A-82C9-20ACC5F5BBC4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916112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Apresentação na tela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Design padrão</vt:lpstr>
      <vt:lpstr>Realidade Alternativa</vt:lpstr>
      <vt:lpstr>O que é realidade alternativa?</vt:lpstr>
      <vt:lpstr>App 1 - GeoGuessr</vt:lpstr>
      <vt:lpstr>App 1 - GeoGuessr</vt:lpstr>
      <vt:lpstr>App 1 - GeoGuessr</vt:lpstr>
      <vt:lpstr>App 2 – Google Maps Live View</vt:lpstr>
      <vt:lpstr>App 2 – Google Maps Live View</vt:lpstr>
      <vt:lpstr>App 3 – Zombies Run </vt:lpstr>
      <vt:lpstr>App 3 – Zombies Run </vt:lpstr>
      <vt:lpstr>App 3 – Zombies Run </vt:lpstr>
      <vt:lpstr>Referências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Seção de Apoio ao Usuário</cp:lastModifiedBy>
  <cp:revision>240</cp:revision>
  <dcterms:created xsi:type="dcterms:W3CDTF">2012-05-08T00:10:24Z</dcterms:created>
  <dcterms:modified xsi:type="dcterms:W3CDTF">2022-09-14T21:57:22Z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2022-08-20T19:47:18Z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2e7ccb6b-f927-4783-bf2f-0ae03e5527b1</vt:lpwstr>
  </property>
  <property fmtid="{D5CDD505-2E9C-101B-9397-08002B2CF9AE}" pid="8" name="MSIP_Label_8c28577e-0e52-49e2-b52e-02bb75ccb8f1_ContentBits">
    <vt:lpwstr>0</vt:lpwstr>
  </property>
</Properties>
</file>