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Nunito"/>
      <p:regular r:id="rId14"/>
      <p:bold r:id="rId15"/>
      <p:italic r:id="rId16"/>
      <p:boldItalic r:id="rId17"/>
    </p:embeddedFont>
    <p:embeddedFont>
      <p:font typeface="Maven Pro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.fntdata"/><Relationship Id="rId14" Type="http://schemas.openxmlformats.org/officeDocument/2006/relationships/font" Target="fonts/Nunito-regular.fntdata"/><Relationship Id="rId17" Type="http://schemas.openxmlformats.org/officeDocument/2006/relationships/font" Target="fonts/Nunito-boldItalic.fntdata"/><Relationship Id="rId16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avenPro-bold.fntdata"/><Relationship Id="rId6" Type="http://schemas.openxmlformats.org/officeDocument/2006/relationships/slide" Target="slides/slide1.xml"/><Relationship Id="rId18" Type="http://schemas.openxmlformats.org/officeDocument/2006/relationships/font" Target="fonts/MavenPr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82090ba8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82090ba8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82090ba8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82090ba8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8ad49ad3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8ad49ad3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82090ba82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82090ba82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82090ba822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82090ba822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82090ba82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82090ba82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2ec379808_3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72ec379808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Relationship Id="rId4" Type="http://schemas.openxmlformats.org/officeDocument/2006/relationships/image" Target="../media/image6.jpg"/><Relationship Id="rId5" Type="http://schemas.openxmlformats.org/officeDocument/2006/relationships/image" Target="../media/image8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25"/>
            <a:ext cx="51336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Computação Móvel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Detecção de quedas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Francisco Lucas Sens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Castellani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Henrique Pereira Alba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5" name="Google Shape;28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375" y="571775"/>
            <a:ext cx="6712050" cy="37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5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2" name="Google Shape;29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025" y="233325"/>
            <a:ext cx="6717950" cy="46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6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Demonstração</a:t>
            </a:r>
            <a:endParaRPr/>
          </a:p>
        </p:txBody>
      </p:sp>
      <p:sp>
        <p:nvSpPr>
          <p:cNvPr id="298" name="Google Shape;298;p16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5268650" y="1487250"/>
            <a:ext cx="3759700" cy="28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ctrTitle"/>
          </p:nvPr>
        </p:nvSpPr>
        <p:spPr>
          <a:xfrm>
            <a:off x="86075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Protótipo</a:t>
            </a:r>
            <a:endParaRPr/>
          </a:p>
        </p:txBody>
      </p:sp>
      <p:sp>
        <p:nvSpPr>
          <p:cNvPr id="305" name="Google Shape;305;p17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6" name="Google Shape;3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88638" y="1427328"/>
            <a:ext cx="4766726" cy="320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Servidor</a:t>
            </a:r>
            <a:endParaRPr/>
          </a:p>
        </p:txBody>
      </p:sp>
      <p:sp>
        <p:nvSpPr>
          <p:cNvPr id="312" name="Google Shape;312;p18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13" name="Google Shape;31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087" y="1562423"/>
            <a:ext cx="6621825" cy="201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9"/>
          <p:cNvSpPr txBox="1"/>
          <p:nvPr>
            <p:ph type="ctrTitle"/>
          </p:nvPr>
        </p:nvSpPr>
        <p:spPr>
          <a:xfrm>
            <a:off x="824000" y="-12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Aplicativo</a:t>
            </a:r>
            <a:endParaRPr/>
          </a:p>
        </p:txBody>
      </p:sp>
      <p:sp>
        <p:nvSpPr>
          <p:cNvPr id="319" name="Google Shape;319;p1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5351" y="1374765"/>
            <a:ext cx="1663824" cy="360492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5574" y="1374748"/>
            <a:ext cx="1663824" cy="3604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2" name="Google Shape;322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07325" y="1374746"/>
            <a:ext cx="1663824" cy="3604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0"/>
          <p:cNvSpPr txBox="1"/>
          <p:nvPr>
            <p:ph type="ctrTitle"/>
          </p:nvPr>
        </p:nvSpPr>
        <p:spPr>
          <a:xfrm>
            <a:off x="824000" y="1613825"/>
            <a:ext cx="45477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Obrigado!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0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Francisco Lucas Sens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Gabriel Castellani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Pedro Henrique Pereira Alba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