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108B5-94BD-409B-93E4-FBD742E8D488}" v="43" dt="2019-09-24T22:28:39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Batistel" userId="c9e793fb1015d991" providerId="Windows Live" clId="Web-{D3070ABE-00A1-4359-93CD-9B5B49E98074}"/>
    <pc:docChg chg="addSld delSld modSld addMainMaster delMainMaster">
      <pc:chgData name="Caroline Batistel" userId="c9e793fb1015d991" providerId="Windows Live" clId="Web-{D3070ABE-00A1-4359-93CD-9B5B49E98074}" dt="2019-09-22T19:47:55.319" v="2638" actId="20577"/>
      <pc:docMkLst>
        <pc:docMk/>
      </pc:docMkLst>
      <pc:sldChg chg="modSp new">
        <pc:chgData name="Caroline Batistel" userId="c9e793fb1015d991" providerId="Windows Live" clId="Web-{D3070ABE-00A1-4359-93CD-9B5B49E98074}" dt="2019-09-22T19:13:09.430" v="150" actId="20577"/>
        <pc:sldMkLst>
          <pc:docMk/>
          <pc:sldMk cId="1300386354" sldId="256"/>
        </pc:sldMkLst>
        <pc:spChg chg="mod">
          <ac:chgData name="Caroline Batistel" userId="c9e793fb1015d991" providerId="Windows Live" clId="Web-{D3070ABE-00A1-4359-93CD-9B5B49E98074}" dt="2019-09-22T19:06:39.401" v="39" actId="20577"/>
          <ac:spMkLst>
            <pc:docMk/>
            <pc:sldMk cId="1300386354" sldId="256"/>
            <ac:spMk id="2" creationId="{44AE1E39-EAF9-45D5-A346-117382091694}"/>
          </ac:spMkLst>
        </pc:spChg>
        <pc:spChg chg="mod">
          <ac:chgData name="Caroline Batistel" userId="c9e793fb1015d991" providerId="Windows Live" clId="Web-{D3070ABE-00A1-4359-93CD-9B5B49E98074}" dt="2019-09-22T19:13:09.430" v="150" actId="20577"/>
          <ac:spMkLst>
            <pc:docMk/>
            <pc:sldMk cId="1300386354" sldId="256"/>
            <ac:spMk id="3" creationId="{5A384EA1-A7A7-45BA-A184-B8BB03AD34F5}"/>
          </ac:spMkLst>
        </pc:spChg>
      </pc:sldChg>
      <pc:sldChg chg="addSp modSp del mod setBg modClrScheme setClrOvrMap chgLayout">
        <pc:chgData name="Caroline Batistel" userId="c9e793fb1015d991" providerId="Windows Live" clId="Web-{D3070ABE-00A1-4359-93CD-9B5B49E98074}" dt="2019-09-22T19:05:28.273" v="1"/>
        <pc:sldMkLst>
          <pc:docMk/>
          <pc:sldMk cId="2210866551" sldId="256"/>
        </pc:sldMkLst>
        <pc:spChg chg="mod">
          <ac:chgData name="Caroline Batistel" userId="c9e793fb1015d991" providerId="Windows Live" clId="Web-{D3070ABE-00A1-4359-93CD-9B5B49E98074}" dt="2019-09-22T19:05:10.850" v="0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Caroline Batistel" userId="c9e793fb1015d991" providerId="Windows Live" clId="Web-{D3070ABE-00A1-4359-93CD-9B5B49E98074}" dt="2019-09-22T19:05:10.850" v="0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Caroline Batistel" userId="c9e793fb1015d991" providerId="Windows Live" clId="Web-{D3070ABE-00A1-4359-93CD-9B5B49E98074}" dt="2019-09-22T19:05:10.850" v="0"/>
          <ac:spMkLst>
            <pc:docMk/>
            <pc:sldMk cId="2210866551" sldId="256"/>
            <ac:spMk id="9" creationId="{6F40FBDA-CEB1-40F0-9AB9-BD9C402D70FE}"/>
          </ac:spMkLst>
        </pc:spChg>
        <pc:spChg chg="add">
          <ac:chgData name="Caroline Batistel" userId="c9e793fb1015d991" providerId="Windows Live" clId="Web-{D3070ABE-00A1-4359-93CD-9B5B49E98074}" dt="2019-09-22T19:05:10.850" v="0"/>
          <ac:spMkLst>
            <pc:docMk/>
            <pc:sldMk cId="2210866551" sldId="256"/>
            <ac:spMk id="11" creationId="{0344D4FE-ABEF-4230-9E4E-AD5782FC78AC}"/>
          </ac:spMkLst>
        </pc:spChg>
        <pc:spChg chg="add">
          <ac:chgData name="Caroline Batistel" userId="c9e793fb1015d991" providerId="Windows Live" clId="Web-{D3070ABE-00A1-4359-93CD-9B5B49E98074}" dt="2019-09-22T19:05:10.850" v="0"/>
          <ac:spMkLst>
            <pc:docMk/>
            <pc:sldMk cId="2210866551" sldId="256"/>
            <ac:spMk id="13" creationId="{9325F979-D3F9-4926-81B7-7ACCB31A501B}"/>
          </ac:spMkLst>
        </pc:spChg>
        <pc:picChg chg="add">
          <ac:chgData name="Caroline Batistel" userId="c9e793fb1015d991" providerId="Windows Live" clId="Web-{D3070ABE-00A1-4359-93CD-9B5B49E98074}" dt="2019-09-22T19:05:10.850" v="0"/>
          <ac:picMkLst>
            <pc:docMk/>
            <pc:sldMk cId="2210866551" sldId="256"/>
            <ac:picMk id="4" creationId="{6470C275-753E-4655-B470-59A6732AA986}"/>
          </ac:picMkLst>
        </pc:picChg>
      </pc:sldChg>
      <pc:sldChg chg="addSp delSp modSp new mod modClrScheme chgLayout">
        <pc:chgData name="Caroline Batistel" userId="c9e793fb1015d991" providerId="Windows Live" clId="Web-{D3070ABE-00A1-4359-93CD-9B5B49E98074}" dt="2019-09-22T19:40:26.131" v="1863" actId="20577"/>
        <pc:sldMkLst>
          <pc:docMk/>
          <pc:sldMk cId="2461622749" sldId="257"/>
        </pc:sldMkLst>
        <pc:spChg chg="del mod">
          <ac:chgData name="Caroline Batistel" userId="c9e793fb1015d991" providerId="Windows Live" clId="Web-{D3070ABE-00A1-4359-93CD-9B5B49E98074}" dt="2019-09-22T19:30:07.468" v="1206"/>
          <ac:spMkLst>
            <pc:docMk/>
            <pc:sldMk cId="2461622749" sldId="257"/>
            <ac:spMk id="2" creationId="{34B968A9-4AE5-409C-A82F-5F370163BE1B}"/>
          </ac:spMkLst>
        </pc:spChg>
        <pc:spChg chg="del mod ord">
          <ac:chgData name="Caroline Batistel" userId="c9e793fb1015d991" providerId="Windows Live" clId="Web-{D3070ABE-00A1-4359-93CD-9B5B49E98074}" dt="2019-09-22T19:36:54.357" v="1740"/>
          <ac:spMkLst>
            <pc:docMk/>
            <pc:sldMk cId="2461622749" sldId="257"/>
            <ac:spMk id="3" creationId="{8C361A80-F22A-4F39-99A9-B865862F6B86}"/>
          </ac:spMkLst>
        </pc:spChg>
        <pc:spChg chg="add del mod">
          <ac:chgData name="Caroline Batistel" userId="c9e793fb1015d991" providerId="Windows Live" clId="Web-{D3070ABE-00A1-4359-93CD-9B5B49E98074}" dt="2019-09-22T19:30:30.750" v="1207"/>
          <ac:spMkLst>
            <pc:docMk/>
            <pc:sldMk cId="2461622749" sldId="257"/>
            <ac:spMk id="5" creationId="{70BBFD68-FC93-44D2-9E2D-3AE23B669534}"/>
          </ac:spMkLst>
        </pc:spChg>
        <pc:graphicFrameChg chg="add mod modGraphic">
          <ac:chgData name="Caroline Batistel" userId="c9e793fb1015d991" providerId="Windows Live" clId="Web-{D3070ABE-00A1-4359-93CD-9B5B49E98074}" dt="2019-09-22T19:40:26.131" v="1863" actId="20577"/>
          <ac:graphicFrameMkLst>
            <pc:docMk/>
            <pc:sldMk cId="2461622749" sldId="257"/>
            <ac:graphicFrameMk id="5" creationId="{E50FD117-56E7-474E-8175-879F6003C57F}"/>
          </ac:graphicFrameMkLst>
        </pc:graphicFrameChg>
      </pc:sldChg>
      <pc:sldChg chg="addSp modSp new">
        <pc:chgData name="Caroline Batistel" userId="c9e793fb1015d991" providerId="Windows Live" clId="Web-{D3070ABE-00A1-4359-93CD-9B5B49E98074}" dt="2019-09-22T19:47:55.319" v="2637" actId="20577"/>
        <pc:sldMkLst>
          <pc:docMk/>
          <pc:sldMk cId="1772271252" sldId="258"/>
        </pc:sldMkLst>
        <pc:spChg chg="mod">
          <ac:chgData name="Caroline Batistel" userId="c9e793fb1015d991" providerId="Windows Live" clId="Web-{D3070ABE-00A1-4359-93CD-9B5B49E98074}" dt="2019-09-22T19:38:10.016" v="1756" actId="20577"/>
          <ac:spMkLst>
            <pc:docMk/>
            <pc:sldMk cId="1772271252" sldId="258"/>
            <ac:spMk id="2" creationId="{4627E5B0-8390-4790-802D-B811DDB80B0E}"/>
          </ac:spMkLst>
        </pc:spChg>
        <pc:spChg chg="mod">
          <ac:chgData name="Caroline Batistel" userId="c9e793fb1015d991" providerId="Windows Live" clId="Web-{D3070ABE-00A1-4359-93CD-9B5B49E98074}" dt="2019-09-22T19:45:26.892" v="2586" actId="14100"/>
          <ac:spMkLst>
            <pc:docMk/>
            <pc:sldMk cId="1772271252" sldId="258"/>
            <ac:spMk id="3" creationId="{11E5059D-4D60-4A14-ACBB-030D4C3C302A}"/>
          </ac:spMkLst>
        </pc:spChg>
        <pc:spChg chg="add mod">
          <ac:chgData name="Caroline Batistel" userId="c9e793fb1015d991" providerId="Windows Live" clId="Web-{D3070ABE-00A1-4359-93CD-9B5B49E98074}" dt="2019-09-22T19:47:55.319" v="2637" actId="20577"/>
          <ac:spMkLst>
            <pc:docMk/>
            <pc:sldMk cId="1772271252" sldId="258"/>
            <ac:spMk id="4" creationId="{3185874C-AF27-4ED8-8499-441E5274E7CE}"/>
          </ac:spMkLst>
        </pc:spChg>
      </pc:sldChg>
      <pc:sldMasterChg chg="del delSldLayout">
        <pc:chgData name="Caroline Batistel" userId="c9e793fb1015d991" providerId="Windows Live" clId="Web-{D3070ABE-00A1-4359-93CD-9B5B49E98074}" dt="2019-09-22T19:05:10.850" v="0"/>
        <pc:sldMasterMkLst>
          <pc:docMk/>
          <pc:sldMasterMk cId="2675746937" sldId="2147483648"/>
        </pc:sldMasterMkLst>
        <pc:sldLayoutChg chg="del">
          <pc:chgData name="Caroline Batistel" userId="c9e793fb1015d991" providerId="Windows Live" clId="Web-{D3070ABE-00A1-4359-93CD-9B5B49E98074}" dt="2019-09-22T19:05:10.850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Caroline Batistel" userId="c9e793fb1015d991" providerId="Windows Live" clId="Web-{D3070ABE-00A1-4359-93CD-9B5B49E98074}" dt="2019-09-22T19:05:10.850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Caroline Batistel" userId="c9e793fb1015d991" providerId="Windows Live" clId="Web-{D3070ABE-00A1-4359-93CD-9B5B49E98074}" dt="2019-09-22T19:05:10.850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Caroline Batistel" userId="c9e793fb1015d991" providerId="Windows Live" clId="Web-{D3070ABE-00A1-4359-93CD-9B5B49E98074}" dt="2019-09-22T19:05:10.850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Caroline Batistel" userId="c9e793fb1015d991" providerId="Windows Live" clId="Web-{D3070ABE-00A1-4359-93CD-9B5B49E98074}" dt="2019-09-22T19:05:10.850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Caroline Batistel" userId="c9e793fb1015d991" providerId="Windows Live" clId="Web-{D3070ABE-00A1-4359-93CD-9B5B49E98074}" dt="2019-09-22T19:05:10.850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Caroline Batistel" userId="c9e793fb1015d991" providerId="Windows Live" clId="Web-{D3070ABE-00A1-4359-93CD-9B5B49E98074}" dt="2019-09-22T19:05:10.850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Caroline Batistel" userId="c9e793fb1015d991" providerId="Windows Live" clId="Web-{D3070ABE-00A1-4359-93CD-9B5B49E98074}" dt="2019-09-22T19:05:10.850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Caroline Batistel" userId="c9e793fb1015d991" providerId="Windows Live" clId="Web-{D3070ABE-00A1-4359-93CD-9B5B49E98074}" dt="2019-09-22T19:05:10.850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Caroline Batistel" userId="c9e793fb1015d991" providerId="Windows Live" clId="Web-{D3070ABE-00A1-4359-93CD-9B5B49E98074}" dt="2019-09-22T19:05:10.850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Caroline Batistel" userId="c9e793fb1015d991" providerId="Windows Live" clId="Web-{D3070ABE-00A1-4359-93CD-9B5B49E98074}" dt="2019-09-22T19:05:10.850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Caroline Batistel" userId="c9e793fb1015d991" providerId="Windows Live" clId="Web-{D3070ABE-00A1-4359-93CD-9B5B49E98074}" dt="2019-09-22T19:05:10.850" v="0"/>
        <pc:sldMasterMkLst>
          <pc:docMk/>
          <pc:sldMasterMk cId="88797503" sldId="2147483705"/>
        </pc:sldMasterMkLst>
        <pc:sldLayoutChg chg="add">
          <pc:chgData name="Caroline Batistel" userId="c9e793fb1015d991" providerId="Windows Live" clId="Web-{D3070ABE-00A1-4359-93CD-9B5B49E98074}" dt="2019-09-22T19:05:10.850" v="0"/>
          <pc:sldLayoutMkLst>
            <pc:docMk/>
            <pc:sldMasterMk cId="88797503" sldId="2147483705"/>
            <pc:sldLayoutMk cId="1993673842" sldId="2147483694"/>
          </pc:sldLayoutMkLst>
        </pc:sldLayoutChg>
        <pc:sldLayoutChg chg="add">
          <pc:chgData name="Caroline Batistel" userId="c9e793fb1015d991" providerId="Windows Live" clId="Web-{D3070ABE-00A1-4359-93CD-9B5B49E98074}" dt="2019-09-22T19:05:10.850" v="0"/>
          <pc:sldLayoutMkLst>
            <pc:docMk/>
            <pc:sldMasterMk cId="88797503" sldId="2147483705"/>
            <pc:sldLayoutMk cId="3720515814" sldId="2147483695"/>
          </pc:sldLayoutMkLst>
        </pc:sldLayoutChg>
        <pc:sldLayoutChg chg="add">
          <pc:chgData name="Caroline Batistel" userId="c9e793fb1015d991" providerId="Windows Live" clId="Web-{D3070ABE-00A1-4359-93CD-9B5B49E98074}" dt="2019-09-22T19:05:10.850" v="0"/>
          <pc:sldLayoutMkLst>
            <pc:docMk/>
            <pc:sldMasterMk cId="88797503" sldId="2147483705"/>
            <pc:sldLayoutMk cId="875748568" sldId="2147483696"/>
          </pc:sldLayoutMkLst>
        </pc:sldLayoutChg>
        <pc:sldLayoutChg chg="add">
          <pc:chgData name="Caroline Batistel" userId="c9e793fb1015d991" providerId="Windows Live" clId="Web-{D3070ABE-00A1-4359-93CD-9B5B49E98074}" dt="2019-09-22T19:05:10.850" v="0"/>
          <pc:sldLayoutMkLst>
            <pc:docMk/>
            <pc:sldMasterMk cId="88797503" sldId="2147483705"/>
            <pc:sldLayoutMk cId="3649253359" sldId="2147483697"/>
          </pc:sldLayoutMkLst>
        </pc:sldLayoutChg>
        <pc:sldLayoutChg chg="add">
          <pc:chgData name="Caroline Batistel" userId="c9e793fb1015d991" providerId="Windows Live" clId="Web-{D3070ABE-00A1-4359-93CD-9B5B49E98074}" dt="2019-09-22T19:05:10.850" v="0"/>
          <pc:sldLayoutMkLst>
            <pc:docMk/>
            <pc:sldMasterMk cId="88797503" sldId="2147483705"/>
            <pc:sldLayoutMk cId="2309870718" sldId="2147483698"/>
          </pc:sldLayoutMkLst>
        </pc:sldLayoutChg>
        <pc:sldLayoutChg chg="add">
          <pc:chgData name="Caroline Batistel" userId="c9e793fb1015d991" providerId="Windows Live" clId="Web-{D3070ABE-00A1-4359-93CD-9B5B49E98074}" dt="2019-09-22T19:05:10.850" v="0"/>
          <pc:sldLayoutMkLst>
            <pc:docMk/>
            <pc:sldMasterMk cId="88797503" sldId="2147483705"/>
            <pc:sldLayoutMk cId="1789723490" sldId="2147483699"/>
          </pc:sldLayoutMkLst>
        </pc:sldLayoutChg>
        <pc:sldLayoutChg chg="add">
          <pc:chgData name="Caroline Batistel" userId="c9e793fb1015d991" providerId="Windows Live" clId="Web-{D3070ABE-00A1-4359-93CD-9B5B49E98074}" dt="2019-09-22T19:05:10.850" v="0"/>
          <pc:sldLayoutMkLst>
            <pc:docMk/>
            <pc:sldMasterMk cId="88797503" sldId="2147483705"/>
            <pc:sldLayoutMk cId="4191354923" sldId="2147483700"/>
          </pc:sldLayoutMkLst>
        </pc:sldLayoutChg>
        <pc:sldLayoutChg chg="add">
          <pc:chgData name="Caroline Batistel" userId="c9e793fb1015d991" providerId="Windows Live" clId="Web-{D3070ABE-00A1-4359-93CD-9B5B49E98074}" dt="2019-09-22T19:05:10.850" v="0"/>
          <pc:sldLayoutMkLst>
            <pc:docMk/>
            <pc:sldMasterMk cId="88797503" sldId="2147483705"/>
            <pc:sldLayoutMk cId="2221930178" sldId="2147483701"/>
          </pc:sldLayoutMkLst>
        </pc:sldLayoutChg>
        <pc:sldLayoutChg chg="add">
          <pc:chgData name="Caroline Batistel" userId="c9e793fb1015d991" providerId="Windows Live" clId="Web-{D3070ABE-00A1-4359-93CD-9B5B49E98074}" dt="2019-09-22T19:05:10.850" v="0"/>
          <pc:sldLayoutMkLst>
            <pc:docMk/>
            <pc:sldMasterMk cId="88797503" sldId="2147483705"/>
            <pc:sldLayoutMk cId="2753246203" sldId="2147483702"/>
          </pc:sldLayoutMkLst>
        </pc:sldLayoutChg>
        <pc:sldLayoutChg chg="add">
          <pc:chgData name="Caroline Batistel" userId="c9e793fb1015d991" providerId="Windows Live" clId="Web-{D3070ABE-00A1-4359-93CD-9B5B49E98074}" dt="2019-09-22T19:05:10.850" v="0"/>
          <pc:sldLayoutMkLst>
            <pc:docMk/>
            <pc:sldMasterMk cId="88797503" sldId="2147483705"/>
            <pc:sldLayoutMk cId="2271546440" sldId="2147483703"/>
          </pc:sldLayoutMkLst>
        </pc:sldLayoutChg>
        <pc:sldLayoutChg chg="add">
          <pc:chgData name="Caroline Batistel" userId="c9e793fb1015d991" providerId="Windows Live" clId="Web-{D3070ABE-00A1-4359-93CD-9B5B49E98074}" dt="2019-09-22T19:05:10.850" v="0"/>
          <pc:sldLayoutMkLst>
            <pc:docMk/>
            <pc:sldMasterMk cId="88797503" sldId="2147483705"/>
            <pc:sldLayoutMk cId="1176646498" sldId="2147483704"/>
          </pc:sldLayoutMkLst>
        </pc:sldLayoutChg>
      </pc:sldMasterChg>
    </pc:docChg>
  </pc:docChgLst>
  <pc:docChgLst>
    <pc:chgData name="Caroline Batistel" userId="c9e793fb1015d991" providerId="Windows Live" clId="Web-{0B1FC0DC-FD47-4737-B65C-B24964CF1396}"/>
    <pc:docChg chg="addSld delSld modSld">
      <pc:chgData name="Caroline Batistel" userId="c9e793fb1015d991" providerId="Windows Live" clId="Web-{0B1FC0DC-FD47-4737-B65C-B24964CF1396}" dt="2019-09-23T21:25:47.789" v="283"/>
      <pc:docMkLst>
        <pc:docMk/>
      </pc:docMkLst>
      <pc:sldChg chg="addSp modSp mod setBg">
        <pc:chgData name="Caroline Batistel" userId="c9e793fb1015d991" providerId="Windows Live" clId="Web-{0B1FC0DC-FD47-4737-B65C-B24964CF1396}" dt="2019-09-23T21:21:04.658" v="251" actId="20577"/>
        <pc:sldMkLst>
          <pc:docMk/>
          <pc:sldMk cId="2479979745" sldId="260"/>
        </pc:sldMkLst>
        <pc:spChg chg="mod">
          <ac:chgData name="Caroline Batistel" userId="c9e793fb1015d991" providerId="Windows Live" clId="Web-{0B1FC0DC-FD47-4737-B65C-B24964CF1396}" dt="2019-09-23T21:20:19.985" v="245" actId="20577"/>
          <ac:spMkLst>
            <pc:docMk/>
            <pc:sldMk cId="2479979745" sldId="260"/>
            <ac:spMk id="2" creationId="{0BCDE985-B9F3-4343-B9B8-AB2D28C83C96}"/>
          </ac:spMkLst>
        </pc:spChg>
        <pc:spChg chg="mod">
          <ac:chgData name="Caroline Batistel" userId="c9e793fb1015d991" providerId="Windows Live" clId="Web-{0B1FC0DC-FD47-4737-B65C-B24964CF1396}" dt="2019-09-23T21:20:08.953" v="244"/>
          <ac:spMkLst>
            <pc:docMk/>
            <pc:sldMk cId="2479979745" sldId="260"/>
            <ac:spMk id="3" creationId="{902AA24A-DF87-49D7-A1E8-8964ABFD515A}"/>
          </ac:spMkLst>
        </pc:spChg>
        <pc:spChg chg="add mod">
          <ac:chgData name="Caroline Batistel" userId="c9e793fb1015d991" providerId="Windows Live" clId="Web-{0B1FC0DC-FD47-4737-B65C-B24964CF1396}" dt="2019-09-23T21:21:04.658" v="251" actId="20577"/>
          <ac:spMkLst>
            <pc:docMk/>
            <pc:sldMk cId="2479979745" sldId="260"/>
            <ac:spMk id="6" creationId="{6D9C0311-1FC5-4688-84F1-88691A8CDBB4}"/>
          </ac:spMkLst>
        </pc:spChg>
        <pc:spChg chg="add">
          <ac:chgData name="Caroline Batistel" userId="c9e793fb1015d991" providerId="Windows Live" clId="Web-{0B1FC0DC-FD47-4737-B65C-B24964CF1396}" dt="2019-09-23T21:20:08.953" v="244"/>
          <ac:spMkLst>
            <pc:docMk/>
            <pc:sldMk cId="2479979745" sldId="260"/>
            <ac:spMk id="9" creationId="{EB949D8D-8E17-4DBF-BEA8-13C57BF63803}"/>
          </ac:spMkLst>
        </pc:spChg>
        <pc:spChg chg="add">
          <ac:chgData name="Caroline Batistel" userId="c9e793fb1015d991" providerId="Windows Live" clId="Web-{0B1FC0DC-FD47-4737-B65C-B24964CF1396}" dt="2019-09-23T21:20:08.953" v="244"/>
          <ac:spMkLst>
            <pc:docMk/>
            <pc:sldMk cId="2479979745" sldId="260"/>
            <ac:spMk id="11" creationId="{4BC6FC45-D4D9-4025-91DA-272D318D372B}"/>
          </ac:spMkLst>
        </pc:spChg>
        <pc:spChg chg="add">
          <ac:chgData name="Caroline Batistel" userId="c9e793fb1015d991" providerId="Windows Live" clId="Web-{0B1FC0DC-FD47-4737-B65C-B24964CF1396}" dt="2019-09-23T21:20:08.953" v="244"/>
          <ac:spMkLst>
            <pc:docMk/>
            <pc:sldMk cId="2479979745" sldId="260"/>
            <ac:spMk id="13" creationId="{EA284212-C175-4C82-B112-A5208F70CB53}"/>
          </ac:spMkLst>
        </pc:spChg>
        <pc:spChg chg="add">
          <ac:chgData name="Caroline Batistel" userId="c9e793fb1015d991" providerId="Windows Live" clId="Web-{0B1FC0DC-FD47-4737-B65C-B24964CF1396}" dt="2019-09-23T21:20:08.953" v="244"/>
          <ac:spMkLst>
            <pc:docMk/>
            <pc:sldMk cId="2479979745" sldId="260"/>
            <ac:spMk id="15" creationId="{619EC706-8928-4DFD-8084-35D599EB434F}"/>
          </ac:spMkLst>
        </pc:spChg>
        <pc:picChg chg="add mod">
          <ac:chgData name="Caroline Batistel" userId="c9e793fb1015d991" providerId="Windows Live" clId="Web-{0B1FC0DC-FD47-4737-B65C-B24964CF1396}" dt="2019-09-23T21:20:08.953" v="244"/>
          <ac:picMkLst>
            <pc:docMk/>
            <pc:sldMk cId="2479979745" sldId="260"/>
            <ac:picMk id="4" creationId="{4C351D7A-5FEF-4244-B38C-D413183F09EE}"/>
          </ac:picMkLst>
        </pc:picChg>
      </pc:sldChg>
      <pc:sldChg chg="addSp delSp modSp mod setBg setClrOvrMap">
        <pc:chgData name="Caroline Batistel" userId="c9e793fb1015d991" providerId="Windows Live" clId="Web-{0B1FC0DC-FD47-4737-B65C-B24964CF1396}" dt="2019-09-23T21:19:24.233" v="242" actId="14100"/>
        <pc:sldMkLst>
          <pc:docMk/>
          <pc:sldMk cId="3972608093" sldId="261"/>
        </pc:sldMkLst>
        <pc:spChg chg="mod">
          <ac:chgData name="Caroline Batistel" userId="c9e793fb1015d991" providerId="Windows Live" clId="Web-{0B1FC0DC-FD47-4737-B65C-B24964CF1396}" dt="2019-09-23T21:19:24.233" v="242" actId="14100"/>
          <ac:spMkLst>
            <pc:docMk/>
            <pc:sldMk cId="3972608093" sldId="261"/>
            <ac:spMk id="2" creationId="{A1D5304E-369F-4E92-BFCA-E0C563F0D206}"/>
          </ac:spMkLst>
        </pc:spChg>
        <pc:spChg chg="mod">
          <ac:chgData name="Caroline Batistel" userId="c9e793fb1015d991" providerId="Windows Live" clId="Web-{0B1FC0DC-FD47-4737-B65C-B24964CF1396}" dt="2019-09-23T21:09:44.362" v="189"/>
          <ac:spMkLst>
            <pc:docMk/>
            <pc:sldMk cId="3972608093" sldId="261"/>
            <ac:spMk id="3" creationId="{2E3F265E-37CE-4225-94B4-FA70AE736A56}"/>
          </ac:spMkLst>
        </pc:spChg>
        <pc:spChg chg="add del">
          <ac:chgData name="Caroline Batistel" userId="c9e793fb1015d991" providerId="Windows Live" clId="Web-{0B1FC0DC-FD47-4737-B65C-B24964CF1396}" dt="2019-09-23T21:09:44.346" v="188"/>
          <ac:spMkLst>
            <pc:docMk/>
            <pc:sldMk cId="3972608093" sldId="261"/>
            <ac:spMk id="6" creationId="{EB949D8D-8E17-4DBF-BEA8-13C57BF63803}"/>
          </ac:spMkLst>
        </pc:spChg>
        <pc:spChg chg="add del">
          <ac:chgData name="Caroline Batistel" userId="c9e793fb1015d991" providerId="Windows Live" clId="Web-{0B1FC0DC-FD47-4737-B65C-B24964CF1396}" dt="2019-09-23T21:09:44.346" v="188"/>
          <ac:spMkLst>
            <pc:docMk/>
            <pc:sldMk cId="3972608093" sldId="261"/>
            <ac:spMk id="7" creationId="{4BC6FC45-D4D9-4025-91DA-272D318D372B}"/>
          </ac:spMkLst>
        </pc:spChg>
        <pc:spChg chg="add del">
          <ac:chgData name="Caroline Batistel" userId="c9e793fb1015d991" providerId="Windows Live" clId="Web-{0B1FC0DC-FD47-4737-B65C-B24964CF1396}" dt="2019-09-23T21:09:44.346" v="188"/>
          <ac:spMkLst>
            <pc:docMk/>
            <pc:sldMk cId="3972608093" sldId="261"/>
            <ac:spMk id="8" creationId="{EA284212-C175-4C82-B112-A5208F70CB53}"/>
          </ac:spMkLst>
        </pc:spChg>
        <pc:spChg chg="add del">
          <ac:chgData name="Caroline Batistel" userId="c9e793fb1015d991" providerId="Windows Live" clId="Web-{0B1FC0DC-FD47-4737-B65C-B24964CF1396}" dt="2019-09-23T21:09:16.830" v="186"/>
          <ac:spMkLst>
            <pc:docMk/>
            <pc:sldMk cId="3972608093" sldId="261"/>
            <ac:spMk id="9" creationId="{11657BF2-BFFB-4FF0-9FE2-4D7F7A7C9D50}"/>
          </ac:spMkLst>
        </pc:spChg>
        <pc:spChg chg="add">
          <ac:chgData name="Caroline Batistel" userId="c9e793fb1015d991" providerId="Windows Live" clId="Web-{0B1FC0DC-FD47-4737-B65C-B24964CF1396}" dt="2019-09-23T21:09:44.362" v="189"/>
          <ac:spMkLst>
            <pc:docMk/>
            <pc:sldMk cId="3972608093" sldId="261"/>
            <ac:spMk id="10" creationId="{EB949D8D-8E17-4DBF-BEA8-13C57BF63803}"/>
          </ac:spMkLst>
        </pc:spChg>
        <pc:spChg chg="add del">
          <ac:chgData name="Caroline Batistel" userId="c9e793fb1015d991" providerId="Windows Live" clId="Web-{0B1FC0DC-FD47-4737-B65C-B24964CF1396}" dt="2019-09-23T21:09:16.830" v="186"/>
          <ac:spMkLst>
            <pc:docMk/>
            <pc:sldMk cId="3972608093" sldId="261"/>
            <ac:spMk id="11" creationId="{25397171-E233-4F26-9A8C-29C436537DC4}"/>
          </ac:spMkLst>
        </pc:spChg>
        <pc:spChg chg="add">
          <ac:chgData name="Caroline Batistel" userId="c9e793fb1015d991" providerId="Windows Live" clId="Web-{0B1FC0DC-FD47-4737-B65C-B24964CF1396}" dt="2019-09-23T21:09:44.362" v="189"/>
          <ac:spMkLst>
            <pc:docMk/>
            <pc:sldMk cId="3972608093" sldId="261"/>
            <ac:spMk id="12" creationId="{4BC6FC45-D4D9-4025-91DA-272D318D372B}"/>
          </ac:spMkLst>
        </pc:spChg>
        <pc:spChg chg="add del">
          <ac:chgData name="Caroline Batistel" userId="c9e793fb1015d991" providerId="Windows Live" clId="Web-{0B1FC0DC-FD47-4737-B65C-B24964CF1396}" dt="2019-09-23T21:09:16.830" v="186"/>
          <ac:spMkLst>
            <pc:docMk/>
            <pc:sldMk cId="3972608093" sldId="261"/>
            <ac:spMk id="13" creationId="{EA830B9C-C9EB-4D80-9552-AE9DE30758C9}"/>
          </ac:spMkLst>
        </pc:spChg>
        <pc:spChg chg="add">
          <ac:chgData name="Caroline Batistel" userId="c9e793fb1015d991" providerId="Windows Live" clId="Web-{0B1FC0DC-FD47-4737-B65C-B24964CF1396}" dt="2019-09-23T21:09:44.362" v="189"/>
          <ac:spMkLst>
            <pc:docMk/>
            <pc:sldMk cId="3972608093" sldId="261"/>
            <ac:spMk id="14" creationId="{EA284212-C175-4C82-B112-A5208F70CB53}"/>
          </ac:spMkLst>
        </pc:spChg>
        <pc:spChg chg="add del">
          <ac:chgData name="Caroline Batistel" userId="c9e793fb1015d991" providerId="Windows Live" clId="Web-{0B1FC0DC-FD47-4737-B65C-B24964CF1396}" dt="2019-09-23T21:09:44.346" v="188"/>
          <ac:spMkLst>
            <pc:docMk/>
            <pc:sldMk cId="3972608093" sldId="261"/>
            <ac:spMk id="15" creationId="{619EC706-8928-4DFD-8084-35D599EB434F}"/>
          </ac:spMkLst>
        </pc:spChg>
        <pc:spChg chg="add">
          <ac:chgData name="Caroline Batistel" userId="c9e793fb1015d991" providerId="Windows Live" clId="Web-{0B1FC0DC-FD47-4737-B65C-B24964CF1396}" dt="2019-09-23T21:09:44.362" v="189"/>
          <ac:spMkLst>
            <pc:docMk/>
            <pc:sldMk cId="3972608093" sldId="261"/>
            <ac:spMk id="16" creationId="{619EC706-8928-4DFD-8084-35D599EB434F}"/>
          </ac:spMkLst>
        </pc:spChg>
        <pc:spChg chg="add mod">
          <ac:chgData name="Caroline Batistel" userId="c9e793fb1015d991" providerId="Windows Live" clId="Web-{0B1FC0DC-FD47-4737-B65C-B24964CF1396}" dt="2019-09-23T21:15:22.916" v="216" actId="20577"/>
          <ac:spMkLst>
            <pc:docMk/>
            <pc:sldMk cId="3972608093" sldId="261"/>
            <ac:spMk id="17" creationId="{E699EEC8-A0BD-4FF1-96EA-4B5376B71760}"/>
          </ac:spMkLst>
        </pc:spChg>
        <pc:spChg chg="add del">
          <ac:chgData name="Caroline Batistel" userId="c9e793fb1015d991" providerId="Windows Live" clId="Web-{0B1FC0DC-FD47-4737-B65C-B24964CF1396}" dt="2019-09-23T21:13:09.960" v="203"/>
          <ac:spMkLst>
            <pc:docMk/>
            <pc:sldMk cId="3972608093" sldId="261"/>
            <ac:spMk id="18" creationId="{D145E26D-AE01-41E7-9472-CE2940471AA9}"/>
          </ac:spMkLst>
        </pc:spChg>
        <pc:picChg chg="add mod modCrop">
          <ac:chgData name="Caroline Batistel" userId="c9e793fb1015d991" providerId="Windows Live" clId="Web-{0B1FC0DC-FD47-4737-B65C-B24964CF1396}" dt="2019-09-23T21:11:11.926" v="200" actId="1076"/>
          <ac:picMkLst>
            <pc:docMk/>
            <pc:sldMk cId="3972608093" sldId="261"/>
            <ac:picMk id="4" creationId="{CF572443-AF06-4749-9C60-2FFD52FB3D3A}"/>
          </ac:picMkLst>
        </pc:picChg>
      </pc:sldChg>
      <pc:sldChg chg="addSp modSp mod setBg">
        <pc:chgData name="Caroline Batistel" userId="c9e793fb1015d991" providerId="Windows Live" clId="Web-{0B1FC0DC-FD47-4737-B65C-B24964CF1396}" dt="2019-09-23T21:19:08.499" v="238" actId="20577"/>
        <pc:sldMkLst>
          <pc:docMk/>
          <pc:sldMk cId="233063665" sldId="262"/>
        </pc:sldMkLst>
        <pc:spChg chg="mod">
          <ac:chgData name="Caroline Batistel" userId="c9e793fb1015d991" providerId="Windows Live" clId="Web-{0B1FC0DC-FD47-4737-B65C-B24964CF1396}" dt="2019-09-23T21:19:08.499" v="238" actId="20577"/>
          <ac:spMkLst>
            <pc:docMk/>
            <pc:sldMk cId="233063665" sldId="262"/>
            <ac:spMk id="2" creationId="{856A0E6A-1F2D-43CE-8C0B-C4F05034621C}"/>
          </ac:spMkLst>
        </pc:spChg>
        <pc:spChg chg="mod">
          <ac:chgData name="Caroline Batistel" userId="c9e793fb1015d991" providerId="Windows Live" clId="Web-{0B1FC0DC-FD47-4737-B65C-B24964CF1396}" dt="2019-09-23T21:17:14.152" v="219"/>
          <ac:spMkLst>
            <pc:docMk/>
            <pc:sldMk cId="233063665" sldId="262"/>
            <ac:spMk id="3" creationId="{003D605D-545A-4AB4-844C-A22DCC807112}"/>
          </ac:spMkLst>
        </pc:spChg>
        <pc:spChg chg="add mod">
          <ac:chgData name="Caroline Batistel" userId="c9e793fb1015d991" providerId="Windows Live" clId="Web-{0B1FC0DC-FD47-4737-B65C-B24964CF1396}" dt="2019-09-23T21:18:49.701" v="233" actId="20577"/>
          <ac:spMkLst>
            <pc:docMk/>
            <pc:sldMk cId="233063665" sldId="262"/>
            <ac:spMk id="7" creationId="{42A73464-49C4-4111-B68C-F9AB8B5E8CB7}"/>
          </ac:spMkLst>
        </pc:spChg>
        <pc:picChg chg="add mod">
          <ac:chgData name="Caroline Batistel" userId="c9e793fb1015d991" providerId="Windows Live" clId="Web-{0B1FC0DC-FD47-4737-B65C-B24964CF1396}" dt="2019-09-23T21:18:10.685" v="220" actId="1076"/>
          <ac:picMkLst>
            <pc:docMk/>
            <pc:sldMk cId="233063665" sldId="262"/>
            <ac:picMk id="4" creationId="{6EBAC4A7-33EB-420D-A196-C4E63C7DF5EF}"/>
          </ac:picMkLst>
        </pc:picChg>
      </pc:sldChg>
      <pc:sldChg chg="new del">
        <pc:chgData name="Caroline Batistel" userId="c9e793fb1015d991" providerId="Windows Live" clId="Web-{0B1FC0DC-FD47-4737-B65C-B24964CF1396}" dt="2019-09-23T21:22:11.378" v="259"/>
        <pc:sldMkLst>
          <pc:docMk/>
          <pc:sldMk cId="418938205" sldId="263"/>
        </pc:sldMkLst>
      </pc:sldChg>
      <pc:sldChg chg="addSp delSp modSp new">
        <pc:chgData name="Caroline Batistel" userId="c9e793fb1015d991" providerId="Windows Live" clId="Web-{0B1FC0DC-FD47-4737-B65C-B24964CF1396}" dt="2019-09-23T21:25:24.366" v="281" actId="1076"/>
        <pc:sldMkLst>
          <pc:docMk/>
          <pc:sldMk cId="1192366258" sldId="264"/>
        </pc:sldMkLst>
        <pc:spChg chg="mod">
          <ac:chgData name="Caroline Batistel" userId="c9e793fb1015d991" providerId="Windows Live" clId="Web-{0B1FC0DC-FD47-4737-B65C-B24964CF1396}" dt="2019-09-23T21:24:44.432" v="272" actId="20577"/>
          <ac:spMkLst>
            <pc:docMk/>
            <pc:sldMk cId="1192366258" sldId="264"/>
            <ac:spMk id="2" creationId="{20D64DBC-B280-4D10-8C25-B5FF1C4C9C34}"/>
          </ac:spMkLst>
        </pc:spChg>
        <pc:spChg chg="del">
          <ac:chgData name="Caroline Batistel" userId="c9e793fb1015d991" providerId="Windows Live" clId="Web-{0B1FC0DC-FD47-4737-B65C-B24964CF1396}" dt="2019-09-23T21:22:05.846" v="256"/>
          <ac:spMkLst>
            <pc:docMk/>
            <pc:sldMk cId="1192366258" sldId="264"/>
            <ac:spMk id="3" creationId="{98B1C66F-1A5E-4D39-9560-CFB4A0871B98}"/>
          </ac:spMkLst>
        </pc:spChg>
        <pc:spChg chg="add mod">
          <ac:chgData name="Caroline Batistel" userId="c9e793fb1015d991" providerId="Windows Live" clId="Web-{0B1FC0DC-FD47-4737-B65C-B24964CF1396}" dt="2019-09-23T21:22:05.878" v="258"/>
          <ac:spMkLst>
            <pc:docMk/>
            <pc:sldMk cId="1192366258" sldId="264"/>
            <ac:spMk id="6" creationId="{893933FB-200C-4C5D-8167-FC65DA88A3DB}"/>
          </ac:spMkLst>
        </pc:spChg>
        <pc:spChg chg="add mod">
          <ac:chgData name="Caroline Batistel" userId="c9e793fb1015d991" providerId="Windows Live" clId="Web-{0B1FC0DC-FD47-4737-B65C-B24964CF1396}" dt="2019-09-23T21:25:24.366" v="281" actId="1076"/>
          <ac:spMkLst>
            <pc:docMk/>
            <pc:sldMk cId="1192366258" sldId="264"/>
            <ac:spMk id="9" creationId="{6F522371-53AB-4795-BA47-2552B4B4E472}"/>
          </ac:spMkLst>
        </pc:spChg>
        <pc:graphicFrameChg chg="add mod ord modGraphic">
          <ac:chgData name="Caroline Batistel" userId="c9e793fb1015d991" providerId="Windows Live" clId="Web-{0B1FC0DC-FD47-4737-B65C-B24964CF1396}" dt="2019-09-23T21:23:02.426" v="262"/>
          <ac:graphicFrameMkLst>
            <pc:docMk/>
            <pc:sldMk cId="1192366258" sldId="264"/>
            <ac:graphicFrameMk id="5" creationId="{119E3E03-F18E-4838-91E0-25D70B5D3794}"/>
          </ac:graphicFrameMkLst>
        </pc:graphicFrameChg>
        <pc:cxnChg chg="add mod">
          <ac:chgData name="Caroline Batistel" userId="c9e793fb1015d991" providerId="Windows Live" clId="Web-{0B1FC0DC-FD47-4737-B65C-B24964CF1396}" dt="2019-09-23T21:24:13.224" v="270"/>
          <ac:cxnSpMkLst>
            <pc:docMk/>
            <pc:sldMk cId="1192366258" sldId="264"/>
            <ac:cxnSpMk id="7" creationId="{5097D2D9-B3F4-4C97-836A-815ED513C4E8}"/>
          </ac:cxnSpMkLst>
        </pc:cxnChg>
      </pc:sldChg>
      <pc:sldChg chg="new del">
        <pc:chgData name="Caroline Batistel" userId="c9e793fb1015d991" providerId="Windows Live" clId="Web-{0B1FC0DC-FD47-4737-B65C-B24964CF1396}" dt="2019-09-23T21:25:47.789" v="283"/>
        <pc:sldMkLst>
          <pc:docMk/>
          <pc:sldMk cId="1318923770" sldId="265"/>
        </pc:sldMkLst>
      </pc:sldChg>
    </pc:docChg>
  </pc:docChgLst>
  <pc:docChgLst>
    <pc:chgData name="Caroline Batistel" userId="c9e793fb1015d991" providerId="LiveId" clId="{F19108B5-94BD-409B-93E4-FBD742E8D488}"/>
    <pc:docChg chg="undo custSel mod addSld modSld sldOrd">
      <pc:chgData name="Caroline Batistel" userId="c9e793fb1015d991" providerId="LiveId" clId="{F19108B5-94BD-409B-93E4-FBD742E8D488}" dt="2019-09-25T20:56:28.412" v="713" actId="20577"/>
      <pc:docMkLst>
        <pc:docMk/>
      </pc:docMkLst>
      <pc:sldChg chg="modSp modNotesTx">
        <pc:chgData name="Caroline Batistel" userId="c9e793fb1015d991" providerId="LiveId" clId="{F19108B5-94BD-409B-93E4-FBD742E8D488}" dt="2019-09-25T20:56:28.412" v="713" actId="20577"/>
        <pc:sldMkLst>
          <pc:docMk/>
          <pc:sldMk cId="2461622749" sldId="257"/>
        </pc:sldMkLst>
        <pc:graphicFrameChg chg="mod">
          <ac:chgData name="Caroline Batistel" userId="c9e793fb1015d991" providerId="LiveId" clId="{F19108B5-94BD-409B-93E4-FBD742E8D488}" dt="2019-09-24T21:46:37.018" v="93" actId="1076"/>
          <ac:graphicFrameMkLst>
            <pc:docMk/>
            <pc:sldMk cId="2461622749" sldId="257"/>
            <ac:graphicFrameMk id="5" creationId="{E50FD117-56E7-474E-8175-879F6003C57F}"/>
          </ac:graphicFrameMkLst>
        </pc:graphicFrameChg>
      </pc:sldChg>
      <pc:sldChg chg="modSp">
        <pc:chgData name="Caroline Batistel" userId="c9e793fb1015d991" providerId="LiveId" clId="{F19108B5-94BD-409B-93E4-FBD742E8D488}" dt="2019-09-24T21:50:40.854" v="159" actId="255"/>
        <pc:sldMkLst>
          <pc:docMk/>
          <pc:sldMk cId="1772271252" sldId="258"/>
        </pc:sldMkLst>
        <pc:spChg chg="mod">
          <ac:chgData name="Caroline Batistel" userId="c9e793fb1015d991" providerId="LiveId" clId="{F19108B5-94BD-409B-93E4-FBD742E8D488}" dt="2019-09-24T21:50:34.937" v="158" actId="255"/>
          <ac:spMkLst>
            <pc:docMk/>
            <pc:sldMk cId="1772271252" sldId="258"/>
            <ac:spMk id="3" creationId="{11E5059D-4D60-4A14-ACBB-030D4C3C302A}"/>
          </ac:spMkLst>
        </pc:spChg>
        <pc:spChg chg="mod">
          <ac:chgData name="Caroline Batistel" userId="c9e793fb1015d991" providerId="LiveId" clId="{F19108B5-94BD-409B-93E4-FBD742E8D488}" dt="2019-09-24T21:50:40.854" v="159" actId="255"/>
          <ac:spMkLst>
            <pc:docMk/>
            <pc:sldMk cId="1772271252" sldId="258"/>
            <ac:spMk id="4" creationId="{3185874C-AF27-4ED8-8499-441E5274E7CE}"/>
          </ac:spMkLst>
        </pc:spChg>
      </pc:sldChg>
      <pc:sldChg chg="modSp">
        <pc:chgData name="Caroline Batistel" userId="c9e793fb1015d991" providerId="LiveId" clId="{F19108B5-94BD-409B-93E4-FBD742E8D488}" dt="2019-09-24T21:51:56.860" v="210" actId="255"/>
        <pc:sldMkLst>
          <pc:docMk/>
          <pc:sldMk cId="2479979745" sldId="260"/>
        </pc:sldMkLst>
        <pc:spChg chg="mod">
          <ac:chgData name="Caroline Batistel" userId="c9e793fb1015d991" providerId="LiveId" clId="{F19108B5-94BD-409B-93E4-FBD742E8D488}" dt="2019-09-24T21:50:10.986" v="155" actId="255"/>
          <ac:spMkLst>
            <pc:docMk/>
            <pc:sldMk cId="2479979745" sldId="260"/>
            <ac:spMk id="3" creationId="{902AA24A-DF87-49D7-A1E8-8964ABFD515A}"/>
          </ac:spMkLst>
        </pc:spChg>
        <pc:spChg chg="mod">
          <ac:chgData name="Caroline Batistel" userId="c9e793fb1015d991" providerId="LiveId" clId="{F19108B5-94BD-409B-93E4-FBD742E8D488}" dt="2019-09-24T21:51:56.860" v="210" actId="255"/>
          <ac:spMkLst>
            <pc:docMk/>
            <pc:sldMk cId="2479979745" sldId="260"/>
            <ac:spMk id="6" creationId="{6D9C0311-1FC5-4688-84F1-88691A8CDBB4}"/>
          </ac:spMkLst>
        </pc:spChg>
      </pc:sldChg>
      <pc:sldChg chg="modSp add ord">
        <pc:chgData name="Caroline Batistel" userId="c9e793fb1015d991" providerId="LiveId" clId="{F19108B5-94BD-409B-93E4-FBD742E8D488}" dt="2019-09-24T21:51:35.525" v="208" actId="255"/>
        <pc:sldMkLst>
          <pc:docMk/>
          <pc:sldMk cId="3972608093" sldId="261"/>
        </pc:sldMkLst>
        <pc:spChg chg="mod">
          <ac:chgData name="Caroline Batistel" userId="c9e793fb1015d991" providerId="LiveId" clId="{F19108B5-94BD-409B-93E4-FBD742E8D488}" dt="2019-09-22T20:23:44.482" v="63" actId="20577"/>
          <ac:spMkLst>
            <pc:docMk/>
            <pc:sldMk cId="3972608093" sldId="261"/>
            <ac:spMk id="2" creationId="{A1D5304E-369F-4E92-BFCA-E0C563F0D206}"/>
          </ac:spMkLst>
        </pc:spChg>
        <pc:spChg chg="mod">
          <ac:chgData name="Caroline Batistel" userId="c9e793fb1015d991" providerId="LiveId" clId="{F19108B5-94BD-409B-93E4-FBD742E8D488}" dt="2019-09-24T21:50:25.860" v="157" actId="5793"/>
          <ac:spMkLst>
            <pc:docMk/>
            <pc:sldMk cId="3972608093" sldId="261"/>
            <ac:spMk id="3" creationId="{2E3F265E-37CE-4225-94B4-FA70AE736A56}"/>
          </ac:spMkLst>
        </pc:spChg>
        <pc:spChg chg="mod">
          <ac:chgData name="Caroline Batistel" userId="c9e793fb1015d991" providerId="LiveId" clId="{F19108B5-94BD-409B-93E4-FBD742E8D488}" dt="2019-09-24T21:51:35.525" v="208" actId="255"/>
          <ac:spMkLst>
            <pc:docMk/>
            <pc:sldMk cId="3972608093" sldId="261"/>
            <ac:spMk id="17" creationId="{E699EEC8-A0BD-4FF1-96EA-4B5376B71760}"/>
          </ac:spMkLst>
        </pc:spChg>
      </pc:sldChg>
      <pc:sldChg chg="modSp add ord">
        <pc:chgData name="Caroline Batistel" userId="c9e793fb1015d991" providerId="LiveId" clId="{F19108B5-94BD-409B-93E4-FBD742E8D488}" dt="2019-09-24T21:51:47.289" v="209" actId="255"/>
        <pc:sldMkLst>
          <pc:docMk/>
          <pc:sldMk cId="233063665" sldId="262"/>
        </pc:sldMkLst>
        <pc:spChg chg="mod">
          <ac:chgData name="Caroline Batistel" userId="c9e793fb1015d991" providerId="LiveId" clId="{F19108B5-94BD-409B-93E4-FBD742E8D488}" dt="2019-09-22T20:24:09.403" v="68" actId="255"/>
          <ac:spMkLst>
            <pc:docMk/>
            <pc:sldMk cId="233063665" sldId="262"/>
            <ac:spMk id="2" creationId="{856A0E6A-1F2D-43CE-8C0B-C4F05034621C}"/>
          </ac:spMkLst>
        </pc:spChg>
        <pc:spChg chg="mod">
          <ac:chgData name="Caroline Batistel" userId="c9e793fb1015d991" providerId="LiveId" clId="{F19108B5-94BD-409B-93E4-FBD742E8D488}" dt="2019-09-24T21:50:21.668" v="156" actId="5793"/>
          <ac:spMkLst>
            <pc:docMk/>
            <pc:sldMk cId="233063665" sldId="262"/>
            <ac:spMk id="3" creationId="{003D605D-545A-4AB4-844C-A22DCC807112}"/>
          </ac:spMkLst>
        </pc:spChg>
        <pc:spChg chg="mod">
          <ac:chgData name="Caroline Batistel" userId="c9e793fb1015d991" providerId="LiveId" clId="{F19108B5-94BD-409B-93E4-FBD742E8D488}" dt="2019-09-24T21:51:47.289" v="209" actId="255"/>
          <ac:spMkLst>
            <pc:docMk/>
            <pc:sldMk cId="233063665" sldId="262"/>
            <ac:spMk id="7" creationId="{42A73464-49C4-4111-B68C-F9AB8B5E8CB7}"/>
          </ac:spMkLst>
        </pc:spChg>
      </pc:sldChg>
      <pc:sldChg chg="modSp">
        <pc:chgData name="Caroline Batistel" userId="c9e793fb1015d991" providerId="LiveId" clId="{F19108B5-94BD-409B-93E4-FBD742E8D488}" dt="2019-09-24T21:52:24.683" v="213" actId="14100"/>
        <pc:sldMkLst>
          <pc:docMk/>
          <pc:sldMk cId="1192366258" sldId="264"/>
        </pc:sldMkLst>
        <pc:spChg chg="mod">
          <ac:chgData name="Caroline Batistel" userId="c9e793fb1015d991" providerId="LiveId" clId="{F19108B5-94BD-409B-93E4-FBD742E8D488}" dt="2019-09-24T21:51:26.329" v="207" actId="1035"/>
          <ac:spMkLst>
            <pc:docMk/>
            <pc:sldMk cId="1192366258" sldId="264"/>
            <ac:spMk id="9" creationId="{6F522371-53AB-4795-BA47-2552B4B4E472}"/>
          </ac:spMkLst>
        </pc:spChg>
        <pc:graphicFrameChg chg="mod modGraphic">
          <ac:chgData name="Caroline Batistel" userId="c9e793fb1015d991" providerId="LiveId" clId="{F19108B5-94BD-409B-93E4-FBD742E8D488}" dt="2019-09-24T21:51:04.135" v="182" actId="1036"/>
          <ac:graphicFrameMkLst>
            <pc:docMk/>
            <pc:sldMk cId="1192366258" sldId="264"/>
            <ac:graphicFrameMk id="5" creationId="{119E3E03-F18E-4838-91E0-25D70B5D3794}"/>
          </ac:graphicFrameMkLst>
        </pc:graphicFrameChg>
        <pc:cxnChg chg="mod">
          <ac:chgData name="Caroline Batistel" userId="c9e793fb1015d991" providerId="LiveId" clId="{F19108B5-94BD-409B-93E4-FBD742E8D488}" dt="2019-09-24T21:52:24.683" v="213" actId="14100"/>
          <ac:cxnSpMkLst>
            <pc:docMk/>
            <pc:sldMk cId="1192366258" sldId="264"/>
            <ac:cxnSpMk id="7" creationId="{5097D2D9-B3F4-4C97-836A-815ED513C4E8}"/>
          </ac:cxnSpMkLst>
        </pc:cxnChg>
      </pc:sldChg>
      <pc:sldChg chg="modSp add">
        <pc:chgData name="Caroline Batistel" userId="c9e793fb1015d991" providerId="LiveId" clId="{F19108B5-94BD-409B-93E4-FBD742E8D488}" dt="2019-09-24T22:22:38.625" v="334" actId="255"/>
        <pc:sldMkLst>
          <pc:docMk/>
          <pc:sldMk cId="1551040638" sldId="265"/>
        </pc:sldMkLst>
        <pc:spChg chg="mod">
          <ac:chgData name="Caroline Batistel" userId="c9e793fb1015d991" providerId="LiveId" clId="{F19108B5-94BD-409B-93E4-FBD742E8D488}" dt="2019-09-24T21:48:00.673" v="125" actId="20577"/>
          <ac:spMkLst>
            <pc:docMk/>
            <pc:sldMk cId="1551040638" sldId="265"/>
            <ac:spMk id="2" creationId="{8528ED2F-D9E3-4F24-94C6-48F0DC824874}"/>
          </ac:spMkLst>
        </pc:spChg>
        <pc:spChg chg="mod">
          <ac:chgData name="Caroline Batistel" userId="c9e793fb1015d991" providerId="LiveId" clId="{F19108B5-94BD-409B-93E4-FBD742E8D488}" dt="2019-09-24T22:22:38.625" v="334" actId="255"/>
          <ac:spMkLst>
            <pc:docMk/>
            <pc:sldMk cId="1551040638" sldId="265"/>
            <ac:spMk id="3" creationId="{54EEEDFA-9856-4FBE-A0FF-123EF4BA3042}"/>
          </ac:spMkLst>
        </pc:spChg>
      </pc:sldChg>
      <pc:sldChg chg="modSp add">
        <pc:chgData name="Caroline Batistel" userId="c9e793fb1015d991" providerId="LiveId" clId="{F19108B5-94BD-409B-93E4-FBD742E8D488}" dt="2019-09-24T22:22:29.597" v="333" actId="255"/>
        <pc:sldMkLst>
          <pc:docMk/>
          <pc:sldMk cId="3408990183" sldId="266"/>
        </pc:sldMkLst>
        <pc:spChg chg="mod">
          <ac:chgData name="Caroline Batistel" userId="c9e793fb1015d991" providerId="LiveId" clId="{F19108B5-94BD-409B-93E4-FBD742E8D488}" dt="2019-09-24T21:48:11.323" v="147" actId="20577"/>
          <ac:spMkLst>
            <pc:docMk/>
            <pc:sldMk cId="3408990183" sldId="266"/>
            <ac:spMk id="2" creationId="{F6C6F9D4-4A39-44D8-AD7F-D7B8F0783D07}"/>
          </ac:spMkLst>
        </pc:spChg>
        <pc:spChg chg="mod">
          <ac:chgData name="Caroline Batistel" userId="c9e793fb1015d991" providerId="LiveId" clId="{F19108B5-94BD-409B-93E4-FBD742E8D488}" dt="2019-09-24T22:22:29.597" v="333" actId="255"/>
          <ac:spMkLst>
            <pc:docMk/>
            <pc:sldMk cId="3408990183" sldId="266"/>
            <ac:spMk id="3" creationId="{EF160A8C-01F7-4185-B16A-0D33BC5D34B8}"/>
          </ac:spMkLst>
        </pc:spChg>
      </pc:sldChg>
      <pc:sldChg chg="addSp delSp modSp add mod setBg">
        <pc:chgData name="Caroline Batistel" userId="c9e793fb1015d991" providerId="LiveId" clId="{F19108B5-94BD-409B-93E4-FBD742E8D488}" dt="2019-09-24T22:08:29.869" v="322" actId="1035"/>
        <pc:sldMkLst>
          <pc:docMk/>
          <pc:sldMk cId="2800107634" sldId="267"/>
        </pc:sldMkLst>
        <pc:spChg chg="mod">
          <ac:chgData name="Caroline Batistel" userId="c9e793fb1015d991" providerId="LiveId" clId="{F19108B5-94BD-409B-93E4-FBD742E8D488}" dt="2019-09-24T22:07:04.389" v="262" actId="120"/>
          <ac:spMkLst>
            <pc:docMk/>
            <pc:sldMk cId="2800107634" sldId="267"/>
            <ac:spMk id="2" creationId="{5386C168-2C0E-436F-99E9-B5CA83B8B1FB}"/>
          </ac:spMkLst>
        </pc:spChg>
        <pc:spChg chg="del">
          <ac:chgData name="Caroline Batistel" userId="c9e793fb1015d991" providerId="LiveId" clId="{F19108B5-94BD-409B-93E4-FBD742E8D488}" dt="2019-09-24T22:06:30.732" v="260"/>
          <ac:spMkLst>
            <pc:docMk/>
            <pc:sldMk cId="2800107634" sldId="267"/>
            <ac:spMk id="3" creationId="{62909946-3C5B-4DEB-B6C5-B03651D2DB68}"/>
          </ac:spMkLst>
        </pc:spChg>
        <pc:spChg chg="add mod">
          <ac:chgData name="Caroline Batistel" userId="c9e793fb1015d991" providerId="LiveId" clId="{F19108B5-94BD-409B-93E4-FBD742E8D488}" dt="2019-09-24T22:08:29.869" v="322" actId="1035"/>
          <ac:spMkLst>
            <pc:docMk/>
            <pc:sldMk cId="2800107634" sldId="267"/>
            <ac:spMk id="5" creationId="{81DE4A91-7D9F-4AD5-9BBA-7D179BEC9826}"/>
          </ac:spMkLst>
        </pc:spChg>
        <pc:graphicFrameChg chg="add mod modGraphic">
          <ac:chgData name="Caroline Batistel" userId="c9e793fb1015d991" providerId="LiveId" clId="{F19108B5-94BD-409B-93E4-FBD742E8D488}" dt="2019-09-24T22:08:19.889" v="292" actId="1035"/>
          <ac:graphicFrameMkLst>
            <pc:docMk/>
            <pc:sldMk cId="2800107634" sldId="267"/>
            <ac:graphicFrameMk id="4" creationId="{D7A73220-343E-403D-9DC6-78635A7ACED5}"/>
          </ac:graphicFrameMkLst>
        </pc:graphicFrameChg>
      </pc:sldChg>
      <pc:sldChg chg="modSp add">
        <pc:chgData name="Caroline Batistel" userId="c9e793fb1015d991" providerId="LiveId" clId="{F19108B5-94BD-409B-93E4-FBD742E8D488}" dt="2019-09-24T22:28:15.909" v="489" actId="14100"/>
        <pc:sldMkLst>
          <pc:docMk/>
          <pc:sldMk cId="3244508293" sldId="268"/>
        </pc:sldMkLst>
        <pc:spChg chg="mod">
          <ac:chgData name="Caroline Batistel" userId="c9e793fb1015d991" providerId="LiveId" clId="{F19108B5-94BD-409B-93E4-FBD742E8D488}" dt="2019-09-24T21:52:59.926" v="247" actId="20577"/>
          <ac:spMkLst>
            <pc:docMk/>
            <pc:sldMk cId="3244508293" sldId="268"/>
            <ac:spMk id="2" creationId="{AF6B60B0-3D4B-4C06-BC93-C4E184598DE6}"/>
          </ac:spMkLst>
        </pc:spChg>
        <pc:spChg chg="mod">
          <ac:chgData name="Caroline Batistel" userId="c9e793fb1015d991" providerId="LiveId" clId="{F19108B5-94BD-409B-93E4-FBD742E8D488}" dt="2019-09-24T22:28:15.909" v="489" actId="14100"/>
          <ac:spMkLst>
            <pc:docMk/>
            <pc:sldMk cId="3244508293" sldId="268"/>
            <ac:spMk id="3" creationId="{0F04EC8C-5184-4E2E-9EAB-4E30264CEF5D}"/>
          </ac:spMkLst>
        </pc:spChg>
      </pc:sldChg>
      <pc:sldChg chg="modSp add">
        <pc:chgData name="Caroline Batistel" userId="c9e793fb1015d991" providerId="LiveId" clId="{F19108B5-94BD-409B-93E4-FBD742E8D488}" dt="2019-09-24T22:30:11.173" v="551" actId="1035"/>
        <pc:sldMkLst>
          <pc:docMk/>
          <pc:sldMk cId="293331819" sldId="269"/>
        </pc:sldMkLst>
        <pc:spChg chg="mod">
          <ac:chgData name="Caroline Batistel" userId="c9e793fb1015d991" providerId="LiveId" clId="{F19108B5-94BD-409B-93E4-FBD742E8D488}" dt="2019-09-24T22:30:05.846" v="544" actId="1035"/>
          <ac:spMkLst>
            <pc:docMk/>
            <pc:sldMk cId="293331819" sldId="269"/>
            <ac:spMk id="2" creationId="{D300BCBC-BD7D-4CB4-9233-14DBBACA9FB7}"/>
          </ac:spMkLst>
        </pc:spChg>
        <pc:spChg chg="mod">
          <ac:chgData name="Caroline Batistel" userId="c9e793fb1015d991" providerId="LiveId" clId="{F19108B5-94BD-409B-93E4-FBD742E8D488}" dt="2019-09-24T22:30:11.173" v="551" actId="1035"/>
          <ac:spMkLst>
            <pc:docMk/>
            <pc:sldMk cId="293331819" sldId="269"/>
            <ac:spMk id="3" creationId="{AD7112C8-D2E2-4051-B68A-08A27FB915EA}"/>
          </ac:spMkLst>
        </pc:spChg>
      </pc:sldChg>
    </pc:docChg>
  </pc:docChgLst>
  <pc:docChgLst>
    <pc:chgData name="Caroline Batistel" userId="c9e793fb1015d991" providerId="Windows Live" clId="Web-{45E848AF-C307-41EA-A7E0-3C8C3FDF5C51}"/>
    <pc:docChg chg="addSld delSld modSld">
      <pc:chgData name="Caroline Batistel" userId="c9e793fb1015d991" providerId="Windows Live" clId="Web-{45E848AF-C307-41EA-A7E0-3C8C3FDF5C51}" dt="2019-09-22T19:56:49.534" v="159" actId="20577"/>
      <pc:docMkLst>
        <pc:docMk/>
      </pc:docMkLst>
      <pc:sldChg chg="modSp">
        <pc:chgData name="Caroline Batistel" userId="c9e793fb1015d991" providerId="Windows Live" clId="Web-{45E848AF-C307-41EA-A7E0-3C8C3FDF5C51}" dt="2019-09-22T19:53:08.901" v="45"/>
        <pc:sldMkLst>
          <pc:docMk/>
          <pc:sldMk cId="2461622749" sldId="257"/>
        </pc:sldMkLst>
        <pc:graphicFrameChg chg="mod modGraphic">
          <ac:chgData name="Caroline Batistel" userId="c9e793fb1015d991" providerId="Windows Live" clId="Web-{45E848AF-C307-41EA-A7E0-3C8C3FDF5C51}" dt="2019-09-22T19:53:08.901" v="45"/>
          <ac:graphicFrameMkLst>
            <pc:docMk/>
            <pc:sldMk cId="2461622749" sldId="257"/>
            <ac:graphicFrameMk id="5" creationId="{E50FD117-56E7-474E-8175-879F6003C57F}"/>
          </ac:graphicFrameMkLst>
        </pc:graphicFrameChg>
      </pc:sldChg>
      <pc:sldChg chg="modSp">
        <pc:chgData name="Caroline Batistel" userId="c9e793fb1015d991" providerId="Windows Live" clId="Web-{45E848AF-C307-41EA-A7E0-3C8C3FDF5C51}" dt="2019-09-22T19:51:32.929" v="35" actId="20577"/>
        <pc:sldMkLst>
          <pc:docMk/>
          <pc:sldMk cId="1772271252" sldId="258"/>
        </pc:sldMkLst>
        <pc:spChg chg="mod">
          <ac:chgData name="Caroline Batistel" userId="c9e793fb1015d991" providerId="Windows Live" clId="Web-{45E848AF-C307-41EA-A7E0-3C8C3FDF5C51}" dt="2019-09-22T19:50:45.693" v="6" actId="20577"/>
          <ac:spMkLst>
            <pc:docMk/>
            <pc:sldMk cId="1772271252" sldId="258"/>
            <ac:spMk id="2" creationId="{4627E5B0-8390-4790-802D-B811DDB80B0E}"/>
          </ac:spMkLst>
        </pc:spChg>
        <pc:spChg chg="mod">
          <ac:chgData name="Caroline Batistel" userId="c9e793fb1015d991" providerId="Windows Live" clId="Web-{45E848AF-C307-41EA-A7E0-3C8C3FDF5C51}" dt="2019-09-22T19:51:21.366" v="26" actId="20577"/>
          <ac:spMkLst>
            <pc:docMk/>
            <pc:sldMk cId="1772271252" sldId="258"/>
            <ac:spMk id="3" creationId="{11E5059D-4D60-4A14-ACBB-030D4C3C302A}"/>
          </ac:spMkLst>
        </pc:spChg>
        <pc:spChg chg="mod">
          <ac:chgData name="Caroline Batistel" userId="c9e793fb1015d991" providerId="Windows Live" clId="Web-{45E848AF-C307-41EA-A7E0-3C8C3FDF5C51}" dt="2019-09-22T19:51:32.929" v="35" actId="20577"/>
          <ac:spMkLst>
            <pc:docMk/>
            <pc:sldMk cId="1772271252" sldId="258"/>
            <ac:spMk id="4" creationId="{3185874C-AF27-4ED8-8499-441E5274E7CE}"/>
          </ac:spMkLst>
        </pc:spChg>
      </pc:sldChg>
      <pc:sldChg chg="modSp new">
        <pc:chgData name="Caroline Batistel" userId="c9e793fb1015d991" providerId="Windows Live" clId="Web-{45E848AF-C307-41EA-A7E0-3C8C3FDF5C51}" dt="2019-09-22T19:54:37.717" v="83" actId="20577"/>
        <pc:sldMkLst>
          <pc:docMk/>
          <pc:sldMk cId="1196951812" sldId="259"/>
        </pc:sldMkLst>
        <pc:spChg chg="mod">
          <ac:chgData name="Caroline Batistel" userId="c9e793fb1015d991" providerId="Windows Live" clId="Web-{45E848AF-C307-41EA-A7E0-3C8C3FDF5C51}" dt="2019-09-22T19:54:37.717" v="83" actId="20577"/>
          <ac:spMkLst>
            <pc:docMk/>
            <pc:sldMk cId="1196951812" sldId="259"/>
            <ac:spMk id="2" creationId="{8B579D56-5E51-4A67-8603-1624A9E4A07A}"/>
          </ac:spMkLst>
        </pc:spChg>
      </pc:sldChg>
      <pc:sldChg chg="add del replId">
        <pc:chgData name="Caroline Batistel" userId="c9e793fb1015d991" providerId="Windows Live" clId="Web-{45E848AF-C307-41EA-A7E0-3C8C3FDF5C51}" dt="2019-09-22T19:54:11.310" v="47"/>
        <pc:sldMkLst>
          <pc:docMk/>
          <pc:sldMk cId="2053824141" sldId="259"/>
        </pc:sldMkLst>
      </pc:sldChg>
      <pc:sldChg chg="modSp new">
        <pc:chgData name="Caroline Batistel" userId="c9e793fb1015d991" providerId="Windows Live" clId="Web-{45E848AF-C307-41EA-A7E0-3C8C3FDF5C51}" dt="2019-09-22T19:56:48.284" v="157" actId="20577"/>
        <pc:sldMkLst>
          <pc:docMk/>
          <pc:sldMk cId="2479979745" sldId="260"/>
        </pc:sldMkLst>
        <pc:spChg chg="mod">
          <ac:chgData name="Caroline Batistel" userId="c9e793fb1015d991" providerId="Windows Live" clId="Web-{45E848AF-C307-41EA-A7E0-3C8C3FDF5C51}" dt="2019-09-22T19:56:48.284" v="157" actId="20577"/>
          <ac:spMkLst>
            <pc:docMk/>
            <pc:sldMk cId="2479979745" sldId="260"/>
            <ac:spMk id="2" creationId="{0BCDE985-B9F3-4343-B9B8-AB2D28C83C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05F9C-1705-4D2B-9324-D0FFB94F2E3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419D13-1EC7-4094-9B25-03800A01BD40}">
      <dgm:prSet/>
      <dgm:spPr/>
      <dgm:t>
        <a:bodyPr/>
        <a:lstStyle/>
        <a:p>
          <a:r>
            <a:rPr lang="pt-BR" dirty="0"/>
            <a:t>Segundo dados do Censo de 2010, existem 6,5 milhões de pessoas no Brasil que possuem deficiências visuais,  sendo 582 mil cegas e 6 milhões de baixa visão (IBGE, 2011)</a:t>
          </a:r>
        </a:p>
      </dgm:t>
    </dgm:pt>
    <dgm:pt modelId="{7E123703-F80A-43BA-84B1-CC328A1DA73D}" type="parTrans" cxnId="{95BDBA5A-9D2B-4B03-B3E4-2076548570EA}">
      <dgm:prSet/>
      <dgm:spPr/>
      <dgm:t>
        <a:bodyPr/>
        <a:lstStyle/>
        <a:p>
          <a:endParaRPr lang="en-US"/>
        </a:p>
      </dgm:t>
    </dgm:pt>
    <dgm:pt modelId="{46236F8F-F3AB-464E-9A5A-82A07A031D1E}" type="sibTrans" cxnId="{95BDBA5A-9D2B-4B03-B3E4-2076548570EA}">
      <dgm:prSet/>
      <dgm:spPr/>
      <dgm:t>
        <a:bodyPr/>
        <a:lstStyle/>
        <a:p>
          <a:endParaRPr lang="en-US"/>
        </a:p>
      </dgm:t>
    </dgm:pt>
    <dgm:pt modelId="{AEAC58B8-7D39-4692-AE04-6A31B201FC4E}">
      <dgm:prSet/>
      <dgm:spPr/>
      <dgm:t>
        <a:bodyPr/>
        <a:lstStyle/>
        <a:p>
          <a:r>
            <a:rPr lang="pt-BR" dirty="0"/>
            <a:t>Grande parte dos dados passados diariamente as pessoas, seja qual for o ambiente se dá através de imagens e apelos visuais, o que cria barreias para pessoas não-videntes</a:t>
          </a:r>
        </a:p>
      </dgm:t>
    </dgm:pt>
    <dgm:pt modelId="{A9FA5981-8BCF-4FE8-9ECC-AA041CBFF80A}" type="parTrans" cxnId="{48421544-394B-4338-832C-83BA9933BA92}">
      <dgm:prSet/>
      <dgm:spPr/>
      <dgm:t>
        <a:bodyPr/>
        <a:lstStyle/>
        <a:p>
          <a:endParaRPr lang="en-US"/>
        </a:p>
      </dgm:t>
    </dgm:pt>
    <dgm:pt modelId="{8D213E4B-9094-4FF9-A1D0-E6BCB3244D0B}" type="sibTrans" cxnId="{48421544-394B-4338-832C-83BA9933BA92}">
      <dgm:prSet/>
      <dgm:spPr/>
      <dgm:t>
        <a:bodyPr/>
        <a:lstStyle/>
        <a:p>
          <a:endParaRPr lang="en-US"/>
        </a:p>
      </dgm:t>
    </dgm:pt>
    <dgm:pt modelId="{29EDA828-CDE4-4FC6-A8D2-2112C83DE494}" type="pres">
      <dgm:prSet presAssocID="{96F05F9C-1705-4D2B-9324-D0FFB94F2E3B}" presName="diagram" presStyleCnt="0">
        <dgm:presLayoutVars>
          <dgm:dir/>
          <dgm:resizeHandles val="exact"/>
        </dgm:presLayoutVars>
      </dgm:prSet>
      <dgm:spPr/>
    </dgm:pt>
    <dgm:pt modelId="{388BE1ED-0DE9-4A30-B447-425C0C1E69C5}" type="pres">
      <dgm:prSet presAssocID="{4D419D13-1EC7-4094-9B25-03800A01BD40}" presName="node" presStyleLbl="node1" presStyleIdx="0" presStyleCnt="2">
        <dgm:presLayoutVars>
          <dgm:bulletEnabled val="1"/>
        </dgm:presLayoutVars>
      </dgm:prSet>
      <dgm:spPr/>
    </dgm:pt>
    <dgm:pt modelId="{15157455-B682-4360-99BC-CFEC67F21DA7}" type="pres">
      <dgm:prSet presAssocID="{46236F8F-F3AB-464E-9A5A-82A07A031D1E}" presName="sibTrans" presStyleCnt="0"/>
      <dgm:spPr/>
    </dgm:pt>
    <dgm:pt modelId="{53D95524-1698-4353-990D-5624349FD245}" type="pres">
      <dgm:prSet presAssocID="{AEAC58B8-7D39-4692-AE04-6A31B201FC4E}" presName="node" presStyleLbl="node1" presStyleIdx="1" presStyleCnt="2">
        <dgm:presLayoutVars>
          <dgm:bulletEnabled val="1"/>
        </dgm:presLayoutVars>
      </dgm:prSet>
      <dgm:spPr/>
    </dgm:pt>
  </dgm:ptLst>
  <dgm:cxnLst>
    <dgm:cxn modelId="{AA060E0B-28C4-4691-84DC-3454DBF0514B}" type="presOf" srcId="{AEAC58B8-7D39-4692-AE04-6A31B201FC4E}" destId="{53D95524-1698-4353-990D-5624349FD245}" srcOrd="0" destOrd="0" presId="urn:microsoft.com/office/officeart/2005/8/layout/default"/>
    <dgm:cxn modelId="{6FEF1F26-9DF8-4DCB-ABAE-3557FE254B6A}" type="presOf" srcId="{96F05F9C-1705-4D2B-9324-D0FFB94F2E3B}" destId="{29EDA828-CDE4-4FC6-A8D2-2112C83DE494}" srcOrd="0" destOrd="0" presId="urn:microsoft.com/office/officeart/2005/8/layout/default"/>
    <dgm:cxn modelId="{48421544-394B-4338-832C-83BA9933BA92}" srcId="{96F05F9C-1705-4D2B-9324-D0FFB94F2E3B}" destId="{AEAC58B8-7D39-4692-AE04-6A31B201FC4E}" srcOrd="1" destOrd="0" parTransId="{A9FA5981-8BCF-4FE8-9ECC-AA041CBFF80A}" sibTransId="{8D213E4B-9094-4FF9-A1D0-E6BCB3244D0B}"/>
    <dgm:cxn modelId="{95BDBA5A-9D2B-4B03-B3E4-2076548570EA}" srcId="{96F05F9C-1705-4D2B-9324-D0FFB94F2E3B}" destId="{4D419D13-1EC7-4094-9B25-03800A01BD40}" srcOrd="0" destOrd="0" parTransId="{7E123703-F80A-43BA-84B1-CC328A1DA73D}" sibTransId="{46236F8F-F3AB-464E-9A5A-82A07A031D1E}"/>
    <dgm:cxn modelId="{8D67EAD0-30AE-4830-B962-E5EF5D4E28A4}" type="presOf" srcId="{4D419D13-1EC7-4094-9B25-03800A01BD40}" destId="{388BE1ED-0DE9-4A30-B447-425C0C1E69C5}" srcOrd="0" destOrd="0" presId="urn:microsoft.com/office/officeart/2005/8/layout/default"/>
    <dgm:cxn modelId="{0631C834-CC7E-4C09-91B6-FAD3ECE84E1D}" type="presParOf" srcId="{29EDA828-CDE4-4FC6-A8D2-2112C83DE494}" destId="{388BE1ED-0DE9-4A30-B447-425C0C1E69C5}" srcOrd="0" destOrd="0" presId="urn:microsoft.com/office/officeart/2005/8/layout/default"/>
    <dgm:cxn modelId="{6A36A8EC-2AE9-4498-B7BF-FA8C5F1658E5}" type="presParOf" srcId="{29EDA828-CDE4-4FC6-A8D2-2112C83DE494}" destId="{15157455-B682-4360-99BC-CFEC67F21DA7}" srcOrd="1" destOrd="0" presId="urn:microsoft.com/office/officeart/2005/8/layout/default"/>
    <dgm:cxn modelId="{342E4D68-AF0F-449A-BCD4-7CCA8691B6AD}" type="presParOf" srcId="{29EDA828-CDE4-4FC6-A8D2-2112C83DE494}" destId="{53D95524-1698-4353-990D-5624349FD24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BE1ED-0DE9-4A30-B447-425C0C1E69C5}">
      <dsp:nvSpPr>
        <dsp:cNvPr id="0" name=""/>
        <dsp:cNvSpPr/>
      </dsp:nvSpPr>
      <dsp:spPr>
        <a:xfrm>
          <a:off x="1311" y="816689"/>
          <a:ext cx="5114956" cy="3068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Segundo dados do Censo de 2010, existem 6,5 milhões de pessoas no Brasil que possuem deficiências visuais,  sendo 582 mil cegas e 6 milhões de baixa visão (IBGE, 2011)</a:t>
          </a:r>
        </a:p>
      </dsp:txBody>
      <dsp:txXfrm>
        <a:off x="1311" y="816689"/>
        <a:ext cx="5114956" cy="3068973"/>
      </dsp:txXfrm>
    </dsp:sp>
    <dsp:sp modelId="{53D95524-1698-4353-990D-5624349FD245}">
      <dsp:nvSpPr>
        <dsp:cNvPr id="0" name=""/>
        <dsp:cNvSpPr/>
      </dsp:nvSpPr>
      <dsp:spPr>
        <a:xfrm>
          <a:off x="5627763" y="816689"/>
          <a:ext cx="5114956" cy="3068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Grande parte dos dados passados diariamente as pessoas, seja qual for o ambiente se dá através de imagens e apelos visuais, o que cria barreias para pessoas não-videntes</a:t>
          </a:r>
        </a:p>
      </dsp:txBody>
      <dsp:txXfrm>
        <a:off x="5627763" y="816689"/>
        <a:ext cx="5114956" cy="306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7843E-48D4-4F6E-9DFB-E4822CD2B3C0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F576-D81B-46F0-A651-815F15B2B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16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F576-D81B-46F0-A651-815F15B2B0B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53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4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4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51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97" r:id="rId5"/>
    <p:sldLayoutId id="2147483703" r:id="rId6"/>
    <p:sldLayoutId id="2147483704" r:id="rId7"/>
    <p:sldLayoutId id="2147483694" r:id="rId8"/>
    <p:sldLayoutId id="2147483695" r:id="rId9"/>
    <p:sldLayoutId id="2147483696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1E39-EAF9-45D5-A346-117382091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ESTUDO DE  TECNOLOGIAS ASSISTIVAS PARA  DEFICIENTES VISUAIS  APLICADAS A PLATAFORMA FURBOT</a:t>
            </a:r>
            <a:endParaRPr lang="en-US" sz="3200"/>
          </a:p>
          <a:p>
            <a:endParaRPr lang="en-US" sz="2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84EA1-A7A7-45BA-A184-B8BB03AD3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Caroline </a:t>
            </a:r>
            <a:r>
              <a:rPr lang="en-US" dirty="0" err="1"/>
              <a:t>Batistel</a:t>
            </a:r>
            <a:endParaRPr lang="en-US" dirty="0"/>
          </a:p>
          <a:p>
            <a:r>
              <a:rPr lang="en-US" dirty="0" err="1"/>
              <a:t>Orientador</a:t>
            </a:r>
            <a:r>
              <a:rPr lang="en-US" dirty="0"/>
              <a:t> – Prof. Dalton Solano dos Reis</a:t>
            </a:r>
          </a:p>
        </p:txBody>
      </p:sp>
    </p:spTree>
    <p:extLst>
      <p:ext uri="{BB962C8B-B14F-4D97-AF65-F5344CB8AC3E}">
        <p14:creationId xmlns:p14="http://schemas.microsoft.com/office/powerpoint/2010/main" val="130038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6F9D4-4A39-44D8-AD7F-D7B8F078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60A8C-01F7-4185-B16A-0D33BC5D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/>
              <a:t>permitir ao usuário se localizar no ambiente sem depender de recursos visuais (RF);</a:t>
            </a:r>
          </a:p>
          <a:p>
            <a:pPr lvl="0"/>
            <a:r>
              <a:rPr lang="pt-BR" sz="2000" dirty="0"/>
              <a:t>permitir ao usuário realizar as atividades sem se beneficiar da descrição do ambiente (RF);</a:t>
            </a:r>
          </a:p>
          <a:p>
            <a:pPr lvl="0"/>
            <a:r>
              <a:rPr lang="pt-BR" sz="2000" dirty="0"/>
              <a:t>utilizar audiodescrição para ambientar o usuário (RNF);</a:t>
            </a:r>
          </a:p>
          <a:p>
            <a:pPr lvl="0"/>
            <a:r>
              <a:rPr lang="pt-BR" sz="2000" dirty="0"/>
              <a:t>utilizar uma voz com efeito robótico para audiodescrição, causando maior imersão (RNF).</a:t>
            </a:r>
          </a:p>
          <a:p>
            <a:pPr lvl="0"/>
            <a:r>
              <a:rPr lang="pt-BR" sz="2000" dirty="0"/>
              <a:t>utilizar o ambiente de desenvolvimento </a:t>
            </a:r>
            <a:r>
              <a:rPr lang="pt-BR" sz="2000" dirty="0" err="1"/>
              <a:t>Unity</a:t>
            </a:r>
            <a:r>
              <a:rPr lang="pt-BR" sz="2000" dirty="0"/>
              <a:t> 2D e linguagem C# (RNF).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0899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6C168-2C0E-436F-99E9-B5CA83B8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pt-BR" dirty="0"/>
              <a:t>Metodologia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7A73220-343E-403D-9DC6-78635A7AC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429897"/>
              </p:ext>
            </p:extLst>
          </p:nvPr>
        </p:nvGraphicFramePr>
        <p:xfrm>
          <a:off x="1056444" y="2104004"/>
          <a:ext cx="10068759" cy="3525442"/>
        </p:xfrm>
        <a:graphic>
          <a:graphicData uri="http://schemas.openxmlformats.org/drawingml/2006/table">
            <a:tbl>
              <a:tblPr/>
              <a:tblGrid>
                <a:gridCol w="5131569">
                  <a:extLst>
                    <a:ext uri="{9D8B030D-6E8A-4147-A177-3AD203B41FA5}">
                      <a16:colId xmlns:a16="http://schemas.microsoft.com/office/drawing/2014/main" val="4021908133"/>
                    </a:ext>
                  </a:extLst>
                </a:gridCol>
                <a:gridCol w="474234">
                  <a:extLst>
                    <a:ext uri="{9D8B030D-6E8A-4147-A177-3AD203B41FA5}">
                      <a16:colId xmlns:a16="http://schemas.microsoft.com/office/drawing/2014/main" val="2289477124"/>
                    </a:ext>
                  </a:extLst>
                </a:gridCol>
                <a:gridCol w="474234">
                  <a:extLst>
                    <a:ext uri="{9D8B030D-6E8A-4147-A177-3AD203B41FA5}">
                      <a16:colId xmlns:a16="http://schemas.microsoft.com/office/drawing/2014/main" val="1104162557"/>
                    </a:ext>
                  </a:extLst>
                </a:gridCol>
                <a:gridCol w="510207">
                  <a:extLst>
                    <a:ext uri="{9D8B030D-6E8A-4147-A177-3AD203B41FA5}">
                      <a16:colId xmlns:a16="http://schemas.microsoft.com/office/drawing/2014/main" val="3714201782"/>
                    </a:ext>
                  </a:extLst>
                </a:gridCol>
                <a:gridCol w="510207">
                  <a:extLst>
                    <a:ext uri="{9D8B030D-6E8A-4147-A177-3AD203B41FA5}">
                      <a16:colId xmlns:a16="http://schemas.microsoft.com/office/drawing/2014/main" val="2589576157"/>
                    </a:ext>
                  </a:extLst>
                </a:gridCol>
                <a:gridCol w="474234">
                  <a:extLst>
                    <a:ext uri="{9D8B030D-6E8A-4147-A177-3AD203B41FA5}">
                      <a16:colId xmlns:a16="http://schemas.microsoft.com/office/drawing/2014/main" val="1103466996"/>
                    </a:ext>
                  </a:extLst>
                </a:gridCol>
                <a:gridCol w="474234">
                  <a:extLst>
                    <a:ext uri="{9D8B030D-6E8A-4147-A177-3AD203B41FA5}">
                      <a16:colId xmlns:a16="http://schemas.microsoft.com/office/drawing/2014/main" val="364679073"/>
                    </a:ext>
                  </a:extLst>
                </a:gridCol>
                <a:gridCol w="535686">
                  <a:extLst>
                    <a:ext uri="{9D8B030D-6E8A-4147-A177-3AD203B41FA5}">
                      <a16:colId xmlns:a16="http://schemas.microsoft.com/office/drawing/2014/main" val="348537232"/>
                    </a:ext>
                  </a:extLst>
                </a:gridCol>
                <a:gridCol w="535686">
                  <a:extLst>
                    <a:ext uri="{9D8B030D-6E8A-4147-A177-3AD203B41FA5}">
                      <a16:colId xmlns:a16="http://schemas.microsoft.com/office/drawing/2014/main" val="3978798821"/>
                    </a:ext>
                  </a:extLst>
                </a:gridCol>
                <a:gridCol w="474234">
                  <a:extLst>
                    <a:ext uri="{9D8B030D-6E8A-4147-A177-3AD203B41FA5}">
                      <a16:colId xmlns:a16="http://schemas.microsoft.com/office/drawing/2014/main" val="1068588707"/>
                    </a:ext>
                  </a:extLst>
                </a:gridCol>
                <a:gridCol w="474234">
                  <a:extLst>
                    <a:ext uri="{9D8B030D-6E8A-4147-A177-3AD203B41FA5}">
                      <a16:colId xmlns:a16="http://schemas.microsoft.com/office/drawing/2014/main" val="3132849360"/>
                    </a:ext>
                  </a:extLst>
                </a:gridCol>
              </a:tblGrid>
              <a:tr h="5562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2020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172489" marR="172489" marT="86245" marB="8624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89380"/>
                  </a:ext>
                </a:extLst>
              </a:tr>
              <a:tr h="5562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fev.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172489" marR="172489" marT="86245" marB="8624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mar.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172489" marR="172489" marT="86245" marB="8624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abr.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172489" marR="172489" marT="86245" marB="8624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maio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172489" marR="172489" marT="86245" marB="8624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jun.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172489" marR="172489" marT="86245" marB="8624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79018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etapas / quinzenas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0590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levantamento bibliográfico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875728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elicitação de requisitos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72447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especificação e análise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141003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implementação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51536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testes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7079" marR="67079" marT="179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94445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1DE4A91-7D9F-4AD5-9BBA-7D179BEC9826}"/>
              </a:ext>
            </a:extLst>
          </p:cNvPr>
          <p:cNvSpPr txBox="1"/>
          <p:nvPr/>
        </p:nvSpPr>
        <p:spPr>
          <a:xfrm>
            <a:off x="940673" y="5656075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Fonte: elaborado pela autora.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0010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B60B0-3D4B-4C06-BC93-C4E18459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4EC8C-5184-4E2E-9EAB-4E30264C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040228"/>
          </a:xfrm>
        </p:spPr>
        <p:txBody>
          <a:bodyPr>
            <a:noAutofit/>
          </a:bodyPr>
          <a:lstStyle/>
          <a:p>
            <a:r>
              <a:rPr lang="pt-BR" sz="2000" dirty="0"/>
              <a:t>Acessibilidade digital: um software é tido como acessível quando qualquer pessoa, portadora de deficiência ou não, consegue executar as mesmas funções, e alcança os mesmos resultados ao utilizá-lo.</a:t>
            </a:r>
          </a:p>
          <a:p>
            <a:r>
              <a:rPr lang="pt-BR" sz="2000" dirty="0"/>
              <a:t>Tecnologias assistivas – audiodescrição: permite que pessoas cegas tenham o acesso aos conteúdos visuais em qualquer tipo de mídia, por se tratar de uma tradução em palavras de toda informação relevante para o entendimento de uma mensagem apresentada de forma visual. </a:t>
            </a:r>
          </a:p>
          <a:p>
            <a:r>
              <a:rPr lang="pt-BR" sz="2000" dirty="0"/>
              <a:t>Jogos educacionais – </a:t>
            </a:r>
            <a:r>
              <a:rPr lang="pt-BR" sz="2000" dirty="0" err="1"/>
              <a:t>Furbot</a:t>
            </a:r>
            <a:r>
              <a:rPr lang="pt-BR" sz="2000" dirty="0"/>
              <a:t>: jogos desenvolvidos para fins educacionais podem ser denominados como jogos educativos ou educacionais, jogo de aprendizagem, ou ainda jogos sérios. O </a:t>
            </a:r>
            <a:r>
              <a:rPr lang="pt-BR" sz="2000" dirty="0" err="1"/>
              <a:t>Furbot</a:t>
            </a:r>
            <a:r>
              <a:rPr lang="pt-BR" sz="2000" dirty="0"/>
              <a:t> atua no desenvolvimento cognitivo infantil através de atividades de programação de computadores, utilizando jogos de estratégia para simplificar o aprendizado da programação e desenvolver o raciocínio lógico, e a capacidade de resolução de problemas, colocando o pensamento computacional em ação.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4450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0BCBC-BD7D-4CB4-9233-14DBBACA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668"/>
            <a:ext cx="10058400" cy="618035"/>
          </a:xfrm>
        </p:spPr>
        <p:txBody>
          <a:bodyPr>
            <a:normAutofit fontScale="90000"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7112C8-D2E2-4051-B68A-08A27FB9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9703"/>
            <a:ext cx="10058400" cy="5308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/>
              <a:t>ASSOCIAÇÃO BRASILEIRA DE NORMAS TÉCNICAS. NBR 9050: acessibilidade e edificações, mobiliário, espaços e equipamentos urbanos. 2 ed. Rio de Janeiro: ABNT, 2004.</a:t>
            </a:r>
          </a:p>
          <a:p>
            <a:pPr marL="0" indent="0">
              <a:buNone/>
            </a:pPr>
            <a:r>
              <a:rPr lang="pt-BR" sz="1200" dirty="0"/>
              <a:t>BRASIL - SDHPR. Governo Brasileiro. Secretaria Especial dos Direitos Humanos (SEDH). Tecnologia Assistiva. Brasília: SEDH, 2009. 140 p.</a:t>
            </a:r>
          </a:p>
          <a:p>
            <a:pPr marL="0" indent="0">
              <a:buNone/>
            </a:pPr>
            <a:r>
              <a:rPr lang="pt-BR" sz="1200" dirty="0"/>
              <a:t>COOK, A. M.; POLGAR, J. M. </a:t>
            </a:r>
            <a:r>
              <a:rPr lang="pt-BR" sz="1200" dirty="0" err="1"/>
              <a:t>Assistive</a:t>
            </a:r>
            <a:r>
              <a:rPr lang="pt-BR" sz="1200" dirty="0"/>
              <a:t> Technologies: </a:t>
            </a:r>
            <a:r>
              <a:rPr lang="pt-BR" sz="1200" dirty="0" err="1"/>
              <a:t>Principles</a:t>
            </a:r>
            <a:r>
              <a:rPr lang="pt-BR" sz="1200" dirty="0"/>
              <a:t> and </a:t>
            </a:r>
            <a:r>
              <a:rPr lang="pt-BR" sz="1200" dirty="0" err="1"/>
              <a:t>Practice</a:t>
            </a:r>
            <a:r>
              <a:rPr lang="pt-BR" sz="1200" dirty="0"/>
              <a:t>. 4 ed. St. Louis, Missouri: Elsevier Health </a:t>
            </a:r>
            <a:r>
              <a:rPr lang="pt-BR" sz="1200" dirty="0" err="1"/>
              <a:t>Sciences</a:t>
            </a:r>
            <a:r>
              <a:rPr lang="pt-BR" sz="1200" dirty="0"/>
              <a:t>, 2014.</a:t>
            </a:r>
          </a:p>
          <a:p>
            <a:pPr marL="0" indent="0">
              <a:buNone/>
            </a:pPr>
            <a:r>
              <a:rPr lang="pt-BR" sz="1200" dirty="0"/>
              <a:t>COSTA, D. Blind Counter-Strike</a:t>
            </a:r>
            <a:r>
              <a:rPr lang="pt-BR" sz="1200" b="1" dirty="0"/>
              <a:t>:</a:t>
            </a:r>
            <a:r>
              <a:rPr lang="pt-BR" sz="1200" dirty="0"/>
              <a:t> Um jogo de FPS para deficientes visuais. 2013. 74 f. Monografia (Bacharelado em Ciência da Computação) - Curso de Ciência da Computação, Universidade Federal do Rio Grande do Sul, Porto Alegre.</a:t>
            </a:r>
          </a:p>
          <a:p>
            <a:pPr marL="0" indent="0">
              <a:buNone/>
            </a:pPr>
            <a:r>
              <a:rPr lang="pt-BR" sz="1200" dirty="0"/>
              <a:t>DIAS, C. Usabilidade na WEB. Rio de Janeiro: Alta Books, 2007.</a:t>
            </a:r>
          </a:p>
          <a:p>
            <a:pPr marL="0" indent="0">
              <a:buNone/>
            </a:pPr>
            <a:r>
              <a:rPr lang="pt-BR" sz="1200" dirty="0"/>
              <a:t>FRANCO, E. P. C.; SILVA, M. C. C. C. da Audiodescrição: Breve Passeio Histórico. In MOTTA, L. M. V. M,; FILHO, P. R. (</a:t>
            </a:r>
            <a:r>
              <a:rPr lang="pt-BR" sz="1200" dirty="0" err="1"/>
              <a:t>orgs</a:t>
            </a:r>
            <a:r>
              <a:rPr lang="pt-BR" sz="1200" dirty="0"/>
              <a:t>) Audiodescrição. Transformando Imagens em Palavras, São Paulo: Secretaria de Estado dos Direitos da Pessoa com Deficiência, 2010, p. 23-42.</a:t>
            </a:r>
          </a:p>
          <a:p>
            <a:pPr marL="0" indent="0">
              <a:buNone/>
            </a:pPr>
            <a:r>
              <a:rPr lang="pt-BR" sz="1200" dirty="0"/>
              <a:t>GALAPAGOS JOGOS. Apunhale seus amigos em Munchkin. [S.I.], 2012. Disponível em: &lt;https://www.galapagosjogos.com.br/jogos/</a:t>
            </a:r>
            <a:r>
              <a:rPr lang="pt-BR" sz="1200" dirty="0" err="1"/>
              <a:t>munchkin</a:t>
            </a:r>
            <a:r>
              <a:rPr lang="pt-BR" sz="1200" dirty="0"/>
              <a:t>&gt;. Acesso em: 11 set. 2019.</a:t>
            </a:r>
          </a:p>
          <a:p>
            <a:pPr marL="0" indent="0">
              <a:buNone/>
            </a:pPr>
            <a:r>
              <a:rPr lang="pt-BR" sz="1200" dirty="0"/>
              <a:t>GROS, B. The </a:t>
            </a:r>
            <a:r>
              <a:rPr lang="pt-BR" sz="1200" dirty="0" err="1"/>
              <a:t>impact</a:t>
            </a:r>
            <a:r>
              <a:rPr lang="pt-BR" sz="1200" dirty="0"/>
              <a:t> of digital games in </a:t>
            </a:r>
            <a:r>
              <a:rPr lang="pt-BR" sz="1200" dirty="0" err="1"/>
              <a:t>education</a:t>
            </a:r>
            <a:r>
              <a:rPr lang="pt-BR" sz="1200" dirty="0"/>
              <a:t>. </a:t>
            </a:r>
            <a:r>
              <a:rPr lang="pt-BR" sz="1200" dirty="0" err="1"/>
              <a:t>First</a:t>
            </a:r>
            <a:r>
              <a:rPr lang="pt-BR" sz="1200" dirty="0"/>
              <a:t> </a:t>
            </a:r>
            <a:r>
              <a:rPr lang="pt-BR" sz="1200" dirty="0" err="1"/>
              <a:t>Monday</a:t>
            </a:r>
            <a:r>
              <a:rPr lang="pt-BR" sz="1200" dirty="0"/>
              <a:t>, v. 8, n. 7, jul. 2003.</a:t>
            </a:r>
          </a:p>
          <a:p>
            <a:pPr marL="0" indent="0">
              <a:buNone/>
            </a:pPr>
            <a:r>
              <a:rPr lang="pt-BR" sz="1200" dirty="0"/>
              <a:t>IBGE – Instituto Brasileiro de Geografia e Estatística. Censo 2010. Brasil: 2011.</a:t>
            </a:r>
          </a:p>
          <a:p>
            <a:pPr marL="0" indent="0">
              <a:buNone/>
            </a:pPr>
            <a:r>
              <a:rPr lang="pt-BR" sz="1200" dirty="0"/>
              <a:t>KRAEMER, R. G. Tecnologia Assistiva: Tornando Jogo de Mesa Acessível para Cegos com Auxílio de Aplicativo Móvel de Reconhecimento de Imagem. 2017. 63 f. Trabalho de Conclusão de Curso (Bacharelado em Ciências da Computação) - Curso de Ciência da Computação, Universidade Regional de Blumenau, Blumenau </a:t>
            </a:r>
          </a:p>
          <a:p>
            <a:pPr marL="0" indent="0">
              <a:buNone/>
            </a:pPr>
            <a:r>
              <a:rPr lang="pt-BR" sz="1200" dirty="0"/>
              <a:t>MATTOS, M. M.; SANTOS, B.; TRIDAPALLI, J. G.; ZUCCO, F.; WUO, A. FURBOT - Desenvolvimento cognitivo infantil através de atividades de programação de computadores. In: Seminário de Extensão Universitária da Região Sul, 37 ed., 2019, Florianópolis. Anais... Florianópolis: UFSC, 2019. p. 112</a:t>
            </a:r>
          </a:p>
          <a:p>
            <a:pPr marL="0" indent="0">
              <a:buNone/>
            </a:pPr>
            <a:r>
              <a:rPr lang="pt-BR" sz="1200" dirty="0"/>
              <a:t>SAVI, R.; ULBRICHT, V. R.  Jogos digitais educacionais: benefícios e desafios. In: </a:t>
            </a:r>
            <a:r>
              <a:rPr lang="pt-BR" sz="1200" dirty="0" err="1"/>
              <a:t>Renote</a:t>
            </a:r>
            <a:r>
              <a:rPr lang="pt-BR" sz="1200" dirty="0"/>
              <a:t>: Revista novas tecnologias na educação, v. 6, n. 2.  2008.</a:t>
            </a:r>
          </a:p>
          <a:p>
            <a:pPr marL="0" indent="0">
              <a:buNone/>
            </a:pPr>
            <a:r>
              <a:rPr lang="pt-BR" sz="1200" dirty="0"/>
              <a:t>SOBRAL, F. V.; UMERES, L. F.; SCHANOSKI, W.; BARTELMEBS, C. R.; ASSIS, M. V. O. de A Utilização de Role </a:t>
            </a:r>
            <a:r>
              <a:rPr lang="pt-BR" sz="1200" dirty="0" err="1"/>
              <a:t>Playing</a:t>
            </a:r>
            <a:r>
              <a:rPr lang="pt-BR" sz="1200" dirty="0"/>
              <a:t> Games Digitais como Ferramenta Complementar no Processo de Aprendizagem de Crianças Deficientes Visuais. In: Simpósio Brasileiro de informática na Educação, 6 ed., 2017, Recife. Anais... Recife: UFRPE, 2017. p. 635 – 644.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33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E50FD117-56E7-474E-8175-879F6003C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906626"/>
              </p:ext>
            </p:extLst>
          </p:nvPr>
        </p:nvGraphicFramePr>
        <p:xfrm>
          <a:off x="723984" y="1077823"/>
          <a:ext cx="10744032" cy="4702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162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E5B0-8390-4790-802D-B811DDB8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059D-4D60-4A14-ACBB-030D4C3C3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125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/>
              <a:t>O objetivo deste trabalhos é viabilizar um módulo de acessibilidade integrado a ferramenta </a:t>
            </a:r>
            <a:r>
              <a:rPr lang="pt-BR" sz="2000" i="1" dirty="0" err="1"/>
              <a:t>Furbot</a:t>
            </a:r>
            <a:r>
              <a:rPr lang="pt-BR" sz="2000" i="1" dirty="0"/>
              <a:t> </a:t>
            </a:r>
            <a:r>
              <a:rPr lang="pt-BR" sz="2000" dirty="0"/>
              <a:t>para que pessoas cegas ou com baixo nível de visão possam fazer o uso da ferramenta.</a:t>
            </a:r>
          </a:p>
          <a:p>
            <a:pPr marL="0" indent="0">
              <a:buNone/>
            </a:pPr>
            <a:r>
              <a:rPr lang="pt-BR" sz="2000" dirty="0"/>
              <a:t>Sendo objetivos específicos: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5874C-AF27-4ED8-8499-441E5274E7CE}"/>
              </a:ext>
            </a:extLst>
          </p:cNvPr>
          <p:cNvSpPr txBox="1"/>
          <p:nvPr/>
        </p:nvSpPr>
        <p:spPr>
          <a:xfrm>
            <a:off x="1066800" y="3228975"/>
            <a:ext cx="10058400" cy="11310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Bef>
                <a:spcPts val="900"/>
              </a:spcBef>
              <a:buFont typeface="Arial"/>
              <a:buChar char="•"/>
            </a:pPr>
            <a:r>
              <a:rPr lang="pt-BR" sz="2000" dirty="0">
                <a:ea typeface="+mn-lt"/>
                <a:cs typeface="+mn-lt"/>
              </a:rPr>
              <a:t>analisar meios de facilitar a utilização do </a:t>
            </a:r>
            <a:r>
              <a:rPr lang="pt-BR" sz="2000" i="1" dirty="0" err="1">
                <a:ea typeface="+mn-lt"/>
                <a:cs typeface="+mn-lt"/>
              </a:rPr>
              <a:t>Furbot</a:t>
            </a:r>
            <a:r>
              <a:rPr lang="pt-BR" sz="2000" i="1" dirty="0">
                <a:ea typeface="+mn-lt"/>
                <a:cs typeface="+mn-lt"/>
              </a:rPr>
              <a:t> </a:t>
            </a:r>
            <a:r>
              <a:rPr lang="pt-BR" sz="2000" dirty="0">
                <a:ea typeface="+mn-lt"/>
                <a:cs typeface="+mn-lt"/>
              </a:rPr>
              <a:t>por pessoas não-videntes;</a:t>
            </a:r>
            <a:endParaRPr lang="pt-BR" sz="2000" dirty="0"/>
          </a:p>
          <a:p>
            <a:pPr marL="285750" indent="-285750" algn="just">
              <a:spcBef>
                <a:spcPts val="900"/>
              </a:spcBef>
              <a:buFont typeface="Arial"/>
              <a:buChar char="•"/>
            </a:pPr>
            <a:r>
              <a:rPr lang="pt-BR" sz="2000" dirty="0">
                <a:ea typeface="+mn-lt"/>
                <a:cs typeface="+mn-lt"/>
              </a:rPr>
              <a:t>disponibilizar um módulo de audiodescrição integrado ao </a:t>
            </a:r>
            <a:r>
              <a:rPr lang="pt-BR" sz="2000" i="1" dirty="0" err="1">
                <a:ea typeface="+mn-lt"/>
                <a:cs typeface="+mn-lt"/>
              </a:rPr>
              <a:t>Furbot</a:t>
            </a:r>
            <a:r>
              <a:rPr lang="pt-BR" sz="2000" i="1" dirty="0">
                <a:ea typeface="+mn-lt"/>
                <a:cs typeface="+mn-lt"/>
              </a:rPr>
              <a:t> </a:t>
            </a:r>
            <a:r>
              <a:rPr lang="pt-BR" sz="2000" dirty="0">
                <a:ea typeface="+mn-lt"/>
                <a:cs typeface="+mn-lt"/>
              </a:rPr>
              <a:t>que permita a pessoa se localizar sem interferir na forma de solução das atividades apresentadas.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7227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79D56-5E51-4A67-8603-1624A9E4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Trabalhos correlatos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66B6F8-559E-41DC-A8E5-273D08057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5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CDE985-B9F3-4343-B9B8-AB2D28C8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pt-BR" sz="2400" dirty="0">
                <a:ea typeface="+mj-lt"/>
                <a:cs typeface="+mj-lt"/>
              </a:rPr>
              <a:t>TECNOLOGIA ASSISTIVA:TORNANDO JOGO DE MESA ACESSÍVEL PARA CEGOS COM AUXÍLIO DE APLICATIVO MÓVEL DE RECONHECIMENTO DE IMAGEM (KRAEMER, 2017)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AA24A-DF87-49D7-A1E8-8964ABFD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O projeto apresenta o desenvolvimento de uma ferramenta de tecnologia assistiva para garantir acessibilidade de pessoas cegas e de baixa visão ao jogo de cartas Munchkin, utilizando um aplicativo multiplataforma para dispositivos móveis.</a:t>
            </a:r>
            <a:endParaRPr lang="pt-BR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edifício, parede, interior&#10;&#10;Descrição gerada com muito alta confiança">
            <a:extLst>
              <a:ext uri="{FF2B5EF4-FFF2-40B4-BE49-F238E27FC236}">
                <a16:creationId xmlns:a16="http://schemas.microsoft.com/office/drawing/2014/main" id="{4C351D7A-5FEF-4244-B38C-D413183F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242" y="883908"/>
            <a:ext cx="3322121" cy="50913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D9C0311-1FC5-4688-84F1-88691A8CDBB4}"/>
              </a:ext>
            </a:extLst>
          </p:cNvPr>
          <p:cNvSpPr txBox="1"/>
          <p:nvPr/>
        </p:nvSpPr>
        <p:spPr>
          <a:xfrm>
            <a:off x="8246075" y="603215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Fonte: Galápagos Jogos (2012).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997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A0E6A-1F2D-43CE-8C0B-C4F05034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813122" cy="5402353"/>
          </a:xfrm>
        </p:spPr>
        <p:txBody>
          <a:bodyPr>
            <a:normAutofit/>
          </a:bodyPr>
          <a:lstStyle/>
          <a:p>
            <a:r>
              <a:rPr lang="pt-BR" sz="2400" cap="all" dirty="0"/>
              <a:t>BLIND COUNTER-STRIKE: UM JOGO FPS PARA DEFICIENTES VISUAIS (costa, 2013)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3D605D-545A-4AB4-844C-A22DCC80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614" y="727823"/>
            <a:ext cx="6927842" cy="3072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Um jogo de </a:t>
            </a:r>
            <a:r>
              <a:rPr lang="pt-BR" sz="2000" i="1" dirty="0">
                <a:ea typeface="+mn-lt"/>
                <a:cs typeface="+mn-lt"/>
              </a:rPr>
              <a:t>FPS</a:t>
            </a:r>
            <a:r>
              <a:rPr lang="pt-BR" sz="2000" dirty="0">
                <a:ea typeface="+mn-lt"/>
                <a:cs typeface="+mn-lt"/>
              </a:rPr>
              <a:t> acessível a deficientes visuais, utilizando de técnicas desenvolvidas e aplicadas para eliminar a necessidade de recursos visuais. A jogabilidade do Blind Counter-Strike, se dá através de um controle de Xbox360 (Microsoft), utilização de fones de ouvido para ter acesso ao som 3D em que o jogo se baseia, e os acessórios desenvolvidos pelo próprio Costa (2013)</a:t>
            </a:r>
            <a:endParaRPr lang="pt-BR" sz="2000" dirty="0"/>
          </a:p>
        </p:txBody>
      </p:sp>
      <p:pic>
        <p:nvPicPr>
          <p:cNvPr id="4" name="Imagem 4" descr="Uma imagem contendo pessoa, interior, vestuário, tênis&#10;&#10;Descrição gerada com muito alta confiança">
            <a:extLst>
              <a:ext uri="{FF2B5EF4-FFF2-40B4-BE49-F238E27FC236}">
                <a16:creationId xmlns:a16="http://schemas.microsoft.com/office/drawing/2014/main" id="{6EBAC4A7-33EB-420D-A196-C4E63C7D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055" y="3774793"/>
            <a:ext cx="6459560" cy="20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A73464-49C4-4111-B68C-F9AB8B5E8CB7}"/>
              </a:ext>
            </a:extLst>
          </p:cNvPr>
          <p:cNvSpPr txBox="1"/>
          <p:nvPr/>
        </p:nvSpPr>
        <p:spPr>
          <a:xfrm>
            <a:off x="4672913" y="5846805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Fonte: Costa (2013).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306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D5304E-369F-4E92-BFCA-E0C563F0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570252" cy="1733886"/>
          </a:xfrm>
        </p:spPr>
        <p:txBody>
          <a:bodyPr>
            <a:noAutofit/>
          </a:bodyPr>
          <a:lstStyle/>
          <a:p>
            <a:r>
              <a:rPr lang="pt-BR" sz="2400" cap="all" dirty="0"/>
              <a:t>A UTILIZAÇÃO DE ROLE PLAYING GAMES DIGITAIS COMO FERRAMENTA COMPLEMENTAR NO PROCESSO DE APRENDIZAGEM DE CRIANÇAS DEFICIENTES VISUAIS (sobral et al, 2017)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F265E-37CE-4225-94B4-FA70AE73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 dirty="0"/>
              <a:t>Se trata de um </a:t>
            </a:r>
            <a:r>
              <a:rPr lang="pt-BR" sz="2000" i="1" dirty="0" err="1"/>
              <a:t>Audio</a:t>
            </a:r>
            <a:r>
              <a:rPr lang="pt-BR" sz="2000" i="1" dirty="0"/>
              <a:t> Game, </a:t>
            </a:r>
            <a:r>
              <a:rPr lang="pt-BR" sz="2000" dirty="0">
                <a:ea typeface="+mn-lt"/>
                <a:cs typeface="+mn-lt"/>
              </a:rPr>
              <a:t>no formato </a:t>
            </a:r>
            <a:r>
              <a:rPr lang="pt-BR" sz="2000" i="1" dirty="0">
                <a:ea typeface="+mn-lt"/>
                <a:cs typeface="+mn-lt"/>
              </a:rPr>
              <a:t>Role </a:t>
            </a:r>
            <a:r>
              <a:rPr lang="pt-BR" sz="2000" i="1" dirty="0" err="1">
                <a:ea typeface="+mn-lt"/>
                <a:cs typeface="+mn-lt"/>
              </a:rPr>
              <a:t>Playing</a:t>
            </a:r>
            <a:r>
              <a:rPr lang="pt-BR" sz="2000" i="1" dirty="0">
                <a:ea typeface="+mn-lt"/>
                <a:cs typeface="+mn-lt"/>
              </a:rPr>
              <a:t> Game </a:t>
            </a:r>
            <a:r>
              <a:rPr lang="pt-BR" sz="2000" dirty="0">
                <a:ea typeface="+mn-lt"/>
                <a:cs typeface="+mn-lt"/>
              </a:rPr>
              <a:t>(RPG), que foi desenvolvido</a:t>
            </a:r>
            <a:r>
              <a:rPr lang="pt-BR" sz="2000" dirty="0"/>
              <a:t> a partir de informações coletadas com </a:t>
            </a:r>
            <a:r>
              <a:rPr lang="pt-BR" sz="2000" dirty="0">
                <a:ea typeface="+mn-lt"/>
                <a:cs typeface="+mn-lt"/>
              </a:rPr>
              <a:t>entrevistas na Secretaria da Educação e em instituições de atendimento a deficiente visuais.</a:t>
            </a:r>
            <a:endParaRPr lang="pt-BR" sz="2000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F572443-AF06-4749-9C60-2FFD52FB3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9" t="5848" r="14551" b="-585"/>
          <a:stretch/>
        </p:blipFill>
        <p:spPr>
          <a:xfrm>
            <a:off x="7883755" y="1886054"/>
            <a:ext cx="4260378" cy="307635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699EEC8-A0BD-4FF1-96EA-4B5376B71760}"/>
              </a:ext>
            </a:extLst>
          </p:cNvPr>
          <p:cNvSpPr txBox="1"/>
          <p:nvPr/>
        </p:nvSpPr>
        <p:spPr>
          <a:xfrm>
            <a:off x="8060724" y="4961237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Fonte: Sobral et al (2017).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7260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64DBC-B280-4D10-8C25-B5FF1C4C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Comparativo</a:t>
            </a:r>
            <a:endParaRPr lang="pt-BR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19E3E03-F18E-4838-91E0-25D70B5D3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441804"/>
              </p:ext>
            </p:extLst>
          </p:nvPr>
        </p:nvGraphicFramePr>
        <p:xfrm>
          <a:off x="1066800" y="1872619"/>
          <a:ext cx="10058399" cy="4267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54588">
                  <a:extLst>
                    <a:ext uri="{9D8B030D-6E8A-4147-A177-3AD203B41FA5}">
                      <a16:colId xmlns:a16="http://schemas.microsoft.com/office/drawing/2014/main" val="1504269036"/>
                    </a:ext>
                  </a:extLst>
                </a:gridCol>
                <a:gridCol w="2259940">
                  <a:extLst>
                    <a:ext uri="{9D8B030D-6E8A-4147-A177-3AD203B41FA5}">
                      <a16:colId xmlns:a16="http://schemas.microsoft.com/office/drawing/2014/main" val="4166945197"/>
                    </a:ext>
                  </a:extLst>
                </a:gridCol>
                <a:gridCol w="2181275">
                  <a:extLst>
                    <a:ext uri="{9D8B030D-6E8A-4147-A177-3AD203B41FA5}">
                      <a16:colId xmlns:a16="http://schemas.microsoft.com/office/drawing/2014/main" val="1344198610"/>
                    </a:ext>
                  </a:extLst>
                </a:gridCol>
                <a:gridCol w="2662596">
                  <a:extLst>
                    <a:ext uri="{9D8B030D-6E8A-4147-A177-3AD203B41FA5}">
                      <a16:colId xmlns:a16="http://schemas.microsoft.com/office/drawing/2014/main" val="863492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effectLst/>
                        </a:rPr>
                        <a:t>Correlatos</a:t>
                      </a:r>
                    </a:p>
                    <a:p>
                      <a:endParaRPr lang="pt-BR" sz="2000">
                        <a:effectLst/>
                      </a:endParaRPr>
                    </a:p>
                    <a:p>
                      <a:endParaRPr lang="pt-BR" sz="2000">
                        <a:effectLst/>
                      </a:endParaRPr>
                    </a:p>
                    <a:p>
                      <a:r>
                        <a:rPr lang="pt-BR" sz="2000" dirty="0">
                          <a:effectLst/>
                        </a:rPr>
                        <a:t>Características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</a:rPr>
                        <a:t>Kraemer</a:t>
                      </a:r>
                      <a:r>
                        <a:rPr lang="pt-BR" sz="2000" dirty="0">
                          <a:effectLst/>
                        </a:rPr>
                        <a:t> (2017)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Costa (2013)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Sobral et al (2017)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3464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Audiodescrição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Sim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Sim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Sim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0023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Módulo de tecnologia assistiva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Sim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Não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2239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Entrada de dados através de controle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Sim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Não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410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Aplicado a plataforma de ensino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Sim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451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Apresenta coleta de dados com público específico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Sim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72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Integrado ao </a:t>
                      </a:r>
                      <a:r>
                        <a:rPr lang="pt-BR" sz="2000" dirty="0" err="1">
                          <a:effectLst/>
                        </a:rPr>
                        <a:t>Furbot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Não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56507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93933FB-200C-4C5D-8167-FC65DA88A3D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097D2D9-B3F4-4C97-836A-815ED513C4E8}"/>
              </a:ext>
            </a:extLst>
          </p:cNvPr>
          <p:cNvCxnSpPr>
            <a:cxnSpLocks/>
          </p:cNvCxnSpPr>
          <p:nvPr/>
        </p:nvCxnSpPr>
        <p:spPr>
          <a:xfrm>
            <a:off x="1066799" y="1872619"/>
            <a:ext cx="2954785" cy="119017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522371-53AB-4795-BA47-2552B4B4E472}"/>
              </a:ext>
            </a:extLst>
          </p:cNvPr>
          <p:cNvSpPr txBox="1"/>
          <p:nvPr/>
        </p:nvSpPr>
        <p:spPr>
          <a:xfrm>
            <a:off x="976184" y="6157522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Fonte: elaborado pela autora.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9236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ED2F-D9E3-4F24-94C6-48F0DC82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Proposta da ferramenta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EEDFA-9856-4FBE-A0FF-123EF4BA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Propõe-se a criação de um módulo integrado a ferramenta </a:t>
            </a:r>
            <a:r>
              <a:rPr lang="pt-BR" sz="2000" i="1" dirty="0" err="1"/>
              <a:t>Furbot</a:t>
            </a:r>
            <a:r>
              <a:rPr lang="pt-BR" sz="2000" i="1" dirty="0"/>
              <a:t> </a:t>
            </a:r>
            <a:r>
              <a:rPr lang="pt-BR" sz="2000" dirty="0"/>
              <a:t>que permita o acesso de pessoas não videntes as atividades propostas envolvendo o </a:t>
            </a:r>
            <a:r>
              <a:rPr lang="pt-BR" sz="2000" i="1" dirty="0" err="1"/>
              <a:t>Furbot</a:t>
            </a:r>
            <a:r>
              <a:rPr lang="pt-BR" sz="2000" dirty="0"/>
              <a:t>, buscando criar acessibilidade e inclusão digital em sala de aula. </a:t>
            </a:r>
          </a:p>
          <a:p>
            <a:pPr marL="0" indent="0">
              <a:buNone/>
            </a:pPr>
            <a:r>
              <a:rPr lang="pt-BR" sz="2000" dirty="0"/>
              <a:t>No campo tecnológico, este trabalho torna-se relevante ao propor a elaboração de um estudo sobre tecnologias assistivas e como aplicá-las de forma mais natural as ferramentas.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51040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4E2"/>
      </a:lt2>
      <a:accent1>
        <a:srgbClr val="78ACA4"/>
      </a:accent1>
      <a:accent2>
        <a:srgbClr val="6DA9BE"/>
      </a:accent2>
      <a:accent3>
        <a:srgbClr val="8DA1CC"/>
      </a:accent3>
      <a:accent4>
        <a:srgbClr val="C27685"/>
      </a:accent4>
      <a:accent5>
        <a:srgbClr val="CA9687"/>
      </a:accent5>
      <a:accent6>
        <a:srgbClr val="B89E70"/>
      </a:accent6>
      <a:hlink>
        <a:srgbClr val="AA7562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E549A26EDF364CB9CFC213E09D37EA" ma:contentTypeVersion="0" ma:contentTypeDescription="Crie um novo documento." ma:contentTypeScope="" ma:versionID="d190dd8cab50594fcde0b98ac455de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58939189e6716d65c2eead8869de2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4A2E28-DE9D-4FED-A58C-09645004A28B}"/>
</file>

<file path=customXml/itemProps2.xml><?xml version="1.0" encoding="utf-8"?>
<ds:datastoreItem xmlns:ds="http://schemas.openxmlformats.org/officeDocument/2006/customXml" ds:itemID="{388C882F-51E0-4139-9542-FB1B7CA5D0D0}"/>
</file>

<file path=customXml/itemProps3.xml><?xml version="1.0" encoding="utf-8"?>
<ds:datastoreItem xmlns:ds="http://schemas.openxmlformats.org/officeDocument/2006/customXml" ds:itemID="{BF4B651F-EBA7-4435-A593-FB77A2ED6CA4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789</Words>
  <Application>Microsoft Office PowerPoint</Application>
  <PresentationFormat>Widescreen</PresentationFormat>
  <Paragraphs>157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SavonVTI</vt:lpstr>
      <vt:lpstr>ESTUDO DE  TECNOLOGIAS ASSISTIVAS PARA  DEFICIENTES VISUAIS  APLICADAS A PLATAFORMA FURBOT </vt:lpstr>
      <vt:lpstr>Apresentação do PowerPoint</vt:lpstr>
      <vt:lpstr>Objetivos</vt:lpstr>
      <vt:lpstr>Trabalhos correlatos</vt:lpstr>
      <vt:lpstr>TECNOLOGIA ASSISTIVA:TORNANDO JOGO DE MESA ACESSÍVEL PARA CEGOS COM AUXÍLIO DE APLICATIVO MÓVEL DE RECONHECIMENTO DE IMAGEM (KRAEMER, 2017)</vt:lpstr>
      <vt:lpstr>BLIND COUNTER-STRIKE: UM JOGO FPS PARA DEFICIENTES VISUAIS (costa, 2013)</vt:lpstr>
      <vt:lpstr>A UTILIZAÇÃO DE ROLE PLAYING GAMES DIGITAIS COMO FERRAMENTA COMPLEMENTAR NO PROCESSO DE APRENDIZAGEM DE CRIANÇAS DEFICIENTES VISUAIS (sobral et al, 2017)</vt:lpstr>
      <vt:lpstr>Comparativo</vt:lpstr>
      <vt:lpstr>Proposta da ferramenta</vt:lpstr>
      <vt:lpstr>Principais requisitos</vt:lpstr>
      <vt:lpstr>Metodologia</vt:lpstr>
      <vt:lpstr>Revisão bibliográfica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  TECNOLOGIAS ASSISTIVAS PARA  DEFICIENTES VISUAIS  APLICADAS A PLATAFORMA FURBOT </dc:title>
  <dc:creator>Caroline Batistel</dc:creator>
  <cp:lastModifiedBy>Caroline Batistel</cp:lastModifiedBy>
  <cp:revision>4</cp:revision>
  <dcterms:created xsi:type="dcterms:W3CDTF">2019-09-24T22:06:54Z</dcterms:created>
  <dcterms:modified xsi:type="dcterms:W3CDTF">2019-09-26T01:23:20Z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0x01010026E549A26EDF364CB9CFC213E09D37EA</vt:lpwstr>
  </property>
</Properties>
</file>